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9"/>
  </p:notesMasterIdLst>
  <p:sldIdLst>
    <p:sldId id="256" r:id="rId2"/>
    <p:sldId id="269" r:id="rId3"/>
    <p:sldId id="264" r:id="rId4"/>
    <p:sldId id="265" r:id="rId5"/>
    <p:sldId id="267" r:id="rId6"/>
    <p:sldId id="268" r:id="rId7"/>
    <p:sldId id="262" r:id="rId8"/>
  </p:sldIdLst>
  <p:sldSz cx="57594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5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918" y="43"/>
      </p:cViewPr>
      <p:guideLst>
        <p:guide orient="horz" pos="3515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A85CC-C3FD-485F-9A71-9199C27625AA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2075" y="1143000"/>
            <a:ext cx="1593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40D3D-BCF0-4125-99BE-7939A6614F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1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826438"/>
            <a:ext cx="4895533" cy="388537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861650"/>
            <a:ext cx="4319588" cy="2694446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C286-E6E5-4FB7-8D78-89A9B7A8B99C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2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7070-57FC-4231-92A2-E00CC2DA0632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4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94173"/>
            <a:ext cx="1241881" cy="94576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94173"/>
            <a:ext cx="3653651" cy="94576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936-3F1F-4B39-ACB5-A21DF5EAF831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2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76A5-43F4-4770-88A7-0BC198D25AC0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782285"/>
            <a:ext cx="4967526" cy="464230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7468503"/>
            <a:ext cx="4967526" cy="244127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F7D-BDEE-4EAE-A95D-8D265C54A114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8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970867"/>
            <a:ext cx="2447766" cy="708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970867"/>
            <a:ext cx="2447766" cy="708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38CE-59FA-448C-8D6C-DBF0D23D2240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8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94176"/>
            <a:ext cx="4967526" cy="2157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735782"/>
            <a:ext cx="2436517" cy="134076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4076545"/>
            <a:ext cx="2436517" cy="5995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735782"/>
            <a:ext cx="2448516" cy="134076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4076545"/>
            <a:ext cx="2448516" cy="5995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F847-6D2A-496A-8FFF-FAAF6BA244A4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6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D314-E0CB-4D7B-BBEC-6F175204756B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CA2F-6761-41EB-B24D-43A87F8F3102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5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44008"/>
            <a:ext cx="1857573" cy="260402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606854"/>
            <a:ext cx="2915722" cy="793092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348037"/>
            <a:ext cx="1857573" cy="6202654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F580-678B-4D75-A422-BFCBE828F565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6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44008"/>
            <a:ext cx="1857573" cy="260402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606854"/>
            <a:ext cx="2915722" cy="793092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348037"/>
            <a:ext cx="1857573" cy="6202654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3147-39B0-4633-81E7-C1C6AF7440B4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5937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94176"/>
            <a:ext cx="4967526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970867"/>
            <a:ext cx="4967526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0343785"/>
            <a:ext cx="129587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398A-FEE0-4737-B878-26F6DB93552D}" type="datetime1">
              <a:rPr lang="en-IN" smtClean="0"/>
              <a:t>05-09-2024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0343785"/>
            <a:ext cx="1943814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Need help? Reach out to support@daimyo.in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0343785"/>
            <a:ext cx="129587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B7BE-3B7F-4348-BAF9-CDA338A49E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7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dt="0"/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23" y="2267694"/>
            <a:ext cx="4895533" cy="1696709"/>
          </a:xfrm>
        </p:spPr>
        <p:txBody>
          <a:bodyPr>
            <a:normAutofit/>
          </a:bodyPr>
          <a:lstStyle/>
          <a:p>
            <a:r>
              <a:rPr sz="4400">
                <a:latin typeface="Arial Black"/>
              </a:rPr>
              <a:t>Roxie Review Insights Report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1DF40BA-5DED-B155-85C7-23C49836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46600-78AB-BFA2-2C34-29C407345218}"/>
              </a:ext>
            </a:extLst>
          </p:cNvPr>
          <p:cNvSpPr txBox="1"/>
          <p:nvPr/>
        </p:nvSpPr>
        <p:spPr>
          <a:xfrm>
            <a:off x="209863" y="170751"/>
            <a:ext cx="24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F9DB04-96F1-CCAD-CE14-FD79876C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594" y="4539881"/>
            <a:ext cx="4894262" cy="507627"/>
          </a:xfrm>
        </p:spPr>
        <p:txBody>
          <a:bodyPr>
            <a:normAutofit/>
          </a:bodyPr>
          <a:lstStyle/>
          <a:p>
            <a:pPr algn="ctr">
              <a:defRPr sz="2400">
                <a:solidFill>
                  <a:srgbClr val="70AD47"/>
                </a:solidFill>
                <a:latin typeface="Arial Black"/>
              </a:defRPr>
            </a:pPr>
            <a:r>
              <a:t>09 Sep - 15 Sep 2024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594360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Total Reviews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Average Rating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4.74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Historic Average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t>4.62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8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2" y="1148643"/>
            <a:ext cx="4967526" cy="1484303"/>
          </a:xfrm>
        </p:spPr>
        <p:txBody>
          <a:bodyPr/>
          <a:lstStyle/>
          <a:p>
            <a:r>
              <a:rPr sz="4800">
                <a:latin typeface="Arial Black"/>
              </a:rPr>
              <a:t>Review Breakdown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40F-618E-0061-AEC8-5841A122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2" y="2970867"/>
            <a:ext cx="4967526" cy="708099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" y="2743200"/>
          <a:ext cx="5029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Total Reviews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600" b="1"/>
                      </a:pPr>
                      <a:r>
                        <a:t>Average Customer Rating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000000"/>
                          </a:solidFill>
                        </a:defRPr>
                      </a:pPr>
                      <a:r>
                        <a:t>4.74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600" b="1"/>
                      </a:pPr>
                      <a:r>
                        <a:t>Food Rating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000000"/>
                          </a:solidFill>
                        </a:defRPr>
                      </a:pPr>
                      <a:r>
                        <a:t>4.63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600" b="1"/>
                      </a:pPr>
                      <a:r>
                        <a:t>Service Rating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000000"/>
                          </a:solidFill>
                        </a:defRPr>
                      </a:pPr>
                      <a:r>
                        <a:t>4.80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600" b="1"/>
                      </a:pPr>
                      <a:r>
                        <a:t>Atmosphere Rating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000000"/>
                          </a:solidFill>
                        </a:defRPr>
                      </a:pPr>
                      <a:r>
                        <a:t>4.88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54880"/>
            <a:ext cx="45720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77724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/>
            </a:pPr>
            <a:r>
              <a:t>Rating Distribution Insights for Roxie:</a:t>
            </a:r>
            <a:br/>
            <a:br/>
            <a:r>
              <a:t>1. 5 stars is the most common rating (54 of 68 reviews).</a:t>
            </a:r>
            <a:br/>
            <a:br/>
            <a:r>
              <a:t>2. High ratings (4-5 stars): 97.1% of all reviews.</a:t>
            </a:r>
            <a:br/>
            <a:br/>
            <a:r>
              <a:t>3. Low ratings (1-2 stars): 1.5% of all reviews.</a:t>
            </a:r>
          </a:p>
        </p:txBody>
      </p:sp>
    </p:spTree>
    <p:extLst>
      <p:ext uri="{BB962C8B-B14F-4D97-AF65-F5344CB8AC3E}">
        <p14:creationId xmlns:p14="http://schemas.microsoft.com/office/powerpoint/2010/main" val="30942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2" y="1148643"/>
            <a:ext cx="4967526" cy="1484303"/>
          </a:xfrm>
        </p:spPr>
        <p:txBody>
          <a:bodyPr/>
          <a:lstStyle/>
          <a:p>
            <a:r>
              <a:rPr sz="4800">
                <a:latin typeface="Arial Black"/>
              </a:rPr>
              <a:t>Reviews Trend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40F-618E-0061-AEC8-5841A122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2" y="2970867"/>
            <a:ext cx="4967526" cy="70809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review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200400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" y="7086600"/>
            <a:ext cx="5486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Daily Review Trend Insights for Roxie:</a:t>
            </a:r>
            <a:br/>
            <a:br/>
            <a:r>
              <a:t>1. The highest number of reviews (22) occurred on 10 Sep, with an average rating of 4.9 stars.</a:t>
            </a:r>
            <a:br/>
            <a:br/>
            <a:r>
              <a:t>2. The lowest number of reviews (4) occurred on 11 Sep, with an average rating of 5.0 stars.</a:t>
            </a:r>
            <a:br/>
            <a:br/>
            <a:r>
              <a:t>3. Overall, the daily average ratings fluctuated, reaching a low of 3.8 stars and peaking at 5.0 stars.</a:t>
            </a:r>
          </a:p>
        </p:txBody>
      </p:sp>
    </p:spTree>
    <p:extLst>
      <p:ext uri="{BB962C8B-B14F-4D97-AF65-F5344CB8AC3E}">
        <p14:creationId xmlns:p14="http://schemas.microsoft.com/office/powerpoint/2010/main" val="607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2" y="1148643"/>
            <a:ext cx="4967526" cy="1484303"/>
          </a:xfrm>
        </p:spPr>
        <p:txBody>
          <a:bodyPr/>
          <a:lstStyle/>
          <a:p>
            <a:r>
              <a:rPr sz="4800">
                <a:latin typeface="Arial Black"/>
              </a:rPr>
              <a:t>Weekly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40F-618E-0061-AEC8-5841A122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2" y="2970867"/>
            <a:ext cx="4967526" cy="70809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weekly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00400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7086600"/>
            <a:ext cx="5486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Weekly Comparison Trend Insights for Roxie:</a:t>
            </a:r>
            <a:br/>
            <a:br/>
            <a:r>
              <a:t>1. Number of reviews increased from 59 to 68.</a:t>
            </a:r>
            <a:br/>
            <a:br/>
            <a:r>
              <a:t>2. Average rating increased from 4.71 to 4.74.</a:t>
            </a:r>
            <a:br/>
            <a:br/>
            <a:r>
              <a:t>3. Both the number of reviews and the average rating increased, indicating improved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1816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29" y="1148643"/>
            <a:ext cx="5328592" cy="1551099"/>
          </a:xfrm>
        </p:spPr>
        <p:txBody>
          <a:bodyPr/>
          <a:lstStyle/>
          <a:p>
            <a:pPr algn="ctr"/>
            <a:r>
              <a:rPr sz="4000" b="1">
                <a:latin typeface="Arial Black"/>
              </a:rPr>
              <a:t>Positive Reviews 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40F-618E-0061-AEC8-5841A122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2" y="2970867"/>
            <a:ext cx="4967526" cy="70809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50292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/>
            </a:pPr>
            <a:r>
              <a:t>Positive Reviews Summary: </a:t>
            </a:r>
            <a:br/>
            <a:r>
              <a:t>Roxie Place is a fantastic restaurant with a stunning ambiance, live music, and excellent food. The food and drinks are top-notch, offering a great selection of delicious dishes and creative cocktails. The service and staff are also excellent, providing a warm and friendly atmosphere. Overall, Roxie is an amazing venue with a unique vibe, live music, and excellent food, making it a must-visit spot for a fun evening in Sarjapur.</a:t>
            </a:r>
          </a:p>
        </p:txBody>
      </p:sp>
    </p:spTree>
    <p:extLst>
      <p:ext uri="{BB962C8B-B14F-4D97-AF65-F5344CB8AC3E}">
        <p14:creationId xmlns:p14="http://schemas.microsoft.com/office/powerpoint/2010/main" val="382498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29" y="1148643"/>
            <a:ext cx="5328592" cy="1551099"/>
          </a:xfrm>
        </p:spPr>
        <p:txBody>
          <a:bodyPr/>
          <a:lstStyle/>
          <a:p>
            <a:pPr algn="ctr"/>
            <a:r>
              <a:rPr sz="4000" b="1">
                <a:latin typeface="Arial Black"/>
              </a:rPr>
              <a:t>Negative Reviews 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40F-618E-0061-AEC8-5841A122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2" y="2970867"/>
            <a:ext cx="4967526" cy="70809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50292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/>
            </a:pPr>
            <a:r>
              <a:t>Negative Reviews Summary: </a:t>
            </a:r>
            <a:br/>
            <a:r>
              <a:t>The dining experience at this establishment is great, with a great ambience and delicious food. However, the service is subpar, with wait times for beer service that can be up to 30 minutes. The Lotus Biscoff Cheesecake is a bit denser than desired, but the Tiramisu is good. Overall, the pizzas are a must try, but be aware of the long wait times for service.</a:t>
            </a:r>
          </a:p>
        </p:txBody>
      </p:sp>
    </p:spTree>
    <p:extLst>
      <p:ext uri="{BB962C8B-B14F-4D97-AF65-F5344CB8AC3E}">
        <p14:creationId xmlns:p14="http://schemas.microsoft.com/office/powerpoint/2010/main" val="345068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2" y="3781009"/>
            <a:ext cx="4967526" cy="1484303"/>
          </a:xfrm>
        </p:spPr>
        <p:txBody>
          <a:bodyPr/>
          <a:lstStyle/>
          <a:p>
            <a:pPr algn="ctr"/>
            <a:r>
              <a:rPr sz="6000" b="1">
                <a:solidFill>
                  <a:srgbClr val="70AD47"/>
                </a:solidFill>
                <a:latin typeface="Arial Black"/>
              </a:rPr>
              <a:t>THANK YOU!</a:t>
            </a:r>
          </a:p>
          <a:p/>
          <a:p>
            <a:pPr algn="ctr">
              <a:spcBef>
                <a:spcPts val="8000"/>
              </a:spcBef>
            </a:pPr>
            <a:r>
              <a:rPr sz="3000" b="1">
                <a:latin typeface="Arial Black"/>
              </a:rPr>
              <a:t>Crafted with care by Daimyo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9" y="1823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DAIMYO</a:t>
            </a:r>
          </a:p>
          <a:p>
            <a:endParaRPr lang="en-IN" sz="3200" b="1" dirty="0">
              <a:solidFill>
                <a:srgbClr val="92D050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71C79C2-A3F8-048C-4646-0C16AE3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61" y="10755346"/>
            <a:ext cx="3694559" cy="369332"/>
          </a:xfrm>
        </p:spPr>
        <p:txBody>
          <a:bodyPr/>
          <a:lstStyle/>
          <a:p>
            <a:r>
              <a:rPr lang="en-US" sz="1400" dirty="0"/>
              <a:t>Need help? Reach out to </a:t>
            </a:r>
            <a:r>
              <a:rPr lang="en-US" sz="1400" dirty="0">
                <a:effectLst/>
              </a:rPr>
              <a:t>support@daimyo.in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962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84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Suhas Gowda</cp:lastModifiedBy>
  <cp:revision>28</cp:revision>
  <dcterms:created xsi:type="dcterms:W3CDTF">2024-08-28T16:07:27Z</dcterms:created>
  <dcterms:modified xsi:type="dcterms:W3CDTF">2024-09-05T10:48:25Z</dcterms:modified>
</cp:coreProperties>
</file>