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69" r:id="rId4"/>
    <p:sldId id="263" r:id="rId5"/>
    <p:sldId id="259" r:id="rId6"/>
    <p:sldId id="262" r:id="rId7"/>
    <p:sldId id="264"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38B-9127-4024-BE2A-562514BE392F}" type="datetimeFigureOut">
              <a:rPr lang="en-IN" smtClean="0"/>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73CC7-0747-418E-953E-EF45AA202D0C}" type="slidenum">
              <a:rPr lang="en-IN" smtClean="0"/>
              <a:t>‹#›</a:t>
            </a:fld>
            <a:endParaRPr lang="en-IN"/>
          </a:p>
        </p:txBody>
      </p:sp>
    </p:spTree>
    <p:extLst>
      <p:ext uri="{BB962C8B-B14F-4D97-AF65-F5344CB8AC3E}">
        <p14:creationId xmlns:p14="http://schemas.microsoft.com/office/powerpoint/2010/main" val="196448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912B6-BCF9-4E74-A9DF-971BEB1CAB7A}" type="datetime1">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23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89E14-81FC-40D7-A54A-EFE30526D119}" type="datetime1">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305285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56DD1-6222-4057-90BE-0834EF036CBA}" type="datetime1">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8315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E1122-C27A-435B-9FFB-9A8CDDA11A5A}" type="datetime1">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44583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A577D-C55B-4193-A8CD-8583DF142063}" type="datetime1">
              <a:rPr lang="en-IN" smtClean="0"/>
              <a:t>11-05-2023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30028-28EF-4A4F-A484-0DD94549DD8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6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7B0DBA-62F9-4EAE-AF5B-3E80D0252703}" type="datetime1">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59726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D8EDD4-FD8D-457C-98CD-C7F2BD8E2A60}" type="datetime1">
              <a:rPr lang="en-IN" smtClean="0"/>
              <a:t>11-05-2023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45718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8FE2B9-1305-40F5-B9A6-19C73FBB1893}" type="datetime1">
              <a:rPr lang="en-IN" smtClean="0"/>
              <a:t>11-05-2023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87709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1542FF-85C7-4241-999D-C5FEF1E79506}" type="datetime1">
              <a:rPr lang="en-IN" smtClean="0"/>
              <a:t>11-05-2023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49589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0EBB23-73C8-48C9-B030-A0BD986B8824}" type="datetime1">
              <a:rPr lang="en-IN" smtClean="0"/>
              <a:t>11-05-2023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C30028-28EF-4A4F-A484-0DD94549DD85}" type="slidenum">
              <a:rPr lang="en-IN" smtClean="0"/>
              <a:t>‹#›</a:t>
            </a:fld>
            <a:endParaRPr lang="en-IN"/>
          </a:p>
        </p:txBody>
      </p:sp>
    </p:spTree>
    <p:extLst>
      <p:ext uri="{BB962C8B-B14F-4D97-AF65-F5344CB8AC3E}">
        <p14:creationId xmlns:p14="http://schemas.microsoft.com/office/powerpoint/2010/main" val="394547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99E8F5-F9A7-438E-A17D-3D355B6C2EAE}" type="datetime1">
              <a:rPr lang="en-IN" smtClean="0"/>
              <a:t>11-05-2023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30028-28EF-4A4F-A484-0DD94549DD85}" type="slidenum">
              <a:rPr lang="en-IN" smtClean="0"/>
              <a:t>‹#›</a:t>
            </a:fld>
            <a:endParaRPr lang="en-IN"/>
          </a:p>
        </p:txBody>
      </p:sp>
    </p:spTree>
    <p:extLst>
      <p:ext uri="{BB962C8B-B14F-4D97-AF65-F5344CB8AC3E}">
        <p14:creationId xmlns:p14="http://schemas.microsoft.com/office/powerpoint/2010/main" val="208431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7FC127-E95A-41B3-AD4C-69147BDD6121}" type="datetime1">
              <a:rPr lang="en-IN" smtClean="0"/>
              <a:t>11-05-2023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C30028-28EF-4A4F-A484-0DD94549DD8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180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tudocu.com/in/document/indian-institute-of-technology-dharwad/computer-engineering/women-safety-doc/42435894" TargetMode="External"/><Relationship Id="rId3" Type="http://schemas.openxmlformats.org/officeDocument/2006/relationships/hyperlink" Target="https://trak.in/tags/business/2014/12/22/women-safety-apps-really-useful/" TargetMode="External"/><Relationship Id="rId7" Type="http://schemas.openxmlformats.org/officeDocument/2006/relationships/hyperlink" Target="https://www.ijraset.com/research-" TargetMode="External"/><Relationship Id="rId2" Type="http://schemas.openxmlformats.org/officeDocument/2006/relationships/hyperlink" Target="https://www.powershow.com/view0/8723a9YWFlM/8_Tips_For_Women_Safety_powerpoint_ppt_presentation" TargetMode="External"/><Relationship Id="rId1" Type="http://schemas.openxmlformats.org/officeDocument/2006/relationships/slideLayout" Target="../slideLayouts/slideLayout2.xml"/><Relationship Id="rId6" Type="http://schemas.openxmlformats.org/officeDocument/2006/relationships/hyperlink" Target="https://papers.ssrn.com/sol3/papers.cfm?abstract_id=4121024" TargetMode="External"/><Relationship Id="rId5" Type="http://schemas.openxmlformats.org/officeDocument/2006/relationships/hyperlink" Target="https://www.researchgate.net/publication/299404936_Women_safety_device_and_application" TargetMode="External"/><Relationship Id="rId4" Type="http://schemas.openxmlformats.org/officeDocument/2006/relationships/hyperlink" Target="https://www.ijert.org/research/women-safety-devices-and-applications-IJERTV7IS070077.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B88-AD01-B322-8983-89AC15E4458D}"/>
              </a:ext>
            </a:extLst>
          </p:cNvPr>
          <p:cNvSpPr>
            <a:spLocks noGrp="1"/>
          </p:cNvSpPr>
          <p:nvPr>
            <p:ph type="ctrTitle"/>
          </p:nvPr>
        </p:nvSpPr>
        <p:spPr>
          <a:xfrm>
            <a:off x="1097280" y="159835"/>
            <a:ext cx="10058400" cy="1414981"/>
          </a:xfrm>
        </p:spPr>
        <p:txBody>
          <a:bodyPr>
            <a:normAutofit/>
          </a:bodyPr>
          <a:lstStyle/>
          <a:p>
            <a:pPr algn="ctr"/>
            <a:r>
              <a:rPr lang="en-US" sz="4800" b="1" dirty="0"/>
              <a:t>Women Safety Application</a:t>
            </a:r>
            <a:endParaRPr lang="en-IN" sz="4800" b="1" dirty="0"/>
          </a:p>
        </p:txBody>
      </p:sp>
      <p:sp>
        <p:nvSpPr>
          <p:cNvPr id="4" name="TextBox 3">
            <a:extLst>
              <a:ext uri="{FF2B5EF4-FFF2-40B4-BE49-F238E27FC236}">
                <a16:creationId xmlns:a16="http://schemas.microsoft.com/office/drawing/2014/main" id="{4818ADC6-AAAF-83FD-A77F-23EA5FF0B92A}"/>
              </a:ext>
            </a:extLst>
          </p:cNvPr>
          <p:cNvSpPr txBox="1"/>
          <p:nvPr/>
        </p:nvSpPr>
        <p:spPr>
          <a:xfrm>
            <a:off x="1209040" y="2213495"/>
            <a:ext cx="9946640" cy="1429622"/>
          </a:xfrm>
          <a:prstGeom prst="rect">
            <a:avLst/>
          </a:prstGeom>
          <a:noFill/>
        </p:spPr>
        <p:txBody>
          <a:bodyPr wrap="square" rtlCol="0">
            <a:spAutoFit/>
          </a:bodyPr>
          <a:lstStyle/>
          <a:p>
            <a:pPr algn="ctr">
              <a:lnSpc>
                <a:spcPct val="150000"/>
              </a:lnSpc>
            </a:pPr>
            <a:r>
              <a:rPr lang="en-US" sz="2000" b="1" dirty="0"/>
              <a:t>Group ID : BCA2326</a:t>
            </a:r>
          </a:p>
          <a:p>
            <a:pPr marL="342900" indent="-342900" algn="ctr">
              <a:lnSpc>
                <a:spcPct val="150000"/>
              </a:lnSpc>
              <a:buFont typeface="+mj-lt"/>
              <a:buAutoNum type="arabicPeriod"/>
            </a:pPr>
            <a:r>
              <a:rPr lang="en-US" sz="2000" dirty="0"/>
              <a:t>Tushar Mahajan – 2020-B-12102001</a:t>
            </a:r>
          </a:p>
          <a:p>
            <a:pPr marL="342900" indent="-342900" algn="ctr">
              <a:lnSpc>
                <a:spcPct val="150000"/>
              </a:lnSpc>
              <a:buFont typeface="+mj-lt"/>
              <a:buAutoNum type="arabicPeriod"/>
            </a:pPr>
            <a:r>
              <a:rPr lang="en-US" sz="2000" dirty="0"/>
              <a:t>Aniket Sonawane – 2020-B-09122001A</a:t>
            </a:r>
          </a:p>
        </p:txBody>
      </p:sp>
      <p:sp>
        <p:nvSpPr>
          <p:cNvPr id="5" name="TextBox 4">
            <a:extLst>
              <a:ext uri="{FF2B5EF4-FFF2-40B4-BE49-F238E27FC236}">
                <a16:creationId xmlns:a16="http://schemas.microsoft.com/office/drawing/2014/main" id="{7003CEAA-6302-39BF-A776-CFE7280B7CDC}"/>
              </a:ext>
            </a:extLst>
          </p:cNvPr>
          <p:cNvSpPr txBox="1"/>
          <p:nvPr/>
        </p:nvSpPr>
        <p:spPr>
          <a:xfrm>
            <a:off x="1097280" y="5420965"/>
            <a:ext cx="9946640" cy="461665"/>
          </a:xfrm>
          <a:prstGeom prst="rect">
            <a:avLst/>
          </a:prstGeom>
          <a:noFill/>
        </p:spPr>
        <p:txBody>
          <a:bodyPr wrap="square" rtlCol="0">
            <a:spAutoFit/>
          </a:bodyPr>
          <a:lstStyle/>
          <a:p>
            <a:pPr algn="ctr"/>
            <a:r>
              <a:rPr lang="en-US" sz="2400" b="1" dirty="0"/>
              <a:t>Guided By: Prof. Amit </a:t>
            </a:r>
            <a:r>
              <a:rPr lang="en-US" sz="2400" b="1" dirty="0" err="1"/>
              <a:t>Nichat</a:t>
            </a:r>
            <a:r>
              <a:rPr lang="en-US" sz="2400" b="1" dirty="0"/>
              <a:t> </a:t>
            </a:r>
            <a:endParaRPr lang="en-IN" sz="2400" b="1" dirty="0"/>
          </a:p>
        </p:txBody>
      </p:sp>
    </p:spTree>
    <p:extLst>
      <p:ext uri="{BB962C8B-B14F-4D97-AF65-F5344CB8AC3E}">
        <p14:creationId xmlns:p14="http://schemas.microsoft.com/office/powerpoint/2010/main" val="7999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Autofit/>
          </a:bodyPr>
          <a:lstStyle/>
          <a:p>
            <a:pPr algn="just"/>
            <a:r>
              <a:rPr lang="en-US" sz="1900" dirty="0"/>
              <a:t>To summarize, our software provides a safe and secure environment for women in society, allowing them to work late into the evening. Anyone thinking about committing a crime against a woman will be stopped, and the rate of crime against women will drop. This programme will act as a weapon for women, safeguarding their safety and security, and it will run on any Androids. </a:t>
            </a:r>
          </a:p>
          <a:p>
            <a:pPr algn="just"/>
            <a:r>
              <a:rPr lang="en-US" sz="1900" dirty="0"/>
              <a:t>Unfortunately, the safety of women is in doubt and security is not concerned. Many headlines still coming across against women indicates that increasing trends of such sexual assault rapes still happening in today’s generation. Around 80 percent of women are losing confidence and have fear of the realization of freedom. So we are trying to contribute little efforts towards women which will ensure the safety and respect for women so that she canal so have the right to grow equally like men. This mobile application is very much helpful for anyone. This application will help the user by Adding the important mobile numbers and  send GPS location through the sms by shaking the mobile phone and its also showing nearby police station by using the google map . Here the user can take precautions before coming to the actual danger. It is to let every women is now safe to travel alone as someone is getting their updated location. For the future, we have in mind to extend this app where she can also contact nearby police Station  in case of need. This project that I have made is small scale but has a large development scope.</a:t>
            </a:r>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10</a:t>
            </a:fld>
            <a:endParaRPr lang="en-IN" sz="1100" dirty="0"/>
          </a:p>
        </p:txBody>
      </p:sp>
    </p:spTree>
    <p:extLst>
      <p:ext uri="{BB962C8B-B14F-4D97-AF65-F5344CB8AC3E}">
        <p14:creationId xmlns:p14="http://schemas.microsoft.com/office/powerpoint/2010/main" val="181917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Reference</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lnSpcReduction="10000"/>
          </a:bodyPr>
          <a:lstStyle/>
          <a:p>
            <a:pPr marL="457200" indent="-457200" algn="just">
              <a:buFont typeface="+mj-lt"/>
              <a:buAutoNum type="arabicPeriod"/>
            </a:pPr>
            <a:r>
              <a:rPr lang="en-US" dirty="0">
                <a:hlinkClick r:id="rId2"/>
              </a:rPr>
              <a:t>https://www.powershow.com/view0/8723a9YWFlM/8_Tips_For_Women_Safety_powerpoint_ppt_presentation</a:t>
            </a:r>
            <a:endParaRPr lang="en-US" dirty="0"/>
          </a:p>
          <a:p>
            <a:pPr marL="457200" indent="-457200" algn="just">
              <a:buFont typeface="+mj-lt"/>
              <a:buAutoNum type="arabicPeriod"/>
            </a:pPr>
            <a:r>
              <a:rPr lang="en-US" dirty="0">
                <a:hlinkClick r:id="rId3"/>
              </a:rPr>
              <a:t>https://trak.in/tags/business/2014/12/22/women-safety-apps-really-useful/</a:t>
            </a:r>
            <a:endParaRPr lang="en-US" dirty="0"/>
          </a:p>
          <a:p>
            <a:pPr marL="457200" indent="-457200" algn="just">
              <a:buFont typeface="+mj-lt"/>
              <a:buAutoNum type="arabicPeriod"/>
            </a:pPr>
            <a:r>
              <a:rPr lang="en-US" dirty="0">
                <a:hlinkClick r:id="rId4"/>
              </a:rPr>
              <a:t>https://www.ijert.org/research/women-safety-devices-and-applications-IJERTV7IS070077.pdf</a:t>
            </a:r>
            <a:endParaRPr lang="en-US" dirty="0"/>
          </a:p>
          <a:p>
            <a:pPr marL="457200" indent="-457200" algn="just">
              <a:buFont typeface="+mj-lt"/>
              <a:buAutoNum type="arabicPeriod"/>
            </a:pPr>
            <a:r>
              <a:rPr lang="en-US" dirty="0">
                <a:hlinkClick r:id="rId5"/>
              </a:rPr>
              <a:t>https://www.researchgate.net/publication/299404936_Women_safety_device_and_application</a:t>
            </a:r>
            <a:endParaRPr lang="en-US" dirty="0"/>
          </a:p>
          <a:p>
            <a:pPr marL="457200" indent="-457200" algn="just">
              <a:buFont typeface="+mj-lt"/>
              <a:buAutoNum type="arabicPeriod"/>
            </a:pPr>
            <a:r>
              <a:rPr lang="en-US" dirty="0">
                <a:hlinkClick r:id="rId6"/>
              </a:rPr>
              <a:t>https://papers.ssrn.com/sol3/papers.cfm?abstract_id=4121024</a:t>
            </a:r>
            <a:endParaRPr lang="en-US" dirty="0"/>
          </a:p>
          <a:p>
            <a:pPr marL="457200" indent="-457200" algn="just">
              <a:buFont typeface="+mj-lt"/>
              <a:buAutoNum type="arabicPeriod"/>
            </a:pPr>
            <a:r>
              <a:rPr lang="en-US" dirty="0">
                <a:hlinkClick r:id="rId7"/>
              </a:rPr>
              <a:t>https://www.ijraset.com/research-</a:t>
            </a:r>
            <a:endParaRPr lang="en-US" dirty="0"/>
          </a:p>
          <a:p>
            <a:pPr marL="457200" indent="-457200" algn="just">
              <a:buFont typeface="+mj-lt"/>
              <a:buAutoNum type="arabicPeriod"/>
            </a:pPr>
            <a:r>
              <a:rPr lang="en-US" dirty="0">
                <a:hlinkClick r:id="rId8"/>
              </a:rPr>
              <a:t>https://www.studocu.com/in/document/indian-institute-of-technology-dharwad/computer-engineering/women-safety-doc/42435894</a:t>
            </a: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11</a:t>
            </a:fld>
            <a:endParaRPr lang="en-IN" sz="1100" dirty="0"/>
          </a:p>
        </p:txBody>
      </p:sp>
    </p:spTree>
    <p:extLst>
      <p:ext uri="{BB962C8B-B14F-4D97-AF65-F5344CB8AC3E}">
        <p14:creationId xmlns:p14="http://schemas.microsoft.com/office/powerpoint/2010/main" val="243168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Index</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a:bodyPr>
          <a:lstStyle/>
          <a:p>
            <a:pPr algn="just">
              <a:buFont typeface="Wingdings" panose="05000000000000000000" pitchFamily="2" charset="2"/>
              <a:buChar char="Ø"/>
            </a:pPr>
            <a:r>
              <a:rPr lang="en-US" dirty="0"/>
              <a:t> Introduction</a:t>
            </a:r>
          </a:p>
          <a:p>
            <a:pPr algn="just">
              <a:buFont typeface="Wingdings" panose="05000000000000000000" pitchFamily="2" charset="2"/>
              <a:buChar char="Ø"/>
            </a:pPr>
            <a:r>
              <a:rPr lang="en-IN" dirty="0"/>
              <a:t> Literature Survey</a:t>
            </a:r>
          </a:p>
          <a:p>
            <a:pPr algn="just">
              <a:buFont typeface="Wingdings" panose="05000000000000000000" pitchFamily="2" charset="2"/>
              <a:buChar char="Ø"/>
            </a:pPr>
            <a:r>
              <a:rPr lang="en-IN" dirty="0"/>
              <a:t> Purpose System</a:t>
            </a:r>
          </a:p>
          <a:p>
            <a:pPr algn="just">
              <a:buFont typeface="Wingdings" panose="05000000000000000000" pitchFamily="2" charset="2"/>
              <a:buChar char="Ø"/>
            </a:pPr>
            <a:r>
              <a:rPr lang="en-IN" dirty="0"/>
              <a:t> Methodology</a:t>
            </a:r>
          </a:p>
          <a:p>
            <a:pPr algn="just">
              <a:buFont typeface="Wingdings" panose="05000000000000000000" pitchFamily="2" charset="2"/>
              <a:buChar char="Ø"/>
            </a:pPr>
            <a:r>
              <a:rPr lang="en-IN" dirty="0"/>
              <a:t> Architecture</a:t>
            </a:r>
          </a:p>
          <a:p>
            <a:pPr algn="just">
              <a:buFont typeface="Wingdings" panose="05000000000000000000" pitchFamily="2" charset="2"/>
              <a:buChar char="Ø"/>
            </a:pPr>
            <a:r>
              <a:rPr lang="en-IN"/>
              <a:t> Future </a:t>
            </a:r>
            <a:r>
              <a:rPr lang="en-IN" dirty="0"/>
              <a:t>Scope</a:t>
            </a:r>
          </a:p>
          <a:p>
            <a:pPr algn="just">
              <a:buFont typeface="Wingdings" panose="05000000000000000000" pitchFamily="2" charset="2"/>
              <a:buChar char="Ø"/>
            </a:pPr>
            <a:r>
              <a:rPr lang="en-IN" dirty="0"/>
              <a:t> Result</a:t>
            </a:r>
          </a:p>
          <a:p>
            <a:pPr algn="just">
              <a:buFont typeface="Wingdings" panose="05000000000000000000" pitchFamily="2" charset="2"/>
              <a:buChar char="Ø"/>
            </a:pPr>
            <a:r>
              <a:rPr lang="en-IN" dirty="0"/>
              <a:t> Conclusion</a:t>
            </a:r>
          </a:p>
          <a:p>
            <a:pPr algn="just">
              <a:buFont typeface="Wingdings" panose="05000000000000000000" pitchFamily="2" charset="2"/>
              <a:buChar char="Ø"/>
            </a:pPr>
            <a:r>
              <a:rPr lang="en-US" dirty="0"/>
              <a:t> Reference </a:t>
            </a:r>
            <a:endParaRPr lang="en-IN" dirty="0"/>
          </a:p>
          <a:p>
            <a:pPr algn="just"/>
            <a:endParaRPr lang="en-IN" dirty="0"/>
          </a:p>
          <a:p>
            <a:pPr algn="just"/>
            <a:endParaRPr lang="en-IN" dirty="0"/>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2</a:t>
            </a:fld>
            <a:endParaRPr lang="en-IN" sz="1100" dirty="0"/>
          </a:p>
        </p:txBody>
      </p:sp>
    </p:spTree>
    <p:extLst>
      <p:ext uri="{BB962C8B-B14F-4D97-AF65-F5344CB8AC3E}">
        <p14:creationId xmlns:p14="http://schemas.microsoft.com/office/powerpoint/2010/main" val="173078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lnSpcReduction="10000"/>
          </a:bodyPr>
          <a:lstStyle/>
          <a:p>
            <a:pPr algn="just"/>
            <a:r>
              <a:rPr lang="en-US" dirty="0"/>
              <a:t>Women’s safety is a big concern which has been the most important topic till date. Women safety matters a lot whether at home, outside the home or working place. Few crimes against ladies particularly rape cases were terribly dread and fearful. Most of the women of various ages, till this day are being subjected to violence, domestic abuse, and rape. As ladies ought to travel late night generally, it’s necessary to remain alert and safe. </a:t>
            </a:r>
          </a:p>
          <a:p>
            <a:pPr algn="just"/>
            <a:r>
              <a:rPr lang="en-US" dirty="0"/>
              <a:t>Although the government is taking necessary measures for their safety, still, there are free safety apps for women that can help them to stay safe. Most of the females these days carry their smartphone with them, so it is necessary to have at least one the personal safety apps installed. Such a safety app for ladies will definitely facilitate in a way or the opposite. This is user-friendly application that can be accessed by anyone who has installed it in their smart phones. Our intention is to provide you with fastest and simplest way to contact your nearest help. In this system user needs to feed five contact numbers, in case of emergency on moving the phone up and down thrice, the system sends SMS on one of the numbers feeded into the system with the location. Also Find the nearest police station. This features for both everyday safety and real emergencies, making it an ultimate tool for all.</a:t>
            </a:r>
            <a:endParaRPr lang="en-IN" dirty="0"/>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3</a:t>
            </a:fld>
            <a:endParaRPr lang="en-IN" sz="1100" dirty="0"/>
          </a:p>
        </p:txBody>
      </p:sp>
    </p:spTree>
    <p:extLst>
      <p:ext uri="{BB962C8B-B14F-4D97-AF65-F5344CB8AC3E}">
        <p14:creationId xmlns:p14="http://schemas.microsoft.com/office/powerpoint/2010/main" val="401968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a:bodyPr>
          <a:lstStyle/>
          <a:p>
            <a:pPr algn="just"/>
            <a:r>
              <a:rPr lang="en-US" dirty="0"/>
              <a:t>As a part of literature survey, we investigated some applications of women safety that already exist in market. The aim is to observe how these applications work and to see how they can be improved and how are they different. To date it is identified that the following Android Apps of women safety are good and are offering relatively similar service. The more facility will be given to the user who will use it, so make a table and compare some apps to find out which option must be there in our apps.</a:t>
            </a:r>
          </a:p>
          <a:p>
            <a:pPr algn="just"/>
            <a:endParaRPr lang="en-IN" dirty="0"/>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4</a:t>
            </a:fld>
            <a:endParaRPr lang="en-IN" sz="1100" dirty="0"/>
          </a:p>
        </p:txBody>
      </p:sp>
      <p:pic>
        <p:nvPicPr>
          <p:cNvPr id="6" name="Picture 5">
            <a:extLst>
              <a:ext uri="{FF2B5EF4-FFF2-40B4-BE49-F238E27FC236}">
                <a16:creationId xmlns:a16="http://schemas.microsoft.com/office/drawing/2014/main" id="{EE4923C2-7ACE-2456-E0E8-827A407B3F89}"/>
              </a:ext>
            </a:extLst>
          </p:cNvPr>
          <p:cNvPicPr>
            <a:picLocks noChangeAspect="1"/>
          </p:cNvPicPr>
          <p:nvPr/>
        </p:nvPicPr>
        <p:blipFill>
          <a:blip r:embed="rId2"/>
          <a:stretch>
            <a:fillRect/>
          </a:stretch>
        </p:blipFill>
        <p:spPr>
          <a:xfrm>
            <a:off x="3195917" y="3591569"/>
            <a:ext cx="5800165" cy="2665795"/>
          </a:xfrm>
          <a:prstGeom prst="rect">
            <a:avLst/>
          </a:prstGeom>
        </p:spPr>
      </p:pic>
    </p:spTree>
    <p:extLst>
      <p:ext uri="{BB962C8B-B14F-4D97-AF65-F5344CB8AC3E}">
        <p14:creationId xmlns:p14="http://schemas.microsoft.com/office/powerpoint/2010/main" val="319894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Purpose System</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fontScale="92500" lnSpcReduction="20000"/>
          </a:bodyPr>
          <a:lstStyle/>
          <a:p>
            <a:pPr marL="0" indent="0" algn="just">
              <a:buNone/>
            </a:pPr>
            <a:r>
              <a:rPr lang="en-US" sz="2200" dirty="0"/>
              <a:t>The purpose of this project is to create an android application for women’s safety purpose. The application aims to highlight a safety of the women’s safety. As women’s need to travel late night sometimes, it is important to stay alert and safe. Although the gov, is taking measures for their safety, there are free safety apps for women’s that can help them to stay more safe.</a:t>
            </a:r>
          </a:p>
          <a:p>
            <a:pPr marL="0" indent="0" algn="just">
              <a:buNone/>
            </a:pPr>
            <a:r>
              <a:rPr lang="en-US" sz="2200" dirty="0"/>
              <a:t>The proposed system is implemented with the help of android application. In this application, Our system is designed in such a way that it will be unique from other existing apps by integrating all the features offered by those. The user needs to initialize the application by registering. Users can log in with their registered email and password.</a:t>
            </a:r>
          </a:p>
          <a:p>
            <a:pPr algn="just">
              <a:buFont typeface="Arial" panose="020B0604020202020204" pitchFamily="34" charset="0"/>
              <a:buChar char="•"/>
            </a:pPr>
            <a:r>
              <a:rPr lang="en-US" sz="2200" dirty="0"/>
              <a:t> At any emergency situation people get panicked and in that situation, they may not be able to operate their smart phone applications, and cannot immediately defend the attacker and protect themselves.</a:t>
            </a:r>
          </a:p>
          <a:p>
            <a:pPr algn="just">
              <a:buFont typeface="Arial" panose="020B0604020202020204" pitchFamily="34" charset="0"/>
              <a:buChar char="•"/>
            </a:pPr>
            <a:r>
              <a:rPr lang="en-US" sz="2200" dirty="0"/>
              <a:t> The proposed system can be useful for woman and children for security purpose. It consists of wearable safety device having sensors which when activated sends an alert message with location information to the victim’s family and selected contact’s.</a:t>
            </a:r>
          </a:p>
          <a:p>
            <a:pPr algn="just"/>
            <a:endParaRPr lang="en-IN" dirty="0"/>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5</a:t>
            </a:fld>
            <a:endParaRPr lang="en-IN" sz="1100" dirty="0"/>
          </a:p>
        </p:txBody>
      </p:sp>
    </p:spTree>
    <p:extLst>
      <p:ext uri="{BB962C8B-B14F-4D97-AF65-F5344CB8AC3E}">
        <p14:creationId xmlns:p14="http://schemas.microsoft.com/office/powerpoint/2010/main" val="280294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a:bodyPr>
          <a:lstStyle/>
          <a:p>
            <a:pPr algn="just"/>
            <a:r>
              <a:rPr lang="en-US" dirty="0"/>
              <a:t>To develop a system for android users for keeping track through several applications. This applications uses GPS for identifying the location of the person in trouble and the system can be divided into two modules.</a:t>
            </a:r>
          </a:p>
          <a:p>
            <a:pPr algn="just">
              <a:buFont typeface="Arial" panose="020B0604020202020204" pitchFamily="34" charset="0"/>
              <a:buChar char="•"/>
            </a:pPr>
            <a:r>
              <a:rPr lang="en-US" dirty="0"/>
              <a:t> First module can be the victim’s phone that is the root device which uses 3G/2G data connection for tracking the location of a victim through GPS.</a:t>
            </a:r>
          </a:p>
          <a:p>
            <a:pPr algn="just">
              <a:buFont typeface="Arial" panose="020B0604020202020204" pitchFamily="34" charset="0"/>
              <a:buChar char="•"/>
            </a:pPr>
            <a:r>
              <a:rPr lang="en-US" dirty="0"/>
              <a:t> Second module can be the mobile phone of registered contacts either police , friends or family members which receives the message containing URL of location of victim that is send from the root device.</a:t>
            </a:r>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6</a:t>
            </a:fld>
            <a:endParaRPr lang="en-IN" sz="1100" dirty="0"/>
          </a:p>
        </p:txBody>
      </p:sp>
    </p:spTree>
    <p:extLst>
      <p:ext uri="{BB962C8B-B14F-4D97-AF65-F5344CB8AC3E}">
        <p14:creationId xmlns:p14="http://schemas.microsoft.com/office/powerpoint/2010/main" val="244845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Architecutre</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a:bodyPr>
          <a:lstStyle/>
          <a:p>
            <a:pPr algn="just"/>
            <a:r>
              <a:rPr lang="en-US" dirty="0"/>
              <a:t>The proposed architecture depicted below shows the exact flow of control of the android application. Here the database acts as a storing media between the two mobile devices. The database information i.e., to which database the information has to be sent, the URL of the database is coded itself in the application. From the database, the location coordinates are sent to the registered contacts of the user. The fundamental point of this undertaking is to build up a framework that can deal with and figure out how to send message to the companions or relatives when a young lady/lady in threat for quick help.</a:t>
            </a:r>
          </a:p>
          <a:p>
            <a:pPr algn="just"/>
            <a:endParaRPr lang="en-US" dirty="0"/>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7</a:t>
            </a:fld>
            <a:endParaRPr lang="en-IN" sz="1100" dirty="0"/>
          </a:p>
        </p:txBody>
      </p:sp>
      <p:pic>
        <p:nvPicPr>
          <p:cNvPr id="6" name="Picture 5">
            <a:extLst>
              <a:ext uri="{FF2B5EF4-FFF2-40B4-BE49-F238E27FC236}">
                <a16:creationId xmlns:a16="http://schemas.microsoft.com/office/drawing/2014/main" id="{2ABD1799-C6F4-EB03-C6A5-DC9CBF5DDD0E}"/>
              </a:ext>
            </a:extLst>
          </p:cNvPr>
          <p:cNvPicPr>
            <a:picLocks noChangeAspect="1"/>
          </p:cNvPicPr>
          <p:nvPr/>
        </p:nvPicPr>
        <p:blipFill>
          <a:blip r:embed="rId2"/>
          <a:stretch>
            <a:fillRect/>
          </a:stretch>
        </p:blipFill>
        <p:spPr>
          <a:xfrm>
            <a:off x="7281252" y="3713979"/>
            <a:ext cx="3750715" cy="2364092"/>
          </a:xfrm>
          <a:prstGeom prst="rect">
            <a:avLst/>
          </a:prstGeom>
        </p:spPr>
      </p:pic>
    </p:spTree>
    <p:extLst>
      <p:ext uri="{BB962C8B-B14F-4D97-AF65-F5344CB8AC3E}">
        <p14:creationId xmlns:p14="http://schemas.microsoft.com/office/powerpoint/2010/main" val="355720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5F291811-F3B7-C5AD-AF9B-DDA4C563C84B}"/>
              </a:ext>
            </a:extLst>
          </p:cNvPr>
          <p:cNvSpPr>
            <a:spLocks noGrp="1"/>
          </p:cNvSpPr>
          <p:nvPr>
            <p:ph idx="1"/>
          </p:nvPr>
        </p:nvSpPr>
        <p:spPr/>
        <p:txBody>
          <a:bodyPr>
            <a:normAutofit lnSpcReduction="10000"/>
          </a:bodyPr>
          <a:lstStyle/>
          <a:p>
            <a:pPr algn="just"/>
            <a:r>
              <a:rPr lang="en-US" dirty="0"/>
              <a:t>We will continue to develop this app in future. There could be some more option in this app which can make it more batter. In future there will be more progress in our technology by using which we will be able to make it more batter. Update version will be bringing in the market for user. This project is very essential for women. In future everyone will be highly dependable on the technology, and everyone will be willingly start to like technology that time our project will be more popular among the girls and women. Already we have some plan to add some features in this app so soon in future.</a:t>
            </a:r>
          </a:p>
          <a:p>
            <a:pPr algn="just">
              <a:buFont typeface="Arial" panose="020B0604020202020204" pitchFamily="34" charset="0"/>
              <a:buChar char="•"/>
            </a:pPr>
            <a:r>
              <a:rPr lang="en-US" dirty="0"/>
              <a:t>  Nearby friends</a:t>
            </a:r>
          </a:p>
          <a:p>
            <a:pPr algn="just">
              <a:buFont typeface="Arial" panose="020B0604020202020204" pitchFamily="34" charset="0"/>
              <a:buChar char="•"/>
            </a:pPr>
            <a:r>
              <a:rPr lang="en-US" dirty="0"/>
              <a:t>  Nearby relatives</a:t>
            </a:r>
          </a:p>
          <a:p>
            <a:pPr algn="just">
              <a:buFont typeface="Arial" panose="020B0604020202020204" pitchFamily="34" charset="0"/>
              <a:buChar char="•"/>
            </a:pPr>
            <a:r>
              <a:rPr lang="en-US" dirty="0"/>
              <a:t>  Keep attention of parents</a:t>
            </a:r>
          </a:p>
          <a:p>
            <a:pPr algn="just">
              <a:buFont typeface="Arial" panose="020B0604020202020204" pitchFamily="34" charset="0"/>
              <a:buChar char="•"/>
            </a:pPr>
            <a:r>
              <a:rPr lang="en-US" dirty="0"/>
              <a:t>  Keep the camera on</a:t>
            </a:r>
          </a:p>
          <a:p>
            <a:pPr algn="just"/>
            <a:r>
              <a:rPr lang="en-US" dirty="0"/>
              <a:t>And many more……</a:t>
            </a:r>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8</a:t>
            </a:fld>
            <a:endParaRPr lang="en-IN" sz="1100" dirty="0"/>
          </a:p>
        </p:txBody>
      </p:sp>
    </p:spTree>
    <p:extLst>
      <p:ext uri="{BB962C8B-B14F-4D97-AF65-F5344CB8AC3E}">
        <p14:creationId xmlns:p14="http://schemas.microsoft.com/office/powerpoint/2010/main" val="141538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A05E-010F-728F-D94E-6CA5FB67CE0C}"/>
              </a:ext>
            </a:extLst>
          </p:cNvPr>
          <p:cNvSpPr>
            <a:spLocks noGrp="1"/>
          </p:cNvSpPr>
          <p:nvPr>
            <p:ph type="title"/>
          </p:nvPr>
        </p:nvSpPr>
        <p:spPr/>
        <p:txBody>
          <a:bodyPr/>
          <a:lstStyle/>
          <a:p>
            <a:pPr algn="ctr"/>
            <a:r>
              <a:rPr lang="en-US" dirty="0"/>
              <a:t>Result</a:t>
            </a:r>
            <a:endParaRPr lang="en-IN" dirty="0"/>
          </a:p>
        </p:txBody>
      </p:sp>
      <p:sp>
        <p:nvSpPr>
          <p:cNvPr id="4" name="Date Placeholder 3">
            <a:extLst>
              <a:ext uri="{FF2B5EF4-FFF2-40B4-BE49-F238E27FC236}">
                <a16:creationId xmlns:a16="http://schemas.microsoft.com/office/drawing/2014/main" id="{E117C8BA-6C31-6903-5E67-D772972C338A}"/>
              </a:ext>
            </a:extLst>
          </p:cNvPr>
          <p:cNvSpPr>
            <a:spLocks noGrp="1"/>
          </p:cNvSpPr>
          <p:nvPr>
            <p:ph type="dt" sz="half" idx="10"/>
          </p:nvPr>
        </p:nvSpPr>
        <p:spPr/>
        <p:txBody>
          <a:bodyPr/>
          <a:lstStyle/>
          <a:p>
            <a:fld id="{F38CED10-9190-4507-ACA3-B49FE48734DB}" type="datetime1">
              <a:rPr lang="en-IN" sz="1100" smtClean="0"/>
              <a:t>11-05-2023</a:t>
            </a:fld>
            <a:endParaRPr lang="en-IN" sz="1100" dirty="0"/>
          </a:p>
        </p:txBody>
      </p:sp>
      <p:sp>
        <p:nvSpPr>
          <p:cNvPr id="5" name="Slide Number Placeholder 4">
            <a:extLst>
              <a:ext uri="{FF2B5EF4-FFF2-40B4-BE49-F238E27FC236}">
                <a16:creationId xmlns:a16="http://schemas.microsoft.com/office/drawing/2014/main" id="{38FB12CD-D4BC-A47C-003D-B8C9FC259C08}"/>
              </a:ext>
            </a:extLst>
          </p:cNvPr>
          <p:cNvSpPr>
            <a:spLocks noGrp="1"/>
          </p:cNvSpPr>
          <p:nvPr>
            <p:ph type="sldNum" sz="quarter" idx="12"/>
          </p:nvPr>
        </p:nvSpPr>
        <p:spPr/>
        <p:txBody>
          <a:bodyPr/>
          <a:lstStyle/>
          <a:p>
            <a:fld id="{CEC30028-28EF-4A4F-A484-0DD94549DD85}" type="slidenum">
              <a:rPr lang="en-IN" sz="1100" smtClean="0"/>
              <a:t>9</a:t>
            </a:fld>
            <a:endParaRPr lang="en-IN" sz="1100" dirty="0"/>
          </a:p>
        </p:txBody>
      </p:sp>
      <p:pic>
        <p:nvPicPr>
          <p:cNvPr id="7" name="Content Placeholder 6">
            <a:extLst>
              <a:ext uri="{FF2B5EF4-FFF2-40B4-BE49-F238E27FC236}">
                <a16:creationId xmlns:a16="http://schemas.microsoft.com/office/drawing/2014/main" id="{0D0A8EB9-2340-BBE3-5F13-41E13D06F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0287" y="2043953"/>
            <a:ext cx="2789689" cy="3825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0159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TotalTime>
  <Words>1403</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Women Safety Application</vt:lpstr>
      <vt:lpstr>Index</vt:lpstr>
      <vt:lpstr>Introduction</vt:lpstr>
      <vt:lpstr>Literature Survey</vt:lpstr>
      <vt:lpstr>Purpose System</vt:lpstr>
      <vt:lpstr>Methodology</vt:lpstr>
      <vt:lpstr>Architecutre</vt:lpstr>
      <vt:lpstr>Future Scope</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SameerAgrawal adypu</dc:creator>
  <cp:lastModifiedBy>Tushar Mahajan</cp:lastModifiedBy>
  <cp:revision>10</cp:revision>
  <dcterms:created xsi:type="dcterms:W3CDTF">2023-05-03T23:50:18Z</dcterms:created>
  <dcterms:modified xsi:type="dcterms:W3CDTF">2023-05-11T08:20:12Z</dcterms:modified>
</cp:coreProperties>
</file>