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83" r:id="rId8"/>
    <p:sldId id="262" r:id="rId9"/>
    <p:sldId id="270" r:id="rId10"/>
    <p:sldId id="271" r:id="rId11"/>
    <p:sldId id="263" r:id="rId12"/>
    <p:sldId id="272" r:id="rId13"/>
    <p:sldId id="274" r:id="rId14"/>
    <p:sldId id="264" r:id="rId15"/>
    <p:sldId id="275" r:id="rId16"/>
    <p:sldId id="276" r:id="rId17"/>
    <p:sldId id="277" r:id="rId18"/>
    <p:sldId id="265" r:id="rId19"/>
    <p:sldId id="266" r:id="rId20"/>
    <p:sldId id="278" r:id="rId21"/>
    <p:sldId id="267" r:id="rId22"/>
    <p:sldId id="280" r:id="rId23"/>
    <p:sldId id="281" r:id="rId24"/>
    <p:sldId id="268" r:id="rId25"/>
    <p:sldId id="282" r:id="rId26"/>
    <p:sldId id="269" r:id="rId27"/>
  </p:sldIdLst>
  <p:sldSz cx="9144000" cy="5143500" type="screen16x9"/>
  <p:notesSz cx="6858000" cy="9144000"/>
  <p:embeddedFontLst>
    <p:embeddedFont>
      <p:font typeface="Play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9164D-A9FF-4F4D-883F-BC1FDBC1E50A}" v="528" dt="2025-08-22T11:59:0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C8B2C-9162-4BB6-8D10-C57E621F6C2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03FAC3E-2593-49AA-9D78-61B675F5AFDA}">
      <dgm:prSet/>
      <dgm:spPr/>
      <dgm:t>
        <a:bodyPr/>
        <a:lstStyle/>
        <a:p>
          <a:pPr rtl="0"/>
          <a:r>
            <a:rPr lang="en-US" b="0" i="0"/>
            <a:t>1. Home (Root Page)</a:t>
          </a:r>
          <a:endParaRPr lang="en-IN"/>
        </a:p>
      </dgm:t>
    </dgm:pt>
    <dgm:pt modelId="{90FA4768-D122-4116-A2D7-502F8F413D63}" type="parTrans" cxnId="{8A4DBE4A-2640-4709-97FB-44D1555870E5}">
      <dgm:prSet/>
      <dgm:spPr/>
      <dgm:t>
        <a:bodyPr/>
        <a:lstStyle/>
        <a:p>
          <a:endParaRPr lang="en-IN"/>
        </a:p>
      </dgm:t>
    </dgm:pt>
    <dgm:pt modelId="{3EC5CBCE-D0E8-481C-AC99-BE97479FFAC5}" type="sibTrans" cxnId="{8A4DBE4A-2640-4709-97FB-44D1555870E5}">
      <dgm:prSet/>
      <dgm:spPr/>
      <dgm:t>
        <a:bodyPr/>
        <a:lstStyle/>
        <a:p>
          <a:endParaRPr lang="en-IN"/>
        </a:p>
      </dgm:t>
    </dgm:pt>
    <dgm:pt modelId="{E0D22D7D-FDAA-463D-ABED-4893B86B9AFC}">
      <dgm:prSet/>
      <dgm:spPr/>
      <dgm:t>
        <a:bodyPr/>
        <a:lstStyle/>
        <a:p>
          <a:pPr rtl="0"/>
          <a:r>
            <a:rPr lang="en-US" b="0" i="0"/>
            <a:t>Quick intro to Flinkit</a:t>
          </a:r>
          <a:endParaRPr lang="en-IN"/>
        </a:p>
      </dgm:t>
    </dgm:pt>
    <dgm:pt modelId="{858F96A7-CA74-4963-8B3A-093D553FE0F0}" type="parTrans" cxnId="{31BE8502-E807-49CA-BD16-AE15066A2788}">
      <dgm:prSet/>
      <dgm:spPr/>
      <dgm:t>
        <a:bodyPr/>
        <a:lstStyle/>
        <a:p>
          <a:endParaRPr lang="en-IN"/>
        </a:p>
      </dgm:t>
    </dgm:pt>
    <dgm:pt modelId="{3016A195-99E9-49A0-9CDC-B9A4A5FF2FFB}" type="sibTrans" cxnId="{31BE8502-E807-49CA-BD16-AE15066A2788}">
      <dgm:prSet/>
      <dgm:spPr/>
      <dgm:t>
        <a:bodyPr/>
        <a:lstStyle/>
        <a:p>
          <a:endParaRPr lang="en-IN"/>
        </a:p>
      </dgm:t>
    </dgm:pt>
    <dgm:pt modelId="{6104C920-0695-47EE-B886-DC6E8C21FA69}">
      <dgm:prSet/>
      <dgm:spPr/>
      <dgm:t>
        <a:bodyPr/>
        <a:lstStyle/>
        <a:p>
          <a:pPr rtl="0"/>
          <a:r>
            <a:rPr lang="en-US" b="0" i="0"/>
            <a:t>Links to key sections</a:t>
          </a:r>
          <a:endParaRPr lang="en-IN"/>
        </a:p>
      </dgm:t>
    </dgm:pt>
    <dgm:pt modelId="{D7346686-07D7-4528-BD84-3C7EF1831A9F}" type="parTrans" cxnId="{F789850E-11AA-4336-A8B1-9273C9909D28}">
      <dgm:prSet/>
      <dgm:spPr/>
      <dgm:t>
        <a:bodyPr/>
        <a:lstStyle/>
        <a:p>
          <a:endParaRPr lang="en-IN"/>
        </a:p>
      </dgm:t>
    </dgm:pt>
    <dgm:pt modelId="{D61EC146-C171-45FD-8C2A-8B13902AEED1}" type="sibTrans" cxnId="{F789850E-11AA-4336-A8B1-9273C9909D28}">
      <dgm:prSet/>
      <dgm:spPr/>
      <dgm:t>
        <a:bodyPr/>
        <a:lstStyle/>
        <a:p>
          <a:endParaRPr lang="en-IN"/>
        </a:p>
      </dgm:t>
    </dgm:pt>
    <dgm:pt modelId="{090FE311-E47E-4466-9B3A-C3273ADC294B}">
      <dgm:prSet/>
      <dgm:spPr/>
      <dgm:t>
        <a:bodyPr/>
        <a:lstStyle/>
        <a:p>
          <a:pPr rtl="0"/>
          <a:r>
            <a:rPr lang="en-US" b="0" i="0"/>
            <a:t>2. About Flinkit</a:t>
          </a:r>
          <a:endParaRPr lang="en-IN"/>
        </a:p>
      </dgm:t>
    </dgm:pt>
    <dgm:pt modelId="{34234BF4-E470-4276-976D-AD4841BDD59D}" type="parTrans" cxnId="{65DFED73-151C-4320-A3DD-752341F30B95}">
      <dgm:prSet/>
      <dgm:spPr/>
      <dgm:t>
        <a:bodyPr/>
        <a:lstStyle/>
        <a:p>
          <a:endParaRPr lang="en-IN"/>
        </a:p>
      </dgm:t>
    </dgm:pt>
    <dgm:pt modelId="{CD3264A2-8E5A-452B-B240-0A3CA7A17157}" type="sibTrans" cxnId="{65DFED73-151C-4320-A3DD-752341F30B95}">
      <dgm:prSet/>
      <dgm:spPr/>
      <dgm:t>
        <a:bodyPr/>
        <a:lstStyle/>
        <a:p>
          <a:endParaRPr lang="en-IN"/>
        </a:p>
      </dgm:t>
    </dgm:pt>
    <dgm:pt modelId="{0005E8D7-EA96-4D5A-9214-2B403CF7F07D}">
      <dgm:prSet/>
      <dgm:spPr/>
      <dgm:t>
        <a:bodyPr/>
        <a:lstStyle/>
        <a:p>
          <a:pPr rtl="0"/>
          <a:r>
            <a:rPr lang="en-US" b="0" i="0"/>
            <a:t>Our Story</a:t>
          </a:r>
          <a:endParaRPr lang="en-IN"/>
        </a:p>
      </dgm:t>
    </dgm:pt>
    <dgm:pt modelId="{D7EBE55A-6CE2-4A43-B755-2B1C9955F849}" type="parTrans" cxnId="{EA6AECBF-2EDC-4570-AF28-2DD8B3AC33E2}">
      <dgm:prSet/>
      <dgm:spPr/>
      <dgm:t>
        <a:bodyPr/>
        <a:lstStyle/>
        <a:p>
          <a:endParaRPr lang="en-IN"/>
        </a:p>
      </dgm:t>
    </dgm:pt>
    <dgm:pt modelId="{FD4E32D3-4D07-4874-9FFD-F39CD955AF8B}" type="sibTrans" cxnId="{EA6AECBF-2EDC-4570-AF28-2DD8B3AC33E2}">
      <dgm:prSet/>
      <dgm:spPr/>
      <dgm:t>
        <a:bodyPr/>
        <a:lstStyle/>
        <a:p>
          <a:endParaRPr lang="en-IN"/>
        </a:p>
      </dgm:t>
    </dgm:pt>
    <dgm:pt modelId="{239378F3-ED19-403A-8488-72B553D4EC25}">
      <dgm:prSet/>
      <dgm:spPr/>
      <dgm:t>
        <a:bodyPr/>
        <a:lstStyle/>
        <a:p>
          <a:pPr rtl="0"/>
          <a:r>
            <a:rPr lang="en-US" b="0" i="0"/>
            <a:t>Mission &amp; Vision</a:t>
          </a:r>
          <a:endParaRPr lang="en-IN"/>
        </a:p>
      </dgm:t>
    </dgm:pt>
    <dgm:pt modelId="{DDB24367-01FE-4622-87B0-279C958E4AFA}" type="parTrans" cxnId="{F4DA9C31-C061-4090-89E1-E2643C1545B4}">
      <dgm:prSet/>
      <dgm:spPr/>
      <dgm:t>
        <a:bodyPr/>
        <a:lstStyle/>
        <a:p>
          <a:endParaRPr lang="en-IN"/>
        </a:p>
      </dgm:t>
    </dgm:pt>
    <dgm:pt modelId="{4339E12E-0486-43D2-BF11-74F7C440ED6D}" type="sibTrans" cxnId="{F4DA9C31-C061-4090-89E1-E2643C1545B4}">
      <dgm:prSet/>
      <dgm:spPr/>
      <dgm:t>
        <a:bodyPr/>
        <a:lstStyle/>
        <a:p>
          <a:endParaRPr lang="en-IN"/>
        </a:p>
      </dgm:t>
    </dgm:pt>
    <dgm:pt modelId="{89555C9F-097B-4EB1-9C10-4217FAEE3519}">
      <dgm:prSet/>
      <dgm:spPr/>
      <dgm:t>
        <a:bodyPr/>
        <a:lstStyle/>
        <a:p>
          <a:pPr rtl="0"/>
          <a:r>
            <a:rPr lang="en-US" b="0" i="0"/>
            <a:t>Team</a:t>
          </a:r>
          <a:endParaRPr lang="en-IN"/>
        </a:p>
      </dgm:t>
    </dgm:pt>
    <dgm:pt modelId="{8A304D38-E6F8-49C1-9DF4-F2E0734BE4FA}" type="parTrans" cxnId="{A8471B47-259A-4C2E-A741-3DF14FB3B027}">
      <dgm:prSet/>
      <dgm:spPr/>
      <dgm:t>
        <a:bodyPr/>
        <a:lstStyle/>
        <a:p>
          <a:endParaRPr lang="en-IN"/>
        </a:p>
      </dgm:t>
    </dgm:pt>
    <dgm:pt modelId="{693BF081-0A58-4F3A-8175-4E12B42EB5A5}" type="sibTrans" cxnId="{A8471B47-259A-4C2E-A741-3DF14FB3B027}">
      <dgm:prSet/>
      <dgm:spPr/>
      <dgm:t>
        <a:bodyPr/>
        <a:lstStyle/>
        <a:p>
          <a:endParaRPr lang="en-IN"/>
        </a:p>
      </dgm:t>
    </dgm:pt>
    <dgm:pt modelId="{26EEF678-2D7B-4D19-BC28-EEB19C4260F5}">
      <dgm:prSet/>
      <dgm:spPr/>
      <dgm:t>
        <a:bodyPr/>
        <a:lstStyle/>
        <a:p>
          <a:pPr rtl="0"/>
          <a:r>
            <a:rPr lang="en-US" b="0" i="0"/>
            <a:t>3. Services / Solutions</a:t>
          </a:r>
          <a:endParaRPr lang="en-IN"/>
        </a:p>
      </dgm:t>
    </dgm:pt>
    <dgm:pt modelId="{7E2C4D96-C979-4975-BF79-2AAAA099750A}" type="parTrans" cxnId="{5EB877BB-4C6E-48E9-9B9F-F4D44C89F0AB}">
      <dgm:prSet/>
      <dgm:spPr/>
      <dgm:t>
        <a:bodyPr/>
        <a:lstStyle/>
        <a:p>
          <a:endParaRPr lang="en-IN"/>
        </a:p>
      </dgm:t>
    </dgm:pt>
    <dgm:pt modelId="{1BB75E0A-3BCF-43C8-97BC-C59C25B7F940}" type="sibTrans" cxnId="{5EB877BB-4C6E-48E9-9B9F-F4D44C89F0AB}">
      <dgm:prSet/>
      <dgm:spPr/>
      <dgm:t>
        <a:bodyPr/>
        <a:lstStyle/>
        <a:p>
          <a:endParaRPr lang="en-IN"/>
        </a:p>
      </dgm:t>
    </dgm:pt>
    <dgm:pt modelId="{BF49BF5B-1A79-44A7-A6E5-9831072C867A}">
      <dgm:prSet/>
      <dgm:spPr/>
      <dgm:t>
        <a:bodyPr/>
        <a:lstStyle/>
        <a:p>
          <a:pPr rtl="0"/>
          <a:r>
            <a:rPr lang="en-US" b="0" i="0"/>
            <a:t>Digital Marketing</a:t>
          </a:r>
          <a:endParaRPr lang="en-IN"/>
        </a:p>
      </dgm:t>
    </dgm:pt>
    <dgm:pt modelId="{0E2094A4-FE90-42FC-8772-EB197126EF67}" type="parTrans" cxnId="{B3CDC258-1849-464C-A4F6-6CC30429F38B}">
      <dgm:prSet/>
      <dgm:spPr/>
      <dgm:t>
        <a:bodyPr/>
        <a:lstStyle/>
        <a:p>
          <a:endParaRPr lang="en-IN"/>
        </a:p>
      </dgm:t>
    </dgm:pt>
    <dgm:pt modelId="{442A1AAC-AF34-4C85-87C9-AD7164E3A126}" type="sibTrans" cxnId="{B3CDC258-1849-464C-A4F6-6CC30429F38B}">
      <dgm:prSet/>
      <dgm:spPr/>
      <dgm:t>
        <a:bodyPr/>
        <a:lstStyle/>
        <a:p>
          <a:endParaRPr lang="en-IN"/>
        </a:p>
      </dgm:t>
    </dgm:pt>
    <dgm:pt modelId="{F6FDFBE7-775B-4A7B-9E74-59544B0619E1}">
      <dgm:prSet/>
      <dgm:spPr/>
      <dgm:t>
        <a:bodyPr/>
        <a:lstStyle/>
        <a:p>
          <a:pPr rtl="0"/>
          <a:r>
            <a:rPr lang="en-US" b="0" i="0"/>
            <a:t>Graphic Design</a:t>
          </a:r>
          <a:endParaRPr lang="en-IN"/>
        </a:p>
      </dgm:t>
    </dgm:pt>
    <dgm:pt modelId="{0D111595-F610-4C98-B72E-AC58C39A6F36}" type="parTrans" cxnId="{9B8995BE-2D63-4DDB-AC83-96F8EB846100}">
      <dgm:prSet/>
      <dgm:spPr/>
      <dgm:t>
        <a:bodyPr/>
        <a:lstStyle/>
        <a:p>
          <a:endParaRPr lang="en-IN"/>
        </a:p>
      </dgm:t>
    </dgm:pt>
    <dgm:pt modelId="{1E66CBE0-5943-4F41-A750-92C12AF375BC}" type="sibTrans" cxnId="{9B8995BE-2D63-4DDB-AC83-96F8EB846100}">
      <dgm:prSet/>
      <dgm:spPr/>
      <dgm:t>
        <a:bodyPr/>
        <a:lstStyle/>
        <a:p>
          <a:endParaRPr lang="en-IN"/>
        </a:p>
      </dgm:t>
    </dgm:pt>
    <dgm:pt modelId="{34F81749-E850-4646-A991-13AFD56E4F74}">
      <dgm:prSet/>
      <dgm:spPr/>
      <dgm:t>
        <a:bodyPr/>
        <a:lstStyle/>
        <a:p>
          <a:pPr rtl="0"/>
          <a:r>
            <a:rPr lang="en-US" b="0" i="0"/>
            <a:t>Content Strategy</a:t>
          </a:r>
          <a:endParaRPr lang="en-IN"/>
        </a:p>
      </dgm:t>
    </dgm:pt>
    <dgm:pt modelId="{964E85A0-5795-4F4B-AE5F-2AE3FBF0DBBD}" type="parTrans" cxnId="{9EF8CE5F-526D-45AF-936F-12B231296229}">
      <dgm:prSet/>
      <dgm:spPr/>
      <dgm:t>
        <a:bodyPr/>
        <a:lstStyle/>
        <a:p>
          <a:endParaRPr lang="en-IN"/>
        </a:p>
      </dgm:t>
    </dgm:pt>
    <dgm:pt modelId="{2FBAAF2C-B98C-4622-94CF-9F1E8AB95FA8}" type="sibTrans" cxnId="{9EF8CE5F-526D-45AF-936F-12B231296229}">
      <dgm:prSet/>
      <dgm:spPr/>
      <dgm:t>
        <a:bodyPr/>
        <a:lstStyle/>
        <a:p>
          <a:endParaRPr lang="en-IN"/>
        </a:p>
      </dgm:t>
    </dgm:pt>
    <dgm:pt modelId="{7013D44F-0BEE-483F-90AF-832462AE5992}">
      <dgm:prSet/>
      <dgm:spPr/>
      <dgm:t>
        <a:bodyPr/>
        <a:lstStyle/>
        <a:p>
          <a:pPr rtl="0"/>
          <a:r>
            <a:rPr lang="en-US" b="0" i="0"/>
            <a:t>SEO &amp; Analytics</a:t>
          </a:r>
          <a:endParaRPr lang="en-IN"/>
        </a:p>
      </dgm:t>
    </dgm:pt>
    <dgm:pt modelId="{4B4B1DA2-6C32-48CE-90CF-1F6BD03FB861}" type="parTrans" cxnId="{09756D3B-3D14-4657-B630-EBE630B00877}">
      <dgm:prSet/>
      <dgm:spPr/>
      <dgm:t>
        <a:bodyPr/>
        <a:lstStyle/>
        <a:p>
          <a:endParaRPr lang="en-IN"/>
        </a:p>
      </dgm:t>
    </dgm:pt>
    <dgm:pt modelId="{46D023A4-051D-4BC9-98A0-B9A6AA587C93}" type="sibTrans" cxnId="{09756D3B-3D14-4657-B630-EBE630B00877}">
      <dgm:prSet/>
      <dgm:spPr/>
      <dgm:t>
        <a:bodyPr/>
        <a:lstStyle/>
        <a:p>
          <a:endParaRPr lang="en-IN"/>
        </a:p>
      </dgm:t>
    </dgm:pt>
    <dgm:pt modelId="{0F044153-2B77-4D0C-B5FC-1E99A0A5C359}">
      <dgm:prSet/>
      <dgm:spPr/>
      <dgm:t>
        <a:bodyPr/>
        <a:lstStyle/>
        <a:p>
          <a:pPr rtl="0"/>
          <a:r>
            <a:rPr lang="en-US" b="0" i="0"/>
            <a:t>4. Resources / Blog</a:t>
          </a:r>
          <a:endParaRPr lang="en-IN"/>
        </a:p>
      </dgm:t>
    </dgm:pt>
    <dgm:pt modelId="{359D8869-317C-4976-A74D-348AC5991DF1}" type="parTrans" cxnId="{99BF35E0-5DC5-4965-9F84-46CAC80966CC}">
      <dgm:prSet/>
      <dgm:spPr/>
      <dgm:t>
        <a:bodyPr/>
        <a:lstStyle/>
        <a:p>
          <a:endParaRPr lang="en-IN"/>
        </a:p>
      </dgm:t>
    </dgm:pt>
    <dgm:pt modelId="{D2808211-69BC-4A0E-A4AB-141AB1CF8A03}" type="sibTrans" cxnId="{99BF35E0-5DC5-4965-9F84-46CAC80966CC}">
      <dgm:prSet/>
      <dgm:spPr/>
      <dgm:t>
        <a:bodyPr/>
        <a:lstStyle/>
        <a:p>
          <a:endParaRPr lang="en-IN"/>
        </a:p>
      </dgm:t>
    </dgm:pt>
    <dgm:pt modelId="{4D7AA0E9-C607-4CDF-8417-4DB78831A182}">
      <dgm:prSet/>
      <dgm:spPr/>
      <dgm:t>
        <a:bodyPr/>
        <a:lstStyle/>
        <a:p>
          <a:pPr rtl="0"/>
          <a:r>
            <a:rPr lang="en-US" b="0" i="0"/>
            <a:t>Guides (e.g., “Content Planning”)</a:t>
          </a:r>
          <a:endParaRPr lang="en-IN"/>
        </a:p>
      </dgm:t>
    </dgm:pt>
    <dgm:pt modelId="{29A0555A-1ACA-400B-B8AE-C15544786651}" type="parTrans" cxnId="{63F3EC96-563F-4B78-94EC-E5E3FCD6041A}">
      <dgm:prSet/>
      <dgm:spPr/>
      <dgm:t>
        <a:bodyPr/>
        <a:lstStyle/>
        <a:p>
          <a:endParaRPr lang="en-IN"/>
        </a:p>
      </dgm:t>
    </dgm:pt>
    <dgm:pt modelId="{0CFF6282-5A0E-4973-8C5F-BEA21BB78285}" type="sibTrans" cxnId="{63F3EC96-563F-4B78-94EC-E5E3FCD6041A}">
      <dgm:prSet/>
      <dgm:spPr/>
      <dgm:t>
        <a:bodyPr/>
        <a:lstStyle/>
        <a:p>
          <a:endParaRPr lang="en-IN"/>
        </a:p>
      </dgm:t>
    </dgm:pt>
    <dgm:pt modelId="{12E805AD-7E2A-4F0E-BDB3-275F753F5023}">
      <dgm:prSet/>
      <dgm:spPr/>
      <dgm:t>
        <a:bodyPr/>
        <a:lstStyle/>
        <a:p>
          <a:pPr rtl="0"/>
          <a:r>
            <a:rPr lang="en-US" b="0" i="0"/>
            <a:t>Case Studies</a:t>
          </a:r>
          <a:endParaRPr lang="en-IN"/>
        </a:p>
      </dgm:t>
    </dgm:pt>
    <dgm:pt modelId="{0A9A7585-C7AB-4AF8-BB61-9BC80CB79B08}" type="parTrans" cxnId="{40F75C43-FD6B-4453-814A-B5B0996B06DE}">
      <dgm:prSet/>
      <dgm:spPr/>
      <dgm:t>
        <a:bodyPr/>
        <a:lstStyle/>
        <a:p>
          <a:endParaRPr lang="en-IN"/>
        </a:p>
      </dgm:t>
    </dgm:pt>
    <dgm:pt modelId="{6082E100-B6AA-40F8-AD04-F341B414C850}" type="sibTrans" cxnId="{40F75C43-FD6B-4453-814A-B5B0996B06DE}">
      <dgm:prSet/>
      <dgm:spPr/>
      <dgm:t>
        <a:bodyPr/>
        <a:lstStyle/>
        <a:p>
          <a:endParaRPr lang="en-IN"/>
        </a:p>
      </dgm:t>
    </dgm:pt>
    <dgm:pt modelId="{9EA22EE5-DCFD-42E8-B657-AC2F16376D02}">
      <dgm:prSet/>
      <dgm:spPr/>
      <dgm:t>
        <a:bodyPr/>
        <a:lstStyle/>
        <a:p>
          <a:pPr rtl="0"/>
          <a:r>
            <a:rPr lang="en-US" b="0" i="0"/>
            <a:t>News &amp; Updates</a:t>
          </a:r>
          <a:endParaRPr lang="en-IN"/>
        </a:p>
      </dgm:t>
    </dgm:pt>
    <dgm:pt modelId="{507D62B3-85DC-4B0A-8E99-256C566C5805}" type="parTrans" cxnId="{A0981101-2D2C-4348-AC46-7D986A05551F}">
      <dgm:prSet/>
      <dgm:spPr/>
      <dgm:t>
        <a:bodyPr/>
        <a:lstStyle/>
        <a:p>
          <a:endParaRPr lang="en-IN"/>
        </a:p>
      </dgm:t>
    </dgm:pt>
    <dgm:pt modelId="{38C9491A-6DBE-4AC6-863E-9055C3C1897D}" type="sibTrans" cxnId="{A0981101-2D2C-4348-AC46-7D986A05551F}">
      <dgm:prSet/>
      <dgm:spPr/>
      <dgm:t>
        <a:bodyPr/>
        <a:lstStyle/>
        <a:p>
          <a:endParaRPr lang="en-IN"/>
        </a:p>
      </dgm:t>
    </dgm:pt>
    <dgm:pt modelId="{55E271EE-B95F-4438-8A4C-9A098A3009D6}">
      <dgm:prSet/>
      <dgm:spPr/>
      <dgm:t>
        <a:bodyPr/>
        <a:lstStyle/>
        <a:p>
          <a:pPr rtl="0"/>
          <a:r>
            <a:rPr lang="en-US" b="0" i="0"/>
            <a:t>5. Content Planning Guide (Special Section)</a:t>
          </a:r>
          <a:endParaRPr lang="en-IN"/>
        </a:p>
      </dgm:t>
    </dgm:pt>
    <dgm:pt modelId="{DC0DFE31-28F3-4A16-9D53-291BE80FEBB8}" type="parTrans" cxnId="{41BA0E0F-8A2C-41F8-926F-AC4C69C34CE6}">
      <dgm:prSet/>
      <dgm:spPr/>
      <dgm:t>
        <a:bodyPr/>
        <a:lstStyle/>
        <a:p>
          <a:endParaRPr lang="en-IN"/>
        </a:p>
      </dgm:t>
    </dgm:pt>
    <dgm:pt modelId="{CCF6BC6F-4040-4476-8235-F5BD412A3459}" type="sibTrans" cxnId="{41BA0E0F-8A2C-41F8-926F-AC4C69C34CE6}">
      <dgm:prSet/>
      <dgm:spPr/>
      <dgm:t>
        <a:bodyPr/>
        <a:lstStyle/>
        <a:p>
          <a:endParaRPr lang="en-IN"/>
        </a:p>
      </dgm:t>
    </dgm:pt>
    <dgm:pt modelId="{7425E8B6-CCC2-4F98-8722-BC2942081C40}">
      <dgm:prSet/>
      <dgm:spPr/>
      <dgm:t>
        <a:bodyPr/>
        <a:lstStyle/>
        <a:p>
          <a:pPr rtl="0"/>
          <a:r>
            <a:rPr lang="en-US" b="0" i="0"/>
            <a:t>What is Content Planning?</a:t>
          </a:r>
          <a:endParaRPr lang="en-IN"/>
        </a:p>
      </dgm:t>
    </dgm:pt>
    <dgm:pt modelId="{C67109FB-AF98-4D86-9A24-DFC004E48818}" type="parTrans" cxnId="{F6A66CD3-9077-4B13-A854-448240F5EB90}">
      <dgm:prSet/>
      <dgm:spPr/>
      <dgm:t>
        <a:bodyPr/>
        <a:lstStyle/>
        <a:p>
          <a:endParaRPr lang="en-IN"/>
        </a:p>
      </dgm:t>
    </dgm:pt>
    <dgm:pt modelId="{687BE4EE-101E-470E-9F27-B5F27AB13D70}" type="sibTrans" cxnId="{F6A66CD3-9077-4B13-A854-448240F5EB90}">
      <dgm:prSet/>
      <dgm:spPr/>
      <dgm:t>
        <a:bodyPr/>
        <a:lstStyle/>
        <a:p>
          <a:endParaRPr lang="en-IN"/>
        </a:p>
      </dgm:t>
    </dgm:pt>
    <dgm:pt modelId="{C1649263-EA3B-4C85-9C0B-DA1A34796D27}">
      <dgm:prSet/>
      <dgm:spPr/>
      <dgm:t>
        <a:bodyPr/>
        <a:lstStyle/>
        <a:p>
          <a:pPr rtl="0"/>
          <a:r>
            <a:rPr lang="en-US" b="0" i="0"/>
            <a:t>Calendar Templates</a:t>
          </a:r>
          <a:endParaRPr lang="en-IN"/>
        </a:p>
      </dgm:t>
    </dgm:pt>
    <dgm:pt modelId="{90CC9D5C-5566-4E52-87E2-901F90E4C68D}" type="parTrans" cxnId="{15B2561B-BD4B-4DA7-8812-75A13B21AB07}">
      <dgm:prSet/>
      <dgm:spPr/>
      <dgm:t>
        <a:bodyPr/>
        <a:lstStyle/>
        <a:p>
          <a:endParaRPr lang="en-IN"/>
        </a:p>
      </dgm:t>
    </dgm:pt>
    <dgm:pt modelId="{C700174D-12D0-48DA-96C8-F68C1227A9F2}" type="sibTrans" cxnId="{15B2561B-BD4B-4DA7-8812-75A13B21AB07}">
      <dgm:prSet/>
      <dgm:spPr/>
      <dgm:t>
        <a:bodyPr/>
        <a:lstStyle/>
        <a:p>
          <a:endParaRPr lang="en-IN"/>
        </a:p>
      </dgm:t>
    </dgm:pt>
    <dgm:pt modelId="{3CD8C7CF-DF2D-4B99-83D3-8D4CE09A4003}">
      <dgm:prSet/>
      <dgm:spPr/>
      <dgm:t>
        <a:bodyPr/>
        <a:lstStyle/>
        <a:p>
          <a:pPr rtl="0"/>
          <a:r>
            <a:rPr lang="en-US" b="0" i="0"/>
            <a:t>Visualization Tools</a:t>
          </a:r>
          <a:endParaRPr lang="en-IN"/>
        </a:p>
      </dgm:t>
    </dgm:pt>
    <dgm:pt modelId="{DA1E405E-A8B5-4A22-94AE-5A12F7CA1733}" type="parTrans" cxnId="{BFFA3290-9511-4F75-8CB6-E4DE60416427}">
      <dgm:prSet/>
      <dgm:spPr/>
      <dgm:t>
        <a:bodyPr/>
        <a:lstStyle/>
        <a:p>
          <a:endParaRPr lang="en-IN"/>
        </a:p>
      </dgm:t>
    </dgm:pt>
    <dgm:pt modelId="{62A35287-5223-46B7-A99E-86EF253C6366}" type="sibTrans" cxnId="{BFFA3290-9511-4F75-8CB6-E4DE60416427}">
      <dgm:prSet/>
      <dgm:spPr/>
      <dgm:t>
        <a:bodyPr/>
        <a:lstStyle/>
        <a:p>
          <a:endParaRPr lang="en-IN"/>
        </a:p>
      </dgm:t>
    </dgm:pt>
    <dgm:pt modelId="{986AEA14-41A5-4F20-B5FF-89B07F3EE21A}">
      <dgm:prSet/>
      <dgm:spPr/>
      <dgm:t>
        <a:bodyPr/>
        <a:lstStyle/>
        <a:p>
          <a:pPr rtl="0"/>
          <a:r>
            <a:rPr lang="en-US" b="0" i="0"/>
            <a:t>Tips &amp; Best Practices</a:t>
          </a:r>
          <a:endParaRPr lang="en-IN"/>
        </a:p>
      </dgm:t>
    </dgm:pt>
    <dgm:pt modelId="{DAEDD006-BF74-4BFB-9DFE-253079BA3BD2}" type="parTrans" cxnId="{D66B6114-B561-4C98-851F-FD63EE2838D2}">
      <dgm:prSet/>
      <dgm:spPr/>
      <dgm:t>
        <a:bodyPr/>
        <a:lstStyle/>
        <a:p>
          <a:endParaRPr lang="en-IN"/>
        </a:p>
      </dgm:t>
    </dgm:pt>
    <dgm:pt modelId="{92AA3C1E-6343-41D0-9B23-D8281330E050}" type="sibTrans" cxnId="{D66B6114-B561-4C98-851F-FD63EE2838D2}">
      <dgm:prSet/>
      <dgm:spPr/>
      <dgm:t>
        <a:bodyPr/>
        <a:lstStyle/>
        <a:p>
          <a:endParaRPr lang="en-IN"/>
        </a:p>
      </dgm:t>
    </dgm:pt>
    <dgm:pt modelId="{D1DEBA0C-8B6B-4A66-A938-EC2254DEAEBE}">
      <dgm:prSet/>
      <dgm:spPr/>
      <dgm:t>
        <a:bodyPr/>
        <a:lstStyle/>
        <a:p>
          <a:pPr rtl="0"/>
          <a:r>
            <a:rPr lang="en-US" b="0" i="0"/>
            <a:t>6. Contact Us</a:t>
          </a:r>
          <a:endParaRPr lang="en-IN"/>
        </a:p>
      </dgm:t>
    </dgm:pt>
    <dgm:pt modelId="{3E7B749C-96A2-4550-AF6E-3EA44ED085A2}" type="parTrans" cxnId="{F3635341-A3ED-4E97-9DBB-6B884080AFDB}">
      <dgm:prSet/>
      <dgm:spPr/>
      <dgm:t>
        <a:bodyPr/>
        <a:lstStyle/>
        <a:p>
          <a:endParaRPr lang="en-IN"/>
        </a:p>
      </dgm:t>
    </dgm:pt>
    <dgm:pt modelId="{86789735-D389-453D-85C4-1115BE8B51C2}" type="sibTrans" cxnId="{F3635341-A3ED-4E97-9DBB-6B884080AFDB}">
      <dgm:prSet/>
      <dgm:spPr/>
      <dgm:t>
        <a:bodyPr/>
        <a:lstStyle/>
        <a:p>
          <a:endParaRPr lang="en-IN"/>
        </a:p>
      </dgm:t>
    </dgm:pt>
    <dgm:pt modelId="{DF762FE2-D17E-4466-9CBE-BE2148E35B9A}">
      <dgm:prSet/>
      <dgm:spPr/>
      <dgm:t>
        <a:bodyPr/>
        <a:lstStyle/>
        <a:p>
          <a:pPr rtl="0"/>
          <a:r>
            <a:rPr lang="en-US" b="0" i="0"/>
            <a:t>Inquiry Form</a:t>
          </a:r>
          <a:endParaRPr lang="en-IN"/>
        </a:p>
      </dgm:t>
    </dgm:pt>
    <dgm:pt modelId="{1A4609A7-99FB-4EAC-B66F-605D40CCBEB8}" type="parTrans" cxnId="{79A5C0C2-A49F-4E9E-8A96-E0FF472E9621}">
      <dgm:prSet/>
      <dgm:spPr/>
      <dgm:t>
        <a:bodyPr/>
        <a:lstStyle/>
        <a:p>
          <a:endParaRPr lang="en-IN"/>
        </a:p>
      </dgm:t>
    </dgm:pt>
    <dgm:pt modelId="{F218F5D0-FAE4-4E71-B905-9D5CF75B53C7}" type="sibTrans" cxnId="{79A5C0C2-A49F-4E9E-8A96-E0FF472E9621}">
      <dgm:prSet/>
      <dgm:spPr/>
      <dgm:t>
        <a:bodyPr/>
        <a:lstStyle/>
        <a:p>
          <a:endParaRPr lang="en-IN"/>
        </a:p>
      </dgm:t>
    </dgm:pt>
    <dgm:pt modelId="{202014FF-DE10-4C6B-8E8C-51C0A66BFDC5}">
      <dgm:prSet/>
      <dgm:spPr/>
      <dgm:t>
        <a:bodyPr/>
        <a:lstStyle/>
        <a:p>
          <a:pPr rtl="0"/>
          <a:r>
            <a:rPr lang="en-US" b="0" i="0"/>
            <a:t>Email &amp; Phone</a:t>
          </a:r>
          <a:endParaRPr lang="en-IN"/>
        </a:p>
      </dgm:t>
    </dgm:pt>
    <dgm:pt modelId="{25F540D1-9080-4FE6-BC59-F45E99AF9465}" type="parTrans" cxnId="{B2E523E9-CA8B-4EE0-B449-260A28AC62D1}">
      <dgm:prSet/>
      <dgm:spPr/>
      <dgm:t>
        <a:bodyPr/>
        <a:lstStyle/>
        <a:p>
          <a:endParaRPr lang="en-IN"/>
        </a:p>
      </dgm:t>
    </dgm:pt>
    <dgm:pt modelId="{20A3D5F7-39BD-405A-9C98-83FE099EBB2A}" type="sibTrans" cxnId="{B2E523E9-CA8B-4EE0-B449-260A28AC62D1}">
      <dgm:prSet/>
      <dgm:spPr/>
      <dgm:t>
        <a:bodyPr/>
        <a:lstStyle/>
        <a:p>
          <a:endParaRPr lang="en-IN"/>
        </a:p>
      </dgm:t>
    </dgm:pt>
    <dgm:pt modelId="{AB62756D-C627-4362-8E48-13D8981950A6}">
      <dgm:prSet/>
      <dgm:spPr/>
      <dgm:t>
        <a:bodyPr/>
        <a:lstStyle/>
        <a:p>
          <a:pPr rtl="0"/>
          <a:r>
            <a:rPr lang="en-US" b="0" i="0"/>
            <a:t>Social Media Links</a:t>
          </a:r>
          <a:endParaRPr lang="en-IN"/>
        </a:p>
      </dgm:t>
    </dgm:pt>
    <dgm:pt modelId="{B0B421BA-B575-40CA-B48D-204FF47F2862}" type="parTrans" cxnId="{CC30C944-C7F0-45CF-9158-B95C1E4C1ED2}">
      <dgm:prSet/>
      <dgm:spPr/>
      <dgm:t>
        <a:bodyPr/>
        <a:lstStyle/>
        <a:p>
          <a:endParaRPr lang="en-IN"/>
        </a:p>
      </dgm:t>
    </dgm:pt>
    <dgm:pt modelId="{82AC3DF3-41EF-4921-B57A-8E23BB22FAA1}" type="sibTrans" cxnId="{CC30C944-C7F0-45CF-9158-B95C1E4C1ED2}">
      <dgm:prSet/>
      <dgm:spPr/>
      <dgm:t>
        <a:bodyPr/>
        <a:lstStyle/>
        <a:p>
          <a:endParaRPr lang="en-IN"/>
        </a:p>
      </dgm:t>
    </dgm:pt>
    <dgm:pt modelId="{9629EB55-D4E3-4106-ABEE-0F118A642D3A}" type="pres">
      <dgm:prSet presAssocID="{8ADC8B2C-9162-4BB6-8D10-C57E621F6C2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DD7E53-43FF-416F-8001-96B190413402}" type="pres">
      <dgm:prSet presAssocID="{603FAC3E-2593-49AA-9D78-61B675F5AFDA}" presName="root" presStyleCnt="0"/>
      <dgm:spPr/>
    </dgm:pt>
    <dgm:pt modelId="{AACD302E-C7F3-4839-AEA5-C614D93728B9}" type="pres">
      <dgm:prSet presAssocID="{603FAC3E-2593-49AA-9D78-61B675F5AFDA}" presName="rootComposite" presStyleCnt="0"/>
      <dgm:spPr/>
    </dgm:pt>
    <dgm:pt modelId="{21E16FC1-35AB-47CA-B363-2C32D6E99C40}" type="pres">
      <dgm:prSet presAssocID="{603FAC3E-2593-49AA-9D78-61B675F5AFDA}" presName="rootText" presStyleLbl="node1" presStyleIdx="0" presStyleCnt="6"/>
      <dgm:spPr/>
    </dgm:pt>
    <dgm:pt modelId="{E66EBEE8-48EB-46A0-B3D9-33660AE15CBC}" type="pres">
      <dgm:prSet presAssocID="{603FAC3E-2593-49AA-9D78-61B675F5AFDA}" presName="rootConnector" presStyleLbl="node1" presStyleIdx="0" presStyleCnt="6"/>
      <dgm:spPr/>
    </dgm:pt>
    <dgm:pt modelId="{22500E79-DB40-45F0-BF39-ED49F94D3DE0}" type="pres">
      <dgm:prSet presAssocID="{603FAC3E-2593-49AA-9D78-61B675F5AFDA}" presName="childShape" presStyleCnt="0"/>
      <dgm:spPr/>
    </dgm:pt>
    <dgm:pt modelId="{2789B189-8FB9-43C8-B34B-E9B28F2CD0AB}" type="pres">
      <dgm:prSet presAssocID="{858F96A7-CA74-4963-8B3A-093D553FE0F0}" presName="Name13" presStyleLbl="parChTrans1D2" presStyleIdx="0" presStyleCnt="19"/>
      <dgm:spPr/>
    </dgm:pt>
    <dgm:pt modelId="{7F25BD60-B99F-4EDE-ADA5-43F5E1E1FBF9}" type="pres">
      <dgm:prSet presAssocID="{E0D22D7D-FDAA-463D-ABED-4893B86B9AFC}" presName="childText" presStyleLbl="bgAcc1" presStyleIdx="0" presStyleCnt="19">
        <dgm:presLayoutVars>
          <dgm:bulletEnabled val="1"/>
        </dgm:presLayoutVars>
      </dgm:prSet>
      <dgm:spPr/>
    </dgm:pt>
    <dgm:pt modelId="{53F96AFD-C32E-4599-8508-778E6F84932B}" type="pres">
      <dgm:prSet presAssocID="{D7346686-07D7-4528-BD84-3C7EF1831A9F}" presName="Name13" presStyleLbl="parChTrans1D2" presStyleIdx="1" presStyleCnt="19"/>
      <dgm:spPr/>
    </dgm:pt>
    <dgm:pt modelId="{71962B42-C144-44DA-B888-A92E7A09E710}" type="pres">
      <dgm:prSet presAssocID="{6104C920-0695-47EE-B886-DC6E8C21FA69}" presName="childText" presStyleLbl="bgAcc1" presStyleIdx="1" presStyleCnt="19">
        <dgm:presLayoutVars>
          <dgm:bulletEnabled val="1"/>
        </dgm:presLayoutVars>
      </dgm:prSet>
      <dgm:spPr/>
    </dgm:pt>
    <dgm:pt modelId="{D1A7CE3C-5118-495B-BDAA-3FE3D7D2EA60}" type="pres">
      <dgm:prSet presAssocID="{090FE311-E47E-4466-9B3A-C3273ADC294B}" presName="root" presStyleCnt="0"/>
      <dgm:spPr/>
    </dgm:pt>
    <dgm:pt modelId="{2756EECE-63D2-4081-82F4-79F31B40985D}" type="pres">
      <dgm:prSet presAssocID="{090FE311-E47E-4466-9B3A-C3273ADC294B}" presName="rootComposite" presStyleCnt="0"/>
      <dgm:spPr/>
    </dgm:pt>
    <dgm:pt modelId="{D968FAA4-18C8-4092-A267-C9970F6F95CB}" type="pres">
      <dgm:prSet presAssocID="{090FE311-E47E-4466-9B3A-C3273ADC294B}" presName="rootText" presStyleLbl="node1" presStyleIdx="1" presStyleCnt="6"/>
      <dgm:spPr/>
    </dgm:pt>
    <dgm:pt modelId="{D95CDC97-A27A-433A-8745-E769D4CA8860}" type="pres">
      <dgm:prSet presAssocID="{090FE311-E47E-4466-9B3A-C3273ADC294B}" presName="rootConnector" presStyleLbl="node1" presStyleIdx="1" presStyleCnt="6"/>
      <dgm:spPr/>
    </dgm:pt>
    <dgm:pt modelId="{6B633C0A-9E66-484B-8D5B-E8497E935F6E}" type="pres">
      <dgm:prSet presAssocID="{090FE311-E47E-4466-9B3A-C3273ADC294B}" presName="childShape" presStyleCnt="0"/>
      <dgm:spPr/>
    </dgm:pt>
    <dgm:pt modelId="{C1466666-A8C6-4737-97C8-9AF36C677391}" type="pres">
      <dgm:prSet presAssocID="{D7EBE55A-6CE2-4A43-B755-2B1C9955F849}" presName="Name13" presStyleLbl="parChTrans1D2" presStyleIdx="2" presStyleCnt="19"/>
      <dgm:spPr/>
    </dgm:pt>
    <dgm:pt modelId="{F08D2E1D-D0B1-4F2D-8C4A-FB69A2B8A215}" type="pres">
      <dgm:prSet presAssocID="{0005E8D7-EA96-4D5A-9214-2B403CF7F07D}" presName="childText" presStyleLbl="bgAcc1" presStyleIdx="2" presStyleCnt="19">
        <dgm:presLayoutVars>
          <dgm:bulletEnabled val="1"/>
        </dgm:presLayoutVars>
      </dgm:prSet>
      <dgm:spPr/>
    </dgm:pt>
    <dgm:pt modelId="{800907F7-5BB8-4881-85B2-D2458B75E20E}" type="pres">
      <dgm:prSet presAssocID="{DDB24367-01FE-4622-87B0-279C958E4AFA}" presName="Name13" presStyleLbl="parChTrans1D2" presStyleIdx="3" presStyleCnt="19"/>
      <dgm:spPr/>
    </dgm:pt>
    <dgm:pt modelId="{372874AB-F8C1-468F-BA97-DE3B6F40E07B}" type="pres">
      <dgm:prSet presAssocID="{239378F3-ED19-403A-8488-72B553D4EC25}" presName="childText" presStyleLbl="bgAcc1" presStyleIdx="3" presStyleCnt="19">
        <dgm:presLayoutVars>
          <dgm:bulletEnabled val="1"/>
        </dgm:presLayoutVars>
      </dgm:prSet>
      <dgm:spPr/>
    </dgm:pt>
    <dgm:pt modelId="{E27C7524-62F3-4355-BB02-50AEC3234812}" type="pres">
      <dgm:prSet presAssocID="{8A304D38-E6F8-49C1-9DF4-F2E0734BE4FA}" presName="Name13" presStyleLbl="parChTrans1D2" presStyleIdx="4" presStyleCnt="19"/>
      <dgm:spPr/>
    </dgm:pt>
    <dgm:pt modelId="{B6BEADF8-FD8D-415B-83B0-F30A48D537E8}" type="pres">
      <dgm:prSet presAssocID="{89555C9F-097B-4EB1-9C10-4217FAEE3519}" presName="childText" presStyleLbl="bgAcc1" presStyleIdx="4" presStyleCnt="19">
        <dgm:presLayoutVars>
          <dgm:bulletEnabled val="1"/>
        </dgm:presLayoutVars>
      </dgm:prSet>
      <dgm:spPr/>
    </dgm:pt>
    <dgm:pt modelId="{3782959C-6139-475C-A680-DB609A180A23}" type="pres">
      <dgm:prSet presAssocID="{26EEF678-2D7B-4D19-BC28-EEB19C4260F5}" presName="root" presStyleCnt="0"/>
      <dgm:spPr/>
    </dgm:pt>
    <dgm:pt modelId="{9457CBB1-335E-435B-88E2-43419086A3E5}" type="pres">
      <dgm:prSet presAssocID="{26EEF678-2D7B-4D19-BC28-EEB19C4260F5}" presName="rootComposite" presStyleCnt="0"/>
      <dgm:spPr/>
    </dgm:pt>
    <dgm:pt modelId="{C8F1433D-247F-4B79-BD17-39365CA86A8F}" type="pres">
      <dgm:prSet presAssocID="{26EEF678-2D7B-4D19-BC28-EEB19C4260F5}" presName="rootText" presStyleLbl="node1" presStyleIdx="2" presStyleCnt="6"/>
      <dgm:spPr/>
    </dgm:pt>
    <dgm:pt modelId="{A786ADFF-27DF-49E2-A8D4-49D18E698E65}" type="pres">
      <dgm:prSet presAssocID="{26EEF678-2D7B-4D19-BC28-EEB19C4260F5}" presName="rootConnector" presStyleLbl="node1" presStyleIdx="2" presStyleCnt="6"/>
      <dgm:spPr/>
    </dgm:pt>
    <dgm:pt modelId="{FDB56D3D-25E1-4893-B6ED-C815E0A5C31F}" type="pres">
      <dgm:prSet presAssocID="{26EEF678-2D7B-4D19-BC28-EEB19C4260F5}" presName="childShape" presStyleCnt="0"/>
      <dgm:spPr/>
    </dgm:pt>
    <dgm:pt modelId="{11436704-CC6A-4AC7-AA55-0E1B36ADC0C8}" type="pres">
      <dgm:prSet presAssocID="{0E2094A4-FE90-42FC-8772-EB197126EF67}" presName="Name13" presStyleLbl="parChTrans1D2" presStyleIdx="5" presStyleCnt="19"/>
      <dgm:spPr/>
    </dgm:pt>
    <dgm:pt modelId="{F57425C8-0B33-4C2C-810F-FAFE49986D65}" type="pres">
      <dgm:prSet presAssocID="{BF49BF5B-1A79-44A7-A6E5-9831072C867A}" presName="childText" presStyleLbl="bgAcc1" presStyleIdx="5" presStyleCnt="19">
        <dgm:presLayoutVars>
          <dgm:bulletEnabled val="1"/>
        </dgm:presLayoutVars>
      </dgm:prSet>
      <dgm:spPr/>
    </dgm:pt>
    <dgm:pt modelId="{0D682B0F-7AA6-40AA-9DFF-E80F341F55C0}" type="pres">
      <dgm:prSet presAssocID="{0D111595-F610-4C98-B72E-AC58C39A6F36}" presName="Name13" presStyleLbl="parChTrans1D2" presStyleIdx="6" presStyleCnt="19"/>
      <dgm:spPr/>
    </dgm:pt>
    <dgm:pt modelId="{EAEDD52A-1816-479F-A754-0B45D3F47BE7}" type="pres">
      <dgm:prSet presAssocID="{F6FDFBE7-775B-4A7B-9E74-59544B0619E1}" presName="childText" presStyleLbl="bgAcc1" presStyleIdx="6" presStyleCnt="19">
        <dgm:presLayoutVars>
          <dgm:bulletEnabled val="1"/>
        </dgm:presLayoutVars>
      </dgm:prSet>
      <dgm:spPr/>
    </dgm:pt>
    <dgm:pt modelId="{C7AEC0B3-CBB8-4FEC-A47A-4B00F21086C0}" type="pres">
      <dgm:prSet presAssocID="{964E85A0-5795-4F4B-AE5F-2AE3FBF0DBBD}" presName="Name13" presStyleLbl="parChTrans1D2" presStyleIdx="7" presStyleCnt="19"/>
      <dgm:spPr/>
    </dgm:pt>
    <dgm:pt modelId="{39771170-377D-4CBA-A357-BC3DB979C2F6}" type="pres">
      <dgm:prSet presAssocID="{34F81749-E850-4646-A991-13AFD56E4F74}" presName="childText" presStyleLbl="bgAcc1" presStyleIdx="7" presStyleCnt="19">
        <dgm:presLayoutVars>
          <dgm:bulletEnabled val="1"/>
        </dgm:presLayoutVars>
      </dgm:prSet>
      <dgm:spPr/>
    </dgm:pt>
    <dgm:pt modelId="{98E87C03-1AE3-4DDC-ADDD-1B0641A2841D}" type="pres">
      <dgm:prSet presAssocID="{4B4B1DA2-6C32-48CE-90CF-1F6BD03FB861}" presName="Name13" presStyleLbl="parChTrans1D2" presStyleIdx="8" presStyleCnt="19"/>
      <dgm:spPr/>
    </dgm:pt>
    <dgm:pt modelId="{FD6A413C-E75B-4EEF-A6EA-7264C1DFE56F}" type="pres">
      <dgm:prSet presAssocID="{7013D44F-0BEE-483F-90AF-832462AE5992}" presName="childText" presStyleLbl="bgAcc1" presStyleIdx="8" presStyleCnt="19">
        <dgm:presLayoutVars>
          <dgm:bulletEnabled val="1"/>
        </dgm:presLayoutVars>
      </dgm:prSet>
      <dgm:spPr/>
    </dgm:pt>
    <dgm:pt modelId="{830C2FC6-46B2-4223-BF45-3501EECEB3FC}" type="pres">
      <dgm:prSet presAssocID="{0F044153-2B77-4D0C-B5FC-1E99A0A5C359}" presName="root" presStyleCnt="0"/>
      <dgm:spPr/>
    </dgm:pt>
    <dgm:pt modelId="{A979B0B1-4B8A-433E-93E1-781EBC6A27BA}" type="pres">
      <dgm:prSet presAssocID="{0F044153-2B77-4D0C-B5FC-1E99A0A5C359}" presName="rootComposite" presStyleCnt="0"/>
      <dgm:spPr/>
    </dgm:pt>
    <dgm:pt modelId="{49D70850-7120-4EED-9415-22D1039F3C03}" type="pres">
      <dgm:prSet presAssocID="{0F044153-2B77-4D0C-B5FC-1E99A0A5C359}" presName="rootText" presStyleLbl="node1" presStyleIdx="3" presStyleCnt="6"/>
      <dgm:spPr/>
    </dgm:pt>
    <dgm:pt modelId="{A228A063-6BE5-42C7-87DB-A53761DB3F24}" type="pres">
      <dgm:prSet presAssocID="{0F044153-2B77-4D0C-B5FC-1E99A0A5C359}" presName="rootConnector" presStyleLbl="node1" presStyleIdx="3" presStyleCnt="6"/>
      <dgm:spPr/>
    </dgm:pt>
    <dgm:pt modelId="{2DAA6D71-28B1-47A0-9242-CA4B66FF6EEF}" type="pres">
      <dgm:prSet presAssocID="{0F044153-2B77-4D0C-B5FC-1E99A0A5C359}" presName="childShape" presStyleCnt="0"/>
      <dgm:spPr/>
    </dgm:pt>
    <dgm:pt modelId="{0F0C72CC-E67B-4915-88DB-C7D5A16F945E}" type="pres">
      <dgm:prSet presAssocID="{29A0555A-1ACA-400B-B8AE-C15544786651}" presName="Name13" presStyleLbl="parChTrans1D2" presStyleIdx="9" presStyleCnt="19"/>
      <dgm:spPr/>
    </dgm:pt>
    <dgm:pt modelId="{AE0DC1BC-CA9F-43C4-A7BE-707F223714B7}" type="pres">
      <dgm:prSet presAssocID="{4D7AA0E9-C607-4CDF-8417-4DB78831A182}" presName="childText" presStyleLbl="bgAcc1" presStyleIdx="9" presStyleCnt="19">
        <dgm:presLayoutVars>
          <dgm:bulletEnabled val="1"/>
        </dgm:presLayoutVars>
      </dgm:prSet>
      <dgm:spPr/>
    </dgm:pt>
    <dgm:pt modelId="{0CE37AFB-99D0-4934-9860-FE063D300769}" type="pres">
      <dgm:prSet presAssocID="{0A9A7585-C7AB-4AF8-BB61-9BC80CB79B08}" presName="Name13" presStyleLbl="parChTrans1D2" presStyleIdx="10" presStyleCnt="19"/>
      <dgm:spPr/>
    </dgm:pt>
    <dgm:pt modelId="{EBF78E37-F782-4302-AEC5-248A26ABEE12}" type="pres">
      <dgm:prSet presAssocID="{12E805AD-7E2A-4F0E-BDB3-275F753F5023}" presName="childText" presStyleLbl="bgAcc1" presStyleIdx="10" presStyleCnt="19">
        <dgm:presLayoutVars>
          <dgm:bulletEnabled val="1"/>
        </dgm:presLayoutVars>
      </dgm:prSet>
      <dgm:spPr/>
    </dgm:pt>
    <dgm:pt modelId="{F90D0125-1C7D-4C40-B1E2-4A7C86F02B1B}" type="pres">
      <dgm:prSet presAssocID="{507D62B3-85DC-4B0A-8E99-256C566C5805}" presName="Name13" presStyleLbl="parChTrans1D2" presStyleIdx="11" presStyleCnt="19"/>
      <dgm:spPr/>
    </dgm:pt>
    <dgm:pt modelId="{F1156BAF-CA80-403D-8DF7-ACC75DB14779}" type="pres">
      <dgm:prSet presAssocID="{9EA22EE5-DCFD-42E8-B657-AC2F16376D02}" presName="childText" presStyleLbl="bgAcc1" presStyleIdx="11" presStyleCnt="19">
        <dgm:presLayoutVars>
          <dgm:bulletEnabled val="1"/>
        </dgm:presLayoutVars>
      </dgm:prSet>
      <dgm:spPr/>
    </dgm:pt>
    <dgm:pt modelId="{F9A2FB5A-400B-47E9-9DEA-00D24E4DC440}" type="pres">
      <dgm:prSet presAssocID="{55E271EE-B95F-4438-8A4C-9A098A3009D6}" presName="root" presStyleCnt="0"/>
      <dgm:spPr/>
    </dgm:pt>
    <dgm:pt modelId="{9B5547A6-A83F-41AD-A612-D0026C55EA58}" type="pres">
      <dgm:prSet presAssocID="{55E271EE-B95F-4438-8A4C-9A098A3009D6}" presName="rootComposite" presStyleCnt="0"/>
      <dgm:spPr/>
    </dgm:pt>
    <dgm:pt modelId="{795F9F3F-E2D4-46EC-BD9E-3ABEBCD9CC60}" type="pres">
      <dgm:prSet presAssocID="{55E271EE-B95F-4438-8A4C-9A098A3009D6}" presName="rootText" presStyleLbl="node1" presStyleIdx="4" presStyleCnt="6"/>
      <dgm:spPr/>
    </dgm:pt>
    <dgm:pt modelId="{41B89A07-F0ED-4594-9BEE-FB432EB6D1C2}" type="pres">
      <dgm:prSet presAssocID="{55E271EE-B95F-4438-8A4C-9A098A3009D6}" presName="rootConnector" presStyleLbl="node1" presStyleIdx="4" presStyleCnt="6"/>
      <dgm:spPr/>
    </dgm:pt>
    <dgm:pt modelId="{E14453CC-99A1-4082-B95B-1E88ACB03A92}" type="pres">
      <dgm:prSet presAssocID="{55E271EE-B95F-4438-8A4C-9A098A3009D6}" presName="childShape" presStyleCnt="0"/>
      <dgm:spPr/>
    </dgm:pt>
    <dgm:pt modelId="{2E7E4F06-3527-409B-9EB0-613805F67495}" type="pres">
      <dgm:prSet presAssocID="{C67109FB-AF98-4D86-9A24-DFC004E48818}" presName="Name13" presStyleLbl="parChTrans1D2" presStyleIdx="12" presStyleCnt="19"/>
      <dgm:spPr/>
    </dgm:pt>
    <dgm:pt modelId="{9DDFBA96-71F8-429A-9000-91D40A4B5417}" type="pres">
      <dgm:prSet presAssocID="{7425E8B6-CCC2-4F98-8722-BC2942081C40}" presName="childText" presStyleLbl="bgAcc1" presStyleIdx="12" presStyleCnt="19">
        <dgm:presLayoutVars>
          <dgm:bulletEnabled val="1"/>
        </dgm:presLayoutVars>
      </dgm:prSet>
      <dgm:spPr/>
    </dgm:pt>
    <dgm:pt modelId="{7804F28B-AF92-4D59-B3DE-8A2179329899}" type="pres">
      <dgm:prSet presAssocID="{90CC9D5C-5566-4E52-87E2-901F90E4C68D}" presName="Name13" presStyleLbl="parChTrans1D2" presStyleIdx="13" presStyleCnt="19"/>
      <dgm:spPr/>
    </dgm:pt>
    <dgm:pt modelId="{459DFEB6-BD6D-4902-88A5-7C63061C42CC}" type="pres">
      <dgm:prSet presAssocID="{C1649263-EA3B-4C85-9C0B-DA1A34796D27}" presName="childText" presStyleLbl="bgAcc1" presStyleIdx="13" presStyleCnt="19">
        <dgm:presLayoutVars>
          <dgm:bulletEnabled val="1"/>
        </dgm:presLayoutVars>
      </dgm:prSet>
      <dgm:spPr/>
    </dgm:pt>
    <dgm:pt modelId="{1A5D0B76-F0F8-4E7F-8D49-768F57ABD917}" type="pres">
      <dgm:prSet presAssocID="{DA1E405E-A8B5-4A22-94AE-5A12F7CA1733}" presName="Name13" presStyleLbl="parChTrans1D2" presStyleIdx="14" presStyleCnt="19"/>
      <dgm:spPr/>
    </dgm:pt>
    <dgm:pt modelId="{44BD18B3-1548-4D82-AF17-B995A669461E}" type="pres">
      <dgm:prSet presAssocID="{3CD8C7CF-DF2D-4B99-83D3-8D4CE09A4003}" presName="childText" presStyleLbl="bgAcc1" presStyleIdx="14" presStyleCnt="19">
        <dgm:presLayoutVars>
          <dgm:bulletEnabled val="1"/>
        </dgm:presLayoutVars>
      </dgm:prSet>
      <dgm:spPr/>
    </dgm:pt>
    <dgm:pt modelId="{55D6083A-A587-429F-9EAC-04C0DFE58849}" type="pres">
      <dgm:prSet presAssocID="{DAEDD006-BF74-4BFB-9DFE-253079BA3BD2}" presName="Name13" presStyleLbl="parChTrans1D2" presStyleIdx="15" presStyleCnt="19"/>
      <dgm:spPr/>
    </dgm:pt>
    <dgm:pt modelId="{3088B561-7612-45E7-99E3-87A5EAE9D37A}" type="pres">
      <dgm:prSet presAssocID="{986AEA14-41A5-4F20-B5FF-89B07F3EE21A}" presName="childText" presStyleLbl="bgAcc1" presStyleIdx="15" presStyleCnt="19">
        <dgm:presLayoutVars>
          <dgm:bulletEnabled val="1"/>
        </dgm:presLayoutVars>
      </dgm:prSet>
      <dgm:spPr/>
    </dgm:pt>
    <dgm:pt modelId="{BB17C2D3-3F69-4B80-B211-D9B4C50ACE14}" type="pres">
      <dgm:prSet presAssocID="{D1DEBA0C-8B6B-4A66-A938-EC2254DEAEBE}" presName="root" presStyleCnt="0"/>
      <dgm:spPr/>
    </dgm:pt>
    <dgm:pt modelId="{534FA0B6-D9AC-4F1F-B18E-B2D90D42F811}" type="pres">
      <dgm:prSet presAssocID="{D1DEBA0C-8B6B-4A66-A938-EC2254DEAEBE}" presName="rootComposite" presStyleCnt="0"/>
      <dgm:spPr/>
    </dgm:pt>
    <dgm:pt modelId="{50879807-F5FE-42DF-99E8-11B22B073926}" type="pres">
      <dgm:prSet presAssocID="{D1DEBA0C-8B6B-4A66-A938-EC2254DEAEBE}" presName="rootText" presStyleLbl="node1" presStyleIdx="5" presStyleCnt="6"/>
      <dgm:spPr/>
    </dgm:pt>
    <dgm:pt modelId="{F662E626-0E94-4D33-94A2-87841D150868}" type="pres">
      <dgm:prSet presAssocID="{D1DEBA0C-8B6B-4A66-A938-EC2254DEAEBE}" presName="rootConnector" presStyleLbl="node1" presStyleIdx="5" presStyleCnt="6"/>
      <dgm:spPr/>
    </dgm:pt>
    <dgm:pt modelId="{0F5514EB-8287-4709-BCDB-9AF84B0D5CE6}" type="pres">
      <dgm:prSet presAssocID="{D1DEBA0C-8B6B-4A66-A938-EC2254DEAEBE}" presName="childShape" presStyleCnt="0"/>
      <dgm:spPr/>
    </dgm:pt>
    <dgm:pt modelId="{A51D88D0-08C3-4A1A-80AD-C99E6159BFE3}" type="pres">
      <dgm:prSet presAssocID="{1A4609A7-99FB-4EAC-B66F-605D40CCBEB8}" presName="Name13" presStyleLbl="parChTrans1D2" presStyleIdx="16" presStyleCnt="19"/>
      <dgm:spPr/>
    </dgm:pt>
    <dgm:pt modelId="{89D23282-E5BD-4B36-87D3-58E2D73B2699}" type="pres">
      <dgm:prSet presAssocID="{DF762FE2-D17E-4466-9CBE-BE2148E35B9A}" presName="childText" presStyleLbl="bgAcc1" presStyleIdx="16" presStyleCnt="19">
        <dgm:presLayoutVars>
          <dgm:bulletEnabled val="1"/>
        </dgm:presLayoutVars>
      </dgm:prSet>
      <dgm:spPr/>
    </dgm:pt>
    <dgm:pt modelId="{5266EB01-2074-4DBF-B72D-9CB5ADB6E6FE}" type="pres">
      <dgm:prSet presAssocID="{25F540D1-9080-4FE6-BC59-F45E99AF9465}" presName="Name13" presStyleLbl="parChTrans1D2" presStyleIdx="17" presStyleCnt="19"/>
      <dgm:spPr/>
    </dgm:pt>
    <dgm:pt modelId="{323FE7A6-EF0E-4B04-81D3-6AE700E4F76B}" type="pres">
      <dgm:prSet presAssocID="{202014FF-DE10-4C6B-8E8C-51C0A66BFDC5}" presName="childText" presStyleLbl="bgAcc1" presStyleIdx="17" presStyleCnt="19">
        <dgm:presLayoutVars>
          <dgm:bulletEnabled val="1"/>
        </dgm:presLayoutVars>
      </dgm:prSet>
      <dgm:spPr/>
    </dgm:pt>
    <dgm:pt modelId="{C02E8963-73BA-4BF9-B2B7-442E42DF9410}" type="pres">
      <dgm:prSet presAssocID="{B0B421BA-B575-40CA-B48D-204FF47F2862}" presName="Name13" presStyleLbl="parChTrans1D2" presStyleIdx="18" presStyleCnt="19"/>
      <dgm:spPr/>
    </dgm:pt>
    <dgm:pt modelId="{BDB853DB-3238-40F0-B5DF-9CB16D705AF5}" type="pres">
      <dgm:prSet presAssocID="{AB62756D-C627-4362-8E48-13D8981950A6}" presName="childText" presStyleLbl="bgAcc1" presStyleIdx="18" presStyleCnt="19">
        <dgm:presLayoutVars>
          <dgm:bulletEnabled val="1"/>
        </dgm:presLayoutVars>
      </dgm:prSet>
      <dgm:spPr/>
    </dgm:pt>
  </dgm:ptLst>
  <dgm:cxnLst>
    <dgm:cxn modelId="{A0981101-2D2C-4348-AC46-7D986A05551F}" srcId="{0F044153-2B77-4D0C-B5FC-1E99A0A5C359}" destId="{9EA22EE5-DCFD-42E8-B657-AC2F16376D02}" srcOrd="2" destOrd="0" parTransId="{507D62B3-85DC-4B0A-8E99-256C566C5805}" sibTransId="{38C9491A-6DBE-4AC6-863E-9055C3C1897D}"/>
    <dgm:cxn modelId="{31BE8502-E807-49CA-BD16-AE15066A2788}" srcId="{603FAC3E-2593-49AA-9D78-61B675F5AFDA}" destId="{E0D22D7D-FDAA-463D-ABED-4893B86B9AFC}" srcOrd="0" destOrd="0" parTransId="{858F96A7-CA74-4963-8B3A-093D553FE0F0}" sibTransId="{3016A195-99E9-49A0-9CDC-B9A4A5FF2FFB}"/>
    <dgm:cxn modelId="{F789850E-11AA-4336-A8B1-9273C9909D28}" srcId="{603FAC3E-2593-49AA-9D78-61B675F5AFDA}" destId="{6104C920-0695-47EE-B886-DC6E8C21FA69}" srcOrd="1" destOrd="0" parTransId="{D7346686-07D7-4528-BD84-3C7EF1831A9F}" sibTransId="{D61EC146-C171-45FD-8C2A-8B13902AEED1}"/>
    <dgm:cxn modelId="{41BA0E0F-8A2C-41F8-926F-AC4C69C34CE6}" srcId="{8ADC8B2C-9162-4BB6-8D10-C57E621F6C2D}" destId="{55E271EE-B95F-4438-8A4C-9A098A3009D6}" srcOrd="4" destOrd="0" parTransId="{DC0DFE31-28F3-4A16-9D53-291BE80FEBB8}" sibTransId="{CCF6BC6F-4040-4476-8235-F5BD412A3459}"/>
    <dgm:cxn modelId="{447CCE10-C888-4B98-9CC1-2282D3CD1982}" type="presOf" srcId="{7425E8B6-CCC2-4F98-8722-BC2942081C40}" destId="{9DDFBA96-71F8-429A-9000-91D40A4B5417}" srcOrd="0" destOrd="0" presId="urn:microsoft.com/office/officeart/2005/8/layout/hierarchy3"/>
    <dgm:cxn modelId="{EF79D010-F21F-4C9D-8AC8-B199049BB8C1}" type="presOf" srcId="{D7346686-07D7-4528-BD84-3C7EF1831A9F}" destId="{53F96AFD-C32E-4599-8508-778E6F84932B}" srcOrd="0" destOrd="0" presId="urn:microsoft.com/office/officeart/2005/8/layout/hierarchy3"/>
    <dgm:cxn modelId="{0490D911-1454-4E6A-AD70-787DB22E99B9}" type="presOf" srcId="{0F044153-2B77-4D0C-B5FC-1E99A0A5C359}" destId="{A228A063-6BE5-42C7-87DB-A53761DB3F24}" srcOrd="1" destOrd="0" presId="urn:microsoft.com/office/officeart/2005/8/layout/hierarchy3"/>
    <dgm:cxn modelId="{C2983C12-9F4F-4822-AF8B-000BA56C4DD8}" type="presOf" srcId="{986AEA14-41A5-4F20-B5FF-89B07F3EE21A}" destId="{3088B561-7612-45E7-99E3-87A5EAE9D37A}" srcOrd="0" destOrd="0" presId="urn:microsoft.com/office/officeart/2005/8/layout/hierarchy3"/>
    <dgm:cxn modelId="{D66B6114-B561-4C98-851F-FD63EE2838D2}" srcId="{55E271EE-B95F-4438-8A4C-9A098A3009D6}" destId="{986AEA14-41A5-4F20-B5FF-89B07F3EE21A}" srcOrd="3" destOrd="0" parTransId="{DAEDD006-BF74-4BFB-9DFE-253079BA3BD2}" sibTransId="{92AA3C1E-6343-41D0-9B23-D8281330E050}"/>
    <dgm:cxn modelId="{59A6A619-1084-4945-BE69-DD96F2FC6288}" type="presOf" srcId="{C67109FB-AF98-4D86-9A24-DFC004E48818}" destId="{2E7E4F06-3527-409B-9EB0-613805F67495}" srcOrd="0" destOrd="0" presId="urn:microsoft.com/office/officeart/2005/8/layout/hierarchy3"/>
    <dgm:cxn modelId="{BE18811A-E52E-4D23-AADF-4E582D7CB4DC}" type="presOf" srcId="{603FAC3E-2593-49AA-9D78-61B675F5AFDA}" destId="{21E16FC1-35AB-47CA-B363-2C32D6E99C40}" srcOrd="0" destOrd="0" presId="urn:microsoft.com/office/officeart/2005/8/layout/hierarchy3"/>
    <dgm:cxn modelId="{15B2561B-BD4B-4DA7-8812-75A13B21AB07}" srcId="{55E271EE-B95F-4438-8A4C-9A098A3009D6}" destId="{C1649263-EA3B-4C85-9C0B-DA1A34796D27}" srcOrd="1" destOrd="0" parTransId="{90CC9D5C-5566-4E52-87E2-901F90E4C68D}" sibTransId="{C700174D-12D0-48DA-96C8-F68C1227A9F2}"/>
    <dgm:cxn modelId="{F4DA9C31-C061-4090-89E1-E2643C1545B4}" srcId="{090FE311-E47E-4466-9B3A-C3273ADC294B}" destId="{239378F3-ED19-403A-8488-72B553D4EC25}" srcOrd="1" destOrd="0" parTransId="{DDB24367-01FE-4622-87B0-279C958E4AFA}" sibTransId="{4339E12E-0486-43D2-BF11-74F7C440ED6D}"/>
    <dgm:cxn modelId="{26C4F134-47FF-414F-89FB-382991264625}" type="presOf" srcId="{0F044153-2B77-4D0C-B5FC-1E99A0A5C359}" destId="{49D70850-7120-4EED-9415-22D1039F3C03}" srcOrd="0" destOrd="0" presId="urn:microsoft.com/office/officeart/2005/8/layout/hierarchy3"/>
    <dgm:cxn modelId="{72FC6E36-D0A7-4C3D-93B0-4D4B423F1CE3}" type="presOf" srcId="{9EA22EE5-DCFD-42E8-B657-AC2F16376D02}" destId="{F1156BAF-CA80-403D-8DF7-ACC75DB14779}" srcOrd="0" destOrd="0" presId="urn:microsoft.com/office/officeart/2005/8/layout/hierarchy3"/>
    <dgm:cxn modelId="{09756D3B-3D14-4657-B630-EBE630B00877}" srcId="{26EEF678-2D7B-4D19-BC28-EEB19C4260F5}" destId="{7013D44F-0BEE-483F-90AF-832462AE5992}" srcOrd="3" destOrd="0" parTransId="{4B4B1DA2-6C32-48CE-90CF-1F6BD03FB861}" sibTransId="{46D023A4-051D-4BC9-98A0-B9A6AA587C93}"/>
    <dgm:cxn modelId="{4EEC933F-20DA-4960-AEE7-BFD59B184602}" type="presOf" srcId="{29A0555A-1ACA-400B-B8AE-C15544786651}" destId="{0F0C72CC-E67B-4915-88DB-C7D5A16F945E}" srcOrd="0" destOrd="0" presId="urn:microsoft.com/office/officeart/2005/8/layout/hierarchy3"/>
    <dgm:cxn modelId="{9EF8CE5F-526D-45AF-936F-12B231296229}" srcId="{26EEF678-2D7B-4D19-BC28-EEB19C4260F5}" destId="{34F81749-E850-4646-A991-13AFD56E4F74}" srcOrd="2" destOrd="0" parTransId="{964E85A0-5795-4F4B-AE5F-2AE3FBF0DBBD}" sibTransId="{2FBAAF2C-B98C-4622-94CF-9F1E8AB95FA8}"/>
    <dgm:cxn modelId="{F3635341-A3ED-4E97-9DBB-6B884080AFDB}" srcId="{8ADC8B2C-9162-4BB6-8D10-C57E621F6C2D}" destId="{D1DEBA0C-8B6B-4A66-A938-EC2254DEAEBE}" srcOrd="5" destOrd="0" parTransId="{3E7B749C-96A2-4550-AF6E-3EA44ED085A2}" sibTransId="{86789735-D389-453D-85C4-1115BE8B51C2}"/>
    <dgm:cxn modelId="{65408061-DC63-4648-9AD7-9BDA76065F1B}" type="presOf" srcId="{26EEF678-2D7B-4D19-BC28-EEB19C4260F5}" destId="{C8F1433D-247F-4B79-BD17-39365CA86A8F}" srcOrd="0" destOrd="0" presId="urn:microsoft.com/office/officeart/2005/8/layout/hierarchy3"/>
    <dgm:cxn modelId="{DB193F42-2AAA-4792-8D47-EDD49E061B90}" type="presOf" srcId="{D1DEBA0C-8B6B-4A66-A938-EC2254DEAEBE}" destId="{F662E626-0E94-4D33-94A2-87841D150868}" srcOrd="1" destOrd="0" presId="urn:microsoft.com/office/officeart/2005/8/layout/hierarchy3"/>
    <dgm:cxn modelId="{73710B43-FB9C-4FEE-B4C8-28F818ECC024}" type="presOf" srcId="{55E271EE-B95F-4438-8A4C-9A098A3009D6}" destId="{41B89A07-F0ED-4594-9BEE-FB432EB6D1C2}" srcOrd="1" destOrd="0" presId="urn:microsoft.com/office/officeart/2005/8/layout/hierarchy3"/>
    <dgm:cxn modelId="{40F75C43-FD6B-4453-814A-B5B0996B06DE}" srcId="{0F044153-2B77-4D0C-B5FC-1E99A0A5C359}" destId="{12E805AD-7E2A-4F0E-BDB3-275F753F5023}" srcOrd="1" destOrd="0" parTransId="{0A9A7585-C7AB-4AF8-BB61-9BC80CB79B08}" sibTransId="{6082E100-B6AA-40F8-AD04-F341B414C850}"/>
    <dgm:cxn modelId="{1C7EAE63-A512-4E3B-8333-D90A920E9EB0}" type="presOf" srcId="{6104C920-0695-47EE-B886-DC6E8C21FA69}" destId="{71962B42-C144-44DA-B888-A92E7A09E710}" srcOrd="0" destOrd="0" presId="urn:microsoft.com/office/officeart/2005/8/layout/hierarchy3"/>
    <dgm:cxn modelId="{4D234564-D46F-4B4B-BBB3-E07F03E6DF2C}" type="presOf" srcId="{858F96A7-CA74-4963-8B3A-093D553FE0F0}" destId="{2789B189-8FB9-43C8-B34B-E9B28F2CD0AB}" srcOrd="0" destOrd="0" presId="urn:microsoft.com/office/officeart/2005/8/layout/hierarchy3"/>
    <dgm:cxn modelId="{CC30C944-C7F0-45CF-9158-B95C1E4C1ED2}" srcId="{D1DEBA0C-8B6B-4A66-A938-EC2254DEAEBE}" destId="{AB62756D-C627-4362-8E48-13D8981950A6}" srcOrd="2" destOrd="0" parTransId="{B0B421BA-B575-40CA-B48D-204FF47F2862}" sibTransId="{82AC3DF3-41EF-4921-B57A-8E23BB22FAA1}"/>
    <dgm:cxn modelId="{2C212765-5ED6-472F-AE70-C1215CEE9F1E}" type="presOf" srcId="{3CD8C7CF-DF2D-4B99-83D3-8D4CE09A4003}" destId="{44BD18B3-1548-4D82-AF17-B995A669461E}" srcOrd="0" destOrd="0" presId="urn:microsoft.com/office/officeart/2005/8/layout/hierarchy3"/>
    <dgm:cxn modelId="{EE62E945-2E7F-4770-83F2-9FA4A885BCBD}" type="presOf" srcId="{4D7AA0E9-C607-4CDF-8417-4DB78831A182}" destId="{AE0DC1BC-CA9F-43C4-A7BE-707F223714B7}" srcOrd="0" destOrd="0" presId="urn:microsoft.com/office/officeart/2005/8/layout/hierarchy3"/>
    <dgm:cxn modelId="{0D2AD546-CA69-49EF-80E5-4605E093476A}" type="presOf" srcId="{B0B421BA-B575-40CA-B48D-204FF47F2862}" destId="{C02E8963-73BA-4BF9-B2B7-442E42DF9410}" srcOrd="0" destOrd="0" presId="urn:microsoft.com/office/officeart/2005/8/layout/hierarchy3"/>
    <dgm:cxn modelId="{A8471B47-259A-4C2E-A741-3DF14FB3B027}" srcId="{090FE311-E47E-4466-9B3A-C3273ADC294B}" destId="{89555C9F-097B-4EB1-9C10-4217FAEE3519}" srcOrd="2" destOrd="0" parTransId="{8A304D38-E6F8-49C1-9DF4-F2E0734BE4FA}" sibTransId="{693BF081-0A58-4F3A-8175-4E12B42EB5A5}"/>
    <dgm:cxn modelId="{A6332168-AA73-428F-8143-E0D61F477708}" type="presOf" srcId="{12E805AD-7E2A-4F0E-BDB3-275F753F5023}" destId="{EBF78E37-F782-4302-AEC5-248A26ABEE12}" srcOrd="0" destOrd="0" presId="urn:microsoft.com/office/officeart/2005/8/layout/hierarchy3"/>
    <dgm:cxn modelId="{8A4DBE4A-2640-4709-97FB-44D1555870E5}" srcId="{8ADC8B2C-9162-4BB6-8D10-C57E621F6C2D}" destId="{603FAC3E-2593-49AA-9D78-61B675F5AFDA}" srcOrd="0" destOrd="0" parTransId="{90FA4768-D122-4116-A2D7-502F8F413D63}" sibTransId="{3EC5CBCE-D0E8-481C-AC99-BE97479FFAC5}"/>
    <dgm:cxn modelId="{8104554B-8415-4496-A506-3CFC3DFCACCC}" type="presOf" srcId="{8ADC8B2C-9162-4BB6-8D10-C57E621F6C2D}" destId="{9629EB55-D4E3-4106-ABEE-0F118A642D3A}" srcOrd="0" destOrd="0" presId="urn:microsoft.com/office/officeart/2005/8/layout/hierarchy3"/>
    <dgm:cxn modelId="{57E0E96B-BEF7-45DF-837E-D61828BB1D67}" type="presOf" srcId="{DF762FE2-D17E-4466-9CBE-BE2148E35B9A}" destId="{89D23282-E5BD-4B36-87D3-58E2D73B2699}" srcOrd="0" destOrd="0" presId="urn:microsoft.com/office/officeart/2005/8/layout/hierarchy3"/>
    <dgm:cxn modelId="{71CF564E-12C8-4F14-852F-B1F3F53D0128}" type="presOf" srcId="{0D111595-F610-4C98-B72E-AC58C39A6F36}" destId="{0D682B0F-7AA6-40AA-9DFF-E80F341F55C0}" srcOrd="0" destOrd="0" presId="urn:microsoft.com/office/officeart/2005/8/layout/hierarchy3"/>
    <dgm:cxn modelId="{0F0CA64F-7BDF-4A5F-8450-05C26EE77527}" type="presOf" srcId="{DDB24367-01FE-4622-87B0-279C958E4AFA}" destId="{800907F7-5BB8-4881-85B2-D2458B75E20E}" srcOrd="0" destOrd="0" presId="urn:microsoft.com/office/officeart/2005/8/layout/hierarchy3"/>
    <dgm:cxn modelId="{2F08B850-8DF6-4230-A9C3-A1313B87D403}" type="presOf" srcId="{507D62B3-85DC-4B0A-8E99-256C566C5805}" destId="{F90D0125-1C7D-4C40-B1E2-4A7C86F02B1B}" srcOrd="0" destOrd="0" presId="urn:microsoft.com/office/officeart/2005/8/layout/hierarchy3"/>
    <dgm:cxn modelId="{65DFED73-151C-4320-A3DD-752341F30B95}" srcId="{8ADC8B2C-9162-4BB6-8D10-C57E621F6C2D}" destId="{090FE311-E47E-4466-9B3A-C3273ADC294B}" srcOrd="1" destOrd="0" parTransId="{34234BF4-E470-4276-976D-AD4841BDD59D}" sibTransId="{CD3264A2-8E5A-452B-B240-0A3CA7A17157}"/>
    <dgm:cxn modelId="{B3CDC258-1849-464C-A4F6-6CC30429F38B}" srcId="{26EEF678-2D7B-4D19-BC28-EEB19C4260F5}" destId="{BF49BF5B-1A79-44A7-A6E5-9831072C867A}" srcOrd="0" destOrd="0" parTransId="{0E2094A4-FE90-42FC-8772-EB197126EF67}" sibTransId="{442A1AAC-AF34-4C85-87C9-AD7164E3A126}"/>
    <dgm:cxn modelId="{E8A98F7C-F749-43B8-8662-2694FEE58B0D}" type="presOf" srcId="{202014FF-DE10-4C6B-8E8C-51C0A66BFDC5}" destId="{323FE7A6-EF0E-4B04-81D3-6AE700E4F76B}" srcOrd="0" destOrd="0" presId="urn:microsoft.com/office/officeart/2005/8/layout/hierarchy3"/>
    <dgm:cxn modelId="{5CE98B82-B95C-4F78-A42D-9AED58323D90}" type="presOf" srcId="{DA1E405E-A8B5-4A22-94AE-5A12F7CA1733}" destId="{1A5D0B76-F0F8-4E7F-8D49-768F57ABD917}" srcOrd="0" destOrd="0" presId="urn:microsoft.com/office/officeart/2005/8/layout/hierarchy3"/>
    <dgm:cxn modelId="{A6489589-A45F-4DD5-B0BE-E5113991D664}" type="presOf" srcId="{AB62756D-C627-4362-8E48-13D8981950A6}" destId="{BDB853DB-3238-40F0-B5DF-9CB16D705AF5}" srcOrd="0" destOrd="0" presId="urn:microsoft.com/office/officeart/2005/8/layout/hierarchy3"/>
    <dgm:cxn modelId="{131F268D-C452-4EAF-B94E-3741E81983EC}" type="presOf" srcId="{603FAC3E-2593-49AA-9D78-61B675F5AFDA}" destId="{E66EBEE8-48EB-46A0-B3D9-33660AE15CBC}" srcOrd="1" destOrd="0" presId="urn:microsoft.com/office/officeart/2005/8/layout/hierarchy3"/>
    <dgm:cxn modelId="{BFFA3290-9511-4F75-8CB6-E4DE60416427}" srcId="{55E271EE-B95F-4438-8A4C-9A098A3009D6}" destId="{3CD8C7CF-DF2D-4B99-83D3-8D4CE09A4003}" srcOrd="2" destOrd="0" parTransId="{DA1E405E-A8B5-4A22-94AE-5A12F7CA1733}" sibTransId="{62A35287-5223-46B7-A99E-86EF253C6366}"/>
    <dgm:cxn modelId="{C6F7B895-2DA9-47D5-BD79-ACDEE12D3A9F}" type="presOf" srcId="{090FE311-E47E-4466-9B3A-C3273ADC294B}" destId="{D968FAA4-18C8-4092-A267-C9970F6F95CB}" srcOrd="0" destOrd="0" presId="urn:microsoft.com/office/officeart/2005/8/layout/hierarchy3"/>
    <dgm:cxn modelId="{63F3EC96-563F-4B78-94EC-E5E3FCD6041A}" srcId="{0F044153-2B77-4D0C-B5FC-1E99A0A5C359}" destId="{4D7AA0E9-C607-4CDF-8417-4DB78831A182}" srcOrd="0" destOrd="0" parTransId="{29A0555A-1ACA-400B-B8AE-C15544786651}" sibTransId="{0CFF6282-5A0E-4973-8C5F-BEA21BB78285}"/>
    <dgm:cxn modelId="{358F1D97-660F-4A7B-BC6D-DCBD45B91F02}" type="presOf" srcId="{E0D22D7D-FDAA-463D-ABED-4893B86B9AFC}" destId="{7F25BD60-B99F-4EDE-ADA5-43F5E1E1FBF9}" srcOrd="0" destOrd="0" presId="urn:microsoft.com/office/officeart/2005/8/layout/hierarchy3"/>
    <dgm:cxn modelId="{106DB997-426A-4D42-AF04-D9BF9229291F}" type="presOf" srcId="{D7EBE55A-6CE2-4A43-B755-2B1C9955F849}" destId="{C1466666-A8C6-4737-97C8-9AF36C677391}" srcOrd="0" destOrd="0" presId="urn:microsoft.com/office/officeart/2005/8/layout/hierarchy3"/>
    <dgm:cxn modelId="{E40B6399-F5DF-4454-A62F-9B8544681840}" type="presOf" srcId="{0005E8D7-EA96-4D5A-9214-2B403CF7F07D}" destId="{F08D2E1D-D0B1-4F2D-8C4A-FB69A2B8A215}" srcOrd="0" destOrd="0" presId="urn:microsoft.com/office/officeart/2005/8/layout/hierarchy3"/>
    <dgm:cxn modelId="{84317DA7-6FF6-492E-BB2E-F0317E9ABFE2}" type="presOf" srcId="{90CC9D5C-5566-4E52-87E2-901F90E4C68D}" destId="{7804F28B-AF92-4D59-B3DE-8A2179329899}" srcOrd="0" destOrd="0" presId="urn:microsoft.com/office/officeart/2005/8/layout/hierarchy3"/>
    <dgm:cxn modelId="{98A892A8-446A-4B20-B3AB-B90E8DDE65B2}" type="presOf" srcId="{7013D44F-0BEE-483F-90AF-832462AE5992}" destId="{FD6A413C-E75B-4EEF-A6EA-7264C1DFE56F}" srcOrd="0" destOrd="0" presId="urn:microsoft.com/office/officeart/2005/8/layout/hierarchy3"/>
    <dgm:cxn modelId="{49E296AD-E9B6-4391-B6C5-C0D1ECEFA73B}" type="presOf" srcId="{D1DEBA0C-8B6B-4A66-A938-EC2254DEAEBE}" destId="{50879807-F5FE-42DF-99E8-11B22B073926}" srcOrd="0" destOrd="0" presId="urn:microsoft.com/office/officeart/2005/8/layout/hierarchy3"/>
    <dgm:cxn modelId="{325A20AE-2E9B-44D2-ABE9-EBDF042C3D6D}" type="presOf" srcId="{090FE311-E47E-4466-9B3A-C3273ADC294B}" destId="{D95CDC97-A27A-433A-8745-E769D4CA8860}" srcOrd="1" destOrd="0" presId="urn:microsoft.com/office/officeart/2005/8/layout/hierarchy3"/>
    <dgm:cxn modelId="{E7B29DB0-D792-46A0-BA29-501E70B77715}" type="presOf" srcId="{4B4B1DA2-6C32-48CE-90CF-1F6BD03FB861}" destId="{98E87C03-1AE3-4DDC-ADDD-1B0641A2841D}" srcOrd="0" destOrd="0" presId="urn:microsoft.com/office/officeart/2005/8/layout/hierarchy3"/>
    <dgm:cxn modelId="{E685D3B1-76D5-43CE-9FD9-9D7303A94032}" type="presOf" srcId="{239378F3-ED19-403A-8488-72B553D4EC25}" destId="{372874AB-F8C1-468F-BA97-DE3B6F40E07B}" srcOrd="0" destOrd="0" presId="urn:microsoft.com/office/officeart/2005/8/layout/hierarchy3"/>
    <dgm:cxn modelId="{3909E9B1-B58A-4774-8B25-238EFA77BF6D}" type="presOf" srcId="{55E271EE-B95F-4438-8A4C-9A098A3009D6}" destId="{795F9F3F-E2D4-46EC-BD9E-3ABEBCD9CC60}" srcOrd="0" destOrd="0" presId="urn:microsoft.com/office/officeart/2005/8/layout/hierarchy3"/>
    <dgm:cxn modelId="{5EB877BB-4C6E-48E9-9B9F-F4D44C89F0AB}" srcId="{8ADC8B2C-9162-4BB6-8D10-C57E621F6C2D}" destId="{26EEF678-2D7B-4D19-BC28-EEB19C4260F5}" srcOrd="2" destOrd="0" parTransId="{7E2C4D96-C979-4975-BF79-2AAAA099750A}" sibTransId="{1BB75E0A-3BCF-43C8-97BC-C59C25B7F940}"/>
    <dgm:cxn modelId="{2FA9DCBB-855F-4915-92DB-AD55EA4E1CAC}" type="presOf" srcId="{25F540D1-9080-4FE6-BC59-F45E99AF9465}" destId="{5266EB01-2074-4DBF-B72D-9CB5ADB6E6FE}" srcOrd="0" destOrd="0" presId="urn:microsoft.com/office/officeart/2005/8/layout/hierarchy3"/>
    <dgm:cxn modelId="{A788E1BB-86EA-4527-AD11-AE062776204B}" type="presOf" srcId="{1A4609A7-99FB-4EAC-B66F-605D40CCBEB8}" destId="{A51D88D0-08C3-4A1A-80AD-C99E6159BFE3}" srcOrd="0" destOrd="0" presId="urn:microsoft.com/office/officeart/2005/8/layout/hierarchy3"/>
    <dgm:cxn modelId="{FC1594BC-8BE3-4CDD-BAC6-BEB0F8BF9722}" type="presOf" srcId="{DAEDD006-BF74-4BFB-9DFE-253079BA3BD2}" destId="{55D6083A-A587-429F-9EAC-04C0DFE58849}" srcOrd="0" destOrd="0" presId="urn:microsoft.com/office/officeart/2005/8/layout/hierarchy3"/>
    <dgm:cxn modelId="{9B8995BE-2D63-4DDB-AC83-96F8EB846100}" srcId="{26EEF678-2D7B-4D19-BC28-EEB19C4260F5}" destId="{F6FDFBE7-775B-4A7B-9E74-59544B0619E1}" srcOrd="1" destOrd="0" parTransId="{0D111595-F610-4C98-B72E-AC58C39A6F36}" sibTransId="{1E66CBE0-5943-4F41-A750-92C12AF375BC}"/>
    <dgm:cxn modelId="{8D63A9BF-6701-49DA-B829-DDBD0D628A83}" type="presOf" srcId="{8A304D38-E6F8-49C1-9DF4-F2E0734BE4FA}" destId="{E27C7524-62F3-4355-BB02-50AEC3234812}" srcOrd="0" destOrd="0" presId="urn:microsoft.com/office/officeart/2005/8/layout/hierarchy3"/>
    <dgm:cxn modelId="{EA6AECBF-2EDC-4570-AF28-2DD8B3AC33E2}" srcId="{090FE311-E47E-4466-9B3A-C3273ADC294B}" destId="{0005E8D7-EA96-4D5A-9214-2B403CF7F07D}" srcOrd="0" destOrd="0" parTransId="{D7EBE55A-6CE2-4A43-B755-2B1C9955F849}" sibTransId="{FD4E32D3-4D07-4874-9FFD-F39CD955AF8B}"/>
    <dgm:cxn modelId="{EAACC6C0-7A60-457E-8EE9-330A221F4C8A}" type="presOf" srcId="{0A9A7585-C7AB-4AF8-BB61-9BC80CB79B08}" destId="{0CE37AFB-99D0-4934-9860-FE063D300769}" srcOrd="0" destOrd="0" presId="urn:microsoft.com/office/officeart/2005/8/layout/hierarchy3"/>
    <dgm:cxn modelId="{AA12B3C2-B20B-4075-9F9E-19608076CA37}" type="presOf" srcId="{C1649263-EA3B-4C85-9C0B-DA1A34796D27}" destId="{459DFEB6-BD6D-4902-88A5-7C63061C42CC}" srcOrd="0" destOrd="0" presId="urn:microsoft.com/office/officeart/2005/8/layout/hierarchy3"/>
    <dgm:cxn modelId="{79A5C0C2-A49F-4E9E-8A96-E0FF472E9621}" srcId="{D1DEBA0C-8B6B-4A66-A938-EC2254DEAEBE}" destId="{DF762FE2-D17E-4466-9CBE-BE2148E35B9A}" srcOrd="0" destOrd="0" parTransId="{1A4609A7-99FB-4EAC-B66F-605D40CCBEB8}" sibTransId="{F218F5D0-FAE4-4E71-B905-9D5CF75B53C7}"/>
    <dgm:cxn modelId="{E6016CCA-4921-4913-9022-7655284AB96D}" type="presOf" srcId="{26EEF678-2D7B-4D19-BC28-EEB19C4260F5}" destId="{A786ADFF-27DF-49E2-A8D4-49D18E698E65}" srcOrd="1" destOrd="0" presId="urn:microsoft.com/office/officeart/2005/8/layout/hierarchy3"/>
    <dgm:cxn modelId="{A7608ACA-37D1-4546-95C7-49607BE2F8AE}" type="presOf" srcId="{964E85A0-5795-4F4B-AE5F-2AE3FBF0DBBD}" destId="{C7AEC0B3-CBB8-4FEC-A47A-4B00F21086C0}" srcOrd="0" destOrd="0" presId="urn:microsoft.com/office/officeart/2005/8/layout/hierarchy3"/>
    <dgm:cxn modelId="{146759D1-F1F9-40B8-9C54-63A2FBAE2784}" type="presOf" srcId="{0E2094A4-FE90-42FC-8772-EB197126EF67}" destId="{11436704-CC6A-4AC7-AA55-0E1B36ADC0C8}" srcOrd="0" destOrd="0" presId="urn:microsoft.com/office/officeart/2005/8/layout/hierarchy3"/>
    <dgm:cxn modelId="{F6A66CD3-9077-4B13-A854-448240F5EB90}" srcId="{55E271EE-B95F-4438-8A4C-9A098A3009D6}" destId="{7425E8B6-CCC2-4F98-8722-BC2942081C40}" srcOrd="0" destOrd="0" parTransId="{C67109FB-AF98-4D86-9A24-DFC004E48818}" sibTransId="{687BE4EE-101E-470E-9F27-B5F27AB13D70}"/>
    <dgm:cxn modelId="{BD9871D6-BAB9-4CE7-82AE-6FE339F3C816}" type="presOf" srcId="{F6FDFBE7-775B-4A7B-9E74-59544B0619E1}" destId="{EAEDD52A-1816-479F-A754-0B45D3F47BE7}" srcOrd="0" destOrd="0" presId="urn:microsoft.com/office/officeart/2005/8/layout/hierarchy3"/>
    <dgm:cxn modelId="{99BF35E0-5DC5-4965-9F84-46CAC80966CC}" srcId="{8ADC8B2C-9162-4BB6-8D10-C57E621F6C2D}" destId="{0F044153-2B77-4D0C-B5FC-1E99A0A5C359}" srcOrd="3" destOrd="0" parTransId="{359D8869-317C-4976-A74D-348AC5991DF1}" sibTransId="{D2808211-69BC-4A0E-A4AB-141AB1CF8A03}"/>
    <dgm:cxn modelId="{73FC05E5-BD40-44B4-9AD9-912DF96A0D3D}" type="presOf" srcId="{34F81749-E850-4646-A991-13AFD56E4F74}" destId="{39771170-377D-4CBA-A357-BC3DB979C2F6}" srcOrd="0" destOrd="0" presId="urn:microsoft.com/office/officeart/2005/8/layout/hierarchy3"/>
    <dgm:cxn modelId="{B2E523E9-CA8B-4EE0-B449-260A28AC62D1}" srcId="{D1DEBA0C-8B6B-4A66-A938-EC2254DEAEBE}" destId="{202014FF-DE10-4C6B-8E8C-51C0A66BFDC5}" srcOrd="1" destOrd="0" parTransId="{25F540D1-9080-4FE6-BC59-F45E99AF9465}" sibTransId="{20A3D5F7-39BD-405A-9C98-83FE099EBB2A}"/>
    <dgm:cxn modelId="{A67563F8-A85B-4478-A7E7-92D2E030A9A9}" type="presOf" srcId="{89555C9F-097B-4EB1-9C10-4217FAEE3519}" destId="{B6BEADF8-FD8D-415B-83B0-F30A48D537E8}" srcOrd="0" destOrd="0" presId="urn:microsoft.com/office/officeart/2005/8/layout/hierarchy3"/>
    <dgm:cxn modelId="{9CBFE4F8-0489-4F79-A906-1627239E4D8D}" type="presOf" srcId="{BF49BF5B-1A79-44A7-A6E5-9831072C867A}" destId="{F57425C8-0B33-4C2C-810F-FAFE49986D65}" srcOrd="0" destOrd="0" presId="urn:microsoft.com/office/officeart/2005/8/layout/hierarchy3"/>
    <dgm:cxn modelId="{DBF63C73-746F-4A3C-B396-99B0D5800423}" type="presParOf" srcId="{9629EB55-D4E3-4106-ABEE-0F118A642D3A}" destId="{DDDD7E53-43FF-416F-8001-96B190413402}" srcOrd="0" destOrd="0" presId="urn:microsoft.com/office/officeart/2005/8/layout/hierarchy3"/>
    <dgm:cxn modelId="{783AC9AD-9875-459C-A944-23DAD9166465}" type="presParOf" srcId="{DDDD7E53-43FF-416F-8001-96B190413402}" destId="{AACD302E-C7F3-4839-AEA5-C614D93728B9}" srcOrd="0" destOrd="0" presId="urn:microsoft.com/office/officeart/2005/8/layout/hierarchy3"/>
    <dgm:cxn modelId="{1049528C-B8ED-409D-B2B8-9714143D5F65}" type="presParOf" srcId="{AACD302E-C7F3-4839-AEA5-C614D93728B9}" destId="{21E16FC1-35AB-47CA-B363-2C32D6E99C40}" srcOrd="0" destOrd="0" presId="urn:microsoft.com/office/officeart/2005/8/layout/hierarchy3"/>
    <dgm:cxn modelId="{DECC4FB1-7945-4678-8A2A-4DF1BF4FAAA1}" type="presParOf" srcId="{AACD302E-C7F3-4839-AEA5-C614D93728B9}" destId="{E66EBEE8-48EB-46A0-B3D9-33660AE15CBC}" srcOrd="1" destOrd="0" presId="urn:microsoft.com/office/officeart/2005/8/layout/hierarchy3"/>
    <dgm:cxn modelId="{FC221D00-59D4-49BD-A2BE-CB04092699AB}" type="presParOf" srcId="{DDDD7E53-43FF-416F-8001-96B190413402}" destId="{22500E79-DB40-45F0-BF39-ED49F94D3DE0}" srcOrd="1" destOrd="0" presId="urn:microsoft.com/office/officeart/2005/8/layout/hierarchy3"/>
    <dgm:cxn modelId="{48396600-509A-4DC0-BBF6-A67957007D62}" type="presParOf" srcId="{22500E79-DB40-45F0-BF39-ED49F94D3DE0}" destId="{2789B189-8FB9-43C8-B34B-E9B28F2CD0AB}" srcOrd="0" destOrd="0" presId="urn:microsoft.com/office/officeart/2005/8/layout/hierarchy3"/>
    <dgm:cxn modelId="{A26520D3-B201-4531-935E-DB2A9D3CF1B7}" type="presParOf" srcId="{22500E79-DB40-45F0-BF39-ED49F94D3DE0}" destId="{7F25BD60-B99F-4EDE-ADA5-43F5E1E1FBF9}" srcOrd="1" destOrd="0" presId="urn:microsoft.com/office/officeart/2005/8/layout/hierarchy3"/>
    <dgm:cxn modelId="{DCD3A7D4-0189-42E7-A84C-32D0BC3931D8}" type="presParOf" srcId="{22500E79-DB40-45F0-BF39-ED49F94D3DE0}" destId="{53F96AFD-C32E-4599-8508-778E6F84932B}" srcOrd="2" destOrd="0" presId="urn:microsoft.com/office/officeart/2005/8/layout/hierarchy3"/>
    <dgm:cxn modelId="{16987D6F-7E23-4B5E-A632-9A1A30DF2EA8}" type="presParOf" srcId="{22500E79-DB40-45F0-BF39-ED49F94D3DE0}" destId="{71962B42-C144-44DA-B888-A92E7A09E710}" srcOrd="3" destOrd="0" presId="urn:microsoft.com/office/officeart/2005/8/layout/hierarchy3"/>
    <dgm:cxn modelId="{022E00BA-387C-486A-95D4-D86BA372124C}" type="presParOf" srcId="{9629EB55-D4E3-4106-ABEE-0F118A642D3A}" destId="{D1A7CE3C-5118-495B-BDAA-3FE3D7D2EA60}" srcOrd="1" destOrd="0" presId="urn:microsoft.com/office/officeart/2005/8/layout/hierarchy3"/>
    <dgm:cxn modelId="{6A7AAA48-AB9B-4983-8DB3-A6BE18D03F76}" type="presParOf" srcId="{D1A7CE3C-5118-495B-BDAA-3FE3D7D2EA60}" destId="{2756EECE-63D2-4081-82F4-79F31B40985D}" srcOrd="0" destOrd="0" presId="urn:microsoft.com/office/officeart/2005/8/layout/hierarchy3"/>
    <dgm:cxn modelId="{AFAD6BD7-182D-49A7-8629-6DFD9A7757FE}" type="presParOf" srcId="{2756EECE-63D2-4081-82F4-79F31B40985D}" destId="{D968FAA4-18C8-4092-A267-C9970F6F95CB}" srcOrd="0" destOrd="0" presId="urn:microsoft.com/office/officeart/2005/8/layout/hierarchy3"/>
    <dgm:cxn modelId="{B4280BE8-D3D8-4B10-BA3E-5FCE798A42E9}" type="presParOf" srcId="{2756EECE-63D2-4081-82F4-79F31B40985D}" destId="{D95CDC97-A27A-433A-8745-E769D4CA8860}" srcOrd="1" destOrd="0" presId="urn:microsoft.com/office/officeart/2005/8/layout/hierarchy3"/>
    <dgm:cxn modelId="{39DFF6AC-C48C-4C47-8374-D0CAAA83CC08}" type="presParOf" srcId="{D1A7CE3C-5118-495B-BDAA-3FE3D7D2EA60}" destId="{6B633C0A-9E66-484B-8D5B-E8497E935F6E}" srcOrd="1" destOrd="0" presId="urn:microsoft.com/office/officeart/2005/8/layout/hierarchy3"/>
    <dgm:cxn modelId="{C683C7C9-00B3-4DC1-8C68-4D1CEEA62642}" type="presParOf" srcId="{6B633C0A-9E66-484B-8D5B-E8497E935F6E}" destId="{C1466666-A8C6-4737-97C8-9AF36C677391}" srcOrd="0" destOrd="0" presId="urn:microsoft.com/office/officeart/2005/8/layout/hierarchy3"/>
    <dgm:cxn modelId="{C4F83523-2CB5-4CE5-971C-78689088748E}" type="presParOf" srcId="{6B633C0A-9E66-484B-8D5B-E8497E935F6E}" destId="{F08D2E1D-D0B1-4F2D-8C4A-FB69A2B8A215}" srcOrd="1" destOrd="0" presId="urn:microsoft.com/office/officeart/2005/8/layout/hierarchy3"/>
    <dgm:cxn modelId="{25774706-C18F-4F32-811D-F029B76C160D}" type="presParOf" srcId="{6B633C0A-9E66-484B-8D5B-E8497E935F6E}" destId="{800907F7-5BB8-4881-85B2-D2458B75E20E}" srcOrd="2" destOrd="0" presId="urn:microsoft.com/office/officeart/2005/8/layout/hierarchy3"/>
    <dgm:cxn modelId="{CBE64478-9EF1-437A-9D53-2EDE3DF57F69}" type="presParOf" srcId="{6B633C0A-9E66-484B-8D5B-E8497E935F6E}" destId="{372874AB-F8C1-468F-BA97-DE3B6F40E07B}" srcOrd="3" destOrd="0" presId="urn:microsoft.com/office/officeart/2005/8/layout/hierarchy3"/>
    <dgm:cxn modelId="{870BDD80-94D3-4B70-83DE-78493D7D16F0}" type="presParOf" srcId="{6B633C0A-9E66-484B-8D5B-E8497E935F6E}" destId="{E27C7524-62F3-4355-BB02-50AEC3234812}" srcOrd="4" destOrd="0" presId="urn:microsoft.com/office/officeart/2005/8/layout/hierarchy3"/>
    <dgm:cxn modelId="{5DFACDDA-5A0A-43F8-B2C9-6EE082136709}" type="presParOf" srcId="{6B633C0A-9E66-484B-8D5B-E8497E935F6E}" destId="{B6BEADF8-FD8D-415B-83B0-F30A48D537E8}" srcOrd="5" destOrd="0" presId="urn:microsoft.com/office/officeart/2005/8/layout/hierarchy3"/>
    <dgm:cxn modelId="{E1F82B52-7C58-4EB6-91C6-975604052009}" type="presParOf" srcId="{9629EB55-D4E3-4106-ABEE-0F118A642D3A}" destId="{3782959C-6139-475C-A680-DB609A180A23}" srcOrd="2" destOrd="0" presId="urn:microsoft.com/office/officeart/2005/8/layout/hierarchy3"/>
    <dgm:cxn modelId="{FB962CFA-BC85-46CA-8C2D-356F19BF7AC7}" type="presParOf" srcId="{3782959C-6139-475C-A680-DB609A180A23}" destId="{9457CBB1-335E-435B-88E2-43419086A3E5}" srcOrd="0" destOrd="0" presId="urn:microsoft.com/office/officeart/2005/8/layout/hierarchy3"/>
    <dgm:cxn modelId="{EEF3887D-328E-40F3-886A-EB45A88BD882}" type="presParOf" srcId="{9457CBB1-335E-435B-88E2-43419086A3E5}" destId="{C8F1433D-247F-4B79-BD17-39365CA86A8F}" srcOrd="0" destOrd="0" presId="urn:microsoft.com/office/officeart/2005/8/layout/hierarchy3"/>
    <dgm:cxn modelId="{E6AF8BA7-5281-4979-8587-BE89AC99EFC1}" type="presParOf" srcId="{9457CBB1-335E-435B-88E2-43419086A3E5}" destId="{A786ADFF-27DF-49E2-A8D4-49D18E698E65}" srcOrd="1" destOrd="0" presId="urn:microsoft.com/office/officeart/2005/8/layout/hierarchy3"/>
    <dgm:cxn modelId="{3F7FC5AE-E69C-4BCF-A900-BB91DCE7FCA8}" type="presParOf" srcId="{3782959C-6139-475C-A680-DB609A180A23}" destId="{FDB56D3D-25E1-4893-B6ED-C815E0A5C31F}" srcOrd="1" destOrd="0" presId="urn:microsoft.com/office/officeart/2005/8/layout/hierarchy3"/>
    <dgm:cxn modelId="{BD4A906F-5230-4CD3-AD12-6DEEE98253BF}" type="presParOf" srcId="{FDB56D3D-25E1-4893-B6ED-C815E0A5C31F}" destId="{11436704-CC6A-4AC7-AA55-0E1B36ADC0C8}" srcOrd="0" destOrd="0" presId="urn:microsoft.com/office/officeart/2005/8/layout/hierarchy3"/>
    <dgm:cxn modelId="{D1440893-F7D7-4CC6-9A56-5CFEB8EF51FB}" type="presParOf" srcId="{FDB56D3D-25E1-4893-B6ED-C815E0A5C31F}" destId="{F57425C8-0B33-4C2C-810F-FAFE49986D65}" srcOrd="1" destOrd="0" presId="urn:microsoft.com/office/officeart/2005/8/layout/hierarchy3"/>
    <dgm:cxn modelId="{5CB3568B-AFE9-4D08-B1C4-56CDCDB1D943}" type="presParOf" srcId="{FDB56D3D-25E1-4893-B6ED-C815E0A5C31F}" destId="{0D682B0F-7AA6-40AA-9DFF-E80F341F55C0}" srcOrd="2" destOrd="0" presId="urn:microsoft.com/office/officeart/2005/8/layout/hierarchy3"/>
    <dgm:cxn modelId="{6B389407-6400-496D-BC44-421DA69069D4}" type="presParOf" srcId="{FDB56D3D-25E1-4893-B6ED-C815E0A5C31F}" destId="{EAEDD52A-1816-479F-A754-0B45D3F47BE7}" srcOrd="3" destOrd="0" presId="urn:microsoft.com/office/officeart/2005/8/layout/hierarchy3"/>
    <dgm:cxn modelId="{68E3FB2B-242B-449B-8E0B-E66A76B0D422}" type="presParOf" srcId="{FDB56D3D-25E1-4893-B6ED-C815E0A5C31F}" destId="{C7AEC0B3-CBB8-4FEC-A47A-4B00F21086C0}" srcOrd="4" destOrd="0" presId="urn:microsoft.com/office/officeart/2005/8/layout/hierarchy3"/>
    <dgm:cxn modelId="{E4609821-C634-40C2-8DD3-F781591F970D}" type="presParOf" srcId="{FDB56D3D-25E1-4893-B6ED-C815E0A5C31F}" destId="{39771170-377D-4CBA-A357-BC3DB979C2F6}" srcOrd="5" destOrd="0" presId="urn:microsoft.com/office/officeart/2005/8/layout/hierarchy3"/>
    <dgm:cxn modelId="{B7989FFB-56FC-42F1-89A3-1FEC509747F2}" type="presParOf" srcId="{FDB56D3D-25E1-4893-B6ED-C815E0A5C31F}" destId="{98E87C03-1AE3-4DDC-ADDD-1B0641A2841D}" srcOrd="6" destOrd="0" presId="urn:microsoft.com/office/officeart/2005/8/layout/hierarchy3"/>
    <dgm:cxn modelId="{A00E41F5-EAA7-4B8E-A799-4AD1AD4C28F7}" type="presParOf" srcId="{FDB56D3D-25E1-4893-B6ED-C815E0A5C31F}" destId="{FD6A413C-E75B-4EEF-A6EA-7264C1DFE56F}" srcOrd="7" destOrd="0" presId="urn:microsoft.com/office/officeart/2005/8/layout/hierarchy3"/>
    <dgm:cxn modelId="{81989AF1-2AEA-4C7C-BBD1-369C85C76D88}" type="presParOf" srcId="{9629EB55-D4E3-4106-ABEE-0F118A642D3A}" destId="{830C2FC6-46B2-4223-BF45-3501EECEB3FC}" srcOrd="3" destOrd="0" presId="urn:microsoft.com/office/officeart/2005/8/layout/hierarchy3"/>
    <dgm:cxn modelId="{3D6AB3A2-3F47-4A76-AFDB-BE59466DD3C9}" type="presParOf" srcId="{830C2FC6-46B2-4223-BF45-3501EECEB3FC}" destId="{A979B0B1-4B8A-433E-93E1-781EBC6A27BA}" srcOrd="0" destOrd="0" presId="urn:microsoft.com/office/officeart/2005/8/layout/hierarchy3"/>
    <dgm:cxn modelId="{1CC32E72-8686-4B61-8D44-B82CA5530277}" type="presParOf" srcId="{A979B0B1-4B8A-433E-93E1-781EBC6A27BA}" destId="{49D70850-7120-4EED-9415-22D1039F3C03}" srcOrd="0" destOrd="0" presId="urn:microsoft.com/office/officeart/2005/8/layout/hierarchy3"/>
    <dgm:cxn modelId="{B5857544-D466-44E0-9A57-12B1C6AF1554}" type="presParOf" srcId="{A979B0B1-4B8A-433E-93E1-781EBC6A27BA}" destId="{A228A063-6BE5-42C7-87DB-A53761DB3F24}" srcOrd="1" destOrd="0" presId="urn:microsoft.com/office/officeart/2005/8/layout/hierarchy3"/>
    <dgm:cxn modelId="{BE1B7976-00C1-4EFB-927B-3453A144E655}" type="presParOf" srcId="{830C2FC6-46B2-4223-BF45-3501EECEB3FC}" destId="{2DAA6D71-28B1-47A0-9242-CA4B66FF6EEF}" srcOrd="1" destOrd="0" presId="urn:microsoft.com/office/officeart/2005/8/layout/hierarchy3"/>
    <dgm:cxn modelId="{72359AF5-2AEC-462D-8A95-970280998B66}" type="presParOf" srcId="{2DAA6D71-28B1-47A0-9242-CA4B66FF6EEF}" destId="{0F0C72CC-E67B-4915-88DB-C7D5A16F945E}" srcOrd="0" destOrd="0" presId="urn:microsoft.com/office/officeart/2005/8/layout/hierarchy3"/>
    <dgm:cxn modelId="{85AF0A5B-2713-43F6-B713-5377DE0EDE2F}" type="presParOf" srcId="{2DAA6D71-28B1-47A0-9242-CA4B66FF6EEF}" destId="{AE0DC1BC-CA9F-43C4-A7BE-707F223714B7}" srcOrd="1" destOrd="0" presId="urn:microsoft.com/office/officeart/2005/8/layout/hierarchy3"/>
    <dgm:cxn modelId="{C1375AD7-9F4F-4B38-89CD-FE051D842D6A}" type="presParOf" srcId="{2DAA6D71-28B1-47A0-9242-CA4B66FF6EEF}" destId="{0CE37AFB-99D0-4934-9860-FE063D300769}" srcOrd="2" destOrd="0" presId="urn:microsoft.com/office/officeart/2005/8/layout/hierarchy3"/>
    <dgm:cxn modelId="{58D28F7A-937C-4E58-925D-495479B2F7A2}" type="presParOf" srcId="{2DAA6D71-28B1-47A0-9242-CA4B66FF6EEF}" destId="{EBF78E37-F782-4302-AEC5-248A26ABEE12}" srcOrd="3" destOrd="0" presId="urn:microsoft.com/office/officeart/2005/8/layout/hierarchy3"/>
    <dgm:cxn modelId="{9E378D9A-4664-49F3-B578-2DB29B7337C9}" type="presParOf" srcId="{2DAA6D71-28B1-47A0-9242-CA4B66FF6EEF}" destId="{F90D0125-1C7D-4C40-B1E2-4A7C86F02B1B}" srcOrd="4" destOrd="0" presId="urn:microsoft.com/office/officeart/2005/8/layout/hierarchy3"/>
    <dgm:cxn modelId="{C823D092-6D6D-41AC-A532-FC1C6E110D7A}" type="presParOf" srcId="{2DAA6D71-28B1-47A0-9242-CA4B66FF6EEF}" destId="{F1156BAF-CA80-403D-8DF7-ACC75DB14779}" srcOrd="5" destOrd="0" presId="urn:microsoft.com/office/officeart/2005/8/layout/hierarchy3"/>
    <dgm:cxn modelId="{EFC37737-DA01-4A6C-A7F2-559227588AE2}" type="presParOf" srcId="{9629EB55-D4E3-4106-ABEE-0F118A642D3A}" destId="{F9A2FB5A-400B-47E9-9DEA-00D24E4DC440}" srcOrd="4" destOrd="0" presId="urn:microsoft.com/office/officeart/2005/8/layout/hierarchy3"/>
    <dgm:cxn modelId="{1D3D106B-605E-4C8E-9BEB-CE61A3A1DD3D}" type="presParOf" srcId="{F9A2FB5A-400B-47E9-9DEA-00D24E4DC440}" destId="{9B5547A6-A83F-41AD-A612-D0026C55EA58}" srcOrd="0" destOrd="0" presId="urn:microsoft.com/office/officeart/2005/8/layout/hierarchy3"/>
    <dgm:cxn modelId="{AE787DDD-2E51-41A8-9797-E53B0C0D5ABF}" type="presParOf" srcId="{9B5547A6-A83F-41AD-A612-D0026C55EA58}" destId="{795F9F3F-E2D4-46EC-BD9E-3ABEBCD9CC60}" srcOrd="0" destOrd="0" presId="urn:microsoft.com/office/officeart/2005/8/layout/hierarchy3"/>
    <dgm:cxn modelId="{DC3FECFF-B6BF-4B09-9885-BC7B4606BC29}" type="presParOf" srcId="{9B5547A6-A83F-41AD-A612-D0026C55EA58}" destId="{41B89A07-F0ED-4594-9BEE-FB432EB6D1C2}" srcOrd="1" destOrd="0" presId="urn:microsoft.com/office/officeart/2005/8/layout/hierarchy3"/>
    <dgm:cxn modelId="{749E43CF-AA01-45F8-A014-4479D1224144}" type="presParOf" srcId="{F9A2FB5A-400B-47E9-9DEA-00D24E4DC440}" destId="{E14453CC-99A1-4082-B95B-1E88ACB03A92}" srcOrd="1" destOrd="0" presId="urn:microsoft.com/office/officeart/2005/8/layout/hierarchy3"/>
    <dgm:cxn modelId="{589BADDB-650E-4BD3-A381-CD05A175A4A4}" type="presParOf" srcId="{E14453CC-99A1-4082-B95B-1E88ACB03A92}" destId="{2E7E4F06-3527-409B-9EB0-613805F67495}" srcOrd="0" destOrd="0" presId="urn:microsoft.com/office/officeart/2005/8/layout/hierarchy3"/>
    <dgm:cxn modelId="{29B16B3C-B042-4362-AF72-0774A5EDE8E6}" type="presParOf" srcId="{E14453CC-99A1-4082-B95B-1E88ACB03A92}" destId="{9DDFBA96-71F8-429A-9000-91D40A4B5417}" srcOrd="1" destOrd="0" presId="urn:microsoft.com/office/officeart/2005/8/layout/hierarchy3"/>
    <dgm:cxn modelId="{5AD4DD4E-87F2-4DDF-8C02-D9285DF96443}" type="presParOf" srcId="{E14453CC-99A1-4082-B95B-1E88ACB03A92}" destId="{7804F28B-AF92-4D59-B3DE-8A2179329899}" srcOrd="2" destOrd="0" presId="urn:microsoft.com/office/officeart/2005/8/layout/hierarchy3"/>
    <dgm:cxn modelId="{5A349320-33A1-4D1C-81B7-DF6B1257905E}" type="presParOf" srcId="{E14453CC-99A1-4082-B95B-1E88ACB03A92}" destId="{459DFEB6-BD6D-4902-88A5-7C63061C42CC}" srcOrd="3" destOrd="0" presId="urn:microsoft.com/office/officeart/2005/8/layout/hierarchy3"/>
    <dgm:cxn modelId="{8E2008A7-21B3-4C4E-A7A9-7F490ADAC0E7}" type="presParOf" srcId="{E14453CC-99A1-4082-B95B-1E88ACB03A92}" destId="{1A5D0B76-F0F8-4E7F-8D49-768F57ABD917}" srcOrd="4" destOrd="0" presId="urn:microsoft.com/office/officeart/2005/8/layout/hierarchy3"/>
    <dgm:cxn modelId="{B8DFEEE9-C0D1-4B28-9FAA-DB10052169B8}" type="presParOf" srcId="{E14453CC-99A1-4082-B95B-1E88ACB03A92}" destId="{44BD18B3-1548-4D82-AF17-B995A669461E}" srcOrd="5" destOrd="0" presId="urn:microsoft.com/office/officeart/2005/8/layout/hierarchy3"/>
    <dgm:cxn modelId="{3BD5FC1A-4F97-45D0-A0F8-03B8BAE67ACF}" type="presParOf" srcId="{E14453CC-99A1-4082-B95B-1E88ACB03A92}" destId="{55D6083A-A587-429F-9EAC-04C0DFE58849}" srcOrd="6" destOrd="0" presId="urn:microsoft.com/office/officeart/2005/8/layout/hierarchy3"/>
    <dgm:cxn modelId="{0980B85E-C4A6-4B75-9025-FE03368061C0}" type="presParOf" srcId="{E14453CC-99A1-4082-B95B-1E88ACB03A92}" destId="{3088B561-7612-45E7-99E3-87A5EAE9D37A}" srcOrd="7" destOrd="0" presId="urn:microsoft.com/office/officeart/2005/8/layout/hierarchy3"/>
    <dgm:cxn modelId="{077E299F-39E3-4BE2-924B-EFBF511A1961}" type="presParOf" srcId="{9629EB55-D4E3-4106-ABEE-0F118A642D3A}" destId="{BB17C2D3-3F69-4B80-B211-D9B4C50ACE14}" srcOrd="5" destOrd="0" presId="urn:microsoft.com/office/officeart/2005/8/layout/hierarchy3"/>
    <dgm:cxn modelId="{C6024E5B-678F-497C-95D7-A0193DDE71D9}" type="presParOf" srcId="{BB17C2D3-3F69-4B80-B211-D9B4C50ACE14}" destId="{534FA0B6-D9AC-4F1F-B18E-B2D90D42F811}" srcOrd="0" destOrd="0" presId="urn:microsoft.com/office/officeart/2005/8/layout/hierarchy3"/>
    <dgm:cxn modelId="{72C31363-E3FE-4E9F-9A26-7EFF3D1B8F84}" type="presParOf" srcId="{534FA0B6-D9AC-4F1F-B18E-B2D90D42F811}" destId="{50879807-F5FE-42DF-99E8-11B22B073926}" srcOrd="0" destOrd="0" presId="urn:microsoft.com/office/officeart/2005/8/layout/hierarchy3"/>
    <dgm:cxn modelId="{EDD44A06-9124-452E-A0B2-088565D2DE61}" type="presParOf" srcId="{534FA0B6-D9AC-4F1F-B18E-B2D90D42F811}" destId="{F662E626-0E94-4D33-94A2-87841D150868}" srcOrd="1" destOrd="0" presId="urn:microsoft.com/office/officeart/2005/8/layout/hierarchy3"/>
    <dgm:cxn modelId="{A9948F27-9CB1-4F12-8050-F9A9857C3C3C}" type="presParOf" srcId="{BB17C2D3-3F69-4B80-B211-D9B4C50ACE14}" destId="{0F5514EB-8287-4709-BCDB-9AF84B0D5CE6}" srcOrd="1" destOrd="0" presId="urn:microsoft.com/office/officeart/2005/8/layout/hierarchy3"/>
    <dgm:cxn modelId="{B2C38A64-8A9C-44AE-AF76-9316EED76406}" type="presParOf" srcId="{0F5514EB-8287-4709-BCDB-9AF84B0D5CE6}" destId="{A51D88D0-08C3-4A1A-80AD-C99E6159BFE3}" srcOrd="0" destOrd="0" presId="urn:microsoft.com/office/officeart/2005/8/layout/hierarchy3"/>
    <dgm:cxn modelId="{C26049E8-DEB7-4A7B-955E-838C5976C558}" type="presParOf" srcId="{0F5514EB-8287-4709-BCDB-9AF84B0D5CE6}" destId="{89D23282-E5BD-4B36-87D3-58E2D73B2699}" srcOrd="1" destOrd="0" presId="urn:microsoft.com/office/officeart/2005/8/layout/hierarchy3"/>
    <dgm:cxn modelId="{7C4FAB17-61A6-443C-AF82-C956A1055EFD}" type="presParOf" srcId="{0F5514EB-8287-4709-BCDB-9AF84B0D5CE6}" destId="{5266EB01-2074-4DBF-B72D-9CB5ADB6E6FE}" srcOrd="2" destOrd="0" presId="urn:microsoft.com/office/officeart/2005/8/layout/hierarchy3"/>
    <dgm:cxn modelId="{CD1B2BC2-E24F-4A73-8E56-82B7B23D5A5E}" type="presParOf" srcId="{0F5514EB-8287-4709-BCDB-9AF84B0D5CE6}" destId="{323FE7A6-EF0E-4B04-81D3-6AE700E4F76B}" srcOrd="3" destOrd="0" presId="urn:microsoft.com/office/officeart/2005/8/layout/hierarchy3"/>
    <dgm:cxn modelId="{2ACA0027-6394-4450-9AA0-837C76157248}" type="presParOf" srcId="{0F5514EB-8287-4709-BCDB-9AF84B0D5CE6}" destId="{C02E8963-73BA-4BF9-B2B7-442E42DF9410}" srcOrd="4" destOrd="0" presId="urn:microsoft.com/office/officeart/2005/8/layout/hierarchy3"/>
    <dgm:cxn modelId="{B81A0E4A-C027-4AFA-B93A-1C68374E6793}" type="presParOf" srcId="{0F5514EB-8287-4709-BCDB-9AF84B0D5CE6}" destId="{BDB853DB-3238-40F0-B5DF-9CB16D705AF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F42635-B0FC-40C7-8718-86FF721092F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CEAD3AC-CA9C-409F-ADC7-1C52C676E7B0}">
      <dgm:prSet custT="1"/>
      <dgm:spPr/>
      <dgm:t>
        <a:bodyPr/>
        <a:lstStyle/>
        <a:p>
          <a:pPr rtl="0"/>
          <a:r>
            <a:rPr lang="en-IN" sz="1200" b="1" i="0" dirty="0"/>
            <a:t>H2: Step 3 – Visualize Your Strategy</a:t>
          </a:r>
          <a:endParaRPr lang="en-IN" sz="1200" dirty="0"/>
        </a:p>
      </dgm:t>
    </dgm:pt>
    <dgm:pt modelId="{C069C275-E1AA-4E9B-BF2F-311F28C34881}" type="parTrans" cxnId="{8D58B44B-FC47-4460-B8A5-F536D7E0B192}">
      <dgm:prSet/>
      <dgm:spPr/>
      <dgm:t>
        <a:bodyPr/>
        <a:lstStyle/>
        <a:p>
          <a:endParaRPr lang="en-IN"/>
        </a:p>
      </dgm:t>
    </dgm:pt>
    <dgm:pt modelId="{3A7EC4AF-468A-4FC0-845E-CE61337BC2B6}" type="sibTrans" cxnId="{8D58B44B-FC47-4460-B8A5-F536D7E0B192}">
      <dgm:prSet/>
      <dgm:spPr/>
      <dgm:t>
        <a:bodyPr/>
        <a:lstStyle/>
        <a:p>
          <a:endParaRPr lang="en-IN"/>
        </a:p>
      </dgm:t>
    </dgm:pt>
    <dgm:pt modelId="{D427ECA7-15CE-46CE-A677-5A92486E972D}">
      <dgm:prSet custT="1"/>
      <dgm:spPr/>
      <dgm:t>
        <a:bodyPr/>
        <a:lstStyle/>
        <a:p>
          <a:pPr rtl="0"/>
          <a:r>
            <a:rPr lang="en-IN" sz="1200" b="0" i="0" dirty="0"/>
            <a:t>Using </a:t>
          </a:r>
          <a:r>
            <a:rPr lang="en-IN" sz="1200" b="0" i="0" dirty="0" err="1"/>
            <a:t>Flinkit</a:t>
          </a:r>
          <a:r>
            <a:rPr lang="en-IN" sz="1200" b="0" i="0" dirty="0"/>
            <a:t> to create timelines and workflows</a:t>
          </a:r>
          <a:endParaRPr lang="en-IN" sz="1200" dirty="0"/>
        </a:p>
      </dgm:t>
    </dgm:pt>
    <dgm:pt modelId="{A1E73D41-5D39-4ACF-B049-93BC53FE3C4C}" type="parTrans" cxnId="{DFF024CB-9378-4BFF-970B-812E6DD6C2D9}">
      <dgm:prSet/>
      <dgm:spPr/>
      <dgm:t>
        <a:bodyPr/>
        <a:lstStyle/>
        <a:p>
          <a:endParaRPr lang="en-IN"/>
        </a:p>
      </dgm:t>
    </dgm:pt>
    <dgm:pt modelId="{C9345623-2C95-4D71-9E84-758476992BA6}" type="sibTrans" cxnId="{DFF024CB-9378-4BFF-970B-812E6DD6C2D9}">
      <dgm:prSet/>
      <dgm:spPr/>
      <dgm:t>
        <a:bodyPr/>
        <a:lstStyle/>
        <a:p>
          <a:endParaRPr lang="en-IN"/>
        </a:p>
      </dgm:t>
    </dgm:pt>
    <dgm:pt modelId="{7E20E885-710B-4CA9-A4E7-CFE809A172C2}">
      <dgm:prSet custT="1"/>
      <dgm:spPr/>
      <dgm:t>
        <a:bodyPr/>
        <a:lstStyle/>
        <a:p>
          <a:pPr rtl="0"/>
          <a:r>
            <a:rPr lang="en-IN" sz="1200" b="0" i="0" dirty="0"/>
            <a:t>Benefits of visualization (clarity, collaboration)</a:t>
          </a:r>
          <a:endParaRPr lang="en-IN" sz="1200" dirty="0"/>
        </a:p>
      </dgm:t>
    </dgm:pt>
    <dgm:pt modelId="{FF2C25D3-98A0-4666-8C2B-970C1AE06F53}" type="parTrans" cxnId="{BB1ACE7C-4909-4C94-B01F-B531056EFEBE}">
      <dgm:prSet/>
      <dgm:spPr/>
      <dgm:t>
        <a:bodyPr/>
        <a:lstStyle/>
        <a:p>
          <a:endParaRPr lang="en-IN"/>
        </a:p>
      </dgm:t>
    </dgm:pt>
    <dgm:pt modelId="{2DF230C1-0501-40DF-8C40-46D77771A49F}" type="sibTrans" cxnId="{BB1ACE7C-4909-4C94-B01F-B531056EFEBE}">
      <dgm:prSet/>
      <dgm:spPr/>
      <dgm:t>
        <a:bodyPr/>
        <a:lstStyle/>
        <a:p>
          <a:endParaRPr lang="en-IN"/>
        </a:p>
      </dgm:t>
    </dgm:pt>
    <dgm:pt modelId="{C073E37E-078E-422A-A8A1-A5B7C35F8F2B}">
      <dgm:prSet custT="1"/>
      <dgm:spPr/>
      <dgm:t>
        <a:bodyPr/>
        <a:lstStyle/>
        <a:p>
          <a:pPr rtl="0"/>
          <a:r>
            <a:rPr lang="en-IN" sz="1200" b="1" i="0" dirty="0"/>
            <a:t>H2: Step 4 – Execute &amp; Optimize</a:t>
          </a:r>
          <a:endParaRPr lang="en-IN" sz="1200" dirty="0"/>
        </a:p>
      </dgm:t>
    </dgm:pt>
    <dgm:pt modelId="{AA566E0E-51BB-486E-851A-6E2D63DEA016}" type="parTrans" cxnId="{8856AEAD-AF9E-4A10-91B8-CAB3096DE79A}">
      <dgm:prSet/>
      <dgm:spPr/>
      <dgm:t>
        <a:bodyPr/>
        <a:lstStyle/>
        <a:p>
          <a:endParaRPr lang="en-IN"/>
        </a:p>
      </dgm:t>
    </dgm:pt>
    <dgm:pt modelId="{3992DB6E-63B0-415A-801D-CE1C6BB66E69}" type="sibTrans" cxnId="{8856AEAD-AF9E-4A10-91B8-CAB3096DE79A}">
      <dgm:prSet/>
      <dgm:spPr/>
      <dgm:t>
        <a:bodyPr/>
        <a:lstStyle/>
        <a:p>
          <a:endParaRPr lang="en-IN"/>
        </a:p>
      </dgm:t>
    </dgm:pt>
    <dgm:pt modelId="{6F6BC31C-1EE3-4D3B-AA11-D527136E4C8A}">
      <dgm:prSet custT="1"/>
      <dgm:spPr/>
      <dgm:t>
        <a:bodyPr/>
        <a:lstStyle/>
        <a:p>
          <a:pPr rtl="0"/>
          <a:r>
            <a:rPr lang="en-IN" sz="1200" b="0" i="0" dirty="0"/>
            <a:t>Assigning tasks to team members</a:t>
          </a:r>
          <a:endParaRPr lang="en-IN" sz="1200" dirty="0"/>
        </a:p>
      </dgm:t>
    </dgm:pt>
    <dgm:pt modelId="{E190798A-FBC3-4ECD-A470-6FF4DCCE664B}" type="parTrans" cxnId="{EEBF36E7-3125-4EB5-B397-B026A154FE02}">
      <dgm:prSet/>
      <dgm:spPr/>
      <dgm:t>
        <a:bodyPr/>
        <a:lstStyle/>
        <a:p>
          <a:endParaRPr lang="en-IN"/>
        </a:p>
      </dgm:t>
    </dgm:pt>
    <dgm:pt modelId="{4C6CCBF1-71B6-40C9-A1A8-F200E7D4F60E}" type="sibTrans" cxnId="{EEBF36E7-3125-4EB5-B397-B026A154FE02}">
      <dgm:prSet/>
      <dgm:spPr/>
      <dgm:t>
        <a:bodyPr/>
        <a:lstStyle/>
        <a:p>
          <a:endParaRPr lang="en-IN"/>
        </a:p>
      </dgm:t>
    </dgm:pt>
    <dgm:pt modelId="{BB92A7E1-5293-4985-AA53-A26F39D3AE64}">
      <dgm:prSet custT="1"/>
      <dgm:spPr/>
      <dgm:t>
        <a:bodyPr/>
        <a:lstStyle/>
        <a:p>
          <a:pPr rtl="0"/>
          <a:r>
            <a:rPr lang="en-IN" sz="1200" b="0" i="0" dirty="0"/>
            <a:t>Tracking performance with analytics</a:t>
          </a:r>
          <a:endParaRPr lang="en-IN" sz="1200" dirty="0"/>
        </a:p>
      </dgm:t>
    </dgm:pt>
    <dgm:pt modelId="{AD0A9435-44D1-4FAE-9531-2F3067D009BB}" type="parTrans" cxnId="{92078395-4372-48DA-9B80-9DF2AFB178FF}">
      <dgm:prSet/>
      <dgm:spPr/>
      <dgm:t>
        <a:bodyPr/>
        <a:lstStyle/>
        <a:p>
          <a:endParaRPr lang="en-IN"/>
        </a:p>
      </dgm:t>
    </dgm:pt>
    <dgm:pt modelId="{01CBCF83-5BB6-4FB3-9C13-BD488F599D97}" type="sibTrans" cxnId="{92078395-4372-48DA-9B80-9DF2AFB178FF}">
      <dgm:prSet/>
      <dgm:spPr/>
      <dgm:t>
        <a:bodyPr/>
        <a:lstStyle/>
        <a:p>
          <a:endParaRPr lang="en-IN"/>
        </a:p>
      </dgm:t>
    </dgm:pt>
    <dgm:pt modelId="{AD5232A7-AFC0-4436-9159-64A942FF42A6}">
      <dgm:prSet custT="1"/>
      <dgm:spPr/>
      <dgm:t>
        <a:bodyPr/>
        <a:lstStyle/>
        <a:p>
          <a:pPr rtl="0"/>
          <a:r>
            <a:rPr lang="en-IN" sz="1200" b="1" i="0" dirty="0"/>
            <a:t>Conclusion &amp; CTA</a:t>
          </a:r>
          <a:endParaRPr lang="en-IN" sz="1200" dirty="0"/>
        </a:p>
      </dgm:t>
    </dgm:pt>
    <dgm:pt modelId="{6D6E429E-175E-494B-887B-5A8F51AF5C39}" type="parTrans" cxnId="{3B400482-1270-4D9A-A291-C49E1FA81242}">
      <dgm:prSet/>
      <dgm:spPr/>
      <dgm:t>
        <a:bodyPr/>
        <a:lstStyle/>
        <a:p>
          <a:endParaRPr lang="en-IN"/>
        </a:p>
      </dgm:t>
    </dgm:pt>
    <dgm:pt modelId="{77DF1CE4-E3A5-494A-A971-41E61A5E73E8}" type="sibTrans" cxnId="{3B400482-1270-4D9A-A291-C49E1FA81242}">
      <dgm:prSet/>
      <dgm:spPr/>
      <dgm:t>
        <a:bodyPr/>
        <a:lstStyle/>
        <a:p>
          <a:endParaRPr lang="en-IN"/>
        </a:p>
      </dgm:t>
    </dgm:pt>
    <dgm:pt modelId="{B2F74D68-89E8-4A4A-8286-B0B2C1E9398E}">
      <dgm:prSet custT="1"/>
      <dgm:spPr/>
      <dgm:t>
        <a:bodyPr/>
        <a:lstStyle/>
        <a:p>
          <a:pPr rtl="0"/>
          <a:r>
            <a:rPr lang="en-IN" sz="1200" b="0" i="0" dirty="0"/>
            <a:t>Wrap-up summary</a:t>
          </a:r>
          <a:endParaRPr lang="en-IN" sz="1200" dirty="0"/>
        </a:p>
      </dgm:t>
    </dgm:pt>
    <dgm:pt modelId="{4E6296B9-6F82-4509-AB18-D6FC9F6EA552}" type="parTrans" cxnId="{BD0C65A0-921D-4252-92C9-CE09534B4D71}">
      <dgm:prSet/>
      <dgm:spPr/>
      <dgm:t>
        <a:bodyPr/>
        <a:lstStyle/>
        <a:p>
          <a:endParaRPr lang="en-IN"/>
        </a:p>
      </dgm:t>
    </dgm:pt>
    <dgm:pt modelId="{229E0AA6-CC13-44F1-B502-D8CBA0A1E6D2}" type="sibTrans" cxnId="{BD0C65A0-921D-4252-92C9-CE09534B4D71}">
      <dgm:prSet/>
      <dgm:spPr/>
      <dgm:t>
        <a:bodyPr/>
        <a:lstStyle/>
        <a:p>
          <a:endParaRPr lang="en-IN"/>
        </a:p>
      </dgm:t>
    </dgm:pt>
    <dgm:pt modelId="{7BE90970-D00C-447C-AA75-3C3D9898E4C4}">
      <dgm:prSet custT="1"/>
      <dgm:spPr/>
      <dgm:t>
        <a:bodyPr/>
        <a:lstStyle/>
        <a:p>
          <a:pPr rtl="0"/>
          <a:r>
            <a:rPr lang="en-IN" sz="1200" b="0" i="0" dirty="0"/>
            <a:t>CTA: </a:t>
          </a:r>
          <a:r>
            <a:rPr lang="en-IN" sz="1200" b="0" i="1" dirty="0"/>
            <a:t>Download </a:t>
          </a:r>
          <a:r>
            <a:rPr lang="en-IN" sz="1200" b="0" i="1" dirty="0" err="1"/>
            <a:t>Flinkit</a:t>
          </a:r>
          <a:r>
            <a:rPr lang="en-IN" sz="1200" b="0" i="1" dirty="0"/>
            <a:t> Content Calendar Template</a:t>
          </a:r>
          <a:endParaRPr lang="en-IN" sz="1200" dirty="0"/>
        </a:p>
      </dgm:t>
    </dgm:pt>
    <dgm:pt modelId="{BAFF6837-95EB-4CE5-BAA2-6E7AAAFCC75A}" type="parTrans" cxnId="{2A6E723C-E452-428F-B052-6603EFCB439D}">
      <dgm:prSet/>
      <dgm:spPr/>
      <dgm:t>
        <a:bodyPr/>
        <a:lstStyle/>
        <a:p>
          <a:endParaRPr lang="en-IN"/>
        </a:p>
      </dgm:t>
    </dgm:pt>
    <dgm:pt modelId="{F59A7D46-EF7F-496E-AA8E-ECE4BD0428C3}" type="sibTrans" cxnId="{2A6E723C-E452-428F-B052-6603EFCB439D}">
      <dgm:prSet/>
      <dgm:spPr/>
      <dgm:t>
        <a:bodyPr/>
        <a:lstStyle/>
        <a:p>
          <a:endParaRPr lang="en-IN"/>
        </a:p>
      </dgm:t>
    </dgm:pt>
    <dgm:pt modelId="{F883A010-101B-481F-91B6-2103D2E93DEF}">
      <dgm:prSet custT="1"/>
      <dgm:spPr/>
      <dgm:t>
        <a:bodyPr/>
        <a:lstStyle/>
        <a:p>
          <a:pPr rtl="0"/>
          <a:r>
            <a:rPr lang="en-IN" sz="1400" b="0" i="0" dirty="0"/>
            <a:t>2️⃣ Product Page – </a:t>
          </a:r>
          <a:r>
            <a:rPr lang="en-IN" sz="1400" b="0" i="1" dirty="0"/>
            <a:t>“</a:t>
          </a:r>
          <a:r>
            <a:rPr lang="en-IN" sz="1400" b="0" i="1" dirty="0" err="1"/>
            <a:t>Flinkit</a:t>
          </a:r>
          <a:r>
            <a:rPr lang="en-IN" sz="1400" b="0" i="1" dirty="0"/>
            <a:t> Content Calendar (Template Pack)”</a:t>
          </a:r>
          <a:endParaRPr lang="en-IN" sz="1400" dirty="0"/>
        </a:p>
      </dgm:t>
    </dgm:pt>
    <dgm:pt modelId="{E352E509-5DD1-47F9-9C0F-B1E8E38BABB5}" type="parTrans" cxnId="{8E85B823-0BE8-455C-82FC-494C619B054F}">
      <dgm:prSet/>
      <dgm:spPr/>
      <dgm:t>
        <a:bodyPr/>
        <a:lstStyle/>
        <a:p>
          <a:endParaRPr lang="en-IN"/>
        </a:p>
      </dgm:t>
    </dgm:pt>
    <dgm:pt modelId="{9886703C-BEC1-47C7-B6E6-D5E6F78B4579}" type="sibTrans" cxnId="{8E85B823-0BE8-455C-82FC-494C619B054F}">
      <dgm:prSet/>
      <dgm:spPr/>
      <dgm:t>
        <a:bodyPr/>
        <a:lstStyle/>
        <a:p>
          <a:endParaRPr lang="en-IN"/>
        </a:p>
      </dgm:t>
    </dgm:pt>
    <dgm:pt modelId="{FD03044E-B738-4231-BCB9-B5F5888F9A9B}">
      <dgm:prSet/>
      <dgm:spPr/>
      <dgm:t>
        <a:bodyPr/>
        <a:lstStyle/>
        <a:p>
          <a:pPr rtl="0"/>
          <a:r>
            <a:rPr lang="en-IN" b="1" i="0" dirty="0"/>
            <a:t>H1:</a:t>
          </a:r>
          <a:r>
            <a:rPr lang="en-IN" b="0" i="0" dirty="0"/>
            <a:t> </a:t>
          </a:r>
          <a:r>
            <a:rPr lang="en-IN" b="0" i="0" dirty="0" err="1"/>
            <a:t>Flinkit</a:t>
          </a:r>
          <a:r>
            <a:rPr lang="en-IN" b="0" i="0" dirty="0"/>
            <a:t> Content Calendar Template Pack</a:t>
          </a:r>
          <a:endParaRPr lang="en-IN" dirty="0"/>
        </a:p>
      </dgm:t>
    </dgm:pt>
    <dgm:pt modelId="{5AE8DFC5-FCF5-4670-A5C4-0C48B887399F}" type="parTrans" cxnId="{D2174E13-8A2C-443C-8D88-71D311BA95A5}">
      <dgm:prSet/>
      <dgm:spPr/>
      <dgm:t>
        <a:bodyPr/>
        <a:lstStyle/>
        <a:p>
          <a:endParaRPr lang="en-IN"/>
        </a:p>
      </dgm:t>
    </dgm:pt>
    <dgm:pt modelId="{74749BA1-BE0B-450C-8F88-5AB17EC78BEB}" type="sibTrans" cxnId="{D2174E13-8A2C-443C-8D88-71D311BA95A5}">
      <dgm:prSet/>
      <dgm:spPr/>
      <dgm:t>
        <a:bodyPr/>
        <a:lstStyle/>
        <a:p>
          <a:endParaRPr lang="en-IN"/>
        </a:p>
      </dgm:t>
    </dgm:pt>
    <dgm:pt modelId="{7C43DD27-3FAB-4893-B16A-22837C798E3E}">
      <dgm:prSet/>
      <dgm:spPr/>
      <dgm:t>
        <a:bodyPr/>
        <a:lstStyle/>
        <a:p>
          <a:pPr rtl="0"/>
          <a:r>
            <a:rPr lang="en-IN" b="1" i="0"/>
            <a:t>Hero Section</a:t>
          </a:r>
          <a:endParaRPr lang="en-IN"/>
        </a:p>
      </dgm:t>
    </dgm:pt>
    <dgm:pt modelId="{7F063853-FF44-4EC9-AC41-1628F1957614}" type="parTrans" cxnId="{9E65DF8B-DEF6-4BFB-AC21-F7263139FDE5}">
      <dgm:prSet/>
      <dgm:spPr/>
      <dgm:t>
        <a:bodyPr/>
        <a:lstStyle/>
        <a:p>
          <a:endParaRPr lang="en-IN"/>
        </a:p>
      </dgm:t>
    </dgm:pt>
    <dgm:pt modelId="{ACF0B088-F87F-4AE2-AE72-B9C462B5A90F}" type="sibTrans" cxnId="{9E65DF8B-DEF6-4BFB-AC21-F7263139FDE5}">
      <dgm:prSet/>
      <dgm:spPr/>
      <dgm:t>
        <a:bodyPr/>
        <a:lstStyle/>
        <a:p>
          <a:endParaRPr lang="en-IN"/>
        </a:p>
      </dgm:t>
    </dgm:pt>
    <dgm:pt modelId="{2706D720-0BD7-4938-B2E4-CC557DABE82E}">
      <dgm:prSet/>
      <dgm:spPr/>
      <dgm:t>
        <a:bodyPr/>
        <a:lstStyle/>
        <a:p>
          <a:pPr rtl="0"/>
          <a:r>
            <a:rPr lang="en-IN" b="0" i="0"/>
            <a:t>Tagline: </a:t>
          </a:r>
          <a:r>
            <a:rPr lang="en-IN" b="0" i="1"/>
            <a:t>Plan &amp; Visualize Your Content with Ease</a:t>
          </a:r>
          <a:endParaRPr lang="en-IN"/>
        </a:p>
      </dgm:t>
    </dgm:pt>
    <dgm:pt modelId="{360A00F6-5376-4BEC-9032-DA0A4A20CAFC}" type="parTrans" cxnId="{7EEA1846-5219-4CA7-A5B2-C1E9E49A8B62}">
      <dgm:prSet/>
      <dgm:spPr/>
      <dgm:t>
        <a:bodyPr/>
        <a:lstStyle/>
        <a:p>
          <a:endParaRPr lang="en-IN"/>
        </a:p>
      </dgm:t>
    </dgm:pt>
    <dgm:pt modelId="{FD8BCCC7-3ACF-4A5E-9D0E-A64E750DCBA2}" type="sibTrans" cxnId="{7EEA1846-5219-4CA7-A5B2-C1E9E49A8B62}">
      <dgm:prSet/>
      <dgm:spPr/>
      <dgm:t>
        <a:bodyPr/>
        <a:lstStyle/>
        <a:p>
          <a:endParaRPr lang="en-IN"/>
        </a:p>
      </dgm:t>
    </dgm:pt>
    <dgm:pt modelId="{B5C32552-7850-44D3-8D90-71897CE7A804}">
      <dgm:prSet/>
      <dgm:spPr/>
      <dgm:t>
        <a:bodyPr/>
        <a:lstStyle/>
        <a:p>
          <a:pPr rtl="0"/>
          <a:r>
            <a:rPr lang="en-IN" b="0" i="0"/>
            <a:t>CTA: </a:t>
          </a:r>
          <a:r>
            <a:rPr lang="en-IN" b="0" i="1"/>
            <a:t>Download Now</a:t>
          </a:r>
          <a:endParaRPr lang="en-IN"/>
        </a:p>
      </dgm:t>
    </dgm:pt>
    <dgm:pt modelId="{CC9089C6-D8A3-4958-B7E8-548E6A304753}" type="parTrans" cxnId="{45CAB20D-55CD-4FB4-BA8A-70E7EF0E3BD2}">
      <dgm:prSet/>
      <dgm:spPr/>
      <dgm:t>
        <a:bodyPr/>
        <a:lstStyle/>
        <a:p>
          <a:endParaRPr lang="en-IN"/>
        </a:p>
      </dgm:t>
    </dgm:pt>
    <dgm:pt modelId="{A057A276-2797-4A5C-8AD1-C3F7A3BE7515}" type="sibTrans" cxnId="{45CAB20D-55CD-4FB4-BA8A-70E7EF0E3BD2}">
      <dgm:prSet/>
      <dgm:spPr/>
      <dgm:t>
        <a:bodyPr/>
        <a:lstStyle/>
        <a:p>
          <a:endParaRPr lang="en-IN"/>
        </a:p>
      </dgm:t>
    </dgm:pt>
    <dgm:pt modelId="{541DEC74-2EDB-4303-BAD6-E58C92616412}" type="pres">
      <dgm:prSet presAssocID="{FCF42635-B0FC-40C7-8718-86FF721092FA}" presName="Name0" presStyleCnt="0">
        <dgm:presLayoutVars>
          <dgm:dir/>
          <dgm:resizeHandles val="exact"/>
        </dgm:presLayoutVars>
      </dgm:prSet>
      <dgm:spPr/>
    </dgm:pt>
    <dgm:pt modelId="{DAA53428-3CCE-4DA1-821C-8E6007382DCD}" type="pres">
      <dgm:prSet presAssocID="{0CEAD3AC-CA9C-409F-ADC7-1C52C676E7B0}" presName="node" presStyleLbl="node1" presStyleIdx="0" presStyleCnt="6">
        <dgm:presLayoutVars>
          <dgm:bulletEnabled val="1"/>
        </dgm:presLayoutVars>
      </dgm:prSet>
      <dgm:spPr/>
    </dgm:pt>
    <dgm:pt modelId="{85E2E35F-9E09-4CF5-9BDC-8314FA688549}" type="pres">
      <dgm:prSet presAssocID="{3A7EC4AF-468A-4FC0-845E-CE61337BC2B6}" presName="sibTrans" presStyleLbl="sibTrans2D1" presStyleIdx="0" presStyleCnt="5"/>
      <dgm:spPr/>
    </dgm:pt>
    <dgm:pt modelId="{3C4E3305-D5D6-4713-9488-470321581CDA}" type="pres">
      <dgm:prSet presAssocID="{3A7EC4AF-468A-4FC0-845E-CE61337BC2B6}" presName="connectorText" presStyleLbl="sibTrans2D1" presStyleIdx="0" presStyleCnt="5"/>
      <dgm:spPr/>
    </dgm:pt>
    <dgm:pt modelId="{54C499CC-227C-4D74-9A3D-FD0AFF27BE8F}" type="pres">
      <dgm:prSet presAssocID="{C073E37E-078E-422A-A8A1-A5B7C35F8F2B}" presName="node" presStyleLbl="node1" presStyleIdx="1" presStyleCnt="6">
        <dgm:presLayoutVars>
          <dgm:bulletEnabled val="1"/>
        </dgm:presLayoutVars>
      </dgm:prSet>
      <dgm:spPr/>
    </dgm:pt>
    <dgm:pt modelId="{6B07575A-BEAA-429D-92F2-1C4B5AF7180A}" type="pres">
      <dgm:prSet presAssocID="{3992DB6E-63B0-415A-801D-CE1C6BB66E69}" presName="sibTrans" presStyleLbl="sibTrans2D1" presStyleIdx="1" presStyleCnt="5"/>
      <dgm:spPr/>
    </dgm:pt>
    <dgm:pt modelId="{65B3213B-1A5F-4199-8C1E-20D3EBCF2914}" type="pres">
      <dgm:prSet presAssocID="{3992DB6E-63B0-415A-801D-CE1C6BB66E69}" presName="connectorText" presStyleLbl="sibTrans2D1" presStyleIdx="1" presStyleCnt="5"/>
      <dgm:spPr/>
    </dgm:pt>
    <dgm:pt modelId="{97F43854-4D1D-4B12-B836-5FD38C3A4B8A}" type="pres">
      <dgm:prSet presAssocID="{AD5232A7-AFC0-4436-9159-64A942FF42A6}" presName="node" presStyleLbl="node1" presStyleIdx="2" presStyleCnt="6">
        <dgm:presLayoutVars>
          <dgm:bulletEnabled val="1"/>
        </dgm:presLayoutVars>
      </dgm:prSet>
      <dgm:spPr/>
    </dgm:pt>
    <dgm:pt modelId="{A03BC5A7-89BA-4C51-87F6-27001901B7EC}" type="pres">
      <dgm:prSet presAssocID="{77DF1CE4-E3A5-494A-A971-41E61A5E73E8}" presName="sibTrans" presStyleLbl="sibTrans2D1" presStyleIdx="2" presStyleCnt="5"/>
      <dgm:spPr/>
    </dgm:pt>
    <dgm:pt modelId="{22ACCFDA-B24E-4A57-9F26-33F3133AED8E}" type="pres">
      <dgm:prSet presAssocID="{77DF1CE4-E3A5-494A-A971-41E61A5E73E8}" presName="connectorText" presStyleLbl="sibTrans2D1" presStyleIdx="2" presStyleCnt="5"/>
      <dgm:spPr/>
    </dgm:pt>
    <dgm:pt modelId="{D1A9E89B-7915-4A2F-91E9-3898B1E986F2}" type="pres">
      <dgm:prSet presAssocID="{F883A010-101B-481F-91B6-2103D2E93DEF}" presName="node" presStyleLbl="node1" presStyleIdx="3" presStyleCnt="6">
        <dgm:presLayoutVars>
          <dgm:bulletEnabled val="1"/>
        </dgm:presLayoutVars>
      </dgm:prSet>
      <dgm:spPr/>
    </dgm:pt>
    <dgm:pt modelId="{91CFC2FD-AC58-40DA-8934-BCAD3D68D4B9}" type="pres">
      <dgm:prSet presAssocID="{9886703C-BEC1-47C7-B6E6-D5E6F78B4579}" presName="sibTrans" presStyleLbl="sibTrans2D1" presStyleIdx="3" presStyleCnt="5"/>
      <dgm:spPr/>
    </dgm:pt>
    <dgm:pt modelId="{92752CF1-A9FD-40E7-8FD8-C5771DED68F7}" type="pres">
      <dgm:prSet presAssocID="{9886703C-BEC1-47C7-B6E6-D5E6F78B4579}" presName="connectorText" presStyleLbl="sibTrans2D1" presStyleIdx="3" presStyleCnt="5"/>
      <dgm:spPr/>
    </dgm:pt>
    <dgm:pt modelId="{E6D1181D-97EF-4B59-AC07-80F264FBA5DE}" type="pres">
      <dgm:prSet presAssocID="{FD03044E-B738-4231-BCB9-B5F5888F9A9B}" presName="node" presStyleLbl="node1" presStyleIdx="4" presStyleCnt="6">
        <dgm:presLayoutVars>
          <dgm:bulletEnabled val="1"/>
        </dgm:presLayoutVars>
      </dgm:prSet>
      <dgm:spPr/>
    </dgm:pt>
    <dgm:pt modelId="{415B66DE-D5B2-4681-AB08-86BD4898B6A0}" type="pres">
      <dgm:prSet presAssocID="{74749BA1-BE0B-450C-8F88-5AB17EC78BEB}" presName="sibTrans" presStyleLbl="sibTrans2D1" presStyleIdx="4" presStyleCnt="5"/>
      <dgm:spPr/>
    </dgm:pt>
    <dgm:pt modelId="{EF5810C1-23F7-4844-BF5D-7372C13E3B6E}" type="pres">
      <dgm:prSet presAssocID="{74749BA1-BE0B-450C-8F88-5AB17EC78BEB}" presName="connectorText" presStyleLbl="sibTrans2D1" presStyleIdx="4" presStyleCnt="5"/>
      <dgm:spPr/>
    </dgm:pt>
    <dgm:pt modelId="{ECC681E9-BCD3-4ACC-A7EE-624BD752014F}" type="pres">
      <dgm:prSet presAssocID="{7C43DD27-3FAB-4893-B16A-22837C798E3E}" presName="node" presStyleLbl="node1" presStyleIdx="5" presStyleCnt="6">
        <dgm:presLayoutVars>
          <dgm:bulletEnabled val="1"/>
        </dgm:presLayoutVars>
      </dgm:prSet>
      <dgm:spPr/>
    </dgm:pt>
  </dgm:ptLst>
  <dgm:cxnLst>
    <dgm:cxn modelId="{93B45F01-5B24-41CA-B484-082AC1F0E96A}" type="presOf" srcId="{3A7EC4AF-468A-4FC0-845E-CE61337BC2B6}" destId="{85E2E35F-9E09-4CF5-9BDC-8314FA688549}" srcOrd="0" destOrd="0" presId="urn:microsoft.com/office/officeart/2005/8/layout/process1"/>
    <dgm:cxn modelId="{ACC2E703-20F9-41F1-B3C3-9C196C359D5F}" type="presOf" srcId="{7E20E885-710B-4CA9-A4E7-CFE809A172C2}" destId="{DAA53428-3CCE-4DA1-821C-8E6007382DCD}" srcOrd="0" destOrd="2" presId="urn:microsoft.com/office/officeart/2005/8/layout/process1"/>
    <dgm:cxn modelId="{0FBCF407-F9D5-45CD-A00C-068BB4AFBC00}" type="presOf" srcId="{9886703C-BEC1-47C7-B6E6-D5E6F78B4579}" destId="{91CFC2FD-AC58-40DA-8934-BCAD3D68D4B9}" srcOrd="0" destOrd="0" presId="urn:microsoft.com/office/officeart/2005/8/layout/process1"/>
    <dgm:cxn modelId="{14E7A80C-67E2-49FB-8FE1-58409874504B}" type="presOf" srcId="{BB92A7E1-5293-4985-AA53-A26F39D3AE64}" destId="{54C499CC-227C-4D74-9A3D-FD0AFF27BE8F}" srcOrd="0" destOrd="2" presId="urn:microsoft.com/office/officeart/2005/8/layout/process1"/>
    <dgm:cxn modelId="{45CAB20D-55CD-4FB4-BA8A-70E7EF0E3BD2}" srcId="{7C43DD27-3FAB-4893-B16A-22837C798E3E}" destId="{B5C32552-7850-44D3-8D90-71897CE7A804}" srcOrd="1" destOrd="0" parTransId="{CC9089C6-D8A3-4958-B7E8-548E6A304753}" sibTransId="{A057A276-2797-4A5C-8AD1-C3F7A3BE7515}"/>
    <dgm:cxn modelId="{666B6C13-8A67-4C7A-810F-8EDCFB8A98E1}" type="presOf" srcId="{AD5232A7-AFC0-4436-9159-64A942FF42A6}" destId="{97F43854-4D1D-4B12-B836-5FD38C3A4B8A}" srcOrd="0" destOrd="0" presId="urn:microsoft.com/office/officeart/2005/8/layout/process1"/>
    <dgm:cxn modelId="{D2174E13-8A2C-443C-8D88-71D311BA95A5}" srcId="{FCF42635-B0FC-40C7-8718-86FF721092FA}" destId="{FD03044E-B738-4231-BCB9-B5F5888F9A9B}" srcOrd="4" destOrd="0" parTransId="{5AE8DFC5-FCF5-4670-A5C4-0C48B887399F}" sibTransId="{74749BA1-BE0B-450C-8F88-5AB17EC78BEB}"/>
    <dgm:cxn modelId="{CF1B3414-764E-4DBB-A0C3-3E8A3A9282EA}" type="presOf" srcId="{B5C32552-7850-44D3-8D90-71897CE7A804}" destId="{ECC681E9-BCD3-4ACC-A7EE-624BD752014F}" srcOrd="0" destOrd="2" presId="urn:microsoft.com/office/officeart/2005/8/layout/process1"/>
    <dgm:cxn modelId="{8E85B823-0BE8-455C-82FC-494C619B054F}" srcId="{FCF42635-B0FC-40C7-8718-86FF721092FA}" destId="{F883A010-101B-481F-91B6-2103D2E93DEF}" srcOrd="3" destOrd="0" parTransId="{E352E509-5DD1-47F9-9C0F-B1E8E38BABB5}" sibTransId="{9886703C-BEC1-47C7-B6E6-D5E6F78B4579}"/>
    <dgm:cxn modelId="{B86C9B36-0D1E-4924-B1D4-0B7B9D81C5F0}" type="presOf" srcId="{77DF1CE4-E3A5-494A-A971-41E61A5E73E8}" destId="{22ACCFDA-B24E-4A57-9F26-33F3133AED8E}" srcOrd="1" destOrd="0" presId="urn:microsoft.com/office/officeart/2005/8/layout/process1"/>
    <dgm:cxn modelId="{2A6E723C-E452-428F-B052-6603EFCB439D}" srcId="{AD5232A7-AFC0-4436-9159-64A942FF42A6}" destId="{7BE90970-D00C-447C-AA75-3C3D9898E4C4}" srcOrd="1" destOrd="0" parTransId="{BAFF6837-95EB-4CE5-BAA2-6E7AAAFCC75A}" sibTransId="{F59A7D46-EF7F-496E-AA8E-ECE4BD0428C3}"/>
    <dgm:cxn modelId="{11E04942-9305-47A8-B499-1C21716C09F0}" type="presOf" srcId="{74749BA1-BE0B-450C-8F88-5AB17EC78BEB}" destId="{EF5810C1-23F7-4844-BF5D-7372C13E3B6E}" srcOrd="1" destOrd="0" presId="urn:microsoft.com/office/officeart/2005/8/layout/process1"/>
    <dgm:cxn modelId="{7EEA1846-5219-4CA7-A5B2-C1E9E49A8B62}" srcId="{7C43DD27-3FAB-4893-B16A-22837C798E3E}" destId="{2706D720-0BD7-4938-B2E4-CC557DABE82E}" srcOrd="0" destOrd="0" parTransId="{360A00F6-5376-4BEC-9032-DA0A4A20CAFC}" sibTransId="{FD8BCCC7-3ACF-4A5E-9D0E-A64E750DCBA2}"/>
    <dgm:cxn modelId="{8D58B44B-FC47-4460-B8A5-F536D7E0B192}" srcId="{FCF42635-B0FC-40C7-8718-86FF721092FA}" destId="{0CEAD3AC-CA9C-409F-ADC7-1C52C676E7B0}" srcOrd="0" destOrd="0" parTransId="{C069C275-E1AA-4E9B-BF2F-311F28C34881}" sibTransId="{3A7EC4AF-468A-4FC0-845E-CE61337BC2B6}"/>
    <dgm:cxn modelId="{15CD6A6E-CD54-4FFC-AC94-0C2D4953F76E}" type="presOf" srcId="{0CEAD3AC-CA9C-409F-ADC7-1C52C676E7B0}" destId="{DAA53428-3CCE-4DA1-821C-8E6007382DCD}" srcOrd="0" destOrd="0" presId="urn:microsoft.com/office/officeart/2005/8/layout/process1"/>
    <dgm:cxn modelId="{68B15853-805E-4501-980D-24C055156F11}" type="presOf" srcId="{F883A010-101B-481F-91B6-2103D2E93DEF}" destId="{D1A9E89B-7915-4A2F-91E9-3898B1E986F2}" srcOrd="0" destOrd="0" presId="urn:microsoft.com/office/officeart/2005/8/layout/process1"/>
    <dgm:cxn modelId="{1CC6C556-4EE7-47C5-8284-B4ACB6C2C799}" type="presOf" srcId="{7C43DD27-3FAB-4893-B16A-22837C798E3E}" destId="{ECC681E9-BCD3-4ACC-A7EE-624BD752014F}" srcOrd="0" destOrd="0" presId="urn:microsoft.com/office/officeart/2005/8/layout/process1"/>
    <dgm:cxn modelId="{BB1ACE7C-4909-4C94-B01F-B531056EFEBE}" srcId="{0CEAD3AC-CA9C-409F-ADC7-1C52C676E7B0}" destId="{7E20E885-710B-4CA9-A4E7-CFE809A172C2}" srcOrd="1" destOrd="0" parTransId="{FF2C25D3-98A0-4666-8C2B-970C1AE06F53}" sibTransId="{2DF230C1-0501-40DF-8C40-46D77771A49F}"/>
    <dgm:cxn modelId="{37B4C380-773A-4FFC-BE8A-6351FA856966}" type="presOf" srcId="{3992DB6E-63B0-415A-801D-CE1C6BB66E69}" destId="{6B07575A-BEAA-429D-92F2-1C4B5AF7180A}" srcOrd="0" destOrd="0" presId="urn:microsoft.com/office/officeart/2005/8/layout/process1"/>
    <dgm:cxn modelId="{F1B80581-CB47-4E86-88C1-9F0E1B02793F}" type="presOf" srcId="{C073E37E-078E-422A-A8A1-A5B7C35F8F2B}" destId="{54C499CC-227C-4D74-9A3D-FD0AFF27BE8F}" srcOrd="0" destOrd="0" presId="urn:microsoft.com/office/officeart/2005/8/layout/process1"/>
    <dgm:cxn modelId="{3B400482-1270-4D9A-A291-C49E1FA81242}" srcId="{FCF42635-B0FC-40C7-8718-86FF721092FA}" destId="{AD5232A7-AFC0-4436-9159-64A942FF42A6}" srcOrd="2" destOrd="0" parTransId="{6D6E429E-175E-494B-887B-5A8F51AF5C39}" sibTransId="{77DF1CE4-E3A5-494A-A971-41E61A5E73E8}"/>
    <dgm:cxn modelId="{09DE1F88-1E52-43F8-8EDA-0F63C417D14A}" type="presOf" srcId="{3A7EC4AF-468A-4FC0-845E-CE61337BC2B6}" destId="{3C4E3305-D5D6-4713-9488-470321581CDA}" srcOrd="1" destOrd="0" presId="urn:microsoft.com/office/officeart/2005/8/layout/process1"/>
    <dgm:cxn modelId="{9E65DF8B-DEF6-4BFB-AC21-F7263139FDE5}" srcId="{FCF42635-B0FC-40C7-8718-86FF721092FA}" destId="{7C43DD27-3FAB-4893-B16A-22837C798E3E}" srcOrd="5" destOrd="0" parTransId="{7F063853-FF44-4EC9-AC41-1628F1957614}" sibTransId="{ACF0B088-F87F-4AE2-AE72-B9C462B5A90F}"/>
    <dgm:cxn modelId="{92078395-4372-48DA-9B80-9DF2AFB178FF}" srcId="{C073E37E-078E-422A-A8A1-A5B7C35F8F2B}" destId="{BB92A7E1-5293-4985-AA53-A26F39D3AE64}" srcOrd="1" destOrd="0" parTransId="{AD0A9435-44D1-4FAE-9531-2F3067D009BB}" sibTransId="{01CBCF83-5BB6-4FB3-9C13-BD488F599D97}"/>
    <dgm:cxn modelId="{5954A295-DB15-4B3E-BC5D-A7B44D87BDA5}" type="presOf" srcId="{9886703C-BEC1-47C7-B6E6-D5E6F78B4579}" destId="{92752CF1-A9FD-40E7-8FD8-C5771DED68F7}" srcOrd="1" destOrd="0" presId="urn:microsoft.com/office/officeart/2005/8/layout/process1"/>
    <dgm:cxn modelId="{BD9D809A-1A23-4677-B6DB-D495EB01DE8F}" type="presOf" srcId="{6F6BC31C-1EE3-4D3B-AA11-D527136E4C8A}" destId="{54C499CC-227C-4D74-9A3D-FD0AFF27BE8F}" srcOrd="0" destOrd="1" presId="urn:microsoft.com/office/officeart/2005/8/layout/process1"/>
    <dgm:cxn modelId="{0C8C2B9F-2C5D-4833-8EB1-A42A12561BAF}" type="presOf" srcId="{74749BA1-BE0B-450C-8F88-5AB17EC78BEB}" destId="{415B66DE-D5B2-4681-AB08-86BD4898B6A0}" srcOrd="0" destOrd="0" presId="urn:microsoft.com/office/officeart/2005/8/layout/process1"/>
    <dgm:cxn modelId="{BD0C65A0-921D-4252-92C9-CE09534B4D71}" srcId="{AD5232A7-AFC0-4436-9159-64A942FF42A6}" destId="{B2F74D68-89E8-4A4A-8286-B0B2C1E9398E}" srcOrd="0" destOrd="0" parTransId="{4E6296B9-6F82-4509-AB18-D6FC9F6EA552}" sibTransId="{229E0AA6-CC13-44F1-B502-D8CBA0A1E6D2}"/>
    <dgm:cxn modelId="{8856AEAD-AF9E-4A10-91B8-CAB3096DE79A}" srcId="{FCF42635-B0FC-40C7-8718-86FF721092FA}" destId="{C073E37E-078E-422A-A8A1-A5B7C35F8F2B}" srcOrd="1" destOrd="0" parTransId="{AA566E0E-51BB-486E-851A-6E2D63DEA016}" sibTransId="{3992DB6E-63B0-415A-801D-CE1C6BB66E69}"/>
    <dgm:cxn modelId="{F95E6EB1-F578-471F-B948-CDC7306DBB49}" type="presOf" srcId="{B2F74D68-89E8-4A4A-8286-B0B2C1E9398E}" destId="{97F43854-4D1D-4B12-B836-5FD38C3A4B8A}" srcOrd="0" destOrd="1" presId="urn:microsoft.com/office/officeart/2005/8/layout/process1"/>
    <dgm:cxn modelId="{DDA6B8C0-1F82-4A0D-B45D-9C7A70BC6D49}" type="presOf" srcId="{FCF42635-B0FC-40C7-8718-86FF721092FA}" destId="{541DEC74-2EDB-4303-BAD6-E58C92616412}" srcOrd="0" destOrd="0" presId="urn:microsoft.com/office/officeart/2005/8/layout/process1"/>
    <dgm:cxn modelId="{9E197DC2-5949-4A6A-8FA0-C38689FF6DD4}" type="presOf" srcId="{7BE90970-D00C-447C-AA75-3C3D9898E4C4}" destId="{97F43854-4D1D-4B12-B836-5FD38C3A4B8A}" srcOrd="0" destOrd="2" presId="urn:microsoft.com/office/officeart/2005/8/layout/process1"/>
    <dgm:cxn modelId="{E2E978C9-9504-4604-80B3-2F2A02E9F915}" type="presOf" srcId="{77DF1CE4-E3A5-494A-A971-41E61A5E73E8}" destId="{A03BC5A7-89BA-4C51-87F6-27001901B7EC}" srcOrd="0" destOrd="0" presId="urn:microsoft.com/office/officeart/2005/8/layout/process1"/>
    <dgm:cxn modelId="{DFF024CB-9378-4BFF-970B-812E6DD6C2D9}" srcId="{0CEAD3AC-CA9C-409F-ADC7-1C52C676E7B0}" destId="{D427ECA7-15CE-46CE-A677-5A92486E972D}" srcOrd="0" destOrd="0" parTransId="{A1E73D41-5D39-4ACF-B049-93BC53FE3C4C}" sibTransId="{C9345623-2C95-4D71-9E84-758476992BA6}"/>
    <dgm:cxn modelId="{87A351D4-4D0F-4DEC-8009-804C31BCD260}" type="presOf" srcId="{FD03044E-B738-4231-BCB9-B5F5888F9A9B}" destId="{E6D1181D-97EF-4B59-AC07-80F264FBA5DE}" srcOrd="0" destOrd="0" presId="urn:microsoft.com/office/officeart/2005/8/layout/process1"/>
    <dgm:cxn modelId="{65442CD9-5C55-4F2B-9C6F-438FA3611D64}" type="presOf" srcId="{D427ECA7-15CE-46CE-A677-5A92486E972D}" destId="{DAA53428-3CCE-4DA1-821C-8E6007382DCD}" srcOrd="0" destOrd="1" presId="urn:microsoft.com/office/officeart/2005/8/layout/process1"/>
    <dgm:cxn modelId="{EEBF36E7-3125-4EB5-B397-B026A154FE02}" srcId="{C073E37E-078E-422A-A8A1-A5B7C35F8F2B}" destId="{6F6BC31C-1EE3-4D3B-AA11-D527136E4C8A}" srcOrd="0" destOrd="0" parTransId="{E190798A-FBC3-4ECD-A470-6FF4DCCE664B}" sibTransId="{4C6CCBF1-71B6-40C9-A1A8-F200E7D4F60E}"/>
    <dgm:cxn modelId="{FAF161F8-FD57-4479-B0E1-E29699F9D04A}" type="presOf" srcId="{3992DB6E-63B0-415A-801D-CE1C6BB66E69}" destId="{65B3213B-1A5F-4199-8C1E-20D3EBCF2914}" srcOrd="1" destOrd="0" presId="urn:microsoft.com/office/officeart/2005/8/layout/process1"/>
    <dgm:cxn modelId="{CE3E7CFE-E434-4EE7-8F7F-16AE4078CEA6}" type="presOf" srcId="{2706D720-0BD7-4938-B2E4-CC557DABE82E}" destId="{ECC681E9-BCD3-4ACC-A7EE-624BD752014F}" srcOrd="0" destOrd="1" presId="urn:microsoft.com/office/officeart/2005/8/layout/process1"/>
    <dgm:cxn modelId="{1B373E2F-1CFF-48E6-A0DF-CF402DBF632E}" type="presParOf" srcId="{541DEC74-2EDB-4303-BAD6-E58C92616412}" destId="{DAA53428-3CCE-4DA1-821C-8E6007382DCD}" srcOrd="0" destOrd="0" presId="urn:microsoft.com/office/officeart/2005/8/layout/process1"/>
    <dgm:cxn modelId="{52728F3F-CD9F-496D-8479-FD98DE8488D7}" type="presParOf" srcId="{541DEC74-2EDB-4303-BAD6-E58C92616412}" destId="{85E2E35F-9E09-4CF5-9BDC-8314FA688549}" srcOrd="1" destOrd="0" presId="urn:microsoft.com/office/officeart/2005/8/layout/process1"/>
    <dgm:cxn modelId="{ABBD2C7E-55B0-43E9-9C0C-1FCF1A98269F}" type="presParOf" srcId="{85E2E35F-9E09-4CF5-9BDC-8314FA688549}" destId="{3C4E3305-D5D6-4713-9488-470321581CDA}" srcOrd="0" destOrd="0" presId="urn:microsoft.com/office/officeart/2005/8/layout/process1"/>
    <dgm:cxn modelId="{39F7439A-DE5B-46A2-ADC2-E825C6F3B642}" type="presParOf" srcId="{541DEC74-2EDB-4303-BAD6-E58C92616412}" destId="{54C499CC-227C-4D74-9A3D-FD0AFF27BE8F}" srcOrd="2" destOrd="0" presId="urn:microsoft.com/office/officeart/2005/8/layout/process1"/>
    <dgm:cxn modelId="{96FC053F-C609-4E2F-BED9-5E3F87EE2C4B}" type="presParOf" srcId="{541DEC74-2EDB-4303-BAD6-E58C92616412}" destId="{6B07575A-BEAA-429D-92F2-1C4B5AF7180A}" srcOrd="3" destOrd="0" presId="urn:microsoft.com/office/officeart/2005/8/layout/process1"/>
    <dgm:cxn modelId="{D7EE3AEC-8628-4C91-AFDD-E439B17E81B6}" type="presParOf" srcId="{6B07575A-BEAA-429D-92F2-1C4B5AF7180A}" destId="{65B3213B-1A5F-4199-8C1E-20D3EBCF2914}" srcOrd="0" destOrd="0" presId="urn:microsoft.com/office/officeart/2005/8/layout/process1"/>
    <dgm:cxn modelId="{EA875AF1-4958-4756-88A0-1D174BE6B33A}" type="presParOf" srcId="{541DEC74-2EDB-4303-BAD6-E58C92616412}" destId="{97F43854-4D1D-4B12-B836-5FD38C3A4B8A}" srcOrd="4" destOrd="0" presId="urn:microsoft.com/office/officeart/2005/8/layout/process1"/>
    <dgm:cxn modelId="{A6BF4F70-7633-42F0-BEE1-C0A67E2AE393}" type="presParOf" srcId="{541DEC74-2EDB-4303-BAD6-E58C92616412}" destId="{A03BC5A7-89BA-4C51-87F6-27001901B7EC}" srcOrd="5" destOrd="0" presId="urn:microsoft.com/office/officeart/2005/8/layout/process1"/>
    <dgm:cxn modelId="{1CA44640-1106-4F2F-B820-3FC4CF7B85B0}" type="presParOf" srcId="{A03BC5A7-89BA-4C51-87F6-27001901B7EC}" destId="{22ACCFDA-B24E-4A57-9F26-33F3133AED8E}" srcOrd="0" destOrd="0" presId="urn:microsoft.com/office/officeart/2005/8/layout/process1"/>
    <dgm:cxn modelId="{01796711-8C0A-42B4-A0BD-A5F992869C21}" type="presParOf" srcId="{541DEC74-2EDB-4303-BAD6-E58C92616412}" destId="{D1A9E89B-7915-4A2F-91E9-3898B1E986F2}" srcOrd="6" destOrd="0" presId="urn:microsoft.com/office/officeart/2005/8/layout/process1"/>
    <dgm:cxn modelId="{9F4D0810-F9EB-49C6-8A35-63FF9B505FE9}" type="presParOf" srcId="{541DEC74-2EDB-4303-BAD6-E58C92616412}" destId="{91CFC2FD-AC58-40DA-8934-BCAD3D68D4B9}" srcOrd="7" destOrd="0" presId="urn:microsoft.com/office/officeart/2005/8/layout/process1"/>
    <dgm:cxn modelId="{FAF8DD94-CE05-4EA8-9C7C-B89F04A280B0}" type="presParOf" srcId="{91CFC2FD-AC58-40DA-8934-BCAD3D68D4B9}" destId="{92752CF1-A9FD-40E7-8FD8-C5771DED68F7}" srcOrd="0" destOrd="0" presId="urn:microsoft.com/office/officeart/2005/8/layout/process1"/>
    <dgm:cxn modelId="{C559DAF3-FD6E-4ECF-B309-A7438D061166}" type="presParOf" srcId="{541DEC74-2EDB-4303-BAD6-E58C92616412}" destId="{E6D1181D-97EF-4B59-AC07-80F264FBA5DE}" srcOrd="8" destOrd="0" presId="urn:microsoft.com/office/officeart/2005/8/layout/process1"/>
    <dgm:cxn modelId="{DEF0E395-F750-47C6-A685-C2D4FAF6D38F}" type="presParOf" srcId="{541DEC74-2EDB-4303-BAD6-E58C92616412}" destId="{415B66DE-D5B2-4681-AB08-86BD4898B6A0}" srcOrd="9" destOrd="0" presId="urn:microsoft.com/office/officeart/2005/8/layout/process1"/>
    <dgm:cxn modelId="{90EB129B-F22A-4EDA-A8B9-E86B9FD362BB}" type="presParOf" srcId="{415B66DE-D5B2-4681-AB08-86BD4898B6A0}" destId="{EF5810C1-23F7-4844-BF5D-7372C13E3B6E}" srcOrd="0" destOrd="0" presId="urn:microsoft.com/office/officeart/2005/8/layout/process1"/>
    <dgm:cxn modelId="{D38BC856-7875-4C25-B186-648822F8B7F4}" type="presParOf" srcId="{541DEC74-2EDB-4303-BAD6-E58C92616412}" destId="{ECC681E9-BCD3-4ACC-A7EE-624BD752014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7E8B11-2318-4FA2-A3F4-1ADB4A7A0A3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38BF6C-CB09-4769-A514-94A5FAD6C420}">
      <dgm:prSet custT="1"/>
      <dgm:spPr/>
      <dgm:t>
        <a:bodyPr/>
        <a:lstStyle/>
        <a:p>
          <a:pPr rtl="0"/>
          <a:r>
            <a:rPr lang="en-IN" sz="1200" b="1" i="0" dirty="0"/>
            <a:t>H2: Why Choose </a:t>
          </a:r>
          <a:r>
            <a:rPr lang="en-IN" sz="1200" b="1" i="0" dirty="0" err="1"/>
            <a:t>Flinkit’s</a:t>
          </a:r>
          <a:r>
            <a:rPr lang="en-IN" sz="1200" b="1" i="0" dirty="0"/>
            <a:t> Calendar?</a:t>
          </a:r>
          <a:endParaRPr lang="en-IN" sz="1200" dirty="0"/>
        </a:p>
      </dgm:t>
    </dgm:pt>
    <dgm:pt modelId="{EE84ED45-1831-40C8-A815-81B5B3A266B5}" type="parTrans" cxnId="{9418ED55-E318-4CA1-9840-642AEC80543C}">
      <dgm:prSet/>
      <dgm:spPr/>
      <dgm:t>
        <a:bodyPr/>
        <a:lstStyle/>
        <a:p>
          <a:endParaRPr lang="en-IN"/>
        </a:p>
      </dgm:t>
    </dgm:pt>
    <dgm:pt modelId="{DE95EFE4-EAF7-4201-9F94-0B3BDE5B54C9}" type="sibTrans" cxnId="{9418ED55-E318-4CA1-9840-642AEC80543C}">
      <dgm:prSet/>
      <dgm:spPr/>
      <dgm:t>
        <a:bodyPr/>
        <a:lstStyle/>
        <a:p>
          <a:endParaRPr lang="en-IN"/>
        </a:p>
      </dgm:t>
    </dgm:pt>
    <dgm:pt modelId="{83A3781C-5514-4056-A46A-368C4B56929B}">
      <dgm:prSet custT="1"/>
      <dgm:spPr/>
      <dgm:t>
        <a:bodyPr/>
        <a:lstStyle/>
        <a:p>
          <a:pPr rtl="0"/>
          <a:r>
            <a:rPr lang="en-IN" sz="1200" b="0" i="0" dirty="0"/>
            <a:t>Organize ideas</a:t>
          </a:r>
          <a:endParaRPr lang="en-IN" sz="1200" dirty="0"/>
        </a:p>
      </dgm:t>
    </dgm:pt>
    <dgm:pt modelId="{2D070A5F-1D42-458F-93C7-BC7FB45DB81C}" type="parTrans" cxnId="{E0B92D57-0485-4115-A4EF-E9445B9BE9D2}">
      <dgm:prSet/>
      <dgm:spPr/>
      <dgm:t>
        <a:bodyPr/>
        <a:lstStyle/>
        <a:p>
          <a:endParaRPr lang="en-IN"/>
        </a:p>
      </dgm:t>
    </dgm:pt>
    <dgm:pt modelId="{ED9A4014-972E-4235-82BC-F2128C6D5B28}" type="sibTrans" cxnId="{E0B92D57-0485-4115-A4EF-E9445B9BE9D2}">
      <dgm:prSet/>
      <dgm:spPr/>
      <dgm:t>
        <a:bodyPr/>
        <a:lstStyle/>
        <a:p>
          <a:endParaRPr lang="en-IN"/>
        </a:p>
      </dgm:t>
    </dgm:pt>
    <dgm:pt modelId="{E0EB8716-FBB8-4686-8CF4-1E9470E25D21}">
      <dgm:prSet custT="1"/>
      <dgm:spPr/>
      <dgm:t>
        <a:bodyPr/>
        <a:lstStyle/>
        <a:p>
          <a:pPr rtl="0"/>
          <a:r>
            <a:rPr lang="en-IN" sz="1200" b="0" i="0" dirty="0"/>
            <a:t>Track deadlines</a:t>
          </a:r>
          <a:endParaRPr lang="en-IN" sz="1200" dirty="0"/>
        </a:p>
      </dgm:t>
    </dgm:pt>
    <dgm:pt modelId="{5744B046-70FB-44C1-AF66-9D3567FD231C}" type="parTrans" cxnId="{EB0900D3-E5A3-40B9-AE9B-B79715BAC0F9}">
      <dgm:prSet/>
      <dgm:spPr/>
      <dgm:t>
        <a:bodyPr/>
        <a:lstStyle/>
        <a:p>
          <a:endParaRPr lang="en-IN"/>
        </a:p>
      </dgm:t>
    </dgm:pt>
    <dgm:pt modelId="{58035A7C-F34A-4A8D-AD7E-CC09B4DCC8FE}" type="sibTrans" cxnId="{EB0900D3-E5A3-40B9-AE9B-B79715BAC0F9}">
      <dgm:prSet/>
      <dgm:spPr/>
      <dgm:t>
        <a:bodyPr/>
        <a:lstStyle/>
        <a:p>
          <a:endParaRPr lang="en-IN"/>
        </a:p>
      </dgm:t>
    </dgm:pt>
    <dgm:pt modelId="{2EAFD4D0-F459-4BF1-84B3-B077EAB0DC33}">
      <dgm:prSet custT="1"/>
      <dgm:spPr/>
      <dgm:t>
        <a:bodyPr/>
        <a:lstStyle/>
        <a:p>
          <a:pPr rtl="0"/>
          <a:r>
            <a:rPr lang="en-IN" sz="1200" b="0" i="0" dirty="0"/>
            <a:t>Collaborate with teams</a:t>
          </a:r>
          <a:endParaRPr lang="en-IN" sz="1200" dirty="0"/>
        </a:p>
      </dgm:t>
    </dgm:pt>
    <dgm:pt modelId="{076833EF-32E0-4F77-AD7E-6581AF3CC443}" type="parTrans" cxnId="{600F52C3-DD76-41B2-B70C-24E98C6E0C1A}">
      <dgm:prSet/>
      <dgm:spPr/>
      <dgm:t>
        <a:bodyPr/>
        <a:lstStyle/>
        <a:p>
          <a:endParaRPr lang="en-IN"/>
        </a:p>
      </dgm:t>
    </dgm:pt>
    <dgm:pt modelId="{9383E7A4-5681-43F9-B341-C07842CB780C}" type="sibTrans" cxnId="{600F52C3-DD76-41B2-B70C-24E98C6E0C1A}">
      <dgm:prSet/>
      <dgm:spPr/>
      <dgm:t>
        <a:bodyPr/>
        <a:lstStyle/>
        <a:p>
          <a:endParaRPr lang="en-IN"/>
        </a:p>
      </dgm:t>
    </dgm:pt>
    <dgm:pt modelId="{0FE23E01-FF22-4F7C-B272-D0789F62A212}">
      <dgm:prSet custT="1"/>
      <dgm:spPr/>
      <dgm:t>
        <a:bodyPr/>
        <a:lstStyle/>
        <a:p>
          <a:pPr rtl="0"/>
          <a:r>
            <a:rPr lang="en-IN" sz="1200" b="1" i="0" dirty="0"/>
            <a:t>H2: Key Features</a:t>
          </a:r>
          <a:endParaRPr lang="en-IN" sz="1200" dirty="0"/>
        </a:p>
      </dgm:t>
    </dgm:pt>
    <dgm:pt modelId="{C21E1688-DF2B-4046-B87F-B4AB959A581D}" type="parTrans" cxnId="{00FCB459-CA5A-405F-99B0-DC32B4FE829C}">
      <dgm:prSet/>
      <dgm:spPr/>
      <dgm:t>
        <a:bodyPr/>
        <a:lstStyle/>
        <a:p>
          <a:endParaRPr lang="en-IN"/>
        </a:p>
      </dgm:t>
    </dgm:pt>
    <dgm:pt modelId="{0DD45942-A3B1-40E8-981F-14ACCF236F39}" type="sibTrans" cxnId="{00FCB459-CA5A-405F-99B0-DC32B4FE829C}">
      <dgm:prSet/>
      <dgm:spPr/>
      <dgm:t>
        <a:bodyPr/>
        <a:lstStyle/>
        <a:p>
          <a:endParaRPr lang="en-IN"/>
        </a:p>
      </dgm:t>
    </dgm:pt>
    <dgm:pt modelId="{0C36037A-69FB-404D-82FD-F285124F0A6A}">
      <dgm:prSet custT="1"/>
      <dgm:spPr/>
      <dgm:t>
        <a:bodyPr/>
        <a:lstStyle/>
        <a:p>
          <a:pPr rtl="0"/>
          <a:r>
            <a:rPr lang="en-IN" sz="1200" b="0" i="0" dirty="0"/>
            <a:t>Ready-to-use templates (Excel, Sheets, Notion)</a:t>
          </a:r>
          <a:endParaRPr lang="en-IN" sz="1200" dirty="0"/>
        </a:p>
      </dgm:t>
    </dgm:pt>
    <dgm:pt modelId="{99BEEF4C-4FAC-4BF6-BC95-781AF64111E1}" type="parTrans" cxnId="{51B9E174-F1F7-4E23-9429-D3578A8F2CC1}">
      <dgm:prSet/>
      <dgm:spPr/>
      <dgm:t>
        <a:bodyPr/>
        <a:lstStyle/>
        <a:p>
          <a:endParaRPr lang="en-IN"/>
        </a:p>
      </dgm:t>
    </dgm:pt>
    <dgm:pt modelId="{1EA28B59-0FC7-4EC6-A321-52CAA781DF8A}" type="sibTrans" cxnId="{51B9E174-F1F7-4E23-9429-D3578A8F2CC1}">
      <dgm:prSet/>
      <dgm:spPr/>
      <dgm:t>
        <a:bodyPr/>
        <a:lstStyle/>
        <a:p>
          <a:endParaRPr lang="en-IN"/>
        </a:p>
      </dgm:t>
    </dgm:pt>
    <dgm:pt modelId="{792E0872-4F94-4292-98C5-42D4E1C9272D}">
      <dgm:prSet custT="1"/>
      <dgm:spPr/>
      <dgm:t>
        <a:bodyPr/>
        <a:lstStyle/>
        <a:p>
          <a:pPr rtl="0"/>
          <a:r>
            <a:rPr lang="en-IN" sz="1200" b="0" i="0" dirty="0"/>
            <a:t>Color-coded task tracker</a:t>
          </a:r>
          <a:endParaRPr lang="en-IN" sz="1200" dirty="0"/>
        </a:p>
      </dgm:t>
    </dgm:pt>
    <dgm:pt modelId="{976587C4-0C3A-4840-AC57-87A4ED94F988}" type="parTrans" cxnId="{E5EEB654-B5DB-4ADA-9E92-3635631C62EF}">
      <dgm:prSet/>
      <dgm:spPr/>
      <dgm:t>
        <a:bodyPr/>
        <a:lstStyle/>
        <a:p>
          <a:endParaRPr lang="en-IN"/>
        </a:p>
      </dgm:t>
    </dgm:pt>
    <dgm:pt modelId="{331F3E2E-2EA2-4076-B8ED-E70AB94B9F73}" type="sibTrans" cxnId="{E5EEB654-B5DB-4ADA-9E92-3635631C62EF}">
      <dgm:prSet/>
      <dgm:spPr/>
      <dgm:t>
        <a:bodyPr/>
        <a:lstStyle/>
        <a:p>
          <a:endParaRPr lang="en-IN"/>
        </a:p>
      </dgm:t>
    </dgm:pt>
    <dgm:pt modelId="{B0A1C78C-0B71-45DC-B83A-6105FF84FD9E}">
      <dgm:prSet custT="1"/>
      <dgm:spPr/>
      <dgm:t>
        <a:bodyPr/>
        <a:lstStyle/>
        <a:p>
          <a:pPr rtl="0"/>
          <a:r>
            <a:rPr lang="en-IN" sz="1200" b="0" i="0" dirty="0"/>
            <a:t>Easy editing &amp; customization</a:t>
          </a:r>
          <a:endParaRPr lang="en-IN" sz="1200" dirty="0"/>
        </a:p>
      </dgm:t>
    </dgm:pt>
    <dgm:pt modelId="{A236DC88-F7D9-4E33-BCED-0FFC6E70E4E7}" type="parTrans" cxnId="{F6BD1D69-6787-42BC-822A-C68C2ADEA69B}">
      <dgm:prSet/>
      <dgm:spPr/>
      <dgm:t>
        <a:bodyPr/>
        <a:lstStyle/>
        <a:p>
          <a:endParaRPr lang="en-IN"/>
        </a:p>
      </dgm:t>
    </dgm:pt>
    <dgm:pt modelId="{0C244BF4-2DD9-4F3A-8B56-D0A2E60CF4A2}" type="sibTrans" cxnId="{F6BD1D69-6787-42BC-822A-C68C2ADEA69B}">
      <dgm:prSet/>
      <dgm:spPr/>
      <dgm:t>
        <a:bodyPr/>
        <a:lstStyle/>
        <a:p>
          <a:endParaRPr lang="en-IN"/>
        </a:p>
      </dgm:t>
    </dgm:pt>
    <dgm:pt modelId="{417C3E20-DE48-4B40-A17C-0B66C230F16A}">
      <dgm:prSet custT="1"/>
      <dgm:spPr/>
      <dgm:t>
        <a:bodyPr/>
        <a:lstStyle/>
        <a:p>
          <a:pPr rtl="0"/>
          <a:r>
            <a:rPr lang="en-IN" sz="1200" b="0" i="0" dirty="0"/>
            <a:t>Team-friendly layout</a:t>
          </a:r>
          <a:endParaRPr lang="en-IN" sz="1200" dirty="0"/>
        </a:p>
      </dgm:t>
    </dgm:pt>
    <dgm:pt modelId="{A6426AA2-4BE0-490C-A915-8178AE79B970}" type="parTrans" cxnId="{EB609C4B-11B4-4260-A7ED-C9C95EFCDFBD}">
      <dgm:prSet/>
      <dgm:spPr/>
      <dgm:t>
        <a:bodyPr/>
        <a:lstStyle/>
        <a:p>
          <a:endParaRPr lang="en-IN"/>
        </a:p>
      </dgm:t>
    </dgm:pt>
    <dgm:pt modelId="{C92103AC-3A02-4B44-BEBE-64D7836AD1FF}" type="sibTrans" cxnId="{EB609C4B-11B4-4260-A7ED-C9C95EFCDFBD}">
      <dgm:prSet/>
      <dgm:spPr/>
      <dgm:t>
        <a:bodyPr/>
        <a:lstStyle/>
        <a:p>
          <a:endParaRPr lang="en-IN"/>
        </a:p>
      </dgm:t>
    </dgm:pt>
    <dgm:pt modelId="{689027F5-6DEE-45A2-9632-0968DC5EFFA3}">
      <dgm:prSet/>
      <dgm:spPr/>
      <dgm:t>
        <a:bodyPr/>
        <a:lstStyle/>
        <a:p>
          <a:pPr rtl="0"/>
          <a:r>
            <a:rPr lang="en-IN" b="1" i="0"/>
            <a:t>H2: Who Should Use It?</a:t>
          </a:r>
          <a:endParaRPr lang="en-IN"/>
        </a:p>
      </dgm:t>
    </dgm:pt>
    <dgm:pt modelId="{096FB322-E6A3-45E6-A8E6-13DE420515D4}" type="parTrans" cxnId="{73170674-86BD-4863-B153-0EAE0F484C55}">
      <dgm:prSet/>
      <dgm:spPr/>
      <dgm:t>
        <a:bodyPr/>
        <a:lstStyle/>
        <a:p>
          <a:endParaRPr lang="en-IN"/>
        </a:p>
      </dgm:t>
    </dgm:pt>
    <dgm:pt modelId="{834F35DD-79F9-43C5-9487-188DB41EC2EB}" type="sibTrans" cxnId="{73170674-86BD-4863-B153-0EAE0F484C55}">
      <dgm:prSet/>
      <dgm:spPr/>
      <dgm:t>
        <a:bodyPr/>
        <a:lstStyle/>
        <a:p>
          <a:endParaRPr lang="en-IN"/>
        </a:p>
      </dgm:t>
    </dgm:pt>
    <dgm:pt modelId="{14E3C08D-48D0-4C40-BFBD-FE169088FA71}">
      <dgm:prSet/>
      <dgm:spPr/>
      <dgm:t>
        <a:bodyPr/>
        <a:lstStyle/>
        <a:p>
          <a:pPr rtl="0"/>
          <a:r>
            <a:rPr lang="en-IN" b="0" i="0"/>
            <a:t>Startups &amp; small businesses</a:t>
          </a:r>
          <a:endParaRPr lang="en-IN"/>
        </a:p>
      </dgm:t>
    </dgm:pt>
    <dgm:pt modelId="{202C36D5-342C-42CD-B224-71E4CFC51EDC}" type="parTrans" cxnId="{92F60B4B-DBDC-4482-9EC5-C473DB3973CF}">
      <dgm:prSet/>
      <dgm:spPr/>
      <dgm:t>
        <a:bodyPr/>
        <a:lstStyle/>
        <a:p>
          <a:endParaRPr lang="en-IN"/>
        </a:p>
      </dgm:t>
    </dgm:pt>
    <dgm:pt modelId="{F1B341A0-C137-4769-AB33-074255109ED2}" type="sibTrans" cxnId="{92F60B4B-DBDC-4482-9EC5-C473DB3973CF}">
      <dgm:prSet/>
      <dgm:spPr/>
      <dgm:t>
        <a:bodyPr/>
        <a:lstStyle/>
        <a:p>
          <a:endParaRPr lang="en-IN"/>
        </a:p>
      </dgm:t>
    </dgm:pt>
    <dgm:pt modelId="{FDD5246C-3FF4-4A59-A52B-1DF9EDE6104A}">
      <dgm:prSet/>
      <dgm:spPr/>
      <dgm:t>
        <a:bodyPr/>
        <a:lstStyle/>
        <a:p>
          <a:pPr rtl="0"/>
          <a:r>
            <a:rPr lang="en-IN" b="0" i="0"/>
            <a:t>Freelancers &amp; marketers</a:t>
          </a:r>
          <a:endParaRPr lang="en-IN"/>
        </a:p>
      </dgm:t>
    </dgm:pt>
    <dgm:pt modelId="{3BA7D3C8-D7F4-4FCC-9AA8-37B1DD2E2FF1}" type="parTrans" cxnId="{298F76E2-9E9F-49A5-8EF6-2D400708E6CC}">
      <dgm:prSet/>
      <dgm:spPr/>
      <dgm:t>
        <a:bodyPr/>
        <a:lstStyle/>
        <a:p>
          <a:endParaRPr lang="en-IN"/>
        </a:p>
      </dgm:t>
    </dgm:pt>
    <dgm:pt modelId="{096266DB-29C0-4087-9D69-4202C224B9DF}" type="sibTrans" cxnId="{298F76E2-9E9F-49A5-8EF6-2D400708E6CC}">
      <dgm:prSet/>
      <dgm:spPr/>
      <dgm:t>
        <a:bodyPr/>
        <a:lstStyle/>
        <a:p>
          <a:endParaRPr lang="en-IN"/>
        </a:p>
      </dgm:t>
    </dgm:pt>
    <dgm:pt modelId="{3C56741D-6ED0-4493-A8F0-29D12B5E0701}">
      <dgm:prSet/>
      <dgm:spPr/>
      <dgm:t>
        <a:bodyPr/>
        <a:lstStyle/>
        <a:p>
          <a:pPr rtl="0"/>
          <a:r>
            <a:rPr lang="en-IN" b="0" i="0"/>
            <a:t>Social media managers</a:t>
          </a:r>
          <a:endParaRPr lang="en-IN"/>
        </a:p>
      </dgm:t>
    </dgm:pt>
    <dgm:pt modelId="{0588AAE1-5923-45D3-9F99-1726B6F29BB6}" type="parTrans" cxnId="{1C2DA2A0-1265-41F9-8181-30CBAE9C5F74}">
      <dgm:prSet/>
      <dgm:spPr/>
      <dgm:t>
        <a:bodyPr/>
        <a:lstStyle/>
        <a:p>
          <a:endParaRPr lang="en-IN"/>
        </a:p>
      </dgm:t>
    </dgm:pt>
    <dgm:pt modelId="{EC6F49BF-DC72-4D43-A08B-3B34A5CE8678}" type="sibTrans" cxnId="{1C2DA2A0-1265-41F9-8181-30CBAE9C5F74}">
      <dgm:prSet/>
      <dgm:spPr/>
      <dgm:t>
        <a:bodyPr/>
        <a:lstStyle/>
        <a:p>
          <a:endParaRPr lang="en-IN"/>
        </a:p>
      </dgm:t>
    </dgm:pt>
    <dgm:pt modelId="{E6352884-5DB9-4171-AFCA-CB689BBEBE9B}">
      <dgm:prSet/>
      <dgm:spPr/>
      <dgm:t>
        <a:bodyPr/>
        <a:lstStyle/>
        <a:p>
          <a:pPr rtl="0"/>
          <a:r>
            <a:rPr lang="en-IN" b="1" i="0"/>
            <a:t>H2: How It Works</a:t>
          </a:r>
          <a:endParaRPr lang="en-IN"/>
        </a:p>
      </dgm:t>
    </dgm:pt>
    <dgm:pt modelId="{ED4EE472-6028-4CA7-9124-D1AD9AA5142F}" type="parTrans" cxnId="{EC938419-7913-4D58-897C-FE2E493B3FEA}">
      <dgm:prSet/>
      <dgm:spPr/>
      <dgm:t>
        <a:bodyPr/>
        <a:lstStyle/>
        <a:p>
          <a:endParaRPr lang="en-IN"/>
        </a:p>
      </dgm:t>
    </dgm:pt>
    <dgm:pt modelId="{4DC70564-6C59-4462-8E9D-31C5C2BF7A1C}" type="sibTrans" cxnId="{EC938419-7913-4D58-897C-FE2E493B3FEA}">
      <dgm:prSet/>
      <dgm:spPr/>
      <dgm:t>
        <a:bodyPr/>
        <a:lstStyle/>
        <a:p>
          <a:endParaRPr lang="en-IN"/>
        </a:p>
      </dgm:t>
    </dgm:pt>
    <dgm:pt modelId="{D9BD2516-3728-4DEF-9193-5E6D534BCAB1}">
      <dgm:prSet/>
      <dgm:spPr/>
      <dgm:t>
        <a:bodyPr/>
        <a:lstStyle/>
        <a:p>
          <a:pPr rtl="0"/>
          <a:r>
            <a:rPr lang="en-IN" b="0" i="0"/>
            <a:t>Download the template</a:t>
          </a:r>
          <a:endParaRPr lang="en-IN"/>
        </a:p>
      </dgm:t>
    </dgm:pt>
    <dgm:pt modelId="{7A149595-99A5-478D-9BF8-AC7E3410ED15}" type="parTrans" cxnId="{EBC945CA-C335-455C-B8D8-4D05AE77F85D}">
      <dgm:prSet/>
      <dgm:spPr/>
      <dgm:t>
        <a:bodyPr/>
        <a:lstStyle/>
        <a:p>
          <a:endParaRPr lang="en-IN"/>
        </a:p>
      </dgm:t>
    </dgm:pt>
    <dgm:pt modelId="{6E393F73-FA5B-49E0-9A3B-DB607CE746D1}" type="sibTrans" cxnId="{EBC945CA-C335-455C-B8D8-4D05AE77F85D}">
      <dgm:prSet/>
      <dgm:spPr/>
      <dgm:t>
        <a:bodyPr/>
        <a:lstStyle/>
        <a:p>
          <a:endParaRPr lang="en-IN"/>
        </a:p>
      </dgm:t>
    </dgm:pt>
    <dgm:pt modelId="{16CE4854-B9E0-4FB2-AAAD-86AE1A8CE984}">
      <dgm:prSet/>
      <dgm:spPr/>
      <dgm:t>
        <a:bodyPr/>
        <a:lstStyle/>
        <a:p>
          <a:pPr rtl="0"/>
          <a:r>
            <a:rPr lang="en-IN" b="0" i="0"/>
            <a:t>Customize for your brand</a:t>
          </a:r>
          <a:endParaRPr lang="en-IN"/>
        </a:p>
      </dgm:t>
    </dgm:pt>
    <dgm:pt modelId="{022154E0-1B20-4993-8018-00C2141B9D6C}" type="parTrans" cxnId="{9550EFE1-E444-4758-9277-512EB5FB1A6A}">
      <dgm:prSet/>
      <dgm:spPr/>
      <dgm:t>
        <a:bodyPr/>
        <a:lstStyle/>
        <a:p>
          <a:endParaRPr lang="en-IN"/>
        </a:p>
      </dgm:t>
    </dgm:pt>
    <dgm:pt modelId="{CB4043C0-BA93-426D-AB28-1CE590DD1A76}" type="sibTrans" cxnId="{9550EFE1-E444-4758-9277-512EB5FB1A6A}">
      <dgm:prSet/>
      <dgm:spPr/>
      <dgm:t>
        <a:bodyPr/>
        <a:lstStyle/>
        <a:p>
          <a:endParaRPr lang="en-IN"/>
        </a:p>
      </dgm:t>
    </dgm:pt>
    <dgm:pt modelId="{22EC039C-828E-4ABC-82CF-F8A685774999}">
      <dgm:prSet/>
      <dgm:spPr/>
      <dgm:t>
        <a:bodyPr/>
        <a:lstStyle/>
        <a:p>
          <a:pPr rtl="0"/>
          <a:r>
            <a:rPr lang="en-IN" b="0" i="0"/>
            <a:t>Start planning &amp; publishing</a:t>
          </a:r>
          <a:endParaRPr lang="en-IN"/>
        </a:p>
      </dgm:t>
    </dgm:pt>
    <dgm:pt modelId="{3FC8C230-B0A9-4A96-93B0-C4B34DE8A8F8}" type="parTrans" cxnId="{CAAABD8F-C1CC-457F-91ED-A3AD9A007A9B}">
      <dgm:prSet/>
      <dgm:spPr/>
      <dgm:t>
        <a:bodyPr/>
        <a:lstStyle/>
        <a:p>
          <a:endParaRPr lang="en-IN"/>
        </a:p>
      </dgm:t>
    </dgm:pt>
    <dgm:pt modelId="{9AB514F0-2553-44DA-B865-34DE545B08E5}" type="sibTrans" cxnId="{CAAABD8F-C1CC-457F-91ED-A3AD9A007A9B}">
      <dgm:prSet/>
      <dgm:spPr/>
      <dgm:t>
        <a:bodyPr/>
        <a:lstStyle/>
        <a:p>
          <a:endParaRPr lang="en-IN"/>
        </a:p>
      </dgm:t>
    </dgm:pt>
    <dgm:pt modelId="{A8CFC63F-F50A-42DC-B778-62E21691379F}">
      <dgm:prSet/>
      <dgm:spPr/>
      <dgm:t>
        <a:bodyPr/>
        <a:lstStyle/>
        <a:p>
          <a:pPr rtl="0"/>
          <a:r>
            <a:rPr lang="en-IN" b="1" i="0"/>
            <a:t>H2: Pricing Plans</a:t>
          </a:r>
          <a:endParaRPr lang="en-IN"/>
        </a:p>
      </dgm:t>
    </dgm:pt>
    <dgm:pt modelId="{CBEAB8F1-21BE-4269-A973-A39D9D67FA30}" type="parTrans" cxnId="{2B24ED55-4F1E-4CAF-B0D4-6A7AB628D4C8}">
      <dgm:prSet/>
      <dgm:spPr/>
      <dgm:t>
        <a:bodyPr/>
        <a:lstStyle/>
        <a:p>
          <a:endParaRPr lang="en-IN"/>
        </a:p>
      </dgm:t>
    </dgm:pt>
    <dgm:pt modelId="{8CA658B6-58EA-4692-9AC4-8EEF826247D8}" type="sibTrans" cxnId="{2B24ED55-4F1E-4CAF-B0D4-6A7AB628D4C8}">
      <dgm:prSet/>
      <dgm:spPr/>
      <dgm:t>
        <a:bodyPr/>
        <a:lstStyle/>
        <a:p>
          <a:endParaRPr lang="en-IN"/>
        </a:p>
      </dgm:t>
    </dgm:pt>
    <dgm:pt modelId="{079F89E2-FBBA-4FB0-BC0E-183F867E2829}">
      <dgm:prSet/>
      <dgm:spPr/>
      <dgm:t>
        <a:bodyPr/>
        <a:lstStyle/>
        <a:p>
          <a:pPr rtl="0"/>
          <a:r>
            <a:rPr lang="en-IN" b="0" i="0"/>
            <a:t>Free Basic Version</a:t>
          </a:r>
          <a:endParaRPr lang="en-IN"/>
        </a:p>
      </dgm:t>
    </dgm:pt>
    <dgm:pt modelId="{21B352E4-1693-4E15-A38B-7955038AD467}" type="parTrans" cxnId="{50A8A2B6-95E8-461D-8FFD-3CDC790F5924}">
      <dgm:prSet/>
      <dgm:spPr/>
      <dgm:t>
        <a:bodyPr/>
        <a:lstStyle/>
        <a:p>
          <a:endParaRPr lang="en-IN"/>
        </a:p>
      </dgm:t>
    </dgm:pt>
    <dgm:pt modelId="{5D49C699-5CF7-45DA-B714-86E4DB3A457C}" type="sibTrans" cxnId="{50A8A2B6-95E8-461D-8FFD-3CDC790F5924}">
      <dgm:prSet/>
      <dgm:spPr/>
      <dgm:t>
        <a:bodyPr/>
        <a:lstStyle/>
        <a:p>
          <a:endParaRPr lang="en-IN"/>
        </a:p>
      </dgm:t>
    </dgm:pt>
    <dgm:pt modelId="{5B757A1E-83E1-4260-B7E6-C5C357D101A0}">
      <dgm:prSet/>
      <dgm:spPr/>
      <dgm:t>
        <a:bodyPr/>
        <a:lstStyle/>
        <a:p>
          <a:pPr rtl="0"/>
          <a:r>
            <a:rPr lang="en-IN" b="0" i="0"/>
            <a:t>Premium Pro Pack</a:t>
          </a:r>
          <a:endParaRPr lang="en-IN"/>
        </a:p>
      </dgm:t>
    </dgm:pt>
    <dgm:pt modelId="{2D2B6827-CA6F-4935-857C-C96D5589BF54}" type="parTrans" cxnId="{B4BEB9BE-1301-4E4D-9C12-3415EE642AC6}">
      <dgm:prSet/>
      <dgm:spPr/>
      <dgm:t>
        <a:bodyPr/>
        <a:lstStyle/>
        <a:p>
          <a:endParaRPr lang="en-IN"/>
        </a:p>
      </dgm:t>
    </dgm:pt>
    <dgm:pt modelId="{DFFFECEA-D59A-4E55-B004-1D2052050FA3}" type="sibTrans" cxnId="{B4BEB9BE-1301-4E4D-9C12-3415EE642AC6}">
      <dgm:prSet/>
      <dgm:spPr/>
      <dgm:t>
        <a:bodyPr/>
        <a:lstStyle/>
        <a:p>
          <a:endParaRPr lang="en-IN"/>
        </a:p>
      </dgm:t>
    </dgm:pt>
    <dgm:pt modelId="{B5A611FF-5C99-4FCB-B2F7-4773CD117798}">
      <dgm:prSet/>
      <dgm:spPr/>
      <dgm:t>
        <a:bodyPr/>
        <a:lstStyle/>
        <a:p>
          <a:pPr rtl="0"/>
          <a:r>
            <a:rPr lang="en-IN" b="1" i="0"/>
            <a:t>Final CTA:</a:t>
          </a:r>
          <a:r>
            <a:rPr lang="en-IN" b="0" i="0"/>
            <a:t> </a:t>
          </a:r>
          <a:r>
            <a:rPr lang="en-IN" b="0" i="1"/>
            <a:t>Get Your Content Calendar Today</a:t>
          </a:r>
          <a:endParaRPr lang="en-IN"/>
        </a:p>
      </dgm:t>
    </dgm:pt>
    <dgm:pt modelId="{872924E9-CA77-45FA-8AA4-75C1501C0142}" type="parTrans" cxnId="{0592F470-2CB7-4218-BFD3-568F677B60B2}">
      <dgm:prSet/>
      <dgm:spPr/>
      <dgm:t>
        <a:bodyPr/>
        <a:lstStyle/>
        <a:p>
          <a:endParaRPr lang="en-IN"/>
        </a:p>
      </dgm:t>
    </dgm:pt>
    <dgm:pt modelId="{9F481502-7505-4197-B7D0-CA70A9DB7015}" type="sibTrans" cxnId="{0592F470-2CB7-4218-BFD3-568F677B60B2}">
      <dgm:prSet/>
      <dgm:spPr/>
      <dgm:t>
        <a:bodyPr/>
        <a:lstStyle/>
        <a:p>
          <a:endParaRPr lang="en-IN"/>
        </a:p>
      </dgm:t>
    </dgm:pt>
    <dgm:pt modelId="{E3C24C45-6B49-4E9B-90A1-CBBE48BB01B3}" type="pres">
      <dgm:prSet presAssocID="{8C7E8B11-2318-4FA2-A3F4-1ADB4A7A0A34}" presName="Name0" presStyleCnt="0">
        <dgm:presLayoutVars>
          <dgm:dir/>
          <dgm:resizeHandles val="exact"/>
        </dgm:presLayoutVars>
      </dgm:prSet>
      <dgm:spPr/>
    </dgm:pt>
    <dgm:pt modelId="{718D08EE-4F3B-4E61-B70B-F7E1346ECBEC}" type="pres">
      <dgm:prSet presAssocID="{B738BF6C-CB09-4769-A514-94A5FAD6C420}" presName="node" presStyleLbl="node1" presStyleIdx="0" presStyleCnt="6">
        <dgm:presLayoutVars>
          <dgm:bulletEnabled val="1"/>
        </dgm:presLayoutVars>
      </dgm:prSet>
      <dgm:spPr/>
    </dgm:pt>
    <dgm:pt modelId="{05D788ED-CC30-4322-BCED-26D9E5496F84}" type="pres">
      <dgm:prSet presAssocID="{DE95EFE4-EAF7-4201-9F94-0B3BDE5B54C9}" presName="sibTrans" presStyleLbl="sibTrans2D1" presStyleIdx="0" presStyleCnt="5"/>
      <dgm:spPr/>
    </dgm:pt>
    <dgm:pt modelId="{A0CB20D7-D3A9-4BF1-9B7A-7C41353F0532}" type="pres">
      <dgm:prSet presAssocID="{DE95EFE4-EAF7-4201-9F94-0B3BDE5B54C9}" presName="connectorText" presStyleLbl="sibTrans2D1" presStyleIdx="0" presStyleCnt="5"/>
      <dgm:spPr/>
    </dgm:pt>
    <dgm:pt modelId="{6D5485B1-700C-444E-BBF3-39BB6F1EAF4B}" type="pres">
      <dgm:prSet presAssocID="{0FE23E01-FF22-4F7C-B272-D0789F62A212}" presName="node" presStyleLbl="node1" presStyleIdx="1" presStyleCnt="6">
        <dgm:presLayoutVars>
          <dgm:bulletEnabled val="1"/>
        </dgm:presLayoutVars>
      </dgm:prSet>
      <dgm:spPr/>
    </dgm:pt>
    <dgm:pt modelId="{C7813D6B-02C9-4B8D-A835-30C13AA56224}" type="pres">
      <dgm:prSet presAssocID="{0DD45942-A3B1-40E8-981F-14ACCF236F39}" presName="sibTrans" presStyleLbl="sibTrans2D1" presStyleIdx="1" presStyleCnt="5"/>
      <dgm:spPr/>
    </dgm:pt>
    <dgm:pt modelId="{D8F66481-B1E7-4215-A422-E2ED540189DC}" type="pres">
      <dgm:prSet presAssocID="{0DD45942-A3B1-40E8-981F-14ACCF236F39}" presName="connectorText" presStyleLbl="sibTrans2D1" presStyleIdx="1" presStyleCnt="5"/>
      <dgm:spPr/>
    </dgm:pt>
    <dgm:pt modelId="{A600E337-C437-46A0-9C51-CB4FDEB04800}" type="pres">
      <dgm:prSet presAssocID="{689027F5-6DEE-45A2-9632-0968DC5EFFA3}" presName="node" presStyleLbl="node1" presStyleIdx="2" presStyleCnt="6">
        <dgm:presLayoutVars>
          <dgm:bulletEnabled val="1"/>
        </dgm:presLayoutVars>
      </dgm:prSet>
      <dgm:spPr/>
    </dgm:pt>
    <dgm:pt modelId="{30776BFF-54E1-42EF-B48C-9CC916AF33B8}" type="pres">
      <dgm:prSet presAssocID="{834F35DD-79F9-43C5-9487-188DB41EC2EB}" presName="sibTrans" presStyleLbl="sibTrans2D1" presStyleIdx="2" presStyleCnt="5"/>
      <dgm:spPr/>
    </dgm:pt>
    <dgm:pt modelId="{7D4D0638-162C-44E5-BEAB-EE658F2C4327}" type="pres">
      <dgm:prSet presAssocID="{834F35DD-79F9-43C5-9487-188DB41EC2EB}" presName="connectorText" presStyleLbl="sibTrans2D1" presStyleIdx="2" presStyleCnt="5"/>
      <dgm:spPr/>
    </dgm:pt>
    <dgm:pt modelId="{A71A7E40-8248-4BA3-880F-DF59D2692F9B}" type="pres">
      <dgm:prSet presAssocID="{E6352884-5DB9-4171-AFCA-CB689BBEBE9B}" presName="node" presStyleLbl="node1" presStyleIdx="3" presStyleCnt="6">
        <dgm:presLayoutVars>
          <dgm:bulletEnabled val="1"/>
        </dgm:presLayoutVars>
      </dgm:prSet>
      <dgm:spPr/>
    </dgm:pt>
    <dgm:pt modelId="{C947394E-7224-4DCE-92AE-98879BB68B9B}" type="pres">
      <dgm:prSet presAssocID="{4DC70564-6C59-4462-8E9D-31C5C2BF7A1C}" presName="sibTrans" presStyleLbl="sibTrans2D1" presStyleIdx="3" presStyleCnt="5"/>
      <dgm:spPr/>
    </dgm:pt>
    <dgm:pt modelId="{28C73440-BB41-487C-9F80-1D05F518AC1D}" type="pres">
      <dgm:prSet presAssocID="{4DC70564-6C59-4462-8E9D-31C5C2BF7A1C}" presName="connectorText" presStyleLbl="sibTrans2D1" presStyleIdx="3" presStyleCnt="5"/>
      <dgm:spPr/>
    </dgm:pt>
    <dgm:pt modelId="{A7801B32-FE75-41A3-886C-17830FA533D7}" type="pres">
      <dgm:prSet presAssocID="{A8CFC63F-F50A-42DC-B778-62E21691379F}" presName="node" presStyleLbl="node1" presStyleIdx="4" presStyleCnt="6">
        <dgm:presLayoutVars>
          <dgm:bulletEnabled val="1"/>
        </dgm:presLayoutVars>
      </dgm:prSet>
      <dgm:spPr/>
    </dgm:pt>
    <dgm:pt modelId="{A6244D03-503F-4B7A-9DB0-9332D68A12DA}" type="pres">
      <dgm:prSet presAssocID="{8CA658B6-58EA-4692-9AC4-8EEF826247D8}" presName="sibTrans" presStyleLbl="sibTrans2D1" presStyleIdx="4" presStyleCnt="5"/>
      <dgm:spPr/>
    </dgm:pt>
    <dgm:pt modelId="{1C79C224-D268-4C83-8FED-80322C950615}" type="pres">
      <dgm:prSet presAssocID="{8CA658B6-58EA-4692-9AC4-8EEF826247D8}" presName="connectorText" presStyleLbl="sibTrans2D1" presStyleIdx="4" presStyleCnt="5"/>
      <dgm:spPr/>
    </dgm:pt>
    <dgm:pt modelId="{16C80B8A-9D29-4FA4-8330-E51751741D2E}" type="pres">
      <dgm:prSet presAssocID="{B5A611FF-5C99-4FCB-B2F7-4773CD117798}" presName="node" presStyleLbl="node1" presStyleIdx="5" presStyleCnt="6" custScaleX="88016">
        <dgm:presLayoutVars>
          <dgm:bulletEnabled val="1"/>
        </dgm:presLayoutVars>
      </dgm:prSet>
      <dgm:spPr/>
    </dgm:pt>
  </dgm:ptLst>
  <dgm:cxnLst>
    <dgm:cxn modelId="{B0C68003-46AC-4A5F-AF70-19A9F0BD69C5}" type="presOf" srcId="{2EAFD4D0-F459-4BF1-84B3-B077EAB0DC33}" destId="{718D08EE-4F3B-4E61-B70B-F7E1346ECBEC}" srcOrd="0" destOrd="3" presId="urn:microsoft.com/office/officeart/2005/8/layout/process1"/>
    <dgm:cxn modelId="{C3C02206-76CD-490C-B220-E2BBBFB693ED}" type="presOf" srcId="{E0EB8716-FBB8-4686-8CF4-1E9470E25D21}" destId="{718D08EE-4F3B-4E61-B70B-F7E1346ECBEC}" srcOrd="0" destOrd="2" presId="urn:microsoft.com/office/officeart/2005/8/layout/process1"/>
    <dgm:cxn modelId="{DCCA450F-A42B-452F-8ADA-E14F31AAB7D7}" type="presOf" srcId="{B738BF6C-CB09-4769-A514-94A5FAD6C420}" destId="{718D08EE-4F3B-4E61-B70B-F7E1346ECBEC}" srcOrd="0" destOrd="0" presId="urn:microsoft.com/office/officeart/2005/8/layout/process1"/>
    <dgm:cxn modelId="{DB1E5B14-1787-4D51-9027-F0CBF2A4FE18}" type="presOf" srcId="{8CA658B6-58EA-4692-9AC4-8EEF826247D8}" destId="{1C79C224-D268-4C83-8FED-80322C950615}" srcOrd="1" destOrd="0" presId="urn:microsoft.com/office/officeart/2005/8/layout/process1"/>
    <dgm:cxn modelId="{EC938419-7913-4D58-897C-FE2E493B3FEA}" srcId="{8C7E8B11-2318-4FA2-A3F4-1ADB4A7A0A34}" destId="{E6352884-5DB9-4171-AFCA-CB689BBEBE9B}" srcOrd="3" destOrd="0" parTransId="{ED4EE472-6028-4CA7-9124-D1AD9AA5142F}" sibTransId="{4DC70564-6C59-4462-8E9D-31C5C2BF7A1C}"/>
    <dgm:cxn modelId="{A388A11A-3F0F-481F-8D87-AEA4343912D5}" type="presOf" srcId="{4DC70564-6C59-4462-8E9D-31C5C2BF7A1C}" destId="{28C73440-BB41-487C-9F80-1D05F518AC1D}" srcOrd="1" destOrd="0" presId="urn:microsoft.com/office/officeart/2005/8/layout/process1"/>
    <dgm:cxn modelId="{CE186220-C635-439A-8809-7DAA6974D111}" type="presOf" srcId="{B0A1C78C-0B71-45DC-B83A-6105FF84FD9E}" destId="{6D5485B1-700C-444E-BBF3-39BB6F1EAF4B}" srcOrd="0" destOrd="3" presId="urn:microsoft.com/office/officeart/2005/8/layout/process1"/>
    <dgm:cxn modelId="{E5163328-1136-4A7A-8FB9-4410E4CD615F}" type="presOf" srcId="{8CA658B6-58EA-4692-9AC4-8EEF826247D8}" destId="{A6244D03-503F-4B7A-9DB0-9332D68A12DA}" srcOrd="0" destOrd="0" presId="urn:microsoft.com/office/officeart/2005/8/layout/process1"/>
    <dgm:cxn modelId="{5C925C32-69B8-4783-B0F8-6CAA3C141DCD}" type="presOf" srcId="{417C3E20-DE48-4B40-A17C-0B66C230F16A}" destId="{6D5485B1-700C-444E-BBF3-39BB6F1EAF4B}" srcOrd="0" destOrd="4" presId="urn:microsoft.com/office/officeart/2005/8/layout/process1"/>
    <dgm:cxn modelId="{85E78E38-0DB4-4B15-994D-9934D3B7F6C2}" type="presOf" srcId="{D9BD2516-3728-4DEF-9193-5E6D534BCAB1}" destId="{A71A7E40-8248-4BA3-880F-DF59D2692F9B}" srcOrd="0" destOrd="1" presId="urn:microsoft.com/office/officeart/2005/8/layout/process1"/>
    <dgm:cxn modelId="{7D6A895E-7CE9-4740-9159-61E803CC157A}" type="presOf" srcId="{8C7E8B11-2318-4FA2-A3F4-1ADB4A7A0A34}" destId="{E3C24C45-6B49-4E9B-90A1-CBBE48BB01B3}" srcOrd="0" destOrd="0" presId="urn:microsoft.com/office/officeart/2005/8/layout/process1"/>
    <dgm:cxn modelId="{FCC17D41-3F76-43AD-BB5C-C0199DABEDBC}" type="presOf" srcId="{22EC039C-828E-4ABC-82CF-F8A685774999}" destId="{A71A7E40-8248-4BA3-880F-DF59D2692F9B}" srcOrd="0" destOrd="3" presId="urn:microsoft.com/office/officeart/2005/8/layout/process1"/>
    <dgm:cxn modelId="{AB7E0549-9029-427B-AB61-8EAAE6A4DF43}" type="presOf" srcId="{83A3781C-5514-4056-A46A-368C4B56929B}" destId="{718D08EE-4F3B-4E61-B70B-F7E1346ECBEC}" srcOrd="0" destOrd="1" presId="urn:microsoft.com/office/officeart/2005/8/layout/process1"/>
    <dgm:cxn modelId="{F6BD1D69-6787-42BC-822A-C68C2ADEA69B}" srcId="{0FE23E01-FF22-4F7C-B272-D0789F62A212}" destId="{B0A1C78C-0B71-45DC-B83A-6105FF84FD9E}" srcOrd="2" destOrd="0" parTransId="{A236DC88-F7D9-4E33-BCED-0FFC6E70E4E7}" sibTransId="{0C244BF4-2DD9-4F3A-8B56-D0A2E60CF4A2}"/>
    <dgm:cxn modelId="{92F60B4B-DBDC-4482-9EC5-C473DB3973CF}" srcId="{689027F5-6DEE-45A2-9632-0968DC5EFFA3}" destId="{14E3C08D-48D0-4C40-BFBD-FE169088FA71}" srcOrd="0" destOrd="0" parTransId="{202C36D5-342C-42CD-B224-71E4CFC51EDC}" sibTransId="{F1B341A0-C137-4769-AB33-074255109ED2}"/>
    <dgm:cxn modelId="{EB609C4B-11B4-4260-A7ED-C9C95EFCDFBD}" srcId="{0FE23E01-FF22-4F7C-B272-D0789F62A212}" destId="{417C3E20-DE48-4B40-A17C-0B66C230F16A}" srcOrd="3" destOrd="0" parTransId="{A6426AA2-4BE0-490C-A915-8178AE79B970}" sibTransId="{C92103AC-3A02-4B44-BEBE-64D7836AD1FF}"/>
    <dgm:cxn modelId="{0592F470-2CB7-4218-BFD3-568F677B60B2}" srcId="{8C7E8B11-2318-4FA2-A3F4-1ADB4A7A0A34}" destId="{B5A611FF-5C99-4FCB-B2F7-4773CD117798}" srcOrd="5" destOrd="0" parTransId="{872924E9-CA77-45FA-8AA4-75C1501C0142}" sibTransId="{9F481502-7505-4197-B7D0-CA70A9DB7015}"/>
    <dgm:cxn modelId="{C4179671-08EB-4CBC-A531-68B39512F59E}" type="presOf" srcId="{834F35DD-79F9-43C5-9487-188DB41EC2EB}" destId="{30776BFF-54E1-42EF-B48C-9CC916AF33B8}" srcOrd="0" destOrd="0" presId="urn:microsoft.com/office/officeart/2005/8/layout/process1"/>
    <dgm:cxn modelId="{73170674-86BD-4863-B153-0EAE0F484C55}" srcId="{8C7E8B11-2318-4FA2-A3F4-1ADB4A7A0A34}" destId="{689027F5-6DEE-45A2-9632-0968DC5EFFA3}" srcOrd="2" destOrd="0" parTransId="{096FB322-E6A3-45E6-A8E6-13DE420515D4}" sibTransId="{834F35DD-79F9-43C5-9487-188DB41EC2EB}"/>
    <dgm:cxn modelId="{E5EEB654-B5DB-4ADA-9E92-3635631C62EF}" srcId="{0FE23E01-FF22-4F7C-B272-D0789F62A212}" destId="{792E0872-4F94-4292-98C5-42D4E1C9272D}" srcOrd="1" destOrd="0" parTransId="{976587C4-0C3A-4840-AC57-87A4ED94F988}" sibTransId="{331F3E2E-2EA2-4076-B8ED-E70AB94B9F73}"/>
    <dgm:cxn modelId="{51B9E174-F1F7-4E23-9429-D3578A8F2CC1}" srcId="{0FE23E01-FF22-4F7C-B272-D0789F62A212}" destId="{0C36037A-69FB-404D-82FD-F285124F0A6A}" srcOrd="0" destOrd="0" parTransId="{99BEEF4C-4FAC-4BF6-BC95-781AF64111E1}" sibTransId="{1EA28B59-0FC7-4EC6-A321-52CAA781DF8A}"/>
    <dgm:cxn modelId="{141AD755-E607-4D88-85FD-2232C3F9AAC3}" type="presOf" srcId="{0C36037A-69FB-404D-82FD-F285124F0A6A}" destId="{6D5485B1-700C-444E-BBF3-39BB6F1EAF4B}" srcOrd="0" destOrd="1" presId="urn:microsoft.com/office/officeart/2005/8/layout/process1"/>
    <dgm:cxn modelId="{9418ED55-E318-4CA1-9840-642AEC80543C}" srcId="{8C7E8B11-2318-4FA2-A3F4-1ADB4A7A0A34}" destId="{B738BF6C-CB09-4769-A514-94A5FAD6C420}" srcOrd="0" destOrd="0" parTransId="{EE84ED45-1831-40C8-A815-81B5B3A266B5}" sibTransId="{DE95EFE4-EAF7-4201-9F94-0B3BDE5B54C9}"/>
    <dgm:cxn modelId="{2B24ED55-4F1E-4CAF-B0D4-6A7AB628D4C8}" srcId="{8C7E8B11-2318-4FA2-A3F4-1ADB4A7A0A34}" destId="{A8CFC63F-F50A-42DC-B778-62E21691379F}" srcOrd="4" destOrd="0" parTransId="{CBEAB8F1-21BE-4269-A973-A39D9D67FA30}" sibTransId="{8CA658B6-58EA-4692-9AC4-8EEF826247D8}"/>
    <dgm:cxn modelId="{E0B92D57-0485-4115-A4EF-E9445B9BE9D2}" srcId="{B738BF6C-CB09-4769-A514-94A5FAD6C420}" destId="{83A3781C-5514-4056-A46A-368C4B56929B}" srcOrd="0" destOrd="0" parTransId="{2D070A5F-1D42-458F-93C7-BC7FB45DB81C}" sibTransId="{ED9A4014-972E-4235-82BC-F2128C6D5B28}"/>
    <dgm:cxn modelId="{D274C278-9769-45B0-9D76-B1D7BB93DB72}" type="presOf" srcId="{792E0872-4F94-4292-98C5-42D4E1C9272D}" destId="{6D5485B1-700C-444E-BBF3-39BB6F1EAF4B}" srcOrd="0" destOrd="2" presId="urn:microsoft.com/office/officeart/2005/8/layout/process1"/>
    <dgm:cxn modelId="{00FCB459-CA5A-405F-99B0-DC32B4FE829C}" srcId="{8C7E8B11-2318-4FA2-A3F4-1ADB4A7A0A34}" destId="{0FE23E01-FF22-4F7C-B272-D0789F62A212}" srcOrd="1" destOrd="0" parTransId="{C21E1688-DF2B-4046-B87F-B4AB959A581D}" sibTransId="{0DD45942-A3B1-40E8-981F-14ACCF236F39}"/>
    <dgm:cxn modelId="{43C7AB7B-415F-4677-B625-9CC983A053A2}" type="presOf" srcId="{0FE23E01-FF22-4F7C-B272-D0789F62A212}" destId="{6D5485B1-700C-444E-BBF3-39BB6F1EAF4B}" srcOrd="0" destOrd="0" presId="urn:microsoft.com/office/officeart/2005/8/layout/process1"/>
    <dgm:cxn modelId="{1505157D-16E6-47CE-A92C-366A37BB6207}" type="presOf" srcId="{B5A611FF-5C99-4FCB-B2F7-4773CD117798}" destId="{16C80B8A-9D29-4FA4-8330-E51751741D2E}" srcOrd="0" destOrd="0" presId="urn:microsoft.com/office/officeart/2005/8/layout/process1"/>
    <dgm:cxn modelId="{AEF54C82-62E8-4438-BCA3-EC784E9E2411}" type="presOf" srcId="{16CE4854-B9E0-4FB2-AAAD-86AE1A8CE984}" destId="{A71A7E40-8248-4BA3-880F-DF59D2692F9B}" srcOrd="0" destOrd="2" presId="urn:microsoft.com/office/officeart/2005/8/layout/process1"/>
    <dgm:cxn modelId="{CAAABD8F-C1CC-457F-91ED-A3AD9A007A9B}" srcId="{E6352884-5DB9-4171-AFCA-CB689BBEBE9B}" destId="{22EC039C-828E-4ABC-82CF-F8A685774999}" srcOrd="2" destOrd="0" parTransId="{3FC8C230-B0A9-4A96-93B0-C4B34DE8A8F8}" sibTransId="{9AB514F0-2553-44DA-B865-34DE545B08E5}"/>
    <dgm:cxn modelId="{DF227492-5ACE-46B7-A070-764B1800D378}" type="presOf" srcId="{0DD45942-A3B1-40E8-981F-14ACCF236F39}" destId="{C7813D6B-02C9-4B8D-A835-30C13AA56224}" srcOrd="0" destOrd="0" presId="urn:microsoft.com/office/officeart/2005/8/layout/process1"/>
    <dgm:cxn modelId="{1C2DA2A0-1265-41F9-8181-30CBAE9C5F74}" srcId="{689027F5-6DEE-45A2-9632-0968DC5EFFA3}" destId="{3C56741D-6ED0-4493-A8F0-29D12B5E0701}" srcOrd="2" destOrd="0" parTransId="{0588AAE1-5923-45D3-9F99-1726B6F29BB6}" sibTransId="{EC6F49BF-DC72-4D43-A08B-3B34A5CE8678}"/>
    <dgm:cxn modelId="{501907A2-93EE-4250-AB65-21B6800D9934}" type="presOf" srcId="{834F35DD-79F9-43C5-9487-188DB41EC2EB}" destId="{7D4D0638-162C-44E5-BEAB-EE658F2C4327}" srcOrd="1" destOrd="0" presId="urn:microsoft.com/office/officeart/2005/8/layout/process1"/>
    <dgm:cxn modelId="{BC1576A3-6D69-4C1B-91F9-A237D08BC312}" type="presOf" srcId="{4DC70564-6C59-4462-8E9D-31C5C2BF7A1C}" destId="{C947394E-7224-4DCE-92AE-98879BB68B9B}" srcOrd="0" destOrd="0" presId="urn:microsoft.com/office/officeart/2005/8/layout/process1"/>
    <dgm:cxn modelId="{E2E2D7A5-50A8-49D4-BAF7-D8D33AFAC5B8}" type="presOf" srcId="{3C56741D-6ED0-4493-A8F0-29D12B5E0701}" destId="{A600E337-C437-46A0-9C51-CB4FDEB04800}" srcOrd="0" destOrd="3" presId="urn:microsoft.com/office/officeart/2005/8/layout/process1"/>
    <dgm:cxn modelId="{976B58A6-B2FC-4BEA-8B36-FF5306708A41}" type="presOf" srcId="{DE95EFE4-EAF7-4201-9F94-0B3BDE5B54C9}" destId="{05D788ED-CC30-4322-BCED-26D9E5496F84}" srcOrd="0" destOrd="0" presId="urn:microsoft.com/office/officeart/2005/8/layout/process1"/>
    <dgm:cxn modelId="{7728B8AB-FF9A-4719-8DB3-02155A138FED}" type="presOf" srcId="{689027F5-6DEE-45A2-9632-0968DC5EFFA3}" destId="{A600E337-C437-46A0-9C51-CB4FDEB04800}" srcOrd="0" destOrd="0" presId="urn:microsoft.com/office/officeart/2005/8/layout/process1"/>
    <dgm:cxn modelId="{907FE2AD-807B-4971-A7BE-F5CD5C7E7126}" type="presOf" srcId="{E6352884-5DB9-4171-AFCA-CB689BBEBE9B}" destId="{A71A7E40-8248-4BA3-880F-DF59D2692F9B}" srcOrd="0" destOrd="0" presId="urn:microsoft.com/office/officeart/2005/8/layout/process1"/>
    <dgm:cxn modelId="{50A8A2B6-95E8-461D-8FFD-3CDC790F5924}" srcId="{A8CFC63F-F50A-42DC-B778-62E21691379F}" destId="{079F89E2-FBBA-4FB0-BC0E-183F867E2829}" srcOrd="0" destOrd="0" parTransId="{21B352E4-1693-4E15-A38B-7955038AD467}" sibTransId="{5D49C699-5CF7-45DA-B714-86E4DB3A457C}"/>
    <dgm:cxn modelId="{F2EE82BC-EC96-4421-9477-320D8B4BF371}" type="presOf" srcId="{5B757A1E-83E1-4260-B7E6-C5C357D101A0}" destId="{A7801B32-FE75-41A3-886C-17830FA533D7}" srcOrd="0" destOrd="2" presId="urn:microsoft.com/office/officeart/2005/8/layout/process1"/>
    <dgm:cxn modelId="{B4BEB9BE-1301-4E4D-9C12-3415EE642AC6}" srcId="{A8CFC63F-F50A-42DC-B778-62E21691379F}" destId="{5B757A1E-83E1-4260-B7E6-C5C357D101A0}" srcOrd="1" destOrd="0" parTransId="{2D2B6827-CA6F-4935-857C-C96D5589BF54}" sibTransId="{DFFFECEA-D59A-4E55-B004-1D2052050FA3}"/>
    <dgm:cxn modelId="{9B3A2AC1-B083-4A55-99B2-9B5FDE376532}" type="presOf" srcId="{A8CFC63F-F50A-42DC-B778-62E21691379F}" destId="{A7801B32-FE75-41A3-886C-17830FA533D7}" srcOrd="0" destOrd="0" presId="urn:microsoft.com/office/officeart/2005/8/layout/process1"/>
    <dgm:cxn modelId="{600F52C3-DD76-41B2-B70C-24E98C6E0C1A}" srcId="{B738BF6C-CB09-4769-A514-94A5FAD6C420}" destId="{2EAFD4D0-F459-4BF1-84B3-B077EAB0DC33}" srcOrd="2" destOrd="0" parTransId="{076833EF-32E0-4F77-AD7E-6581AF3CC443}" sibTransId="{9383E7A4-5681-43F9-B341-C07842CB780C}"/>
    <dgm:cxn modelId="{EBC945CA-C335-455C-B8D8-4D05AE77F85D}" srcId="{E6352884-5DB9-4171-AFCA-CB689BBEBE9B}" destId="{D9BD2516-3728-4DEF-9193-5E6D534BCAB1}" srcOrd="0" destOrd="0" parTransId="{7A149595-99A5-478D-9BF8-AC7E3410ED15}" sibTransId="{6E393F73-FA5B-49E0-9A3B-DB607CE746D1}"/>
    <dgm:cxn modelId="{EB0900D3-E5A3-40B9-AE9B-B79715BAC0F9}" srcId="{B738BF6C-CB09-4769-A514-94A5FAD6C420}" destId="{E0EB8716-FBB8-4686-8CF4-1E9470E25D21}" srcOrd="1" destOrd="0" parTransId="{5744B046-70FB-44C1-AF66-9D3567FD231C}" sibTransId="{58035A7C-F34A-4A8D-AD7E-CC09B4DCC8FE}"/>
    <dgm:cxn modelId="{38AC6DD7-E2F6-4310-ADA2-E64B85D7599E}" type="presOf" srcId="{DE95EFE4-EAF7-4201-9F94-0B3BDE5B54C9}" destId="{A0CB20D7-D3A9-4BF1-9B7A-7C41353F0532}" srcOrd="1" destOrd="0" presId="urn:microsoft.com/office/officeart/2005/8/layout/process1"/>
    <dgm:cxn modelId="{E9989EDA-B19C-46F6-AE0E-24AF53F9CB29}" type="presOf" srcId="{14E3C08D-48D0-4C40-BFBD-FE169088FA71}" destId="{A600E337-C437-46A0-9C51-CB4FDEB04800}" srcOrd="0" destOrd="1" presId="urn:microsoft.com/office/officeart/2005/8/layout/process1"/>
    <dgm:cxn modelId="{9550EFE1-E444-4758-9277-512EB5FB1A6A}" srcId="{E6352884-5DB9-4171-AFCA-CB689BBEBE9B}" destId="{16CE4854-B9E0-4FB2-AAAD-86AE1A8CE984}" srcOrd="1" destOrd="0" parTransId="{022154E0-1B20-4993-8018-00C2141B9D6C}" sibTransId="{CB4043C0-BA93-426D-AB28-1CE590DD1A76}"/>
    <dgm:cxn modelId="{298F76E2-9E9F-49A5-8EF6-2D400708E6CC}" srcId="{689027F5-6DEE-45A2-9632-0968DC5EFFA3}" destId="{FDD5246C-3FF4-4A59-A52B-1DF9EDE6104A}" srcOrd="1" destOrd="0" parTransId="{3BA7D3C8-D7F4-4FCC-9AA8-37B1DD2E2FF1}" sibTransId="{096266DB-29C0-4087-9D69-4202C224B9DF}"/>
    <dgm:cxn modelId="{1B76F2E6-265B-40B8-97EC-8978E6A84449}" type="presOf" srcId="{FDD5246C-3FF4-4A59-A52B-1DF9EDE6104A}" destId="{A600E337-C437-46A0-9C51-CB4FDEB04800}" srcOrd="0" destOrd="2" presId="urn:microsoft.com/office/officeart/2005/8/layout/process1"/>
    <dgm:cxn modelId="{83EB18EB-6C1C-427D-AD28-4F0E94B39B62}" type="presOf" srcId="{079F89E2-FBBA-4FB0-BC0E-183F867E2829}" destId="{A7801B32-FE75-41A3-886C-17830FA533D7}" srcOrd="0" destOrd="1" presId="urn:microsoft.com/office/officeart/2005/8/layout/process1"/>
    <dgm:cxn modelId="{9B2986F9-C9A2-4F15-ADD4-21D9A096255A}" type="presOf" srcId="{0DD45942-A3B1-40E8-981F-14ACCF236F39}" destId="{D8F66481-B1E7-4215-A422-E2ED540189DC}" srcOrd="1" destOrd="0" presId="urn:microsoft.com/office/officeart/2005/8/layout/process1"/>
    <dgm:cxn modelId="{A6333832-7637-46F7-B21F-A509BDC74358}" type="presParOf" srcId="{E3C24C45-6B49-4E9B-90A1-CBBE48BB01B3}" destId="{718D08EE-4F3B-4E61-B70B-F7E1346ECBEC}" srcOrd="0" destOrd="0" presId="urn:microsoft.com/office/officeart/2005/8/layout/process1"/>
    <dgm:cxn modelId="{65DFBBD4-C201-4C7C-9005-E6E977A6BE1C}" type="presParOf" srcId="{E3C24C45-6B49-4E9B-90A1-CBBE48BB01B3}" destId="{05D788ED-CC30-4322-BCED-26D9E5496F84}" srcOrd="1" destOrd="0" presId="urn:microsoft.com/office/officeart/2005/8/layout/process1"/>
    <dgm:cxn modelId="{64E5B363-14A3-4FEC-A7F7-F764418B67B3}" type="presParOf" srcId="{05D788ED-CC30-4322-BCED-26D9E5496F84}" destId="{A0CB20D7-D3A9-4BF1-9B7A-7C41353F0532}" srcOrd="0" destOrd="0" presId="urn:microsoft.com/office/officeart/2005/8/layout/process1"/>
    <dgm:cxn modelId="{83794ADA-74A0-4398-A42B-56CD167BA39D}" type="presParOf" srcId="{E3C24C45-6B49-4E9B-90A1-CBBE48BB01B3}" destId="{6D5485B1-700C-444E-BBF3-39BB6F1EAF4B}" srcOrd="2" destOrd="0" presId="urn:microsoft.com/office/officeart/2005/8/layout/process1"/>
    <dgm:cxn modelId="{7B09DD8A-E260-4AF1-9840-CD5F7A20A0E0}" type="presParOf" srcId="{E3C24C45-6B49-4E9B-90A1-CBBE48BB01B3}" destId="{C7813D6B-02C9-4B8D-A835-30C13AA56224}" srcOrd="3" destOrd="0" presId="urn:microsoft.com/office/officeart/2005/8/layout/process1"/>
    <dgm:cxn modelId="{0BBAC4D5-601A-4235-AC46-94B0FA416EF6}" type="presParOf" srcId="{C7813D6B-02C9-4B8D-A835-30C13AA56224}" destId="{D8F66481-B1E7-4215-A422-E2ED540189DC}" srcOrd="0" destOrd="0" presId="urn:microsoft.com/office/officeart/2005/8/layout/process1"/>
    <dgm:cxn modelId="{55E07FE6-BA8B-4EE2-BC0D-038A5C72DE24}" type="presParOf" srcId="{E3C24C45-6B49-4E9B-90A1-CBBE48BB01B3}" destId="{A600E337-C437-46A0-9C51-CB4FDEB04800}" srcOrd="4" destOrd="0" presId="urn:microsoft.com/office/officeart/2005/8/layout/process1"/>
    <dgm:cxn modelId="{A966E972-4F40-4C48-B745-7FEEAC9ACD28}" type="presParOf" srcId="{E3C24C45-6B49-4E9B-90A1-CBBE48BB01B3}" destId="{30776BFF-54E1-42EF-B48C-9CC916AF33B8}" srcOrd="5" destOrd="0" presId="urn:microsoft.com/office/officeart/2005/8/layout/process1"/>
    <dgm:cxn modelId="{CB2FFC96-165C-43E1-81EB-4BCAD042DE7E}" type="presParOf" srcId="{30776BFF-54E1-42EF-B48C-9CC916AF33B8}" destId="{7D4D0638-162C-44E5-BEAB-EE658F2C4327}" srcOrd="0" destOrd="0" presId="urn:microsoft.com/office/officeart/2005/8/layout/process1"/>
    <dgm:cxn modelId="{5BDBAF29-6F29-44D6-AB20-E0B35225D22A}" type="presParOf" srcId="{E3C24C45-6B49-4E9B-90A1-CBBE48BB01B3}" destId="{A71A7E40-8248-4BA3-880F-DF59D2692F9B}" srcOrd="6" destOrd="0" presId="urn:microsoft.com/office/officeart/2005/8/layout/process1"/>
    <dgm:cxn modelId="{A91806EC-2C2F-4F11-9E0B-1C69E8E8D3AA}" type="presParOf" srcId="{E3C24C45-6B49-4E9B-90A1-CBBE48BB01B3}" destId="{C947394E-7224-4DCE-92AE-98879BB68B9B}" srcOrd="7" destOrd="0" presId="urn:microsoft.com/office/officeart/2005/8/layout/process1"/>
    <dgm:cxn modelId="{5B801CE0-13E6-4592-BDA7-CB4689A9BE9E}" type="presParOf" srcId="{C947394E-7224-4DCE-92AE-98879BB68B9B}" destId="{28C73440-BB41-487C-9F80-1D05F518AC1D}" srcOrd="0" destOrd="0" presId="urn:microsoft.com/office/officeart/2005/8/layout/process1"/>
    <dgm:cxn modelId="{3CCBAC29-AC04-423A-AF57-BD52F2562729}" type="presParOf" srcId="{E3C24C45-6B49-4E9B-90A1-CBBE48BB01B3}" destId="{A7801B32-FE75-41A3-886C-17830FA533D7}" srcOrd="8" destOrd="0" presId="urn:microsoft.com/office/officeart/2005/8/layout/process1"/>
    <dgm:cxn modelId="{0C755E56-3B0A-4C91-80D3-594B6105F81D}" type="presParOf" srcId="{E3C24C45-6B49-4E9B-90A1-CBBE48BB01B3}" destId="{A6244D03-503F-4B7A-9DB0-9332D68A12DA}" srcOrd="9" destOrd="0" presId="urn:microsoft.com/office/officeart/2005/8/layout/process1"/>
    <dgm:cxn modelId="{3332FE69-FF45-4FB7-843D-873CF9379BAD}" type="presParOf" srcId="{A6244D03-503F-4B7A-9DB0-9332D68A12DA}" destId="{1C79C224-D268-4C83-8FED-80322C950615}" srcOrd="0" destOrd="0" presId="urn:microsoft.com/office/officeart/2005/8/layout/process1"/>
    <dgm:cxn modelId="{7681BA46-4412-4547-AD78-2C23D90824AA}" type="presParOf" srcId="{E3C24C45-6B49-4E9B-90A1-CBBE48BB01B3}" destId="{16C80B8A-9D29-4FA4-8330-E51751741D2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D0FE04-08E9-49D2-A61C-A8076228AB0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9F7DC71-A2A2-4E7F-A530-43448CFEDD99}">
      <dgm:prSet custT="1"/>
      <dgm:spPr/>
      <dgm:t>
        <a:bodyPr/>
        <a:lstStyle/>
        <a:p>
          <a:pPr rtl="0"/>
          <a:r>
            <a:rPr lang="en-IN" sz="1200" b="0" i="0" dirty="0"/>
            <a:t>3️⃣ Product Category Page – </a:t>
          </a:r>
          <a:r>
            <a:rPr lang="en-IN" sz="1200" b="0" i="1" dirty="0"/>
            <a:t>“Content Tools”</a:t>
          </a:r>
          <a:endParaRPr lang="en-IN" sz="1200" dirty="0"/>
        </a:p>
      </dgm:t>
    </dgm:pt>
    <dgm:pt modelId="{78C3F24C-C3CC-42AB-B037-648E57E5F4D2}" type="parTrans" cxnId="{098C88C0-BEC9-462B-9C0B-847CBE4AAE39}">
      <dgm:prSet/>
      <dgm:spPr/>
      <dgm:t>
        <a:bodyPr/>
        <a:lstStyle/>
        <a:p>
          <a:endParaRPr lang="en-IN"/>
        </a:p>
      </dgm:t>
    </dgm:pt>
    <dgm:pt modelId="{CE5BB739-E7D6-410D-800D-FF2D1BB0B9CB}" type="sibTrans" cxnId="{098C88C0-BEC9-462B-9C0B-847CBE4AAE39}">
      <dgm:prSet/>
      <dgm:spPr/>
      <dgm:t>
        <a:bodyPr/>
        <a:lstStyle/>
        <a:p>
          <a:endParaRPr lang="en-IN"/>
        </a:p>
      </dgm:t>
    </dgm:pt>
    <dgm:pt modelId="{1BBF3D4F-079D-4836-BFF5-7E2FDFD0A745}">
      <dgm:prSet custT="1"/>
      <dgm:spPr/>
      <dgm:t>
        <a:bodyPr/>
        <a:lstStyle/>
        <a:p>
          <a:pPr rtl="0"/>
          <a:r>
            <a:rPr lang="en-IN" sz="1200" b="1" i="0" dirty="0"/>
            <a:t>H1:</a:t>
          </a:r>
          <a:r>
            <a:rPr lang="en-IN" sz="1200" b="0" i="0" dirty="0"/>
            <a:t> </a:t>
          </a:r>
          <a:r>
            <a:rPr lang="en-IN" sz="1200" b="0" i="0" dirty="0" err="1"/>
            <a:t>Flinkit</a:t>
          </a:r>
          <a:r>
            <a:rPr lang="en-IN" sz="1200" b="0" i="0" dirty="0"/>
            <a:t> Content Tools – Plan &amp; Visualize Smarter</a:t>
          </a:r>
          <a:endParaRPr lang="en-IN" sz="1200" dirty="0"/>
        </a:p>
      </dgm:t>
    </dgm:pt>
    <dgm:pt modelId="{3D76C651-F82B-413B-BBF9-5C7F1B556C1D}" type="parTrans" cxnId="{6B792FA7-9EE0-4C4C-845C-517B41E744DE}">
      <dgm:prSet/>
      <dgm:spPr/>
      <dgm:t>
        <a:bodyPr/>
        <a:lstStyle/>
        <a:p>
          <a:endParaRPr lang="en-IN"/>
        </a:p>
      </dgm:t>
    </dgm:pt>
    <dgm:pt modelId="{69C9874B-3775-4B16-B3FD-95967817B91C}" type="sibTrans" cxnId="{6B792FA7-9EE0-4C4C-845C-517B41E744DE}">
      <dgm:prSet/>
      <dgm:spPr/>
      <dgm:t>
        <a:bodyPr/>
        <a:lstStyle/>
        <a:p>
          <a:endParaRPr lang="en-IN"/>
        </a:p>
      </dgm:t>
    </dgm:pt>
    <dgm:pt modelId="{02B86072-6A75-4434-AA93-5C7E23531ABE}">
      <dgm:prSet custT="1"/>
      <dgm:spPr/>
      <dgm:t>
        <a:bodyPr/>
        <a:lstStyle/>
        <a:p>
          <a:pPr rtl="0"/>
          <a:r>
            <a:rPr lang="en-IN" sz="1200" b="1" i="0" dirty="0"/>
            <a:t>Intro</a:t>
          </a:r>
          <a:endParaRPr lang="en-IN" sz="1200" dirty="0"/>
        </a:p>
      </dgm:t>
    </dgm:pt>
    <dgm:pt modelId="{A8DF1207-633C-492E-B32D-7795B9DDB9D9}" type="parTrans" cxnId="{536B5142-7159-4AAC-9D05-B7670CFC5E0B}">
      <dgm:prSet/>
      <dgm:spPr/>
      <dgm:t>
        <a:bodyPr/>
        <a:lstStyle/>
        <a:p>
          <a:endParaRPr lang="en-IN"/>
        </a:p>
      </dgm:t>
    </dgm:pt>
    <dgm:pt modelId="{26D8E016-3DF7-4FF4-8249-6BEBE4EA7D2B}" type="sibTrans" cxnId="{536B5142-7159-4AAC-9D05-B7670CFC5E0B}">
      <dgm:prSet/>
      <dgm:spPr/>
      <dgm:t>
        <a:bodyPr/>
        <a:lstStyle/>
        <a:p>
          <a:endParaRPr lang="en-IN"/>
        </a:p>
      </dgm:t>
    </dgm:pt>
    <dgm:pt modelId="{1655BABD-0A94-401D-97A4-E0820AC9ABE1}">
      <dgm:prSet custT="1"/>
      <dgm:spPr/>
      <dgm:t>
        <a:bodyPr/>
        <a:lstStyle/>
        <a:p>
          <a:pPr rtl="0"/>
          <a:r>
            <a:rPr lang="en-IN" sz="1200" b="0" i="0" dirty="0"/>
            <a:t>Short description: “All-in-one tools to streamline your content strategy.”</a:t>
          </a:r>
          <a:endParaRPr lang="en-IN" sz="1200" dirty="0"/>
        </a:p>
      </dgm:t>
    </dgm:pt>
    <dgm:pt modelId="{9BF87111-85AE-4F99-BA61-FB5A8815B1AA}" type="parTrans" cxnId="{05BC2C23-CA88-4E2F-9D80-E740BF823CD0}">
      <dgm:prSet/>
      <dgm:spPr/>
      <dgm:t>
        <a:bodyPr/>
        <a:lstStyle/>
        <a:p>
          <a:endParaRPr lang="en-IN"/>
        </a:p>
      </dgm:t>
    </dgm:pt>
    <dgm:pt modelId="{684309AE-44A2-41E9-83FD-8131ED159A54}" type="sibTrans" cxnId="{05BC2C23-CA88-4E2F-9D80-E740BF823CD0}">
      <dgm:prSet/>
      <dgm:spPr/>
      <dgm:t>
        <a:bodyPr/>
        <a:lstStyle/>
        <a:p>
          <a:endParaRPr lang="en-IN"/>
        </a:p>
      </dgm:t>
    </dgm:pt>
    <dgm:pt modelId="{4C2EF981-1098-40CE-B7EA-9A6682E817D4}">
      <dgm:prSet/>
      <dgm:spPr/>
      <dgm:t>
        <a:bodyPr/>
        <a:lstStyle/>
        <a:p>
          <a:pPr rtl="0"/>
          <a:r>
            <a:rPr lang="en-IN" b="1" i="0"/>
            <a:t>H2: Our Tools</a:t>
          </a:r>
          <a:endParaRPr lang="en-IN"/>
        </a:p>
      </dgm:t>
    </dgm:pt>
    <dgm:pt modelId="{D2BAA08D-2994-4182-937F-5DD975ABA0A1}" type="parTrans" cxnId="{5EF6691D-8F37-4732-A15F-918DF17D7D03}">
      <dgm:prSet/>
      <dgm:spPr/>
      <dgm:t>
        <a:bodyPr/>
        <a:lstStyle/>
        <a:p>
          <a:endParaRPr lang="en-IN"/>
        </a:p>
      </dgm:t>
    </dgm:pt>
    <dgm:pt modelId="{07CBC4D0-81C5-4CFC-91EB-05265DF7FBDF}" type="sibTrans" cxnId="{5EF6691D-8F37-4732-A15F-918DF17D7D03}">
      <dgm:prSet/>
      <dgm:spPr/>
      <dgm:t>
        <a:bodyPr/>
        <a:lstStyle/>
        <a:p>
          <a:endParaRPr lang="en-IN"/>
        </a:p>
      </dgm:t>
    </dgm:pt>
    <dgm:pt modelId="{118F61A5-BB8D-4418-9702-B83BB330ED70}">
      <dgm:prSet/>
      <dgm:spPr/>
      <dgm:t>
        <a:bodyPr/>
        <a:lstStyle/>
        <a:p>
          <a:pPr rtl="0"/>
          <a:r>
            <a:rPr lang="en-IN" b="0" i="0"/>
            <a:t>Flinkit Content Calendar (Template Pack)</a:t>
          </a:r>
          <a:endParaRPr lang="en-IN"/>
        </a:p>
      </dgm:t>
    </dgm:pt>
    <dgm:pt modelId="{4094789B-B2FD-4B4A-BE73-EF43B6E0E2CD}" type="parTrans" cxnId="{78A6A3E9-5422-443A-BC4A-9E199F627836}">
      <dgm:prSet/>
      <dgm:spPr/>
      <dgm:t>
        <a:bodyPr/>
        <a:lstStyle/>
        <a:p>
          <a:endParaRPr lang="en-IN"/>
        </a:p>
      </dgm:t>
    </dgm:pt>
    <dgm:pt modelId="{7AE3DD95-0D42-44F0-8E4E-659C985B71F3}" type="sibTrans" cxnId="{78A6A3E9-5422-443A-BC4A-9E199F627836}">
      <dgm:prSet/>
      <dgm:spPr/>
      <dgm:t>
        <a:bodyPr/>
        <a:lstStyle/>
        <a:p>
          <a:endParaRPr lang="en-IN"/>
        </a:p>
      </dgm:t>
    </dgm:pt>
    <dgm:pt modelId="{C07272F3-F27C-4CE8-BFE4-1E484A716B6B}">
      <dgm:prSet/>
      <dgm:spPr/>
      <dgm:t>
        <a:bodyPr/>
        <a:lstStyle/>
        <a:p>
          <a:pPr rtl="0"/>
          <a:r>
            <a:rPr lang="en-IN" b="0" i="0"/>
            <a:t>Flinkit Visualization Dashboard</a:t>
          </a:r>
          <a:endParaRPr lang="en-IN"/>
        </a:p>
      </dgm:t>
    </dgm:pt>
    <dgm:pt modelId="{B8E3D754-5178-4EC4-864C-3DFE01C199C6}" type="parTrans" cxnId="{25F619F3-1C46-4AE7-888F-AD890D38FE5E}">
      <dgm:prSet/>
      <dgm:spPr/>
      <dgm:t>
        <a:bodyPr/>
        <a:lstStyle/>
        <a:p>
          <a:endParaRPr lang="en-IN"/>
        </a:p>
      </dgm:t>
    </dgm:pt>
    <dgm:pt modelId="{32CDEF45-25A8-4A4D-9058-821F4EE97A77}" type="sibTrans" cxnId="{25F619F3-1C46-4AE7-888F-AD890D38FE5E}">
      <dgm:prSet/>
      <dgm:spPr/>
      <dgm:t>
        <a:bodyPr/>
        <a:lstStyle/>
        <a:p>
          <a:endParaRPr lang="en-IN"/>
        </a:p>
      </dgm:t>
    </dgm:pt>
    <dgm:pt modelId="{B26702F2-5BF0-40C5-9820-54F0EC8548A7}">
      <dgm:prSet/>
      <dgm:spPr/>
      <dgm:t>
        <a:bodyPr/>
        <a:lstStyle/>
        <a:p>
          <a:pPr rtl="0"/>
          <a:r>
            <a:rPr lang="en-IN" b="0" i="0"/>
            <a:t>Flinkit AI-Assisted Planner</a:t>
          </a:r>
          <a:endParaRPr lang="en-IN"/>
        </a:p>
      </dgm:t>
    </dgm:pt>
    <dgm:pt modelId="{47D84441-F775-4FA4-B97B-2E7794823CB1}" type="parTrans" cxnId="{702E5BBA-DE94-44C6-BDB8-2AD952C7B3ED}">
      <dgm:prSet/>
      <dgm:spPr/>
      <dgm:t>
        <a:bodyPr/>
        <a:lstStyle/>
        <a:p>
          <a:endParaRPr lang="en-IN"/>
        </a:p>
      </dgm:t>
    </dgm:pt>
    <dgm:pt modelId="{C76A3FD1-A408-471C-BAA5-13570035A4A6}" type="sibTrans" cxnId="{702E5BBA-DE94-44C6-BDB8-2AD952C7B3ED}">
      <dgm:prSet/>
      <dgm:spPr/>
      <dgm:t>
        <a:bodyPr/>
        <a:lstStyle/>
        <a:p>
          <a:endParaRPr lang="en-IN"/>
        </a:p>
      </dgm:t>
    </dgm:pt>
    <dgm:pt modelId="{AB7F7E33-3BD8-4231-9444-DE9618D34926}">
      <dgm:prSet custT="1"/>
      <dgm:spPr/>
      <dgm:t>
        <a:bodyPr/>
        <a:lstStyle/>
        <a:p>
          <a:pPr rtl="0"/>
          <a:r>
            <a:rPr lang="en-IN" sz="1200" b="1" i="0" dirty="0"/>
            <a:t>H2: Why </a:t>
          </a:r>
          <a:r>
            <a:rPr lang="en-IN" sz="1200" b="1" i="0" dirty="0" err="1"/>
            <a:t>Flinkit</a:t>
          </a:r>
          <a:r>
            <a:rPr lang="en-IN" sz="1200" b="1" i="0" dirty="0"/>
            <a:t> Tools?</a:t>
          </a:r>
          <a:endParaRPr lang="en-IN" sz="1200" dirty="0"/>
        </a:p>
      </dgm:t>
    </dgm:pt>
    <dgm:pt modelId="{50162E82-3241-4374-80BA-7E3B7933D387}" type="parTrans" cxnId="{D30EA3EF-7F71-4424-8249-A28F69A1E389}">
      <dgm:prSet/>
      <dgm:spPr/>
      <dgm:t>
        <a:bodyPr/>
        <a:lstStyle/>
        <a:p>
          <a:endParaRPr lang="en-IN"/>
        </a:p>
      </dgm:t>
    </dgm:pt>
    <dgm:pt modelId="{2DD135A5-0B9D-43A2-90BC-ECF80129AE44}" type="sibTrans" cxnId="{D30EA3EF-7F71-4424-8249-A28F69A1E389}">
      <dgm:prSet/>
      <dgm:spPr/>
      <dgm:t>
        <a:bodyPr/>
        <a:lstStyle/>
        <a:p>
          <a:endParaRPr lang="en-IN"/>
        </a:p>
      </dgm:t>
    </dgm:pt>
    <dgm:pt modelId="{184E43CF-D49E-44D3-92C5-F94A812252A6}">
      <dgm:prSet custT="1"/>
      <dgm:spPr/>
      <dgm:t>
        <a:bodyPr/>
        <a:lstStyle/>
        <a:p>
          <a:pPr rtl="0"/>
          <a:r>
            <a:rPr lang="en-IN" sz="1200" b="0" i="0" dirty="0"/>
            <a:t>User-friendly design</a:t>
          </a:r>
          <a:endParaRPr lang="en-IN" sz="1200" dirty="0"/>
        </a:p>
      </dgm:t>
    </dgm:pt>
    <dgm:pt modelId="{016E5B4F-E4CA-4812-A483-539F7FA7C4CD}" type="parTrans" cxnId="{FB900EFF-2443-4E13-8564-276FC3F6663B}">
      <dgm:prSet/>
      <dgm:spPr/>
      <dgm:t>
        <a:bodyPr/>
        <a:lstStyle/>
        <a:p>
          <a:endParaRPr lang="en-IN"/>
        </a:p>
      </dgm:t>
    </dgm:pt>
    <dgm:pt modelId="{F7387440-94E7-423A-A6D1-BC147D781F4C}" type="sibTrans" cxnId="{FB900EFF-2443-4E13-8564-276FC3F6663B}">
      <dgm:prSet/>
      <dgm:spPr/>
      <dgm:t>
        <a:bodyPr/>
        <a:lstStyle/>
        <a:p>
          <a:endParaRPr lang="en-IN"/>
        </a:p>
      </dgm:t>
    </dgm:pt>
    <dgm:pt modelId="{5A286ED7-BE9B-4213-A544-8EDDFB535F03}">
      <dgm:prSet custT="1"/>
      <dgm:spPr/>
      <dgm:t>
        <a:bodyPr/>
        <a:lstStyle/>
        <a:p>
          <a:pPr rtl="0"/>
          <a:r>
            <a:rPr lang="en-IN" sz="1200" b="0" i="0" dirty="0"/>
            <a:t>Supports teams &amp; individuals</a:t>
          </a:r>
          <a:endParaRPr lang="en-IN" sz="1200" dirty="0"/>
        </a:p>
      </dgm:t>
    </dgm:pt>
    <dgm:pt modelId="{45891209-ACD2-422E-A0D9-DEE887135D5A}" type="parTrans" cxnId="{5487501C-3CB1-4FFE-9AFF-472CDA607737}">
      <dgm:prSet/>
      <dgm:spPr/>
      <dgm:t>
        <a:bodyPr/>
        <a:lstStyle/>
        <a:p>
          <a:endParaRPr lang="en-IN"/>
        </a:p>
      </dgm:t>
    </dgm:pt>
    <dgm:pt modelId="{8646F7C8-E693-43B9-AAC8-BE8156DA618A}" type="sibTrans" cxnId="{5487501C-3CB1-4FFE-9AFF-472CDA607737}">
      <dgm:prSet/>
      <dgm:spPr/>
      <dgm:t>
        <a:bodyPr/>
        <a:lstStyle/>
        <a:p>
          <a:endParaRPr lang="en-IN"/>
        </a:p>
      </dgm:t>
    </dgm:pt>
    <dgm:pt modelId="{94D11DE6-33C4-40DC-8194-3CD34A5D8EDE}">
      <dgm:prSet custT="1"/>
      <dgm:spPr/>
      <dgm:t>
        <a:bodyPr/>
        <a:lstStyle/>
        <a:p>
          <a:pPr rtl="0"/>
          <a:r>
            <a:rPr lang="en-IN" sz="1200" b="0" i="0" dirty="0"/>
            <a:t>Saves time &amp; boosts productivity</a:t>
          </a:r>
          <a:endParaRPr lang="en-IN" sz="1200" dirty="0"/>
        </a:p>
      </dgm:t>
    </dgm:pt>
    <dgm:pt modelId="{3F08B527-9140-4DC6-8B60-EF2426CEEE1F}" type="parTrans" cxnId="{2771AE08-7D49-40B5-ABFB-B49F0BB6EEF8}">
      <dgm:prSet/>
      <dgm:spPr/>
      <dgm:t>
        <a:bodyPr/>
        <a:lstStyle/>
        <a:p>
          <a:endParaRPr lang="en-IN"/>
        </a:p>
      </dgm:t>
    </dgm:pt>
    <dgm:pt modelId="{0EE14B10-CD89-4A0E-9052-79DEA234A05F}" type="sibTrans" cxnId="{2771AE08-7D49-40B5-ABFB-B49F0BB6EEF8}">
      <dgm:prSet/>
      <dgm:spPr/>
      <dgm:t>
        <a:bodyPr/>
        <a:lstStyle/>
        <a:p>
          <a:endParaRPr lang="en-IN"/>
        </a:p>
      </dgm:t>
    </dgm:pt>
    <dgm:pt modelId="{8F1F81A2-FBD0-4C33-B02D-B5E09B441232}">
      <dgm:prSet/>
      <dgm:spPr/>
      <dgm:t>
        <a:bodyPr/>
        <a:lstStyle/>
        <a:p>
          <a:pPr rtl="0"/>
          <a:r>
            <a:rPr lang="en-IN" b="1" i="0"/>
            <a:t>H2: Browse by Category</a:t>
          </a:r>
          <a:endParaRPr lang="en-IN"/>
        </a:p>
      </dgm:t>
    </dgm:pt>
    <dgm:pt modelId="{1237BF63-0317-4127-9D6D-707270518165}" type="parTrans" cxnId="{DCC47C42-2E35-4708-BCCB-3172D6159F41}">
      <dgm:prSet/>
      <dgm:spPr/>
      <dgm:t>
        <a:bodyPr/>
        <a:lstStyle/>
        <a:p>
          <a:endParaRPr lang="en-IN"/>
        </a:p>
      </dgm:t>
    </dgm:pt>
    <dgm:pt modelId="{F1C1043E-22D3-49F4-B743-27CA06FCBA97}" type="sibTrans" cxnId="{DCC47C42-2E35-4708-BCCB-3172D6159F41}">
      <dgm:prSet/>
      <dgm:spPr/>
      <dgm:t>
        <a:bodyPr/>
        <a:lstStyle/>
        <a:p>
          <a:endParaRPr lang="en-IN"/>
        </a:p>
      </dgm:t>
    </dgm:pt>
    <dgm:pt modelId="{A76109CD-924F-42BE-9114-1073B60FF25B}">
      <dgm:prSet/>
      <dgm:spPr/>
      <dgm:t>
        <a:bodyPr/>
        <a:lstStyle/>
        <a:p>
          <a:pPr rtl="0"/>
          <a:r>
            <a:rPr lang="en-IN" b="0" i="0"/>
            <a:t>Calendars</a:t>
          </a:r>
          <a:endParaRPr lang="en-IN"/>
        </a:p>
      </dgm:t>
    </dgm:pt>
    <dgm:pt modelId="{84CDC743-AF0D-4CFF-AA2B-6A8063E84C7D}" type="parTrans" cxnId="{BDDED6B9-B011-4E29-93E3-B52EBFB18387}">
      <dgm:prSet/>
      <dgm:spPr/>
      <dgm:t>
        <a:bodyPr/>
        <a:lstStyle/>
        <a:p>
          <a:endParaRPr lang="en-IN"/>
        </a:p>
      </dgm:t>
    </dgm:pt>
    <dgm:pt modelId="{98A14F02-94A9-4149-A795-0A42C50E5C40}" type="sibTrans" cxnId="{BDDED6B9-B011-4E29-93E3-B52EBFB18387}">
      <dgm:prSet/>
      <dgm:spPr/>
      <dgm:t>
        <a:bodyPr/>
        <a:lstStyle/>
        <a:p>
          <a:endParaRPr lang="en-IN"/>
        </a:p>
      </dgm:t>
    </dgm:pt>
    <dgm:pt modelId="{8C7DC48E-1D97-45A2-88EA-CA41E4043C03}">
      <dgm:prSet/>
      <dgm:spPr/>
      <dgm:t>
        <a:bodyPr/>
        <a:lstStyle/>
        <a:p>
          <a:pPr rtl="0"/>
          <a:r>
            <a:rPr lang="en-IN" b="0" i="0"/>
            <a:t>Dashboards</a:t>
          </a:r>
          <a:endParaRPr lang="en-IN"/>
        </a:p>
      </dgm:t>
    </dgm:pt>
    <dgm:pt modelId="{A3BAD508-1A8C-40A2-8ABA-AA1BD6452600}" type="parTrans" cxnId="{AA2FE7D4-3A9B-4852-9D71-1C3E2CB133E0}">
      <dgm:prSet/>
      <dgm:spPr/>
      <dgm:t>
        <a:bodyPr/>
        <a:lstStyle/>
        <a:p>
          <a:endParaRPr lang="en-IN"/>
        </a:p>
      </dgm:t>
    </dgm:pt>
    <dgm:pt modelId="{67E231DA-7B2F-427E-B508-6B7324E3ED65}" type="sibTrans" cxnId="{AA2FE7D4-3A9B-4852-9D71-1C3E2CB133E0}">
      <dgm:prSet/>
      <dgm:spPr/>
      <dgm:t>
        <a:bodyPr/>
        <a:lstStyle/>
        <a:p>
          <a:endParaRPr lang="en-IN"/>
        </a:p>
      </dgm:t>
    </dgm:pt>
    <dgm:pt modelId="{EC739697-1BF7-4B57-AF73-918C4CF911EC}">
      <dgm:prSet/>
      <dgm:spPr/>
      <dgm:t>
        <a:bodyPr/>
        <a:lstStyle/>
        <a:p>
          <a:pPr rtl="0"/>
          <a:r>
            <a:rPr lang="en-IN" b="0" i="0"/>
            <a:t>AI Tools</a:t>
          </a:r>
          <a:endParaRPr lang="en-IN"/>
        </a:p>
      </dgm:t>
    </dgm:pt>
    <dgm:pt modelId="{EC776782-AF67-4C62-AA1F-FD4B2C383AC8}" type="parTrans" cxnId="{0A35CF4D-8216-4080-87CB-01CCD914C2D8}">
      <dgm:prSet/>
      <dgm:spPr/>
      <dgm:t>
        <a:bodyPr/>
        <a:lstStyle/>
        <a:p>
          <a:endParaRPr lang="en-IN"/>
        </a:p>
      </dgm:t>
    </dgm:pt>
    <dgm:pt modelId="{2A7B7A73-3A0E-4942-9DB3-8A95427C3A41}" type="sibTrans" cxnId="{0A35CF4D-8216-4080-87CB-01CCD914C2D8}">
      <dgm:prSet/>
      <dgm:spPr/>
      <dgm:t>
        <a:bodyPr/>
        <a:lstStyle/>
        <a:p>
          <a:endParaRPr lang="en-IN"/>
        </a:p>
      </dgm:t>
    </dgm:pt>
    <dgm:pt modelId="{97E0BFDF-7143-4FB1-B629-653C730A436C}">
      <dgm:prSet/>
      <dgm:spPr/>
      <dgm:t>
        <a:bodyPr/>
        <a:lstStyle/>
        <a:p>
          <a:pPr rtl="0"/>
          <a:r>
            <a:rPr lang="en-IN" b="1" i="0"/>
            <a:t>H2: Get Started Today</a:t>
          </a:r>
          <a:endParaRPr lang="en-IN"/>
        </a:p>
      </dgm:t>
    </dgm:pt>
    <dgm:pt modelId="{94360C88-26CF-4252-9843-BED093EB0D4E}" type="parTrans" cxnId="{BCC4C771-5232-4D4C-BFA2-B6889A7D2DAE}">
      <dgm:prSet/>
      <dgm:spPr/>
      <dgm:t>
        <a:bodyPr/>
        <a:lstStyle/>
        <a:p>
          <a:endParaRPr lang="en-IN"/>
        </a:p>
      </dgm:t>
    </dgm:pt>
    <dgm:pt modelId="{75ED254C-1459-482F-966C-6C5D2F48AC9C}" type="sibTrans" cxnId="{BCC4C771-5232-4D4C-BFA2-B6889A7D2DAE}">
      <dgm:prSet/>
      <dgm:spPr/>
      <dgm:t>
        <a:bodyPr/>
        <a:lstStyle/>
        <a:p>
          <a:endParaRPr lang="en-IN"/>
        </a:p>
      </dgm:t>
    </dgm:pt>
    <dgm:pt modelId="{9A577E8F-C4B1-4266-809F-A4E83EEFE3BD}">
      <dgm:prSet/>
      <dgm:spPr/>
      <dgm:t>
        <a:bodyPr/>
        <a:lstStyle/>
        <a:p>
          <a:pPr rtl="0"/>
          <a:r>
            <a:rPr lang="en-IN" b="0" i="0"/>
            <a:t>CTA: </a:t>
          </a:r>
          <a:r>
            <a:rPr lang="en-IN" b="0" i="1"/>
            <a:t>Explore All Tools</a:t>
          </a:r>
          <a:endParaRPr lang="en-IN"/>
        </a:p>
      </dgm:t>
    </dgm:pt>
    <dgm:pt modelId="{3102345B-C0FD-41E7-BD0E-43B0E8D09A45}" type="parTrans" cxnId="{703CD125-4C37-48E0-AFF4-2D98A91A9AAF}">
      <dgm:prSet/>
      <dgm:spPr/>
      <dgm:t>
        <a:bodyPr/>
        <a:lstStyle/>
        <a:p>
          <a:endParaRPr lang="en-IN"/>
        </a:p>
      </dgm:t>
    </dgm:pt>
    <dgm:pt modelId="{C69A30CF-84EE-4EB7-A532-DE0A8132C3C2}" type="sibTrans" cxnId="{703CD125-4C37-48E0-AFF4-2D98A91A9AAF}">
      <dgm:prSet/>
      <dgm:spPr/>
      <dgm:t>
        <a:bodyPr/>
        <a:lstStyle/>
        <a:p>
          <a:endParaRPr lang="en-IN"/>
        </a:p>
      </dgm:t>
    </dgm:pt>
    <dgm:pt modelId="{A2BC2A95-EF8B-4975-BDB7-0BF53B774C9E}" type="pres">
      <dgm:prSet presAssocID="{F0D0FE04-08E9-49D2-A61C-A8076228AB0D}" presName="Name0" presStyleCnt="0">
        <dgm:presLayoutVars>
          <dgm:dir/>
          <dgm:resizeHandles val="exact"/>
        </dgm:presLayoutVars>
      </dgm:prSet>
      <dgm:spPr/>
    </dgm:pt>
    <dgm:pt modelId="{D08CBAE2-89BE-4B60-B6CD-27B2B92CF718}" type="pres">
      <dgm:prSet presAssocID="{E9F7DC71-A2A2-4E7F-A530-43448CFEDD99}" presName="node" presStyleLbl="node1" presStyleIdx="0" presStyleCnt="7">
        <dgm:presLayoutVars>
          <dgm:bulletEnabled val="1"/>
        </dgm:presLayoutVars>
      </dgm:prSet>
      <dgm:spPr/>
    </dgm:pt>
    <dgm:pt modelId="{8E834581-AC78-41A1-999B-C0E5BB04B508}" type="pres">
      <dgm:prSet presAssocID="{CE5BB739-E7D6-410D-800D-FF2D1BB0B9CB}" presName="sibTrans" presStyleLbl="sibTrans2D1" presStyleIdx="0" presStyleCnt="6"/>
      <dgm:spPr/>
    </dgm:pt>
    <dgm:pt modelId="{3D4A7413-40E5-4746-B5D9-0FBC3F098AC2}" type="pres">
      <dgm:prSet presAssocID="{CE5BB739-E7D6-410D-800D-FF2D1BB0B9CB}" presName="connectorText" presStyleLbl="sibTrans2D1" presStyleIdx="0" presStyleCnt="6"/>
      <dgm:spPr/>
    </dgm:pt>
    <dgm:pt modelId="{63F5C92A-5F3C-420A-A66E-B0DFBC02BC96}" type="pres">
      <dgm:prSet presAssocID="{1BBF3D4F-079D-4836-BFF5-7E2FDFD0A745}" presName="node" presStyleLbl="node1" presStyleIdx="1" presStyleCnt="7">
        <dgm:presLayoutVars>
          <dgm:bulletEnabled val="1"/>
        </dgm:presLayoutVars>
      </dgm:prSet>
      <dgm:spPr/>
    </dgm:pt>
    <dgm:pt modelId="{B3C0B132-A090-4602-906E-C760774227B6}" type="pres">
      <dgm:prSet presAssocID="{69C9874B-3775-4B16-B3FD-95967817B91C}" presName="sibTrans" presStyleLbl="sibTrans2D1" presStyleIdx="1" presStyleCnt="6"/>
      <dgm:spPr/>
    </dgm:pt>
    <dgm:pt modelId="{0AD89BC0-A76E-4E8A-8023-10DB164F0B30}" type="pres">
      <dgm:prSet presAssocID="{69C9874B-3775-4B16-B3FD-95967817B91C}" presName="connectorText" presStyleLbl="sibTrans2D1" presStyleIdx="1" presStyleCnt="6"/>
      <dgm:spPr/>
    </dgm:pt>
    <dgm:pt modelId="{EA3EC2A4-FE4E-46CF-A78D-E6EC4B522C62}" type="pres">
      <dgm:prSet presAssocID="{02B86072-6A75-4434-AA93-5C7E23531ABE}" presName="node" presStyleLbl="node1" presStyleIdx="2" presStyleCnt="7">
        <dgm:presLayoutVars>
          <dgm:bulletEnabled val="1"/>
        </dgm:presLayoutVars>
      </dgm:prSet>
      <dgm:spPr/>
    </dgm:pt>
    <dgm:pt modelId="{513264B8-E1D8-4AF7-9A78-C790715162CE}" type="pres">
      <dgm:prSet presAssocID="{26D8E016-3DF7-4FF4-8249-6BEBE4EA7D2B}" presName="sibTrans" presStyleLbl="sibTrans2D1" presStyleIdx="2" presStyleCnt="6"/>
      <dgm:spPr/>
    </dgm:pt>
    <dgm:pt modelId="{09D9CB31-F2B0-4BBF-9745-33184D861747}" type="pres">
      <dgm:prSet presAssocID="{26D8E016-3DF7-4FF4-8249-6BEBE4EA7D2B}" presName="connectorText" presStyleLbl="sibTrans2D1" presStyleIdx="2" presStyleCnt="6"/>
      <dgm:spPr/>
    </dgm:pt>
    <dgm:pt modelId="{A1FDA15C-1137-41D7-8794-6DC400ED3467}" type="pres">
      <dgm:prSet presAssocID="{4C2EF981-1098-40CE-B7EA-9A6682E817D4}" presName="node" presStyleLbl="node1" presStyleIdx="3" presStyleCnt="7">
        <dgm:presLayoutVars>
          <dgm:bulletEnabled val="1"/>
        </dgm:presLayoutVars>
      </dgm:prSet>
      <dgm:spPr/>
    </dgm:pt>
    <dgm:pt modelId="{28FA66E6-BA32-4E3B-966E-100C110FF5FA}" type="pres">
      <dgm:prSet presAssocID="{07CBC4D0-81C5-4CFC-91EB-05265DF7FBDF}" presName="sibTrans" presStyleLbl="sibTrans2D1" presStyleIdx="3" presStyleCnt="6"/>
      <dgm:spPr/>
    </dgm:pt>
    <dgm:pt modelId="{4B610F8F-3B2F-4DB7-B7DA-3A9BBF746C62}" type="pres">
      <dgm:prSet presAssocID="{07CBC4D0-81C5-4CFC-91EB-05265DF7FBDF}" presName="connectorText" presStyleLbl="sibTrans2D1" presStyleIdx="3" presStyleCnt="6"/>
      <dgm:spPr/>
    </dgm:pt>
    <dgm:pt modelId="{12509246-340C-4FD2-99EA-7804A008A31E}" type="pres">
      <dgm:prSet presAssocID="{AB7F7E33-3BD8-4231-9444-DE9618D34926}" presName="node" presStyleLbl="node1" presStyleIdx="4" presStyleCnt="7">
        <dgm:presLayoutVars>
          <dgm:bulletEnabled val="1"/>
        </dgm:presLayoutVars>
      </dgm:prSet>
      <dgm:spPr/>
    </dgm:pt>
    <dgm:pt modelId="{FCAF25EF-0382-4E82-854E-C614E02D8C8C}" type="pres">
      <dgm:prSet presAssocID="{2DD135A5-0B9D-43A2-90BC-ECF80129AE44}" presName="sibTrans" presStyleLbl="sibTrans2D1" presStyleIdx="4" presStyleCnt="6"/>
      <dgm:spPr/>
    </dgm:pt>
    <dgm:pt modelId="{7BD6B555-8C8C-4C2D-BD22-9ED833CEDE2B}" type="pres">
      <dgm:prSet presAssocID="{2DD135A5-0B9D-43A2-90BC-ECF80129AE44}" presName="connectorText" presStyleLbl="sibTrans2D1" presStyleIdx="4" presStyleCnt="6"/>
      <dgm:spPr/>
    </dgm:pt>
    <dgm:pt modelId="{64C93B7E-04AE-4BD5-8236-48C8BD011793}" type="pres">
      <dgm:prSet presAssocID="{8F1F81A2-FBD0-4C33-B02D-B5E09B441232}" presName="node" presStyleLbl="node1" presStyleIdx="5" presStyleCnt="7">
        <dgm:presLayoutVars>
          <dgm:bulletEnabled val="1"/>
        </dgm:presLayoutVars>
      </dgm:prSet>
      <dgm:spPr/>
    </dgm:pt>
    <dgm:pt modelId="{8B9D0216-3829-4AED-A1BF-18FAF4C1E4DD}" type="pres">
      <dgm:prSet presAssocID="{F1C1043E-22D3-49F4-B743-27CA06FCBA97}" presName="sibTrans" presStyleLbl="sibTrans2D1" presStyleIdx="5" presStyleCnt="6"/>
      <dgm:spPr/>
    </dgm:pt>
    <dgm:pt modelId="{E76125D4-122B-4FEB-97D3-231065D75F4F}" type="pres">
      <dgm:prSet presAssocID="{F1C1043E-22D3-49F4-B743-27CA06FCBA97}" presName="connectorText" presStyleLbl="sibTrans2D1" presStyleIdx="5" presStyleCnt="6"/>
      <dgm:spPr/>
    </dgm:pt>
    <dgm:pt modelId="{3369E33D-B6D5-4175-B725-5B0AB478BB3C}" type="pres">
      <dgm:prSet presAssocID="{97E0BFDF-7143-4FB1-B629-653C730A436C}" presName="node" presStyleLbl="node1" presStyleIdx="6" presStyleCnt="7">
        <dgm:presLayoutVars>
          <dgm:bulletEnabled val="1"/>
        </dgm:presLayoutVars>
      </dgm:prSet>
      <dgm:spPr/>
    </dgm:pt>
  </dgm:ptLst>
  <dgm:cxnLst>
    <dgm:cxn modelId="{2771AE08-7D49-40B5-ABFB-B49F0BB6EEF8}" srcId="{AB7F7E33-3BD8-4231-9444-DE9618D34926}" destId="{94D11DE6-33C4-40DC-8194-3CD34A5D8EDE}" srcOrd="2" destOrd="0" parTransId="{3F08B527-9140-4DC6-8B60-EF2426CEEE1F}" sibTransId="{0EE14B10-CD89-4A0E-9052-79DEA234A05F}"/>
    <dgm:cxn modelId="{79B1D409-2486-4CEE-BFCD-DEF20BDBD676}" type="presOf" srcId="{AB7F7E33-3BD8-4231-9444-DE9618D34926}" destId="{12509246-340C-4FD2-99EA-7804A008A31E}" srcOrd="0" destOrd="0" presId="urn:microsoft.com/office/officeart/2005/8/layout/process1"/>
    <dgm:cxn modelId="{BF6D3D0E-9546-40AE-976F-991F8C5845F0}" type="presOf" srcId="{2DD135A5-0B9D-43A2-90BC-ECF80129AE44}" destId="{7BD6B555-8C8C-4C2D-BD22-9ED833CEDE2B}" srcOrd="1" destOrd="0" presId="urn:microsoft.com/office/officeart/2005/8/layout/process1"/>
    <dgm:cxn modelId="{DFAF8B14-0E14-4D17-B53B-9B148D8CDD50}" type="presOf" srcId="{07CBC4D0-81C5-4CFC-91EB-05265DF7FBDF}" destId="{4B610F8F-3B2F-4DB7-B7DA-3A9BBF746C62}" srcOrd="1" destOrd="0" presId="urn:microsoft.com/office/officeart/2005/8/layout/process1"/>
    <dgm:cxn modelId="{5487501C-3CB1-4FFE-9AFF-472CDA607737}" srcId="{AB7F7E33-3BD8-4231-9444-DE9618D34926}" destId="{5A286ED7-BE9B-4213-A544-8EDDFB535F03}" srcOrd="1" destOrd="0" parTransId="{45891209-ACD2-422E-A0D9-DEE887135D5A}" sibTransId="{8646F7C8-E693-43B9-AAC8-BE8156DA618A}"/>
    <dgm:cxn modelId="{5EF6691D-8F37-4732-A15F-918DF17D7D03}" srcId="{F0D0FE04-08E9-49D2-A61C-A8076228AB0D}" destId="{4C2EF981-1098-40CE-B7EA-9A6682E817D4}" srcOrd="3" destOrd="0" parTransId="{D2BAA08D-2994-4182-937F-5DD975ABA0A1}" sibTransId="{07CBC4D0-81C5-4CFC-91EB-05265DF7FBDF}"/>
    <dgm:cxn modelId="{F210B41F-4886-4D8E-90CC-F2C5C9A3A98E}" type="presOf" srcId="{9A577E8F-C4B1-4266-809F-A4E83EEFE3BD}" destId="{3369E33D-B6D5-4175-B725-5B0AB478BB3C}" srcOrd="0" destOrd="1" presId="urn:microsoft.com/office/officeart/2005/8/layout/process1"/>
    <dgm:cxn modelId="{05BC2C23-CA88-4E2F-9D80-E740BF823CD0}" srcId="{02B86072-6A75-4434-AA93-5C7E23531ABE}" destId="{1655BABD-0A94-401D-97A4-E0820AC9ABE1}" srcOrd="0" destOrd="0" parTransId="{9BF87111-85AE-4F99-BA61-FB5A8815B1AA}" sibTransId="{684309AE-44A2-41E9-83FD-8131ED159A54}"/>
    <dgm:cxn modelId="{2DC2C925-5A64-4F67-9D97-0F53F11155F1}" type="presOf" srcId="{26D8E016-3DF7-4FF4-8249-6BEBE4EA7D2B}" destId="{513264B8-E1D8-4AF7-9A78-C790715162CE}" srcOrd="0" destOrd="0" presId="urn:microsoft.com/office/officeart/2005/8/layout/process1"/>
    <dgm:cxn modelId="{703CD125-4C37-48E0-AFF4-2D98A91A9AAF}" srcId="{97E0BFDF-7143-4FB1-B629-653C730A436C}" destId="{9A577E8F-C4B1-4266-809F-A4E83EEFE3BD}" srcOrd="0" destOrd="0" parTransId="{3102345B-C0FD-41E7-BD0E-43B0E8D09A45}" sibTransId="{C69A30CF-84EE-4EB7-A532-DE0A8132C3C2}"/>
    <dgm:cxn modelId="{282E8C28-1EC7-4F5B-8C09-791954B4ED2B}" type="presOf" srcId="{02B86072-6A75-4434-AA93-5C7E23531ABE}" destId="{EA3EC2A4-FE4E-46CF-A78D-E6EC4B522C62}" srcOrd="0" destOrd="0" presId="urn:microsoft.com/office/officeart/2005/8/layout/process1"/>
    <dgm:cxn modelId="{9A2D0835-4576-4A47-B2C4-B1B8903AE3C7}" type="presOf" srcId="{69C9874B-3775-4B16-B3FD-95967817B91C}" destId="{B3C0B132-A090-4602-906E-C760774227B6}" srcOrd="0" destOrd="0" presId="urn:microsoft.com/office/officeart/2005/8/layout/process1"/>
    <dgm:cxn modelId="{DFC05436-6FC5-47B2-B4AD-C5F37117DCD1}" type="presOf" srcId="{EC739697-1BF7-4B57-AF73-918C4CF911EC}" destId="{64C93B7E-04AE-4BD5-8236-48C8BD011793}" srcOrd="0" destOrd="3" presId="urn:microsoft.com/office/officeart/2005/8/layout/process1"/>
    <dgm:cxn modelId="{AE3EDC60-1739-4654-9945-E3CDD3DD745F}" type="presOf" srcId="{CE5BB739-E7D6-410D-800D-FF2D1BB0B9CB}" destId="{3D4A7413-40E5-4746-B5D9-0FBC3F098AC2}" srcOrd="1" destOrd="0" presId="urn:microsoft.com/office/officeart/2005/8/layout/process1"/>
    <dgm:cxn modelId="{536B5142-7159-4AAC-9D05-B7670CFC5E0B}" srcId="{F0D0FE04-08E9-49D2-A61C-A8076228AB0D}" destId="{02B86072-6A75-4434-AA93-5C7E23531ABE}" srcOrd="2" destOrd="0" parTransId="{A8DF1207-633C-492E-B32D-7795B9DDB9D9}" sibTransId="{26D8E016-3DF7-4FF4-8249-6BEBE4EA7D2B}"/>
    <dgm:cxn modelId="{DCC47C42-2E35-4708-BCCB-3172D6159F41}" srcId="{F0D0FE04-08E9-49D2-A61C-A8076228AB0D}" destId="{8F1F81A2-FBD0-4C33-B02D-B5E09B441232}" srcOrd="5" destOrd="0" parTransId="{1237BF63-0317-4127-9D6D-707270518165}" sibTransId="{F1C1043E-22D3-49F4-B743-27CA06FCBA97}"/>
    <dgm:cxn modelId="{A1F03249-8B33-4D05-BC89-694C859A9EE5}" type="presOf" srcId="{26D8E016-3DF7-4FF4-8249-6BEBE4EA7D2B}" destId="{09D9CB31-F2B0-4BBF-9745-33184D861747}" srcOrd="1" destOrd="0" presId="urn:microsoft.com/office/officeart/2005/8/layout/process1"/>
    <dgm:cxn modelId="{5CE46F69-F294-418B-AE99-7E680351FCEF}" type="presOf" srcId="{184E43CF-D49E-44D3-92C5-F94A812252A6}" destId="{12509246-340C-4FD2-99EA-7804A008A31E}" srcOrd="0" destOrd="1" presId="urn:microsoft.com/office/officeart/2005/8/layout/process1"/>
    <dgm:cxn modelId="{7230836B-D702-40EE-B872-B9BACD345E59}" type="presOf" srcId="{5A286ED7-BE9B-4213-A544-8EDDFB535F03}" destId="{12509246-340C-4FD2-99EA-7804A008A31E}" srcOrd="0" destOrd="2" presId="urn:microsoft.com/office/officeart/2005/8/layout/process1"/>
    <dgm:cxn modelId="{12107E6D-8026-4233-ADBC-0947C068D46A}" type="presOf" srcId="{F1C1043E-22D3-49F4-B743-27CA06FCBA97}" destId="{E76125D4-122B-4FEB-97D3-231065D75F4F}" srcOrd="1" destOrd="0" presId="urn:microsoft.com/office/officeart/2005/8/layout/process1"/>
    <dgm:cxn modelId="{0A35CF4D-8216-4080-87CB-01CCD914C2D8}" srcId="{8F1F81A2-FBD0-4C33-B02D-B5E09B441232}" destId="{EC739697-1BF7-4B57-AF73-918C4CF911EC}" srcOrd="2" destOrd="0" parTransId="{EC776782-AF67-4C62-AA1F-FD4B2C383AC8}" sibTransId="{2A7B7A73-3A0E-4942-9DB3-8A95427C3A41}"/>
    <dgm:cxn modelId="{71741B6F-1B05-4A2C-BC33-75780B63145A}" type="presOf" srcId="{C07272F3-F27C-4CE8-BFE4-1E484A716B6B}" destId="{A1FDA15C-1137-41D7-8794-6DC400ED3467}" srcOrd="0" destOrd="2" presId="urn:microsoft.com/office/officeart/2005/8/layout/process1"/>
    <dgm:cxn modelId="{1AEC7A70-B044-4A1D-9A10-926B556CB22F}" type="presOf" srcId="{1655BABD-0A94-401D-97A4-E0820AC9ABE1}" destId="{EA3EC2A4-FE4E-46CF-A78D-E6EC4B522C62}" srcOrd="0" destOrd="1" presId="urn:microsoft.com/office/officeart/2005/8/layout/process1"/>
    <dgm:cxn modelId="{04DD1B51-F9B8-4F56-B63F-4B06B094989C}" type="presOf" srcId="{97E0BFDF-7143-4FB1-B629-653C730A436C}" destId="{3369E33D-B6D5-4175-B725-5B0AB478BB3C}" srcOrd="0" destOrd="0" presId="urn:microsoft.com/office/officeart/2005/8/layout/process1"/>
    <dgm:cxn modelId="{BCC4C771-5232-4D4C-BFA2-B6889A7D2DAE}" srcId="{F0D0FE04-08E9-49D2-A61C-A8076228AB0D}" destId="{97E0BFDF-7143-4FB1-B629-653C730A436C}" srcOrd="6" destOrd="0" parTransId="{94360C88-26CF-4252-9843-BED093EB0D4E}" sibTransId="{75ED254C-1459-482F-966C-6C5D2F48AC9C}"/>
    <dgm:cxn modelId="{0F4FFE75-62F7-49FF-AB98-ABED1DFD686D}" type="presOf" srcId="{1BBF3D4F-079D-4836-BFF5-7E2FDFD0A745}" destId="{63F5C92A-5F3C-420A-A66E-B0DFBC02BC96}" srcOrd="0" destOrd="0" presId="urn:microsoft.com/office/officeart/2005/8/layout/process1"/>
    <dgm:cxn modelId="{2CFD5B7D-5F5A-4A23-A5B6-B0ED4697AFBC}" type="presOf" srcId="{07CBC4D0-81C5-4CFC-91EB-05265DF7FBDF}" destId="{28FA66E6-BA32-4E3B-966E-100C110FF5FA}" srcOrd="0" destOrd="0" presId="urn:microsoft.com/office/officeart/2005/8/layout/process1"/>
    <dgm:cxn modelId="{B3E4DE89-61C8-44FE-ADC2-5ADCA646E504}" type="presOf" srcId="{CE5BB739-E7D6-410D-800D-FF2D1BB0B9CB}" destId="{8E834581-AC78-41A1-999B-C0E5BB04B508}" srcOrd="0" destOrd="0" presId="urn:microsoft.com/office/officeart/2005/8/layout/process1"/>
    <dgm:cxn modelId="{EF7F2A91-D825-472D-AED9-90CA998D7C6D}" type="presOf" srcId="{2DD135A5-0B9D-43A2-90BC-ECF80129AE44}" destId="{FCAF25EF-0382-4E82-854E-C614E02D8C8C}" srcOrd="0" destOrd="0" presId="urn:microsoft.com/office/officeart/2005/8/layout/process1"/>
    <dgm:cxn modelId="{09FB319E-9F6A-47CA-A89D-88D32071E3D3}" type="presOf" srcId="{4C2EF981-1098-40CE-B7EA-9A6682E817D4}" destId="{A1FDA15C-1137-41D7-8794-6DC400ED3467}" srcOrd="0" destOrd="0" presId="urn:microsoft.com/office/officeart/2005/8/layout/process1"/>
    <dgm:cxn modelId="{F25A0CA5-2DFF-4B37-9292-C1A41CFA62D0}" type="presOf" srcId="{69C9874B-3775-4B16-B3FD-95967817B91C}" destId="{0AD89BC0-A76E-4E8A-8023-10DB164F0B30}" srcOrd="1" destOrd="0" presId="urn:microsoft.com/office/officeart/2005/8/layout/process1"/>
    <dgm:cxn modelId="{01F23DA6-B775-4B38-AFE7-1A9B66CFE6F4}" type="presOf" srcId="{B26702F2-5BF0-40C5-9820-54F0EC8548A7}" destId="{A1FDA15C-1137-41D7-8794-6DC400ED3467}" srcOrd="0" destOrd="3" presId="urn:microsoft.com/office/officeart/2005/8/layout/process1"/>
    <dgm:cxn modelId="{6B792FA7-9EE0-4C4C-845C-517B41E744DE}" srcId="{F0D0FE04-08E9-49D2-A61C-A8076228AB0D}" destId="{1BBF3D4F-079D-4836-BFF5-7E2FDFD0A745}" srcOrd="1" destOrd="0" parTransId="{3D76C651-F82B-413B-BBF9-5C7F1B556C1D}" sibTransId="{69C9874B-3775-4B16-B3FD-95967817B91C}"/>
    <dgm:cxn modelId="{468893B8-EF3A-47A0-8D0A-AED3EDA7CC31}" type="presOf" srcId="{8F1F81A2-FBD0-4C33-B02D-B5E09B441232}" destId="{64C93B7E-04AE-4BD5-8236-48C8BD011793}" srcOrd="0" destOrd="0" presId="urn:microsoft.com/office/officeart/2005/8/layout/process1"/>
    <dgm:cxn modelId="{BDDED6B9-B011-4E29-93E3-B52EBFB18387}" srcId="{8F1F81A2-FBD0-4C33-B02D-B5E09B441232}" destId="{A76109CD-924F-42BE-9114-1073B60FF25B}" srcOrd="0" destOrd="0" parTransId="{84CDC743-AF0D-4CFF-AA2B-6A8063E84C7D}" sibTransId="{98A14F02-94A9-4149-A795-0A42C50E5C40}"/>
    <dgm:cxn modelId="{702E5BBA-DE94-44C6-BDB8-2AD952C7B3ED}" srcId="{4C2EF981-1098-40CE-B7EA-9A6682E817D4}" destId="{B26702F2-5BF0-40C5-9820-54F0EC8548A7}" srcOrd="2" destOrd="0" parTransId="{47D84441-F775-4FA4-B97B-2E7794823CB1}" sibTransId="{C76A3FD1-A408-471C-BAA5-13570035A4A6}"/>
    <dgm:cxn modelId="{098C88C0-BEC9-462B-9C0B-847CBE4AAE39}" srcId="{F0D0FE04-08E9-49D2-A61C-A8076228AB0D}" destId="{E9F7DC71-A2A2-4E7F-A530-43448CFEDD99}" srcOrd="0" destOrd="0" parTransId="{78C3F24C-C3CC-42AB-B037-648E57E5F4D2}" sibTransId="{CE5BB739-E7D6-410D-800D-FF2D1BB0B9CB}"/>
    <dgm:cxn modelId="{029C26C7-D92C-445F-9744-1DD5C7E02ED1}" type="presOf" srcId="{A76109CD-924F-42BE-9114-1073B60FF25B}" destId="{64C93B7E-04AE-4BD5-8236-48C8BD011793}" srcOrd="0" destOrd="1" presId="urn:microsoft.com/office/officeart/2005/8/layout/process1"/>
    <dgm:cxn modelId="{BABB36CF-A5A5-4B6E-9DF2-FA27A817D8B7}" type="presOf" srcId="{E9F7DC71-A2A2-4E7F-A530-43448CFEDD99}" destId="{D08CBAE2-89BE-4B60-B6CD-27B2B92CF718}" srcOrd="0" destOrd="0" presId="urn:microsoft.com/office/officeart/2005/8/layout/process1"/>
    <dgm:cxn modelId="{AA2FE7D4-3A9B-4852-9D71-1C3E2CB133E0}" srcId="{8F1F81A2-FBD0-4C33-B02D-B5E09B441232}" destId="{8C7DC48E-1D97-45A2-88EA-CA41E4043C03}" srcOrd="1" destOrd="0" parTransId="{A3BAD508-1A8C-40A2-8ABA-AA1BD6452600}" sibTransId="{67E231DA-7B2F-427E-B508-6B7324E3ED65}"/>
    <dgm:cxn modelId="{3395EBE0-2660-4664-A34F-2CFFFF177474}" type="presOf" srcId="{F1C1043E-22D3-49F4-B743-27CA06FCBA97}" destId="{8B9D0216-3829-4AED-A1BF-18FAF4C1E4DD}" srcOrd="0" destOrd="0" presId="urn:microsoft.com/office/officeart/2005/8/layout/process1"/>
    <dgm:cxn modelId="{78A6A3E9-5422-443A-BC4A-9E199F627836}" srcId="{4C2EF981-1098-40CE-B7EA-9A6682E817D4}" destId="{118F61A5-BB8D-4418-9702-B83BB330ED70}" srcOrd="0" destOrd="0" parTransId="{4094789B-B2FD-4B4A-BE73-EF43B6E0E2CD}" sibTransId="{7AE3DD95-0D42-44F0-8E4E-659C985B71F3}"/>
    <dgm:cxn modelId="{D30EA3EF-7F71-4424-8249-A28F69A1E389}" srcId="{F0D0FE04-08E9-49D2-A61C-A8076228AB0D}" destId="{AB7F7E33-3BD8-4231-9444-DE9618D34926}" srcOrd="4" destOrd="0" parTransId="{50162E82-3241-4374-80BA-7E3B7933D387}" sibTransId="{2DD135A5-0B9D-43A2-90BC-ECF80129AE44}"/>
    <dgm:cxn modelId="{25F619F3-1C46-4AE7-888F-AD890D38FE5E}" srcId="{4C2EF981-1098-40CE-B7EA-9A6682E817D4}" destId="{C07272F3-F27C-4CE8-BFE4-1E484A716B6B}" srcOrd="1" destOrd="0" parTransId="{B8E3D754-5178-4EC4-864C-3DFE01C199C6}" sibTransId="{32CDEF45-25A8-4A4D-9058-821F4EE97A77}"/>
    <dgm:cxn modelId="{166E9AF7-020E-40F8-A32A-490258F0BCCA}" type="presOf" srcId="{94D11DE6-33C4-40DC-8194-3CD34A5D8EDE}" destId="{12509246-340C-4FD2-99EA-7804A008A31E}" srcOrd="0" destOrd="3" presId="urn:microsoft.com/office/officeart/2005/8/layout/process1"/>
    <dgm:cxn modelId="{D3BD37F9-2A63-46C7-B14F-67C59EDA7292}" type="presOf" srcId="{F0D0FE04-08E9-49D2-A61C-A8076228AB0D}" destId="{A2BC2A95-EF8B-4975-BDB7-0BF53B774C9E}" srcOrd="0" destOrd="0" presId="urn:microsoft.com/office/officeart/2005/8/layout/process1"/>
    <dgm:cxn modelId="{561283FB-1952-4908-BAA7-2DBFCD1F32FF}" type="presOf" srcId="{8C7DC48E-1D97-45A2-88EA-CA41E4043C03}" destId="{64C93B7E-04AE-4BD5-8236-48C8BD011793}" srcOrd="0" destOrd="2" presId="urn:microsoft.com/office/officeart/2005/8/layout/process1"/>
    <dgm:cxn modelId="{2B052DFC-1A6F-4938-9959-910F8E8A8F87}" type="presOf" srcId="{118F61A5-BB8D-4418-9702-B83BB330ED70}" destId="{A1FDA15C-1137-41D7-8794-6DC400ED3467}" srcOrd="0" destOrd="1" presId="urn:microsoft.com/office/officeart/2005/8/layout/process1"/>
    <dgm:cxn modelId="{FB900EFF-2443-4E13-8564-276FC3F6663B}" srcId="{AB7F7E33-3BD8-4231-9444-DE9618D34926}" destId="{184E43CF-D49E-44D3-92C5-F94A812252A6}" srcOrd="0" destOrd="0" parTransId="{016E5B4F-E4CA-4812-A483-539F7FA7C4CD}" sibTransId="{F7387440-94E7-423A-A6D1-BC147D781F4C}"/>
    <dgm:cxn modelId="{0D690EC1-E31A-4AC6-B9EF-6251E0CC7279}" type="presParOf" srcId="{A2BC2A95-EF8B-4975-BDB7-0BF53B774C9E}" destId="{D08CBAE2-89BE-4B60-B6CD-27B2B92CF718}" srcOrd="0" destOrd="0" presId="urn:microsoft.com/office/officeart/2005/8/layout/process1"/>
    <dgm:cxn modelId="{C2EBD16C-04D0-43C8-A657-6376B2E59643}" type="presParOf" srcId="{A2BC2A95-EF8B-4975-BDB7-0BF53B774C9E}" destId="{8E834581-AC78-41A1-999B-C0E5BB04B508}" srcOrd="1" destOrd="0" presId="urn:microsoft.com/office/officeart/2005/8/layout/process1"/>
    <dgm:cxn modelId="{180DBBF2-8DAD-4B23-AA41-7E31EC1F589C}" type="presParOf" srcId="{8E834581-AC78-41A1-999B-C0E5BB04B508}" destId="{3D4A7413-40E5-4746-B5D9-0FBC3F098AC2}" srcOrd="0" destOrd="0" presId="urn:microsoft.com/office/officeart/2005/8/layout/process1"/>
    <dgm:cxn modelId="{0529D40B-B522-44F2-BC1D-7F800AB4FD51}" type="presParOf" srcId="{A2BC2A95-EF8B-4975-BDB7-0BF53B774C9E}" destId="{63F5C92A-5F3C-420A-A66E-B0DFBC02BC96}" srcOrd="2" destOrd="0" presId="urn:microsoft.com/office/officeart/2005/8/layout/process1"/>
    <dgm:cxn modelId="{CFE96DAB-9DEC-477B-B0A9-A65984083DF4}" type="presParOf" srcId="{A2BC2A95-EF8B-4975-BDB7-0BF53B774C9E}" destId="{B3C0B132-A090-4602-906E-C760774227B6}" srcOrd="3" destOrd="0" presId="urn:microsoft.com/office/officeart/2005/8/layout/process1"/>
    <dgm:cxn modelId="{DD617A82-CC10-497F-9F08-F231D7FFCC98}" type="presParOf" srcId="{B3C0B132-A090-4602-906E-C760774227B6}" destId="{0AD89BC0-A76E-4E8A-8023-10DB164F0B30}" srcOrd="0" destOrd="0" presId="urn:microsoft.com/office/officeart/2005/8/layout/process1"/>
    <dgm:cxn modelId="{209E23A3-A685-496E-9B90-7A57C10C787B}" type="presParOf" srcId="{A2BC2A95-EF8B-4975-BDB7-0BF53B774C9E}" destId="{EA3EC2A4-FE4E-46CF-A78D-E6EC4B522C62}" srcOrd="4" destOrd="0" presId="urn:microsoft.com/office/officeart/2005/8/layout/process1"/>
    <dgm:cxn modelId="{2AE7FDA2-2E4B-48E1-A201-CC1D7547C4ED}" type="presParOf" srcId="{A2BC2A95-EF8B-4975-BDB7-0BF53B774C9E}" destId="{513264B8-E1D8-4AF7-9A78-C790715162CE}" srcOrd="5" destOrd="0" presId="urn:microsoft.com/office/officeart/2005/8/layout/process1"/>
    <dgm:cxn modelId="{9785F9A5-B860-4FD2-9CC2-B881B2229950}" type="presParOf" srcId="{513264B8-E1D8-4AF7-9A78-C790715162CE}" destId="{09D9CB31-F2B0-4BBF-9745-33184D861747}" srcOrd="0" destOrd="0" presId="urn:microsoft.com/office/officeart/2005/8/layout/process1"/>
    <dgm:cxn modelId="{877EA54E-30F7-43A3-9804-E82449EE54FA}" type="presParOf" srcId="{A2BC2A95-EF8B-4975-BDB7-0BF53B774C9E}" destId="{A1FDA15C-1137-41D7-8794-6DC400ED3467}" srcOrd="6" destOrd="0" presId="urn:microsoft.com/office/officeart/2005/8/layout/process1"/>
    <dgm:cxn modelId="{05EF0769-4CF8-4F03-998D-7970B4F5801E}" type="presParOf" srcId="{A2BC2A95-EF8B-4975-BDB7-0BF53B774C9E}" destId="{28FA66E6-BA32-4E3B-966E-100C110FF5FA}" srcOrd="7" destOrd="0" presId="urn:microsoft.com/office/officeart/2005/8/layout/process1"/>
    <dgm:cxn modelId="{A12310FC-8073-4A40-8728-81803720409B}" type="presParOf" srcId="{28FA66E6-BA32-4E3B-966E-100C110FF5FA}" destId="{4B610F8F-3B2F-4DB7-B7DA-3A9BBF746C62}" srcOrd="0" destOrd="0" presId="urn:microsoft.com/office/officeart/2005/8/layout/process1"/>
    <dgm:cxn modelId="{7A9586D6-EB8B-4CBC-AF24-C54CDD5139A5}" type="presParOf" srcId="{A2BC2A95-EF8B-4975-BDB7-0BF53B774C9E}" destId="{12509246-340C-4FD2-99EA-7804A008A31E}" srcOrd="8" destOrd="0" presId="urn:microsoft.com/office/officeart/2005/8/layout/process1"/>
    <dgm:cxn modelId="{D894A990-0A4B-4DAD-BA57-F60E6D0A751F}" type="presParOf" srcId="{A2BC2A95-EF8B-4975-BDB7-0BF53B774C9E}" destId="{FCAF25EF-0382-4E82-854E-C614E02D8C8C}" srcOrd="9" destOrd="0" presId="urn:microsoft.com/office/officeart/2005/8/layout/process1"/>
    <dgm:cxn modelId="{31AB9C8E-60DB-4007-B995-E660882CD2FD}" type="presParOf" srcId="{FCAF25EF-0382-4E82-854E-C614E02D8C8C}" destId="{7BD6B555-8C8C-4C2D-BD22-9ED833CEDE2B}" srcOrd="0" destOrd="0" presId="urn:microsoft.com/office/officeart/2005/8/layout/process1"/>
    <dgm:cxn modelId="{17C8C487-9E8D-42D5-8DEC-06F455C761C6}" type="presParOf" srcId="{A2BC2A95-EF8B-4975-BDB7-0BF53B774C9E}" destId="{64C93B7E-04AE-4BD5-8236-48C8BD011793}" srcOrd="10" destOrd="0" presId="urn:microsoft.com/office/officeart/2005/8/layout/process1"/>
    <dgm:cxn modelId="{86A4C4E4-7F18-4676-9B62-802DACD958C0}" type="presParOf" srcId="{A2BC2A95-EF8B-4975-BDB7-0BF53B774C9E}" destId="{8B9D0216-3829-4AED-A1BF-18FAF4C1E4DD}" srcOrd="11" destOrd="0" presId="urn:microsoft.com/office/officeart/2005/8/layout/process1"/>
    <dgm:cxn modelId="{E4914430-701A-40A0-A2E8-C9091F4E2E46}" type="presParOf" srcId="{8B9D0216-3829-4AED-A1BF-18FAF4C1E4DD}" destId="{E76125D4-122B-4FEB-97D3-231065D75F4F}" srcOrd="0" destOrd="0" presId="urn:microsoft.com/office/officeart/2005/8/layout/process1"/>
    <dgm:cxn modelId="{EBF9B359-4010-468F-A4CC-FF4123B20994}" type="presParOf" srcId="{A2BC2A95-EF8B-4975-BDB7-0BF53B774C9E}" destId="{3369E33D-B6D5-4175-B725-5B0AB478BB3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05E1BB-09D4-400B-BDD2-572D8F8ECE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E04598-4081-4291-843A-AE225A19353B}">
      <dgm:prSet/>
      <dgm:spPr/>
      <dgm:t>
        <a:bodyPr/>
        <a:lstStyle/>
        <a:p>
          <a:pPr rtl="0"/>
          <a:r>
            <a:rPr lang="en-IN" b="0" i="0"/>
            <a:t>🔹 Competitors on SERP</a:t>
          </a:r>
          <a:endParaRPr lang="en-IN"/>
        </a:p>
      </dgm:t>
    </dgm:pt>
    <dgm:pt modelId="{F7F90E98-172F-4C82-846F-C757AE88716A}" type="parTrans" cxnId="{0DCA2ACB-4B9E-4B8F-8DDC-AE839918A6DD}">
      <dgm:prSet/>
      <dgm:spPr/>
      <dgm:t>
        <a:bodyPr/>
        <a:lstStyle/>
        <a:p>
          <a:endParaRPr lang="en-IN"/>
        </a:p>
      </dgm:t>
    </dgm:pt>
    <dgm:pt modelId="{3CF8571F-CFD2-4821-960B-60A09CB72CE9}" type="sibTrans" cxnId="{0DCA2ACB-4B9E-4B8F-8DDC-AE839918A6DD}">
      <dgm:prSet/>
      <dgm:spPr/>
      <dgm:t>
        <a:bodyPr/>
        <a:lstStyle/>
        <a:p>
          <a:endParaRPr lang="en-IN"/>
        </a:p>
      </dgm:t>
    </dgm:pt>
    <dgm:pt modelId="{F129E03A-A8D8-471E-A82D-608031771ED6}">
      <dgm:prSet custT="1"/>
      <dgm:spPr/>
      <dgm:t>
        <a:bodyPr/>
        <a:lstStyle/>
        <a:p>
          <a:pPr rtl="0"/>
          <a:r>
            <a:rPr lang="en-IN" sz="1050" b="1" i="0" dirty="0"/>
            <a:t>HubSpot, Hootsuite, Buffer, </a:t>
          </a:r>
          <a:r>
            <a:rPr lang="en-IN" sz="1050" b="1" i="0" dirty="0" err="1"/>
            <a:t>CoSchedule</a:t>
          </a:r>
          <a:r>
            <a:rPr lang="en-IN" sz="1050" b="0" i="0" dirty="0"/>
            <a:t> → dominate with </a:t>
          </a:r>
          <a:r>
            <a:rPr lang="en-IN" sz="1050" b="0" i="1" dirty="0"/>
            <a:t>free templates + how-to blogs</a:t>
          </a:r>
          <a:r>
            <a:rPr lang="en-IN" sz="1050" b="0" i="0" dirty="0"/>
            <a:t>.</a:t>
          </a:r>
          <a:endParaRPr lang="en-IN" sz="1050" dirty="0"/>
        </a:p>
      </dgm:t>
    </dgm:pt>
    <dgm:pt modelId="{F6590DA8-0AFB-487B-95E5-0375CF0C3F38}" type="parTrans" cxnId="{1322D6DD-8753-4A73-B380-85D786BF5406}">
      <dgm:prSet/>
      <dgm:spPr/>
      <dgm:t>
        <a:bodyPr/>
        <a:lstStyle/>
        <a:p>
          <a:endParaRPr lang="en-IN"/>
        </a:p>
      </dgm:t>
    </dgm:pt>
    <dgm:pt modelId="{03D47ED0-8569-4095-9BC6-0345BBAD23B2}" type="sibTrans" cxnId="{1322D6DD-8753-4A73-B380-85D786BF5406}">
      <dgm:prSet/>
      <dgm:spPr/>
      <dgm:t>
        <a:bodyPr/>
        <a:lstStyle/>
        <a:p>
          <a:endParaRPr lang="en-IN"/>
        </a:p>
      </dgm:t>
    </dgm:pt>
    <dgm:pt modelId="{1B985325-CBDB-46DB-A1E9-F92FAEC50125}">
      <dgm:prSet custT="1"/>
      <dgm:spPr/>
      <dgm:t>
        <a:bodyPr/>
        <a:lstStyle/>
        <a:p>
          <a:pPr rtl="0"/>
          <a:r>
            <a:rPr lang="en-IN" sz="1050" b="1" i="0" dirty="0"/>
            <a:t>Canva, Adobe Express</a:t>
          </a:r>
          <a:r>
            <a:rPr lang="en-IN" sz="1050" b="0" i="0" dirty="0"/>
            <a:t> → focus on </a:t>
          </a:r>
          <a:r>
            <a:rPr lang="en-IN" sz="1050" b="0" i="1" dirty="0"/>
            <a:t>visual planner + scheduler</a:t>
          </a:r>
          <a:r>
            <a:rPr lang="en-IN" sz="1050" b="0" i="0" dirty="0"/>
            <a:t>.</a:t>
          </a:r>
          <a:endParaRPr lang="en-IN" sz="1050" dirty="0"/>
        </a:p>
      </dgm:t>
    </dgm:pt>
    <dgm:pt modelId="{778C09AF-0416-4618-90E6-EB991768DB9B}" type="parTrans" cxnId="{B4BD8E64-14A1-4316-96AC-7C9AD6542A86}">
      <dgm:prSet/>
      <dgm:spPr/>
      <dgm:t>
        <a:bodyPr/>
        <a:lstStyle/>
        <a:p>
          <a:endParaRPr lang="en-IN"/>
        </a:p>
      </dgm:t>
    </dgm:pt>
    <dgm:pt modelId="{D9736624-6FB3-4E72-812C-23DF7ABF915A}" type="sibTrans" cxnId="{B4BD8E64-14A1-4316-96AC-7C9AD6542A86}">
      <dgm:prSet/>
      <dgm:spPr/>
      <dgm:t>
        <a:bodyPr/>
        <a:lstStyle/>
        <a:p>
          <a:endParaRPr lang="en-IN"/>
        </a:p>
      </dgm:t>
    </dgm:pt>
    <dgm:pt modelId="{B5B04771-B109-4FA5-B75F-A6ADC869D9B3}">
      <dgm:prSet custT="1"/>
      <dgm:spPr/>
      <dgm:t>
        <a:bodyPr/>
        <a:lstStyle/>
        <a:p>
          <a:pPr rtl="0"/>
          <a:r>
            <a:rPr lang="en-IN" sz="1050" b="1" i="0" dirty="0"/>
            <a:t>Airtable, Notion, Asana</a:t>
          </a:r>
          <a:r>
            <a:rPr lang="en-IN" sz="1050" b="0" i="0" dirty="0"/>
            <a:t> → rank for </a:t>
          </a:r>
          <a:r>
            <a:rPr lang="en-IN" sz="1050" b="0" i="1" dirty="0"/>
            <a:t>template use cases</a:t>
          </a:r>
          <a:r>
            <a:rPr lang="en-IN" sz="1050" b="0" i="0" dirty="0"/>
            <a:t>.</a:t>
          </a:r>
          <a:endParaRPr lang="en-IN" sz="1050" dirty="0"/>
        </a:p>
      </dgm:t>
    </dgm:pt>
    <dgm:pt modelId="{5CB30CA7-A0F4-4029-9402-D01F02DC3F7F}" type="parTrans" cxnId="{F65672E6-2BE3-4B17-85DA-C9CA9852391E}">
      <dgm:prSet/>
      <dgm:spPr/>
      <dgm:t>
        <a:bodyPr/>
        <a:lstStyle/>
        <a:p>
          <a:endParaRPr lang="en-IN"/>
        </a:p>
      </dgm:t>
    </dgm:pt>
    <dgm:pt modelId="{63FA8370-1AE5-4D56-B18D-22060B42819F}" type="sibTrans" cxnId="{F65672E6-2BE3-4B17-85DA-C9CA9852391E}">
      <dgm:prSet/>
      <dgm:spPr/>
      <dgm:t>
        <a:bodyPr/>
        <a:lstStyle/>
        <a:p>
          <a:endParaRPr lang="en-IN"/>
        </a:p>
      </dgm:t>
    </dgm:pt>
    <dgm:pt modelId="{3161932D-B169-4A1B-8E11-B8BBCDC2007B}">
      <dgm:prSet/>
      <dgm:spPr/>
      <dgm:t>
        <a:bodyPr/>
        <a:lstStyle/>
        <a:p>
          <a:pPr rtl="0"/>
          <a:r>
            <a:rPr lang="en-IN" b="0" i="0" dirty="0"/>
            <a:t>🔹 Competitor Strengths</a:t>
          </a:r>
          <a:endParaRPr lang="en-IN" dirty="0"/>
        </a:p>
      </dgm:t>
    </dgm:pt>
    <dgm:pt modelId="{E51D2B72-420E-43EE-8770-D764E8083BDD}" type="parTrans" cxnId="{8A1E2D1E-6481-4CD4-A7D6-64C8CFC8BB85}">
      <dgm:prSet/>
      <dgm:spPr/>
      <dgm:t>
        <a:bodyPr/>
        <a:lstStyle/>
        <a:p>
          <a:endParaRPr lang="en-IN"/>
        </a:p>
      </dgm:t>
    </dgm:pt>
    <dgm:pt modelId="{C11863AB-CB07-47A6-9CB2-0AEE630D7298}" type="sibTrans" cxnId="{8A1E2D1E-6481-4CD4-A7D6-64C8CFC8BB85}">
      <dgm:prSet/>
      <dgm:spPr/>
      <dgm:t>
        <a:bodyPr/>
        <a:lstStyle/>
        <a:p>
          <a:endParaRPr lang="en-IN"/>
        </a:p>
      </dgm:t>
    </dgm:pt>
    <dgm:pt modelId="{6BBB941D-B53F-4661-A2B5-9640EDA86EAB}">
      <dgm:prSet custT="1"/>
      <dgm:spPr/>
      <dgm:t>
        <a:bodyPr/>
        <a:lstStyle/>
        <a:p>
          <a:pPr rtl="0"/>
          <a:r>
            <a:rPr lang="en-IN" sz="1050" b="1" i="0" dirty="0"/>
            <a:t>HubSpot/Hootsuite:</a:t>
          </a:r>
          <a:r>
            <a:rPr lang="en-IN" sz="1050" b="0" i="0" dirty="0"/>
            <a:t> High authority, free templates.</a:t>
          </a:r>
          <a:endParaRPr lang="en-IN" sz="1050" dirty="0"/>
        </a:p>
      </dgm:t>
    </dgm:pt>
    <dgm:pt modelId="{3B82867D-C39A-4871-B825-50F418FBE5BE}" type="parTrans" cxnId="{94275B46-5579-4B13-9517-1226D9E60406}">
      <dgm:prSet/>
      <dgm:spPr/>
      <dgm:t>
        <a:bodyPr/>
        <a:lstStyle/>
        <a:p>
          <a:endParaRPr lang="en-IN"/>
        </a:p>
      </dgm:t>
    </dgm:pt>
    <dgm:pt modelId="{3FDB317C-1B60-4860-8AC8-AFFB9E4BED89}" type="sibTrans" cxnId="{94275B46-5579-4B13-9517-1226D9E60406}">
      <dgm:prSet/>
      <dgm:spPr/>
      <dgm:t>
        <a:bodyPr/>
        <a:lstStyle/>
        <a:p>
          <a:endParaRPr lang="en-IN"/>
        </a:p>
      </dgm:t>
    </dgm:pt>
    <dgm:pt modelId="{1F082E52-5D95-4CED-B284-926C3F2482ED}">
      <dgm:prSet custT="1"/>
      <dgm:spPr/>
      <dgm:t>
        <a:bodyPr/>
        <a:lstStyle/>
        <a:p>
          <a:pPr rtl="0"/>
          <a:r>
            <a:rPr lang="en-IN" sz="1050" b="1" i="0" dirty="0"/>
            <a:t>Canva:</a:t>
          </a:r>
          <a:r>
            <a:rPr lang="en-IN" sz="1050" b="0" i="0" dirty="0"/>
            <a:t> Visual-first, easy-to-use scheduler.</a:t>
          </a:r>
          <a:endParaRPr lang="en-IN" sz="1050" dirty="0"/>
        </a:p>
      </dgm:t>
    </dgm:pt>
    <dgm:pt modelId="{6B5A3AB7-80EB-4E51-8D3F-4659D4941626}" type="parTrans" cxnId="{B209F22F-3D05-4187-9E2A-97D8C549754D}">
      <dgm:prSet/>
      <dgm:spPr/>
      <dgm:t>
        <a:bodyPr/>
        <a:lstStyle/>
        <a:p>
          <a:endParaRPr lang="en-IN"/>
        </a:p>
      </dgm:t>
    </dgm:pt>
    <dgm:pt modelId="{81A6F1EF-7CA1-4C40-BFD5-62B300F1710F}" type="sibTrans" cxnId="{B209F22F-3D05-4187-9E2A-97D8C549754D}">
      <dgm:prSet/>
      <dgm:spPr/>
      <dgm:t>
        <a:bodyPr/>
        <a:lstStyle/>
        <a:p>
          <a:endParaRPr lang="en-IN"/>
        </a:p>
      </dgm:t>
    </dgm:pt>
    <dgm:pt modelId="{EB44B425-E5B9-42A3-9A80-168C9AB9167E}">
      <dgm:prSet custT="1"/>
      <dgm:spPr/>
      <dgm:t>
        <a:bodyPr/>
        <a:lstStyle/>
        <a:p>
          <a:pPr rtl="0"/>
          <a:r>
            <a:rPr lang="en-IN" sz="1050" b="1" i="0" dirty="0" err="1"/>
            <a:t>CoSchedule</a:t>
          </a:r>
          <a:r>
            <a:rPr lang="en-IN" sz="1050" b="1" i="0" dirty="0"/>
            <a:t>:</a:t>
          </a:r>
          <a:r>
            <a:rPr lang="en-IN" sz="1050" b="0" i="0" dirty="0"/>
            <a:t> Robust, pro workflows.</a:t>
          </a:r>
          <a:endParaRPr lang="en-IN" sz="1050" dirty="0"/>
        </a:p>
      </dgm:t>
    </dgm:pt>
    <dgm:pt modelId="{00B91FA3-CF28-49FE-A82A-0E6211EC54CA}" type="parTrans" cxnId="{C9340AA7-1639-44E9-A73C-368355715A8A}">
      <dgm:prSet/>
      <dgm:spPr/>
      <dgm:t>
        <a:bodyPr/>
        <a:lstStyle/>
        <a:p>
          <a:endParaRPr lang="en-IN"/>
        </a:p>
      </dgm:t>
    </dgm:pt>
    <dgm:pt modelId="{4C55253C-67B2-454C-B749-1337ACFB9826}" type="sibTrans" cxnId="{C9340AA7-1639-44E9-A73C-368355715A8A}">
      <dgm:prSet/>
      <dgm:spPr/>
      <dgm:t>
        <a:bodyPr/>
        <a:lstStyle/>
        <a:p>
          <a:endParaRPr lang="en-IN"/>
        </a:p>
      </dgm:t>
    </dgm:pt>
    <dgm:pt modelId="{29EC6BD2-550C-459A-92EE-4E3A75F78442}">
      <dgm:prSet/>
      <dgm:spPr/>
      <dgm:t>
        <a:bodyPr/>
        <a:lstStyle/>
        <a:p>
          <a:pPr rtl="0"/>
          <a:r>
            <a:rPr lang="en-IN" b="0" i="0"/>
            <a:t>🔹 Weaknesses → Your Opportunity</a:t>
          </a:r>
          <a:endParaRPr lang="en-IN"/>
        </a:p>
      </dgm:t>
    </dgm:pt>
    <dgm:pt modelId="{DEF4EA2A-0B13-420D-BCD4-7717F42980CC}" type="parTrans" cxnId="{7BE20C35-5AC4-4395-B473-1DF9CA5EE23A}">
      <dgm:prSet/>
      <dgm:spPr/>
      <dgm:t>
        <a:bodyPr/>
        <a:lstStyle/>
        <a:p>
          <a:endParaRPr lang="en-IN"/>
        </a:p>
      </dgm:t>
    </dgm:pt>
    <dgm:pt modelId="{93625AF0-77E1-4803-8B48-EA0305689BAD}" type="sibTrans" cxnId="{7BE20C35-5AC4-4395-B473-1DF9CA5EE23A}">
      <dgm:prSet/>
      <dgm:spPr/>
      <dgm:t>
        <a:bodyPr/>
        <a:lstStyle/>
        <a:p>
          <a:endParaRPr lang="en-IN"/>
        </a:p>
      </dgm:t>
    </dgm:pt>
    <dgm:pt modelId="{1B6A41F3-EF1D-474B-BFF7-1256E2E00072}">
      <dgm:prSet custT="1"/>
      <dgm:spPr/>
      <dgm:t>
        <a:bodyPr/>
        <a:lstStyle/>
        <a:p>
          <a:pPr rtl="0"/>
          <a:r>
            <a:rPr lang="en-IN" sz="1050" b="0" i="0" dirty="0"/>
            <a:t>Most offer </a:t>
          </a:r>
          <a:r>
            <a:rPr lang="en-IN" sz="1050" b="1" i="0" dirty="0"/>
            <a:t>gated templates</a:t>
          </a:r>
          <a:r>
            <a:rPr lang="en-IN" sz="1050" b="0" i="0" dirty="0"/>
            <a:t> (you can go </a:t>
          </a:r>
          <a:r>
            <a:rPr lang="en-IN" sz="1050" b="0" i="1" dirty="0"/>
            <a:t>free &amp; ungated</a:t>
          </a:r>
          <a:r>
            <a:rPr lang="en-IN" sz="1050" b="0" i="0" dirty="0"/>
            <a:t>).</a:t>
          </a:r>
          <a:endParaRPr lang="en-IN" sz="1050" dirty="0"/>
        </a:p>
      </dgm:t>
    </dgm:pt>
    <dgm:pt modelId="{5940DB42-BD35-41F2-B5B1-6F46AC7FA61E}" type="parTrans" cxnId="{0DF5C25E-B8A0-418D-9A5A-5EF00F5E034D}">
      <dgm:prSet/>
      <dgm:spPr/>
      <dgm:t>
        <a:bodyPr/>
        <a:lstStyle/>
        <a:p>
          <a:endParaRPr lang="en-IN"/>
        </a:p>
      </dgm:t>
    </dgm:pt>
    <dgm:pt modelId="{DEFE63BE-5E8D-498F-BA5B-8B3E6EBC8E1D}" type="sibTrans" cxnId="{0DF5C25E-B8A0-418D-9A5A-5EF00F5E034D}">
      <dgm:prSet/>
      <dgm:spPr/>
      <dgm:t>
        <a:bodyPr/>
        <a:lstStyle/>
        <a:p>
          <a:endParaRPr lang="en-IN"/>
        </a:p>
      </dgm:t>
    </dgm:pt>
    <dgm:pt modelId="{2980FE98-E3B2-4B2D-9112-F0302D6E61CB}">
      <dgm:prSet custT="1"/>
      <dgm:spPr/>
      <dgm:t>
        <a:bodyPr/>
        <a:lstStyle/>
        <a:p>
          <a:pPr rtl="0"/>
          <a:r>
            <a:rPr lang="en-IN" sz="1050" b="0" i="0" dirty="0"/>
            <a:t>Limited </a:t>
          </a:r>
          <a:r>
            <a:rPr lang="en-IN" sz="1050" b="1" i="0" dirty="0"/>
            <a:t>localization</a:t>
          </a:r>
          <a:r>
            <a:rPr lang="en-IN" sz="1050" b="0" i="0" dirty="0"/>
            <a:t> (you can target </a:t>
          </a:r>
          <a:r>
            <a:rPr lang="en-IN" sz="1050" b="0" i="1" dirty="0"/>
            <a:t>India/festival calendars</a:t>
          </a:r>
          <a:r>
            <a:rPr lang="en-IN" sz="1050" b="0" i="0" dirty="0"/>
            <a:t>).</a:t>
          </a:r>
          <a:endParaRPr lang="en-IN" sz="1050" dirty="0"/>
        </a:p>
      </dgm:t>
    </dgm:pt>
    <dgm:pt modelId="{D28D16F4-B35A-4749-AC32-337890EA7DA1}" type="parTrans" cxnId="{E8915863-8F09-48B9-8232-EE425E0D304A}">
      <dgm:prSet/>
      <dgm:spPr/>
      <dgm:t>
        <a:bodyPr/>
        <a:lstStyle/>
        <a:p>
          <a:endParaRPr lang="en-IN"/>
        </a:p>
      </dgm:t>
    </dgm:pt>
    <dgm:pt modelId="{91A0C404-EAFB-4FE7-9EC6-AF388E56117B}" type="sibTrans" cxnId="{E8915863-8F09-48B9-8232-EE425E0D304A}">
      <dgm:prSet/>
      <dgm:spPr/>
      <dgm:t>
        <a:bodyPr/>
        <a:lstStyle/>
        <a:p>
          <a:endParaRPr lang="en-IN"/>
        </a:p>
      </dgm:t>
    </dgm:pt>
    <dgm:pt modelId="{C9AD4D3D-64BE-477C-9152-30DF5897A4DD}">
      <dgm:prSet custT="1"/>
      <dgm:spPr/>
      <dgm:t>
        <a:bodyPr/>
        <a:lstStyle/>
        <a:p>
          <a:pPr rtl="0"/>
          <a:r>
            <a:rPr lang="en-IN" sz="1050" b="0" i="0" dirty="0"/>
            <a:t>Few emphasize </a:t>
          </a:r>
          <a:r>
            <a:rPr lang="en-IN" sz="1050" b="1" i="0" dirty="0"/>
            <a:t>visualization of strategy</a:t>
          </a:r>
          <a:r>
            <a:rPr lang="en-IN" sz="1050" b="0" i="0" dirty="0"/>
            <a:t> (your key differentiator).</a:t>
          </a:r>
          <a:endParaRPr lang="en-IN" sz="1050" dirty="0"/>
        </a:p>
      </dgm:t>
    </dgm:pt>
    <dgm:pt modelId="{94D2CD3A-D01C-46E4-8A58-8FF1091ADD9C}" type="parTrans" cxnId="{389523F3-266F-4A5A-9C6E-B5F8E38AA7B7}">
      <dgm:prSet/>
      <dgm:spPr/>
      <dgm:t>
        <a:bodyPr/>
        <a:lstStyle/>
        <a:p>
          <a:endParaRPr lang="en-IN"/>
        </a:p>
      </dgm:t>
    </dgm:pt>
    <dgm:pt modelId="{AA4680FE-CABD-496E-92D2-9063EE3357D7}" type="sibTrans" cxnId="{389523F3-266F-4A5A-9C6E-B5F8E38AA7B7}">
      <dgm:prSet/>
      <dgm:spPr/>
      <dgm:t>
        <a:bodyPr/>
        <a:lstStyle/>
        <a:p>
          <a:endParaRPr lang="en-IN"/>
        </a:p>
      </dgm:t>
    </dgm:pt>
    <dgm:pt modelId="{6F96D05D-5920-45AF-9D56-603A9DFCD5EC}">
      <dgm:prSet/>
      <dgm:spPr/>
      <dgm:t>
        <a:bodyPr/>
        <a:lstStyle/>
        <a:p>
          <a:pPr rtl="0"/>
          <a:r>
            <a:rPr lang="en-IN" b="0" i="0"/>
            <a:t>🔹 Keyword Gaps You Can Target</a:t>
          </a:r>
          <a:endParaRPr lang="en-IN"/>
        </a:p>
      </dgm:t>
    </dgm:pt>
    <dgm:pt modelId="{08F7D1B9-98D6-4516-A741-3F374A94C788}" type="parTrans" cxnId="{36EE5D72-580F-4382-811C-698C9E82DD7F}">
      <dgm:prSet/>
      <dgm:spPr/>
      <dgm:t>
        <a:bodyPr/>
        <a:lstStyle/>
        <a:p>
          <a:endParaRPr lang="en-IN"/>
        </a:p>
      </dgm:t>
    </dgm:pt>
    <dgm:pt modelId="{F57A1D0A-5493-42D3-A793-7852259F2926}" type="sibTrans" cxnId="{36EE5D72-580F-4382-811C-698C9E82DD7F}">
      <dgm:prSet/>
      <dgm:spPr/>
      <dgm:t>
        <a:bodyPr/>
        <a:lstStyle/>
        <a:p>
          <a:endParaRPr lang="en-IN"/>
        </a:p>
      </dgm:t>
    </dgm:pt>
    <dgm:pt modelId="{AE8E435A-BECF-4083-AE46-39D0BA0E3401}">
      <dgm:prSet custT="1"/>
      <dgm:spPr/>
      <dgm:t>
        <a:bodyPr/>
        <a:lstStyle/>
        <a:p>
          <a:pPr rtl="0"/>
          <a:r>
            <a:rPr lang="en-IN" sz="1000" b="0" i="1" dirty="0"/>
            <a:t>content calendar 2025 free (Sheets, Notion)</a:t>
          </a:r>
          <a:endParaRPr lang="en-IN" sz="1000" dirty="0"/>
        </a:p>
      </dgm:t>
    </dgm:pt>
    <dgm:pt modelId="{E1EF1BB6-06A8-4A80-BD4C-CE14D60FD6F9}" type="parTrans" cxnId="{3EA50330-42CB-4FC4-B0FA-553C7C002EE6}">
      <dgm:prSet/>
      <dgm:spPr/>
      <dgm:t>
        <a:bodyPr/>
        <a:lstStyle/>
        <a:p>
          <a:endParaRPr lang="en-IN"/>
        </a:p>
      </dgm:t>
    </dgm:pt>
    <dgm:pt modelId="{FA02C453-8B1E-4E3B-BA9B-6B5D47CA029C}" type="sibTrans" cxnId="{3EA50330-42CB-4FC4-B0FA-553C7C002EE6}">
      <dgm:prSet/>
      <dgm:spPr/>
      <dgm:t>
        <a:bodyPr/>
        <a:lstStyle/>
        <a:p>
          <a:endParaRPr lang="en-IN"/>
        </a:p>
      </dgm:t>
    </dgm:pt>
    <dgm:pt modelId="{511DB6E2-B900-4B6A-A5BD-A80F55728A4E}">
      <dgm:prSet custT="1"/>
      <dgm:spPr/>
      <dgm:t>
        <a:bodyPr/>
        <a:lstStyle/>
        <a:p>
          <a:pPr rtl="0"/>
          <a:r>
            <a:rPr lang="en-IN" sz="1000" b="0" i="1" dirty="0"/>
            <a:t>visual content planner / strategy visualization</a:t>
          </a:r>
          <a:endParaRPr lang="en-IN" sz="1000" dirty="0"/>
        </a:p>
      </dgm:t>
    </dgm:pt>
    <dgm:pt modelId="{33C69E74-A670-4805-A395-5DC7CF417A49}" type="parTrans" cxnId="{EF20DB98-0DDE-4304-BB36-86F861503552}">
      <dgm:prSet/>
      <dgm:spPr/>
      <dgm:t>
        <a:bodyPr/>
        <a:lstStyle/>
        <a:p>
          <a:endParaRPr lang="en-IN"/>
        </a:p>
      </dgm:t>
    </dgm:pt>
    <dgm:pt modelId="{0509F7DC-434B-4D63-A1CF-5A9AEA2D1610}" type="sibTrans" cxnId="{EF20DB98-0DDE-4304-BB36-86F861503552}">
      <dgm:prSet/>
      <dgm:spPr/>
      <dgm:t>
        <a:bodyPr/>
        <a:lstStyle/>
        <a:p>
          <a:endParaRPr lang="en-IN"/>
        </a:p>
      </dgm:t>
    </dgm:pt>
    <dgm:pt modelId="{D5A19097-C36D-4792-BEF2-2767247FA244}">
      <dgm:prSet custT="1"/>
      <dgm:spPr/>
      <dgm:t>
        <a:bodyPr/>
        <a:lstStyle/>
        <a:p>
          <a:pPr rtl="0"/>
          <a:r>
            <a:rPr lang="en-IN" sz="1000" b="0" i="1" dirty="0"/>
            <a:t>content calendar for freelancers / SMBs</a:t>
          </a:r>
          <a:endParaRPr lang="en-IN" sz="1000" dirty="0"/>
        </a:p>
      </dgm:t>
    </dgm:pt>
    <dgm:pt modelId="{4655D9BD-3DB3-4B99-956A-69F1589DFE14}" type="parTrans" cxnId="{62C876C0-1FA5-453F-A38A-9CA2B6F9272E}">
      <dgm:prSet/>
      <dgm:spPr/>
      <dgm:t>
        <a:bodyPr/>
        <a:lstStyle/>
        <a:p>
          <a:endParaRPr lang="en-IN"/>
        </a:p>
      </dgm:t>
    </dgm:pt>
    <dgm:pt modelId="{2D9B6CC2-FC56-4D91-82FF-A1EDB2809B64}" type="sibTrans" cxnId="{62C876C0-1FA5-453F-A38A-9CA2B6F9272E}">
      <dgm:prSet/>
      <dgm:spPr/>
      <dgm:t>
        <a:bodyPr/>
        <a:lstStyle/>
        <a:p>
          <a:endParaRPr lang="en-IN"/>
        </a:p>
      </dgm:t>
    </dgm:pt>
    <dgm:pt modelId="{D8E7BB90-681D-4DD5-8B12-DE414F662409}">
      <dgm:prSet custT="1"/>
      <dgm:spPr/>
      <dgm:t>
        <a:bodyPr/>
        <a:lstStyle/>
        <a:p>
          <a:pPr rtl="0"/>
          <a:r>
            <a:rPr lang="en-IN" sz="1000" b="0" i="1" dirty="0"/>
            <a:t>India festival content calendar 2025</a:t>
          </a:r>
          <a:endParaRPr lang="en-IN" sz="1000" dirty="0"/>
        </a:p>
      </dgm:t>
    </dgm:pt>
    <dgm:pt modelId="{066D5D40-786F-4589-9C49-EE75B3667466}" type="parTrans" cxnId="{666F17DB-4C03-4FDF-93D4-41AAD3C15813}">
      <dgm:prSet/>
      <dgm:spPr/>
      <dgm:t>
        <a:bodyPr/>
        <a:lstStyle/>
        <a:p>
          <a:endParaRPr lang="en-IN"/>
        </a:p>
      </dgm:t>
    </dgm:pt>
    <dgm:pt modelId="{C5EA1F39-82F1-4BA6-A9AD-248A3814EE6A}" type="sibTrans" cxnId="{666F17DB-4C03-4FDF-93D4-41AAD3C15813}">
      <dgm:prSet/>
      <dgm:spPr/>
      <dgm:t>
        <a:bodyPr/>
        <a:lstStyle/>
        <a:p>
          <a:endParaRPr lang="en-IN"/>
        </a:p>
      </dgm:t>
    </dgm:pt>
    <dgm:pt modelId="{F407B22B-F05A-462B-ABD1-45502F3CCC59}">
      <dgm:prSet custT="1"/>
      <dgm:spPr/>
      <dgm:t>
        <a:bodyPr/>
        <a:lstStyle/>
        <a:p>
          <a:pPr rtl="0"/>
          <a:r>
            <a:rPr lang="en-IN" sz="1000" b="0" i="1" dirty="0"/>
            <a:t>AI content planner</a:t>
          </a:r>
          <a:endParaRPr lang="en-IN" sz="1000" dirty="0"/>
        </a:p>
      </dgm:t>
    </dgm:pt>
    <dgm:pt modelId="{3753FB5B-F475-40AC-A60E-1D1678ADF62D}" type="parTrans" cxnId="{F519C307-2656-4123-A9BD-9690AEE0B4A6}">
      <dgm:prSet/>
      <dgm:spPr/>
      <dgm:t>
        <a:bodyPr/>
        <a:lstStyle/>
        <a:p>
          <a:endParaRPr lang="en-IN"/>
        </a:p>
      </dgm:t>
    </dgm:pt>
    <dgm:pt modelId="{4A405DB0-264A-44A3-B333-91074C3C7BBF}" type="sibTrans" cxnId="{F519C307-2656-4123-A9BD-9690AEE0B4A6}">
      <dgm:prSet/>
      <dgm:spPr/>
      <dgm:t>
        <a:bodyPr/>
        <a:lstStyle/>
        <a:p>
          <a:endParaRPr lang="en-IN"/>
        </a:p>
      </dgm:t>
    </dgm:pt>
    <dgm:pt modelId="{E8CEC1C7-41B6-49AE-BCD7-1EFC5E425462}">
      <dgm:prSet/>
      <dgm:spPr/>
      <dgm:t>
        <a:bodyPr/>
        <a:lstStyle/>
        <a:p>
          <a:pPr rtl="0"/>
          <a:r>
            <a:rPr lang="en-US" b="0" i="0"/>
            <a:t>🔹 Next Steps for Flinkit</a:t>
          </a:r>
          <a:endParaRPr lang="en-IN"/>
        </a:p>
      </dgm:t>
    </dgm:pt>
    <dgm:pt modelId="{993AEDDA-6CCF-4286-8150-F961835A5794}" type="parTrans" cxnId="{D9C58453-4321-4AC0-9B2D-8763B4A31B1C}">
      <dgm:prSet/>
      <dgm:spPr/>
      <dgm:t>
        <a:bodyPr/>
        <a:lstStyle/>
        <a:p>
          <a:endParaRPr lang="en-IN"/>
        </a:p>
      </dgm:t>
    </dgm:pt>
    <dgm:pt modelId="{0668893E-42A3-4C2A-A430-CE1A407E3A9D}" type="sibTrans" cxnId="{D9C58453-4321-4AC0-9B2D-8763B4A31B1C}">
      <dgm:prSet/>
      <dgm:spPr/>
      <dgm:t>
        <a:bodyPr/>
        <a:lstStyle/>
        <a:p>
          <a:endParaRPr lang="en-IN"/>
        </a:p>
      </dgm:t>
    </dgm:pt>
    <dgm:pt modelId="{5E879108-6C88-46B3-BC07-CB54C3469F58}">
      <dgm:prSet custT="1"/>
      <dgm:spPr/>
      <dgm:t>
        <a:bodyPr/>
        <a:lstStyle/>
        <a:p>
          <a:pPr rtl="0"/>
          <a:r>
            <a:rPr lang="en-US" sz="900" b="1" i="0" dirty="0">
              <a:latin typeface="+mj-lt"/>
            </a:rPr>
            <a:t>Blog Page:</a:t>
          </a:r>
          <a:r>
            <a:rPr lang="en-US" sz="900" b="0" i="0" dirty="0">
              <a:latin typeface="+mj-lt"/>
            </a:rPr>
            <a:t> “Plan &amp; Visualize with </a:t>
          </a:r>
          <a:r>
            <a:rPr lang="en-US" sz="900" b="0" i="0" dirty="0" err="1">
              <a:latin typeface="+mj-lt"/>
            </a:rPr>
            <a:t>Flinkit</a:t>
          </a:r>
          <a:r>
            <a:rPr lang="en-US" sz="900" b="0" i="0" dirty="0">
              <a:latin typeface="+mj-lt"/>
            </a:rPr>
            <a:t>: Free 2025 Content Calendar Templates” (educational + downloads).</a:t>
          </a:r>
          <a:endParaRPr lang="en-IN" sz="900" dirty="0">
            <a:latin typeface="+mj-lt"/>
          </a:endParaRPr>
        </a:p>
      </dgm:t>
    </dgm:pt>
    <dgm:pt modelId="{47495D49-BADB-4A21-9502-03F0BC561BF0}" type="parTrans" cxnId="{58CD080B-0045-4A8B-BA4B-ED98CC306F75}">
      <dgm:prSet/>
      <dgm:spPr/>
      <dgm:t>
        <a:bodyPr/>
        <a:lstStyle/>
        <a:p>
          <a:endParaRPr lang="en-IN"/>
        </a:p>
      </dgm:t>
    </dgm:pt>
    <dgm:pt modelId="{F5640657-5BDC-466E-B6FB-D8716C56D697}" type="sibTrans" cxnId="{58CD080B-0045-4A8B-BA4B-ED98CC306F75}">
      <dgm:prSet/>
      <dgm:spPr/>
      <dgm:t>
        <a:bodyPr/>
        <a:lstStyle/>
        <a:p>
          <a:endParaRPr lang="en-IN"/>
        </a:p>
      </dgm:t>
    </dgm:pt>
    <dgm:pt modelId="{6F836EEC-E116-4B4C-98CC-020CBFDC016D}">
      <dgm:prSet custT="1"/>
      <dgm:spPr/>
      <dgm:t>
        <a:bodyPr/>
        <a:lstStyle/>
        <a:p>
          <a:pPr rtl="0"/>
          <a:r>
            <a:rPr lang="en-US" sz="900" b="1" i="0" dirty="0">
              <a:latin typeface="+mj-lt"/>
            </a:rPr>
            <a:t>Product Page:</a:t>
          </a:r>
          <a:r>
            <a:rPr lang="en-US" sz="900" b="0" i="0" dirty="0">
              <a:latin typeface="+mj-lt"/>
            </a:rPr>
            <a:t> “</a:t>
          </a:r>
          <a:r>
            <a:rPr lang="en-US" sz="900" b="0" i="0" dirty="0" err="1">
              <a:latin typeface="+mj-lt"/>
            </a:rPr>
            <a:t>Flinkit</a:t>
          </a:r>
          <a:r>
            <a:rPr lang="en-US" sz="900" b="0" i="0" dirty="0">
              <a:latin typeface="+mj-lt"/>
            </a:rPr>
            <a:t> Content Calendar Template Pack” (Sheets + Notion + visual workflow).</a:t>
          </a:r>
          <a:endParaRPr lang="en-IN" sz="900" dirty="0">
            <a:latin typeface="+mj-lt"/>
          </a:endParaRPr>
        </a:p>
      </dgm:t>
    </dgm:pt>
    <dgm:pt modelId="{C77F6F31-7711-418B-BB6B-862B0A63B9CD}" type="parTrans" cxnId="{44D42536-DF60-423A-99E1-F52414B017DB}">
      <dgm:prSet/>
      <dgm:spPr/>
      <dgm:t>
        <a:bodyPr/>
        <a:lstStyle/>
        <a:p>
          <a:endParaRPr lang="en-IN"/>
        </a:p>
      </dgm:t>
    </dgm:pt>
    <dgm:pt modelId="{C7F3E4AB-1736-40A3-9952-51AEAE40CA3C}" type="sibTrans" cxnId="{44D42536-DF60-423A-99E1-F52414B017DB}">
      <dgm:prSet/>
      <dgm:spPr/>
      <dgm:t>
        <a:bodyPr/>
        <a:lstStyle/>
        <a:p>
          <a:endParaRPr lang="en-IN"/>
        </a:p>
      </dgm:t>
    </dgm:pt>
    <dgm:pt modelId="{0C7E1569-1F4F-4FC2-95FC-0659F469B4FE}">
      <dgm:prSet custT="1"/>
      <dgm:spPr/>
      <dgm:t>
        <a:bodyPr/>
        <a:lstStyle/>
        <a:p>
          <a:pPr rtl="0"/>
          <a:r>
            <a:rPr lang="en-US" sz="900" b="1" i="0" dirty="0">
              <a:latin typeface="+mj-lt"/>
            </a:rPr>
            <a:t>Category Page:</a:t>
          </a:r>
          <a:r>
            <a:rPr lang="en-US" sz="900" b="0" i="0" dirty="0">
              <a:latin typeface="+mj-lt"/>
            </a:rPr>
            <a:t> “Content Tools” (Calendar Pack, Visualization Dashboard, AI Planner).</a:t>
          </a:r>
          <a:endParaRPr lang="en-IN" sz="900" dirty="0">
            <a:latin typeface="+mj-lt"/>
          </a:endParaRPr>
        </a:p>
      </dgm:t>
    </dgm:pt>
    <dgm:pt modelId="{64F25A0F-2E34-480B-BA05-1525E10E0C10}" type="parTrans" cxnId="{6366657D-E476-4F30-8EE5-31D9B879137F}">
      <dgm:prSet/>
      <dgm:spPr/>
      <dgm:t>
        <a:bodyPr/>
        <a:lstStyle/>
        <a:p>
          <a:endParaRPr lang="en-IN"/>
        </a:p>
      </dgm:t>
    </dgm:pt>
    <dgm:pt modelId="{25FB27D3-CD04-42A2-9DA5-45A69A6C7F0D}" type="sibTrans" cxnId="{6366657D-E476-4F30-8EE5-31D9B879137F}">
      <dgm:prSet/>
      <dgm:spPr/>
      <dgm:t>
        <a:bodyPr/>
        <a:lstStyle/>
        <a:p>
          <a:endParaRPr lang="en-IN"/>
        </a:p>
      </dgm:t>
    </dgm:pt>
    <dgm:pt modelId="{9508A64D-5746-47E3-96F0-05CFDE6C0145}" type="pres">
      <dgm:prSet presAssocID="{3005E1BB-09D4-400B-BDD2-572D8F8ECECA}" presName="Name0" presStyleCnt="0">
        <dgm:presLayoutVars>
          <dgm:dir/>
          <dgm:animLvl val="lvl"/>
          <dgm:resizeHandles val="exact"/>
        </dgm:presLayoutVars>
      </dgm:prSet>
      <dgm:spPr/>
    </dgm:pt>
    <dgm:pt modelId="{28C76067-CA35-4DF7-9489-8EADC702D4F3}" type="pres">
      <dgm:prSet presAssocID="{93E04598-4081-4291-843A-AE225A19353B}" presName="linNode" presStyleCnt="0"/>
      <dgm:spPr/>
    </dgm:pt>
    <dgm:pt modelId="{BF295DE9-6E9B-4E92-8F7D-A67DEE9E0F3E}" type="pres">
      <dgm:prSet presAssocID="{93E04598-4081-4291-843A-AE225A19353B}" presName="parentText" presStyleLbl="node1" presStyleIdx="0" presStyleCnt="5" custScaleY="99547">
        <dgm:presLayoutVars>
          <dgm:chMax val="1"/>
          <dgm:bulletEnabled val="1"/>
        </dgm:presLayoutVars>
      </dgm:prSet>
      <dgm:spPr/>
    </dgm:pt>
    <dgm:pt modelId="{8E44ED24-DBD8-4875-979E-9A6FF7E61467}" type="pres">
      <dgm:prSet presAssocID="{93E04598-4081-4291-843A-AE225A19353B}" presName="descendantText" presStyleLbl="alignAccFollowNode1" presStyleIdx="0" presStyleCnt="5">
        <dgm:presLayoutVars>
          <dgm:bulletEnabled val="1"/>
        </dgm:presLayoutVars>
      </dgm:prSet>
      <dgm:spPr/>
    </dgm:pt>
    <dgm:pt modelId="{60D95B6E-D7D4-43FF-8908-4488D8E1907E}" type="pres">
      <dgm:prSet presAssocID="{3CF8571F-CFD2-4821-960B-60A09CB72CE9}" presName="sp" presStyleCnt="0"/>
      <dgm:spPr/>
    </dgm:pt>
    <dgm:pt modelId="{7F3E8216-94B8-49A9-9FFE-D589091A8FAD}" type="pres">
      <dgm:prSet presAssocID="{3161932D-B169-4A1B-8E11-B8BBCDC2007B}" presName="linNode" presStyleCnt="0"/>
      <dgm:spPr/>
    </dgm:pt>
    <dgm:pt modelId="{901520D2-73F1-4F0C-911A-63D52A868AD6}" type="pres">
      <dgm:prSet presAssocID="{3161932D-B169-4A1B-8E11-B8BBCDC2007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9D917E1-A4A9-479A-9423-E646B68C8C7D}" type="pres">
      <dgm:prSet presAssocID="{3161932D-B169-4A1B-8E11-B8BBCDC2007B}" presName="descendantText" presStyleLbl="alignAccFollowNode1" presStyleIdx="1" presStyleCnt="5">
        <dgm:presLayoutVars>
          <dgm:bulletEnabled val="1"/>
        </dgm:presLayoutVars>
      </dgm:prSet>
      <dgm:spPr/>
    </dgm:pt>
    <dgm:pt modelId="{0C10E94E-9E91-4924-A907-0144DA8E0058}" type="pres">
      <dgm:prSet presAssocID="{C11863AB-CB07-47A6-9CB2-0AEE630D7298}" presName="sp" presStyleCnt="0"/>
      <dgm:spPr/>
    </dgm:pt>
    <dgm:pt modelId="{ABCFB11F-330F-41C5-A8B1-F2C6122F3C21}" type="pres">
      <dgm:prSet presAssocID="{29EC6BD2-550C-459A-92EE-4E3A75F78442}" presName="linNode" presStyleCnt="0"/>
      <dgm:spPr/>
    </dgm:pt>
    <dgm:pt modelId="{B18BC2B8-E39D-4C55-AB0A-2F270566ECF4}" type="pres">
      <dgm:prSet presAssocID="{29EC6BD2-550C-459A-92EE-4E3A75F7844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583CBFBB-BDA2-4689-AB87-D88FCE814713}" type="pres">
      <dgm:prSet presAssocID="{29EC6BD2-550C-459A-92EE-4E3A75F78442}" presName="descendantText" presStyleLbl="alignAccFollowNode1" presStyleIdx="2" presStyleCnt="5">
        <dgm:presLayoutVars>
          <dgm:bulletEnabled val="1"/>
        </dgm:presLayoutVars>
      </dgm:prSet>
      <dgm:spPr/>
    </dgm:pt>
    <dgm:pt modelId="{15C940D7-C4CA-4761-AA1C-128197B18C44}" type="pres">
      <dgm:prSet presAssocID="{93625AF0-77E1-4803-8B48-EA0305689BAD}" presName="sp" presStyleCnt="0"/>
      <dgm:spPr/>
    </dgm:pt>
    <dgm:pt modelId="{A78C968B-3E9D-4297-B54F-0DE932B74CC5}" type="pres">
      <dgm:prSet presAssocID="{6F96D05D-5920-45AF-9D56-603A9DFCD5EC}" presName="linNode" presStyleCnt="0"/>
      <dgm:spPr/>
    </dgm:pt>
    <dgm:pt modelId="{C76FC0D9-D2AC-43CE-BD80-FBD6DD0E2BF9}" type="pres">
      <dgm:prSet presAssocID="{6F96D05D-5920-45AF-9D56-603A9DFCD5E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8B905F9-9FED-4551-8E0F-F88315FA432C}" type="pres">
      <dgm:prSet presAssocID="{6F96D05D-5920-45AF-9D56-603A9DFCD5EC}" presName="descendantText" presStyleLbl="alignAccFollowNode1" presStyleIdx="3" presStyleCnt="5">
        <dgm:presLayoutVars>
          <dgm:bulletEnabled val="1"/>
        </dgm:presLayoutVars>
      </dgm:prSet>
      <dgm:spPr/>
    </dgm:pt>
    <dgm:pt modelId="{20251DCB-CAF7-4567-B358-327D830EA148}" type="pres">
      <dgm:prSet presAssocID="{F57A1D0A-5493-42D3-A793-7852259F2926}" presName="sp" presStyleCnt="0"/>
      <dgm:spPr/>
    </dgm:pt>
    <dgm:pt modelId="{B9A0673C-B80A-45D3-A244-80E7E5A0DA89}" type="pres">
      <dgm:prSet presAssocID="{E8CEC1C7-41B6-49AE-BCD7-1EFC5E425462}" presName="linNode" presStyleCnt="0"/>
      <dgm:spPr/>
    </dgm:pt>
    <dgm:pt modelId="{DD8CB5AF-79F0-47A8-932A-54DCA39D032D}" type="pres">
      <dgm:prSet presAssocID="{E8CEC1C7-41B6-49AE-BCD7-1EFC5E42546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5462ED8-0D1D-405E-A7D9-ECD25D8119FF}" type="pres">
      <dgm:prSet presAssocID="{E8CEC1C7-41B6-49AE-BCD7-1EFC5E42546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519C307-2656-4123-A9BD-9690AEE0B4A6}" srcId="{6F96D05D-5920-45AF-9D56-603A9DFCD5EC}" destId="{F407B22B-F05A-462B-ABD1-45502F3CCC59}" srcOrd="4" destOrd="0" parTransId="{3753FB5B-F475-40AC-A60E-1D1678ADF62D}" sibTransId="{4A405DB0-264A-44A3-B333-91074C3C7BBF}"/>
    <dgm:cxn modelId="{58CD080B-0045-4A8B-BA4B-ED98CC306F75}" srcId="{E8CEC1C7-41B6-49AE-BCD7-1EFC5E425462}" destId="{5E879108-6C88-46B3-BC07-CB54C3469F58}" srcOrd="0" destOrd="0" parTransId="{47495D49-BADB-4A21-9502-03F0BC561BF0}" sibTransId="{F5640657-5BDC-466E-B6FB-D8716C56D697}"/>
    <dgm:cxn modelId="{8A1E2D1E-6481-4CD4-A7D6-64C8CFC8BB85}" srcId="{3005E1BB-09D4-400B-BDD2-572D8F8ECECA}" destId="{3161932D-B169-4A1B-8E11-B8BBCDC2007B}" srcOrd="1" destOrd="0" parTransId="{E51D2B72-420E-43EE-8770-D764E8083BDD}" sibTransId="{C11863AB-CB07-47A6-9CB2-0AEE630D7298}"/>
    <dgm:cxn modelId="{AEEC3320-4E85-4793-A386-45702484BDE3}" type="presOf" srcId="{EB44B425-E5B9-42A3-9A80-168C9AB9167E}" destId="{E9D917E1-A4A9-479A-9423-E646B68C8C7D}" srcOrd="0" destOrd="2" presId="urn:microsoft.com/office/officeart/2005/8/layout/vList5"/>
    <dgm:cxn modelId="{B209F22F-3D05-4187-9E2A-97D8C549754D}" srcId="{3161932D-B169-4A1B-8E11-B8BBCDC2007B}" destId="{1F082E52-5D95-4CED-B284-926C3F2482ED}" srcOrd="1" destOrd="0" parTransId="{6B5A3AB7-80EB-4E51-8D3F-4659D4941626}" sibTransId="{81A6F1EF-7CA1-4C40-BFD5-62B300F1710F}"/>
    <dgm:cxn modelId="{3EA50330-42CB-4FC4-B0FA-553C7C002EE6}" srcId="{6F96D05D-5920-45AF-9D56-603A9DFCD5EC}" destId="{AE8E435A-BECF-4083-AE46-39D0BA0E3401}" srcOrd="0" destOrd="0" parTransId="{E1EF1BB6-06A8-4A80-BD4C-CE14D60FD6F9}" sibTransId="{FA02C453-8B1E-4E3B-BA9B-6B5D47CA029C}"/>
    <dgm:cxn modelId="{7BE20C35-5AC4-4395-B473-1DF9CA5EE23A}" srcId="{3005E1BB-09D4-400B-BDD2-572D8F8ECECA}" destId="{29EC6BD2-550C-459A-92EE-4E3A75F78442}" srcOrd="2" destOrd="0" parTransId="{DEF4EA2A-0B13-420D-BCD4-7717F42980CC}" sibTransId="{93625AF0-77E1-4803-8B48-EA0305689BAD}"/>
    <dgm:cxn modelId="{44D42536-DF60-423A-99E1-F52414B017DB}" srcId="{E8CEC1C7-41B6-49AE-BCD7-1EFC5E425462}" destId="{6F836EEC-E116-4B4C-98CC-020CBFDC016D}" srcOrd="1" destOrd="0" parTransId="{C77F6F31-7711-418B-BB6B-862B0A63B9CD}" sibTransId="{C7F3E4AB-1736-40A3-9952-51AEAE40CA3C}"/>
    <dgm:cxn modelId="{C8419D38-89FA-4C37-BD0B-AACC87B8757F}" type="presOf" srcId="{3161932D-B169-4A1B-8E11-B8BBCDC2007B}" destId="{901520D2-73F1-4F0C-911A-63D52A868AD6}" srcOrd="0" destOrd="0" presId="urn:microsoft.com/office/officeart/2005/8/layout/vList5"/>
    <dgm:cxn modelId="{0DF5C25E-B8A0-418D-9A5A-5EF00F5E034D}" srcId="{29EC6BD2-550C-459A-92EE-4E3A75F78442}" destId="{1B6A41F3-EF1D-474B-BFF7-1256E2E00072}" srcOrd="0" destOrd="0" parTransId="{5940DB42-BD35-41F2-B5B1-6F46AC7FA61E}" sibTransId="{DEFE63BE-5E8D-498F-BA5B-8B3E6EBC8E1D}"/>
    <dgm:cxn modelId="{016A2841-1D23-4477-9A5D-B82D9A4FA217}" type="presOf" srcId="{D5A19097-C36D-4792-BEF2-2767247FA244}" destId="{A8B905F9-9FED-4551-8E0F-F88315FA432C}" srcOrd="0" destOrd="2" presId="urn:microsoft.com/office/officeart/2005/8/layout/vList5"/>
    <dgm:cxn modelId="{E8915863-8F09-48B9-8232-EE425E0D304A}" srcId="{29EC6BD2-550C-459A-92EE-4E3A75F78442}" destId="{2980FE98-E3B2-4B2D-9112-F0302D6E61CB}" srcOrd="1" destOrd="0" parTransId="{D28D16F4-B35A-4749-AC32-337890EA7DA1}" sibTransId="{91A0C404-EAFB-4FE7-9EC6-AF388E56117B}"/>
    <dgm:cxn modelId="{B4BD8E64-14A1-4316-96AC-7C9AD6542A86}" srcId="{93E04598-4081-4291-843A-AE225A19353B}" destId="{1B985325-CBDB-46DB-A1E9-F92FAEC50125}" srcOrd="1" destOrd="0" parTransId="{778C09AF-0416-4618-90E6-EB991768DB9B}" sibTransId="{D9736624-6FB3-4E72-812C-23DF7ABF915A}"/>
    <dgm:cxn modelId="{9FF1D245-4147-4D94-B3C9-3E4E8AA83A50}" type="presOf" srcId="{1F082E52-5D95-4CED-B284-926C3F2482ED}" destId="{E9D917E1-A4A9-479A-9423-E646B68C8C7D}" srcOrd="0" destOrd="1" presId="urn:microsoft.com/office/officeart/2005/8/layout/vList5"/>
    <dgm:cxn modelId="{94275B46-5579-4B13-9517-1226D9E60406}" srcId="{3161932D-B169-4A1B-8E11-B8BBCDC2007B}" destId="{6BBB941D-B53F-4661-A2B5-9640EDA86EAB}" srcOrd="0" destOrd="0" parTransId="{3B82867D-C39A-4871-B825-50F418FBE5BE}" sibTransId="{3FDB317C-1B60-4860-8AC8-AFFB9E4BED89}"/>
    <dgm:cxn modelId="{CD96BF4A-3277-45CD-B3F3-3E6A9110CD9A}" type="presOf" srcId="{29EC6BD2-550C-459A-92EE-4E3A75F78442}" destId="{B18BC2B8-E39D-4C55-AB0A-2F270566ECF4}" srcOrd="0" destOrd="0" presId="urn:microsoft.com/office/officeart/2005/8/layout/vList5"/>
    <dgm:cxn modelId="{36EE5D72-580F-4382-811C-698C9E82DD7F}" srcId="{3005E1BB-09D4-400B-BDD2-572D8F8ECECA}" destId="{6F96D05D-5920-45AF-9D56-603A9DFCD5EC}" srcOrd="3" destOrd="0" parTransId="{08F7D1B9-98D6-4516-A741-3F374A94C788}" sibTransId="{F57A1D0A-5493-42D3-A793-7852259F2926}"/>
    <dgm:cxn modelId="{D9C58453-4321-4AC0-9B2D-8763B4A31B1C}" srcId="{3005E1BB-09D4-400B-BDD2-572D8F8ECECA}" destId="{E8CEC1C7-41B6-49AE-BCD7-1EFC5E425462}" srcOrd="4" destOrd="0" parTransId="{993AEDDA-6CCF-4286-8150-F961835A5794}" sibTransId="{0668893E-42A3-4C2A-A430-CE1A407E3A9D}"/>
    <dgm:cxn modelId="{F4465674-731F-4A0D-9AAA-A42FE7E87BCE}" type="presOf" srcId="{511DB6E2-B900-4B6A-A5BD-A80F55728A4E}" destId="{A8B905F9-9FED-4551-8E0F-F88315FA432C}" srcOrd="0" destOrd="1" presId="urn:microsoft.com/office/officeart/2005/8/layout/vList5"/>
    <dgm:cxn modelId="{C6724155-C8F1-453F-A978-14B600CF9BF7}" type="presOf" srcId="{D8E7BB90-681D-4DD5-8B12-DE414F662409}" destId="{A8B905F9-9FED-4551-8E0F-F88315FA432C}" srcOrd="0" destOrd="3" presId="urn:microsoft.com/office/officeart/2005/8/layout/vList5"/>
    <dgm:cxn modelId="{D8A86D55-EAF3-4E28-83F3-5B7F596CC6E3}" type="presOf" srcId="{1B6A41F3-EF1D-474B-BFF7-1256E2E00072}" destId="{583CBFBB-BDA2-4689-AB87-D88FCE814713}" srcOrd="0" destOrd="0" presId="urn:microsoft.com/office/officeart/2005/8/layout/vList5"/>
    <dgm:cxn modelId="{B15F5B78-4DAF-4BE8-B323-517D2EB553F4}" type="presOf" srcId="{E8CEC1C7-41B6-49AE-BCD7-1EFC5E425462}" destId="{DD8CB5AF-79F0-47A8-932A-54DCA39D032D}" srcOrd="0" destOrd="0" presId="urn:microsoft.com/office/officeart/2005/8/layout/vList5"/>
    <dgm:cxn modelId="{96AF9879-6152-40F4-BB15-7A53EE031EEA}" type="presOf" srcId="{93E04598-4081-4291-843A-AE225A19353B}" destId="{BF295DE9-6E9B-4E92-8F7D-A67DEE9E0F3E}" srcOrd="0" destOrd="0" presId="urn:microsoft.com/office/officeart/2005/8/layout/vList5"/>
    <dgm:cxn modelId="{6366657D-E476-4F30-8EE5-31D9B879137F}" srcId="{E8CEC1C7-41B6-49AE-BCD7-1EFC5E425462}" destId="{0C7E1569-1F4F-4FC2-95FC-0659F469B4FE}" srcOrd="2" destOrd="0" parTransId="{64F25A0F-2E34-480B-BA05-1525E10E0C10}" sibTransId="{25FB27D3-CD04-42A2-9DA5-45A69A6C7F0D}"/>
    <dgm:cxn modelId="{EDB1E18B-F711-47A4-9537-52EA38C6AD10}" type="presOf" srcId="{6BBB941D-B53F-4661-A2B5-9640EDA86EAB}" destId="{E9D917E1-A4A9-479A-9423-E646B68C8C7D}" srcOrd="0" destOrd="0" presId="urn:microsoft.com/office/officeart/2005/8/layout/vList5"/>
    <dgm:cxn modelId="{6FEED598-ADC4-4A85-BCE7-4BA4867524BA}" type="presOf" srcId="{2980FE98-E3B2-4B2D-9112-F0302D6E61CB}" destId="{583CBFBB-BDA2-4689-AB87-D88FCE814713}" srcOrd="0" destOrd="1" presId="urn:microsoft.com/office/officeart/2005/8/layout/vList5"/>
    <dgm:cxn modelId="{EF20DB98-0DDE-4304-BB36-86F861503552}" srcId="{6F96D05D-5920-45AF-9D56-603A9DFCD5EC}" destId="{511DB6E2-B900-4B6A-A5BD-A80F55728A4E}" srcOrd="1" destOrd="0" parTransId="{33C69E74-A670-4805-A395-5DC7CF417A49}" sibTransId="{0509F7DC-434B-4D63-A1CF-5A9AEA2D1610}"/>
    <dgm:cxn modelId="{EF43F3A2-47FC-4001-9647-7598082F0EBA}" type="presOf" srcId="{6F96D05D-5920-45AF-9D56-603A9DFCD5EC}" destId="{C76FC0D9-D2AC-43CE-BD80-FBD6DD0E2BF9}" srcOrd="0" destOrd="0" presId="urn:microsoft.com/office/officeart/2005/8/layout/vList5"/>
    <dgm:cxn modelId="{C9340AA7-1639-44E9-A73C-368355715A8A}" srcId="{3161932D-B169-4A1B-8E11-B8BBCDC2007B}" destId="{EB44B425-E5B9-42A3-9A80-168C9AB9167E}" srcOrd="2" destOrd="0" parTransId="{00B91FA3-CF28-49FE-A82A-0E6211EC54CA}" sibTransId="{4C55253C-67B2-454C-B749-1337ACFB9826}"/>
    <dgm:cxn modelId="{0CAF5BBE-3A83-4943-8D4E-E60DCF28946F}" type="presOf" srcId="{F407B22B-F05A-462B-ABD1-45502F3CCC59}" destId="{A8B905F9-9FED-4551-8E0F-F88315FA432C}" srcOrd="0" destOrd="4" presId="urn:microsoft.com/office/officeart/2005/8/layout/vList5"/>
    <dgm:cxn modelId="{62C876C0-1FA5-453F-A38A-9CA2B6F9272E}" srcId="{6F96D05D-5920-45AF-9D56-603A9DFCD5EC}" destId="{D5A19097-C36D-4792-BEF2-2767247FA244}" srcOrd="2" destOrd="0" parTransId="{4655D9BD-3DB3-4B99-956A-69F1589DFE14}" sibTransId="{2D9B6CC2-FC56-4D91-82FF-A1EDB2809B64}"/>
    <dgm:cxn modelId="{D2E659CA-52F8-401C-9D2C-00CD46DBA331}" type="presOf" srcId="{3005E1BB-09D4-400B-BDD2-572D8F8ECECA}" destId="{9508A64D-5746-47E3-96F0-05CFDE6C0145}" srcOrd="0" destOrd="0" presId="urn:microsoft.com/office/officeart/2005/8/layout/vList5"/>
    <dgm:cxn modelId="{0DCA2ACB-4B9E-4B8F-8DDC-AE839918A6DD}" srcId="{3005E1BB-09D4-400B-BDD2-572D8F8ECECA}" destId="{93E04598-4081-4291-843A-AE225A19353B}" srcOrd="0" destOrd="0" parTransId="{F7F90E98-172F-4C82-846F-C757AE88716A}" sibTransId="{3CF8571F-CFD2-4821-960B-60A09CB72CE9}"/>
    <dgm:cxn modelId="{5FF834CB-CB85-4697-97CE-71CC64B81301}" type="presOf" srcId="{0C7E1569-1F4F-4FC2-95FC-0659F469B4FE}" destId="{F5462ED8-0D1D-405E-A7D9-ECD25D8119FF}" srcOrd="0" destOrd="2" presId="urn:microsoft.com/office/officeart/2005/8/layout/vList5"/>
    <dgm:cxn modelId="{B66F0BD2-3272-48FB-85A3-7CA8CCF4FBE2}" type="presOf" srcId="{6F836EEC-E116-4B4C-98CC-020CBFDC016D}" destId="{F5462ED8-0D1D-405E-A7D9-ECD25D8119FF}" srcOrd="0" destOrd="1" presId="urn:microsoft.com/office/officeart/2005/8/layout/vList5"/>
    <dgm:cxn modelId="{5D6A95D8-126B-476E-87BC-26403F61DB2E}" type="presOf" srcId="{B5B04771-B109-4FA5-B75F-A6ADC869D9B3}" destId="{8E44ED24-DBD8-4875-979E-9A6FF7E61467}" srcOrd="0" destOrd="2" presId="urn:microsoft.com/office/officeart/2005/8/layout/vList5"/>
    <dgm:cxn modelId="{3023C7D9-8D59-4A3C-B035-11CB462B7BFE}" type="presOf" srcId="{1B985325-CBDB-46DB-A1E9-F92FAEC50125}" destId="{8E44ED24-DBD8-4875-979E-9A6FF7E61467}" srcOrd="0" destOrd="1" presId="urn:microsoft.com/office/officeart/2005/8/layout/vList5"/>
    <dgm:cxn modelId="{666F17DB-4C03-4FDF-93D4-41AAD3C15813}" srcId="{6F96D05D-5920-45AF-9D56-603A9DFCD5EC}" destId="{D8E7BB90-681D-4DD5-8B12-DE414F662409}" srcOrd="3" destOrd="0" parTransId="{066D5D40-786F-4589-9C49-EE75B3667466}" sibTransId="{C5EA1F39-82F1-4BA6-A9AD-248A3814EE6A}"/>
    <dgm:cxn modelId="{1322D6DD-8753-4A73-B380-85D786BF5406}" srcId="{93E04598-4081-4291-843A-AE225A19353B}" destId="{F129E03A-A8D8-471E-A82D-608031771ED6}" srcOrd="0" destOrd="0" parTransId="{F6590DA8-0AFB-487B-95E5-0375CF0C3F38}" sibTransId="{03D47ED0-8569-4095-9BC6-0345BBAD23B2}"/>
    <dgm:cxn modelId="{F715D7E1-10D3-4C69-AB8E-B1676ED4869B}" type="presOf" srcId="{F129E03A-A8D8-471E-A82D-608031771ED6}" destId="{8E44ED24-DBD8-4875-979E-9A6FF7E61467}" srcOrd="0" destOrd="0" presId="urn:microsoft.com/office/officeart/2005/8/layout/vList5"/>
    <dgm:cxn modelId="{F65672E6-2BE3-4B17-85DA-C9CA9852391E}" srcId="{93E04598-4081-4291-843A-AE225A19353B}" destId="{B5B04771-B109-4FA5-B75F-A6ADC869D9B3}" srcOrd="2" destOrd="0" parTransId="{5CB30CA7-A0F4-4029-9402-D01F02DC3F7F}" sibTransId="{63FA8370-1AE5-4D56-B18D-22060B42819F}"/>
    <dgm:cxn modelId="{3C158FE7-B44B-47D0-BA43-856C4D325BA5}" type="presOf" srcId="{C9AD4D3D-64BE-477C-9152-30DF5897A4DD}" destId="{583CBFBB-BDA2-4689-AB87-D88FCE814713}" srcOrd="0" destOrd="2" presId="urn:microsoft.com/office/officeart/2005/8/layout/vList5"/>
    <dgm:cxn modelId="{389523F3-266F-4A5A-9C6E-B5F8E38AA7B7}" srcId="{29EC6BD2-550C-459A-92EE-4E3A75F78442}" destId="{C9AD4D3D-64BE-477C-9152-30DF5897A4DD}" srcOrd="2" destOrd="0" parTransId="{94D2CD3A-D01C-46E4-8A58-8FF1091ADD9C}" sibTransId="{AA4680FE-CABD-496E-92D2-9063EE3357D7}"/>
    <dgm:cxn modelId="{6FEC6EFF-43BC-4BD6-B8D7-F6825E671CD8}" type="presOf" srcId="{AE8E435A-BECF-4083-AE46-39D0BA0E3401}" destId="{A8B905F9-9FED-4551-8E0F-F88315FA432C}" srcOrd="0" destOrd="0" presId="urn:microsoft.com/office/officeart/2005/8/layout/vList5"/>
    <dgm:cxn modelId="{E78C7AFF-3726-4231-9DEE-80A1E4DC8F59}" type="presOf" srcId="{5E879108-6C88-46B3-BC07-CB54C3469F58}" destId="{F5462ED8-0D1D-405E-A7D9-ECD25D8119FF}" srcOrd="0" destOrd="0" presId="urn:microsoft.com/office/officeart/2005/8/layout/vList5"/>
    <dgm:cxn modelId="{0E34EA5A-F1B7-4729-8ED8-B115C9FC2596}" type="presParOf" srcId="{9508A64D-5746-47E3-96F0-05CFDE6C0145}" destId="{28C76067-CA35-4DF7-9489-8EADC702D4F3}" srcOrd="0" destOrd="0" presId="urn:microsoft.com/office/officeart/2005/8/layout/vList5"/>
    <dgm:cxn modelId="{ECC31A7B-E176-4E1A-BC28-38506A7CF99B}" type="presParOf" srcId="{28C76067-CA35-4DF7-9489-8EADC702D4F3}" destId="{BF295DE9-6E9B-4E92-8F7D-A67DEE9E0F3E}" srcOrd="0" destOrd="0" presId="urn:microsoft.com/office/officeart/2005/8/layout/vList5"/>
    <dgm:cxn modelId="{2B5A431B-299B-4FB0-B679-1D649FFDC078}" type="presParOf" srcId="{28C76067-CA35-4DF7-9489-8EADC702D4F3}" destId="{8E44ED24-DBD8-4875-979E-9A6FF7E61467}" srcOrd="1" destOrd="0" presId="urn:microsoft.com/office/officeart/2005/8/layout/vList5"/>
    <dgm:cxn modelId="{6D132403-E438-4AAF-8AF8-A885AC098DA9}" type="presParOf" srcId="{9508A64D-5746-47E3-96F0-05CFDE6C0145}" destId="{60D95B6E-D7D4-43FF-8908-4488D8E1907E}" srcOrd="1" destOrd="0" presId="urn:microsoft.com/office/officeart/2005/8/layout/vList5"/>
    <dgm:cxn modelId="{A95E3C95-5324-476B-8F55-B608580372CE}" type="presParOf" srcId="{9508A64D-5746-47E3-96F0-05CFDE6C0145}" destId="{7F3E8216-94B8-49A9-9FFE-D589091A8FAD}" srcOrd="2" destOrd="0" presId="urn:microsoft.com/office/officeart/2005/8/layout/vList5"/>
    <dgm:cxn modelId="{95EC8806-0E6A-405D-A9CF-B4EE940F1923}" type="presParOf" srcId="{7F3E8216-94B8-49A9-9FFE-D589091A8FAD}" destId="{901520D2-73F1-4F0C-911A-63D52A868AD6}" srcOrd="0" destOrd="0" presId="urn:microsoft.com/office/officeart/2005/8/layout/vList5"/>
    <dgm:cxn modelId="{66E7F2BC-E96E-47C9-8FC0-D063A727A1A1}" type="presParOf" srcId="{7F3E8216-94B8-49A9-9FFE-D589091A8FAD}" destId="{E9D917E1-A4A9-479A-9423-E646B68C8C7D}" srcOrd="1" destOrd="0" presId="urn:microsoft.com/office/officeart/2005/8/layout/vList5"/>
    <dgm:cxn modelId="{9870DCFC-DFE8-4EDA-BFCF-25BD60C59D43}" type="presParOf" srcId="{9508A64D-5746-47E3-96F0-05CFDE6C0145}" destId="{0C10E94E-9E91-4924-A907-0144DA8E0058}" srcOrd="3" destOrd="0" presId="urn:microsoft.com/office/officeart/2005/8/layout/vList5"/>
    <dgm:cxn modelId="{A6625535-5632-4DA2-AB12-C88DBB8ABBD7}" type="presParOf" srcId="{9508A64D-5746-47E3-96F0-05CFDE6C0145}" destId="{ABCFB11F-330F-41C5-A8B1-F2C6122F3C21}" srcOrd="4" destOrd="0" presId="urn:microsoft.com/office/officeart/2005/8/layout/vList5"/>
    <dgm:cxn modelId="{148D89E0-F6D1-4BB9-B51D-49A49A3CF500}" type="presParOf" srcId="{ABCFB11F-330F-41C5-A8B1-F2C6122F3C21}" destId="{B18BC2B8-E39D-4C55-AB0A-2F270566ECF4}" srcOrd="0" destOrd="0" presId="urn:microsoft.com/office/officeart/2005/8/layout/vList5"/>
    <dgm:cxn modelId="{C8C684E4-AF2D-4CF8-BED2-0FA458307DAC}" type="presParOf" srcId="{ABCFB11F-330F-41C5-A8B1-F2C6122F3C21}" destId="{583CBFBB-BDA2-4689-AB87-D88FCE814713}" srcOrd="1" destOrd="0" presId="urn:microsoft.com/office/officeart/2005/8/layout/vList5"/>
    <dgm:cxn modelId="{438D41A4-CCEB-4B24-B198-52F1C84875C6}" type="presParOf" srcId="{9508A64D-5746-47E3-96F0-05CFDE6C0145}" destId="{15C940D7-C4CA-4761-AA1C-128197B18C44}" srcOrd="5" destOrd="0" presId="urn:microsoft.com/office/officeart/2005/8/layout/vList5"/>
    <dgm:cxn modelId="{F33C9FE0-4B2D-407E-A0DA-A5E9095BFB95}" type="presParOf" srcId="{9508A64D-5746-47E3-96F0-05CFDE6C0145}" destId="{A78C968B-3E9D-4297-B54F-0DE932B74CC5}" srcOrd="6" destOrd="0" presId="urn:microsoft.com/office/officeart/2005/8/layout/vList5"/>
    <dgm:cxn modelId="{50C87C3B-E9F6-42CF-AF06-064F12792022}" type="presParOf" srcId="{A78C968B-3E9D-4297-B54F-0DE932B74CC5}" destId="{C76FC0D9-D2AC-43CE-BD80-FBD6DD0E2BF9}" srcOrd="0" destOrd="0" presId="urn:microsoft.com/office/officeart/2005/8/layout/vList5"/>
    <dgm:cxn modelId="{1E4BA1BD-3AE4-4934-9604-BFEEC2EE0A80}" type="presParOf" srcId="{A78C968B-3E9D-4297-B54F-0DE932B74CC5}" destId="{A8B905F9-9FED-4551-8E0F-F88315FA432C}" srcOrd="1" destOrd="0" presId="urn:microsoft.com/office/officeart/2005/8/layout/vList5"/>
    <dgm:cxn modelId="{7A34BC3F-1473-43F8-ADF8-1493C2C49DDC}" type="presParOf" srcId="{9508A64D-5746-47E3-96F0-05CFDE6C0145}" destId="{20251DCB-CAF7-4567-B358-327D830EA148}" srcOrd="7" destOrd="0" presId="urn:microsoft.com/office/officeart/2005/8/layout/vList5"/>
    <dgm:cxn modelId="{68B39E84-7FC7-4074-8064-43DECACAAC83}" type="presParOf" srcId="{9508A64D-5746-47E3-96F0-05CFDE6C0145}" destId="{B9A0673C-B80A-45D3-A244-80E7E5A0DA89}" srcOrd="8" destOrd="0" presId="urn:microsoft.com/office/officeart/2005/8/layout/vList5"/>
    <dgm:cxn modelId="{B7DAC660-9A9E-4BCA-A5FB-1898513CFC60}" type="presParOf" srcId="{B9A0673C-B80A-45D3-A244-80E7E5A0DA89}" destId="{DD8CB5AF-79F0-47A8-932A-54DCA39D032D}" srcOrd="0" destOrd="0" presId="urn:microsoft.com/office/officeart/2005/8/layout/vList5"/>
    <dgm:cxn modelId="{DF2B9375-335C-4954-98D0-9F84B7E6D51B}" type="presParOf" srcId="{B9A0673C-B80A-45D3-A244-80E7E5A0DA89}" destId="{F5462ED8-0D1D-405E-A7D9-ECD25D8119F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5DCFF4-241C-4E9C-98B2-6F5000AA223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1A60E3E-2458-4E8D-8D1E-18BA790FBA5C}">
      <dgm:prSet/>
      <dgm:spPr/>
      <dgm:t>
        <a:bodyPr/>
        <a:lstStyle/>
        <a:p>
          <a:pPr rtl="0"/>
          <a:r>
            <a:rPr lang="en-IN" b="0" i="0"/>
            <a:t>2. Product Page (Flinkit Content Calendar Template Pack)</a:t>
          </a:r>
          <a:endParaRPr lang="en-IN"/>
        </a:p>
      </dgm:t>
    </dgm:pt>
    <dgm:pt modelId="{2D456041-1FA4-4147-A023-3CF588F87128}" type="parTrans" cxnId="{45DC6140-1E65-4DEA-B18E-3E7477A860BF}">
      <dgm:prSet/>
      <dgm:spPr/>
      <dgm:t>
        <a:bodyPr/>
        <a:lstStyle/>
        <a:p>
          <a:endParaRPr lang="en-IN"/>
        </a:p>
      </dgm:t>
    </dgm:pt>
    <dgm:pt modelId="{6D2AD5F9-F806-4E67-AA0B-B9B7A91B408C}" type="sibTrans" cxnId="{45DC6140-1E65-4DEA-B18E-3E7477A860BF}">
      <dgm:prSet/>
      <dgm:spPr/>
      <dgm:t>
        <a:bodyPr/>
        <a:lstStyle/>
        <a:p>
          <a:endParaRPr lang="en-IN"/>
        </a:p>
      </dgm:t>
    </dgm:pt>
    <dgm:pt modelId="{6703DDAE-1BE3-420F-A29B-36B4CB5419ED}">
      <dgm:prSet/>
      <dgm:spPr/>
      <dgm:t>
        <a:bodyPr/>
        <a:lstStyle/>
        <a:p>
          <a:pPr rtl="0"/>
          <a:r>
            <a:rPr lang="en-IN" b="0" i="0"/>
            <a:t>content calendar template</a:t>
          </a:r>
          <a:endParaRPr lang="en-IN"/>
        </a:p>
      </dgm:t>
    </dgm:pt>
    <dgm:pt modelId="{45AD17EF-D434-494B-B8D6-9849D9B55544}" type="parTrans" cxnId="{83376DFD-2580-4C06-978F-030B12A5A448}">
      <dgm:prSet/>
      <dgm:spPr/>
      <dgm:t>
        <a:bodyPr/>
        <a:lstStyle/>
        <a:p>
          <a:endParaRPr lang="en-IN"/>
        </a:p>
      </dgm:t>
    </dgm:pt>
    <dgm:pt modelId="{9EF918B6-3610-4D04-84D1-9884AC908E0E}" type="sibTrans" cxnId="{83376DFD-2580-4C06-978F-030B12A5A448}">
      <dgm:prSet/>
      <dgm:spPr/>
      <dgm:t>
        <a:bodyPr/>
        <a:lstStyle/>
        <a:p>
          <a:endParaRPr lang="en-IN"/>
        </a:p>
      </dgm:t>
    </dgm:pt>
    <dgm:pt modelId="{101E6FC8-183A-41FD-921D-7A228FDA5274}">
      <dgm:prSet/>
      <dgm:spPr/>
      <dgm:t>
        <a:bodyPr/>
        <a:lstStyle/>
        <a:p>
          <a:pPr rtl="0"/>
          <a:r>
            <a:rPr lang="en-IN" b="0" i="0"/>
            <a:t>content planner template</a:t>
          </a:r>
          <a:endParaRPr lang="en-IN"/>
        </a:p>
      </dgm:t>
    </dgm:pt>
    <dgm:pt modelId="{3BFF4DE6-2FAA-49D9-AECE-763212B329AF}" type="parTrans" cxnId="{58B5E73A-076D-4A7C-B453-E1AB497DEE11}">
      <dgm:prSet/>
      <dgm:spPr/>
      <dgm:t>
        <a:bodyPr/>
        <a:lstStyle/>
        <a:p>
          <a:endParaRPr lang="en-IN"/>
        </a:p>
      </dgm:t>
    </dgm:pt>
    <dgm:pt modelId="{80C26A40-7604-4211-B4CD-3439CA5C7D44}" type="sibTrans" cxnId="{58B5E73A-076D-4A7C-B453-E1AB497DEE11}">
      <dgm:prSet/>
      <dgm:spPr/>
      <dgm:t>
        <a:bodyPr/>
        <a:lstStyle/>
        <a:p>
          <a:endParaRPr lang="en-IN"/>
        </a:p>
      </dgm:t>
    </dgm:pt>
    <dgm:pt modelId="{767BF529-C28F-4377-A11E-B767F9748028}">
      <dgm:prSet/>
      <dgm:spPr/>
      <dgm:t>
        <a:bodyPr/>
        <a:lstStyle/>
        <a:p>
          <a:pPr rtl="0"/>
          <a:r>
            <a:rPr lang="en-IN" b="0" i="0"/>
            <a:t>content calendar template Sheets</a:t>
          </a:r>
          <a:endParaRPr lang="en-IN"/>
        </a:p>
      </dgm:t>
    </dgm:pt>
    <dgm:pt modelId="{A568B167-822E-40AD-981F-1A2A396CF0F1}" type="parTrans" cxnId="{21B2ADBC-1EB5-4ACD-9378-53FC1A96A0D6}">
      <dgm:prSet/>
      <dgm:spPr/>
      <dgm:t>
        <a:bodyPr/>
        <a:lstStyle/>
        <a:p>
          <a:endParaRPr lang="en-IN"/>
        </a:p>
      </dgm:t>
    </dgm:pt>
    <dgm:pt modelId="{66028B6A-8B95-4467-8B88-32E0DB7F7A4E}" type="sibTrans" cxnId="{21B2ADBC-1EB5-4ACD-9378-53FC1A96A0D6}">
      <dgm:prSet/>
      <dgm:spPr/>
      <dgm:t>
        <a:bodyPr/>
        <a:lstStyle/>
        <a:p>
          <a:endParaRPr lang="en-IN"/>
        </a:p>
      </dgm:t>
    </dgm:pt>
    <dgm:pt modelId="{14651A0B-8577-416E-93F8-05DBCEB5EA34}">
      <dgm:prSet/>
      <dgm:spPr/>
      <dgm:t>
        <a:bodyPr/>
        <a:lstStyle/>
        <a:p>
          <a:pPr rtl="0"/>
          <a:r>
            <a:rPr lang="en-IN" b="0" i="0"/>
            <a:t>Notion content calendar template</a:t>
          </a:r>
          <a:endParaRPr lang="en-IN"/>
        </a:p>
      </dgm:t>
    </dgm:pt>
    <dgm:pt modelId="{88C5BDBB-2D8E-4266-88AA-717D8E9DE57A}" type="parTrans" cxnId="{698CF78E-8709-4659-BDA3-516A98C21E32}">
      <dgm:prSet/>
      <dgm:spPr/>
      <dgm:t>
        <a:bodyPr/>
        <a:lstStyle/>
        <a:p>
          <a:endParaRPr lang="en-IN"/>
        </a:p>
      </dgm:t>
    </dgm:pt>
    <dgm:pt modelId="{3CEEEC36-B293-4588-BB5C-5BF7B1BC5CE2}" type="sibTrans" cxnId="{698CF78E-8709-4659-BDA3-516A98C21E32}">
      <dgm:prSet/>
      <dgm:spPr/>
      <dgm:t>
        <a:bodyPr/>
        <a:lstStyle/>
        <a:p>
          <a:endParaRPr lang="en-IN"/>
        </a:p>
      </dgm:t>
    </dgm:pt>
    <dgm:pt modelId="{DFD167DA-3796-44E6-ADF9-A01386DB259C}">
      <dgm:prSet/>
      <dgm:spPr/>
      <dgm:t>
        <a:bodyPr/>
        <a:lstStyle/>
        <a:p>
          <a:pPr rtl="0"/>
          <a:r>
            <a:rPr lang="en-IN" b="0" i="0"/>
            <a:t>visual content planner</a:t>
          </a:r>
          <a:endParaRPr lang="en-IN"/>
        </a:p>
      </dgm:t>
    </dgm:pt>
    <dgm:pt modelId="{01424D6A-40C3-4151-A12B-47438255CA37}" type="parTrans" cxnId="{A124EC4E-7143-4B90-BB79-D47DE75A2DD2}">
      <dgm:prSet/>
      <dgm:spPr/>
      <dgm:t>
        <a:bodyPr/>
        <a:lstStyle/>
        <a:p>
          <a:endParaRPr lang="en-IN"/>
        </a:p>
      </dgm:t>
    </dgm:pt>
    <dgm:pt modelId="{5D7AD2C9-3383-4589-8405-EBB0E83DC66A}" type="sibTrans" cxnId="{A124EC4E-7143-4B90-BB79-D47DE75A2DD2}">
      <dgm:prSet/>
      <dgm:spPr/>
      <dgm:t>
        <a:bodyPr/>
        <a:lstStyle/>
        <a:p>
          <a:endParaRPr lang="en-IN"/>
        </a:p>
      </dgm:t>
    </dgm:pt>
    <dgm:pt modelId="{6D875C65-E805-47D7-A7C6-40B52054AF65}">
      <dgm:prSet/>
      <dgm:spPr/>
      <dgm:t>
        <a:bodyPr/>
        <a:lstStyle/>
        <a:p>
          <a:pPr rtl="0"/>
          <a:r>
            <a:rPr lang="en-IN" b="0" i="0"/>
            <a:t>3. Category Page (Content Tools)</a:t>
          </a:r>
          <a:endParaRPr lang="en-IN"/>
        </a:p>
      </dgm:t>
    </dgm:pt>
    <dgm:pt modelId="{018BF82E-6C6A-42FB-B744-2AB3B357BB94}" type="parTrans" cxnId="{6E762404-4FFF-4B27-B4DB-4B0A106A5D95}">
      <dgm:prSet/>
      <dgm:spPr/>
      <dgm:t>
        <a:bodyPr/>
        <a:lstStyle/>
        <a:p>
          <a:endParaRPr lang="en-IN"/>
        </a:p>
      </dgm:t>
    </dgm:pt>
    <dgm:pt modelId="{FC7D9857-CB34-4AFE-BB5E-A5E465AAEE35}" type="sibTrans" cxnId="{6E762404-4FFF-4B27-B4DB-4B0A106A5D95}">
      <dgm:prSet/>
      <dgm:spPr/>
      <dgm:t>
        <a:bodyPr/>
        <a:lstStyle/>
        <a:p>
          <a:endParaRPr lang="en-IN"/>
        </a:p>
      </dgm:t>
    </dgm:pt>
    <dgm:pt modelId="{04D90FC8-7A17-4D79-B1C3-AD39B117969F}">
      <dgm:prSet/>
      <dgm:spPr/>
      <dgm:t>
        <a:bodyPr/>
        <a:lstStyle/>
        <a:p>
          <a:pPr rtl="0"/>
          <a:r>
            <a:rPr lang="en-IN" b="0" i="0"/>
            <a:t>content tools</a:t>
          </a:r>
          <a:endParaRPr lang="en-IN"/>
        </a:p>
      </dgm:t>
    </dgm:pt>
    <dgm:pt modelId="{836586B3-7444-4204-A92A-4D3465131490}" type="parTrans" cxnId="{D726CE2D-C2D8-4666-A667-8F9CB64735BA}">
      <dgm:prSet/>
      <dgm:spPr/>
      <dgm:t>
        <a:bodyPr/>
        <a:lstStyle/>
        <a:p>
          <a:endParaRPr lang="en-IN"/>
        </a:p>
      </dgm:t>
    </dgm:pt>
    <dgm:pt modelId="{3DC9D48D-2884-4E0B-A0FF-3C42D9EEF761}" type="sibTrans" cxnId="{D726CE2D-C2D8-4666-A667-8F9CB64735BA}">
      <dgm:prSet/>
      <dgm:spPr/>
      <dgm:t>
        <a:bodyPr/>
        <a:lstStyle/>
        <a:p>
          <a:endParaRPr lang="en-IN"/>
        </a:p>
      </dgm:t>
    </dgm:pt>
    <dgm:pt modelId="{8C8D96E4-3CD2-437F-AF72-2E801847941C}">
      <dgm:prSet/>
      <dgm:spPr/>
      <dgm:t>
        <a:bodyPr/>
        <a:lstStyle/>
        <a:p>
          <a:pPr rtl="0"/>
          <a:r>
            <a:rPr lang="en-IN" b="0" i="0"/>
            <a:t>content planner tools</a:t>
          </a:r>
          <a:endParaRPr lang="en-IN"/>
        </a:p>
      </dgm:t>
    </dgm:pt>
    <dgm:pt modelId="{AB85447E-0AD4-40E4-975D-923B41847369}" type="parTrans" cxnId="{9DD683A3-02D9-491D-A02C-68F497CBF9F3}">
      <dgm:prSet/>
      <dgm:spPr/>
      <dgm:t>
        <a:bodyPr/>
        <a:lstStyle/>
        <a:p>
          <a:endParaRPr lang="en-IN"/>
        </a:p>
      </dgm:t>
    </dgm:pt>
    <dgm:pt modelId="{98095069-4412-4EFC-9B02-DD5BFEAF0182}" type="sibTrans" cxnId="{9DD683A3-02D9-491D-A02C-68F497CBF9F3}">
      <dgm:prSet/>
      <dgm:spPr/>
      <dgm:t>
        <a:bodyPr/>
        <a:lstStyle/>
        <a:p>
          <a:endParaRPr lang="en-IN"/>
        </a:p>
      </dgm:t>
    </dgm:pt>
    <dgm:pt modelId="{E25CB91D-8F2D-4D8C-9F63-1E82B5DDCF1B}">
      <dgm:prSet/>
      <dgm:spPr/>
      <dgm:t>
        <a:bodyPr/>
        <a:lstStyle/>
        <a:p>
          <a:pPr rtl="0"/>
          <a:r>
            <a:rPr lang="en-IN" b="0" i="0"/>
            <a:t>content calendar tools</a:t>
          </a:r>
          <a:endParaRPr lang="en-IN"/>
        </a:p>
      </dgm:t>
    </dgm:pt>
    <dgm:pt modelId="{02F1875B-F2E9-42AD-964C-2D6485451D37}" type="parTrans" cxnId="{32D5D202-A705-432B-8AA6-23B8E271DB49}">
      <dgm:prSet/>
      <dgm:spPr/>
      <dgm:t>
        <a:bodyPr/>
        <a:lstStyle/>
        <a:p>
          <a:endParaRPr lang="en-IN"/>
        </a:p>
      </dgm:t>
    </dgm:pt>
    <dgm:pt modelId="{1E52A21F-1E94-4793-B6CF-11FD60851B08}" type="sibTrans" cxnId="{32D5D202-A705-432B-8AA6-23B8E271DB49}">
      <dgm:prSet/>
      <dgm:spPr/>
      <dgm:t>
        <a:bodyPr/>
        <a:lstStyle/>
        <a:p>
          <a:endParaRPr lang="en-IN"/>
        </a:p>
      </dgm:t>
    </dgm:pt>
    <dgm:pt modelId="{1445B3EE-016F-41AA-9F3C-B6F34BF411A8}">
      <dgm:prSet/>
      <dgm:spPr/>
      <dgm:t>
        <a:bodyPr/>
        <a:lstStyle/>
        <a:p>
          <a:pPr rtl="0"/>
          <a:r>
            <a:rPr lang="en-IN" b="0" i="0"/>
            <a:t>visual content tools</a:t>
          </a:r>
          <a:endParaRPr lang="en-IN"/>
        </a:p>
      </dgm:t>
    </dgm:pt>
    <dgm:pt modelId="{BFA4E130-2297-499A-A6D0-FEB24DBC797A}" type="parTrans" cxnId="{A0199310-241E-468C-A7EF-38B02EAB3420}">
      <dgm:prSet/>
      <dgm:spPr/>
      <dgm:t>
        <a:bodyPr/>
        <a:lstStyle/>
        <a:p>
          <a:endParaRPr lang="en-IN"/>
        </a:p>
      </dgm:t>
    </dgm:pt>
    <dgm:pt modelId="{82E2DA76-D0EF-468F-8224-4D376F0F48D2}" type="sibTrans" cxnId="{A0199310-241E-468C-A7EF-38B02EAB3420}">
      <dgm:prSet/>
      <dgm:spPr/>
      <dgm:t>
        <a:bodyPr/>
        <a:lstStyle/>
        <a:p>
          <a:endParaRPr lang="en-IN"/>
        </a:p>
      </dgm:t>
    </dgm:pt>
    <dgm:pt modelId="{5C3016DE-39D6-47AF-BB75-59D26C1FD2E1}">
      <dgm:prSet/>
      <dgm:spPr/>
      <dgm:t>
        <a:bodyPr/>
        <a:lstStyle/>
        <a:p>
          <a:pPr rtl="0"/>
          <a:r>
            <a:rPr lang="en-IN" b="0" i="0"/>
            <a:t>AI content planner</a:t>
          </a:r>
          <a:endParaRPr lang="en-IN"/>
        </a:p>
      </dgm:t>
    </dgm:pt>
    <dgm:pt modelId="{2225AEDF-3537-4E7C-89B3-E704818D69BD}" type="parTrans" cxnId="{0EE590E4-9122-4918-8C9C-9C03481D9178}">
      <dgm:prSet/>
      <dgm:spPr/>
      <dgm:t>
        <a:bodyPr/>
        <a:lstStyle/>
        <a:p>
          <a:endParaRPr lang="en-IN"/>
        </a:p>
      </dgm:t>
    </dgm:pt>
    <dgm:pt modelId="{7DCA28D5-2528-4875-89C1-D94528B13D21}" type="sibTrans" cxnId="{0EE590E4-9122-4918-8C9C-9C03481D9178}">
      <dgm:prSet/>
      <dgm:spPr/>
      <dgm:t>
        <a:bodyPr/>
        <a:lstStyle/>
        <a:p>
          <a:endParaRPr lang="en-IN"/>
        </a:p>
      </dgm:t>
    </dgm:pt>
    <dgm:pt modelId="{75EEA120-DD55-4B71-8FCA-0C16FC2850B9}" type="pres">
      <dgm:prSet presAssocID="{085DCFF4-241C-4E9C-98B2-6F5000AA2235}" presName="Name0" presStyleCnt="0">
        <dgm:presLayoutVars>
          <dgm:dir/>
          <dgm:animLvl val="lvl"/>
          <dgm:resizeHandles val="exact"/>
        </dgm:presLayoutVars>
      </dgm:prSet>
      <dgm:spPr/>
    </dgm:pt>
    <dgm:pt modelId="{2FD1B079-0F84-4035-B0EF-5FD192E0EF7C}" type="pres">
      <dgm:prSet presAssocID="{71A60E3E-2458-4E8D-8D1E-18BA790FBA5C}" presName="composite" presStyleCnt="0"/>
      <dgm:spPr/>
    </dgm:pt>
    <dgm:pt modelId="{4118B267-EAF3-4D97-8C90-97696C2CA4D5}" type="pres">
      <dgm:prSet presAssocID="{71A60E3E-2458-4E8D-8D1E-18BA790FBA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4EBECF4-F6F7-4BC8-93B4-45AED6619847}" type="pres">
      <dgm:prSet presAssocID="{71A60E3E-2458-4E8D-8D1E-18BA790FBA5C}" presName="desTx" presStyleLbl="alignAccFollowNode1" presStyleIdx="0" presStyleCnt="2">
        <dgm:presLayoutVars>
          <dgm:bulletEnabled val="1"/>
        </dgm:presLayoutVars>
      </dgm:prSet>
      <dgm:spPr/>
    </dgm:pt>
    <dgm:pt modelId="{C08FC464-8CBE-455A-873B-38A02AE8B08B}" type="pres">
      <dgm:prSet presAssocID="{6D2AD5F9-F806-4E67-AA0B-B9B7A91B408C}" presName="space" presStyleCnt="0"/>
      <dgm:spPr/>
    </dgm:pt>
    <dgm:pt modelId="{DB2821A2-8924-4CEB-A44E-4AF575A5F073}" type="pres">
      <dgm:prSet presAssocID="{6D875C65-E805-47D7-A7C6-40B52054AF65}" presName="composite" presStyleCnt="0"/>
      <dgm:spPr/>
    </dgm:pt>
    <dgm:pt modelId="{07E12EBC-63A3-4E95-97DC-66147E2F0D3A}" type="pres">
      <dgm:prSet presAssocID="{6D875C65-E805-47D7-A7C6-40B52054AF6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94EB80C-D3AC-403A-9DBB-38846A51FA53}" type="pres">
      <dgm:prSet presAssocID="{6D875C65-E805-47D7-A7C6-40B52054AF6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2D5D202-A705-432B-8AA6-23B8E271DB49}" srcId="{6D875C65-E805-47D7-A7C6-40B52054AF65}" destId="{E25CB91D-8F2D-4D8C-9F63-1E82B5DDCF1B}" srcOrd="2" destOrd="0" parTransId="{02F1875B-F2E9-42AD-964C-2D6485451D37}" sibTransId="{1E52A21F-1E94-4793-B6CF-11FD60851B08}"/>
    <dgm:cxn modelId="{6E762404-4FFF-4B27-B4DB-4B0A106A5D95}" srcId="{085DCFF4-241C-4E9C-98B2-6F5000AA2235}" destId="{6D875C65-E805-47D7-A7C6-40B52054AF65}" srcOrd="1" destOrd="0" parTransId="{018BF82E-6C6A-42FB-B744-2AB3B357BB94}" sibTransId="{FC7D9857-CB34-4AFE-BB5E-A5E465AAEE35}"/>
    <dgm:cxn modelId="{A0199310-241E-468C-A7EF-38B02EAB3420}" srcId="{6D875C65-E805-47D7-A7C6-40B52054AF65}" destId="{1445B3EE-016F-41AA-9F3C-B6F34BF411A8}" srcOrd="3" destOrd="0" parTransId="{BFA4E130-2297-499A-A6D0-FEB24DBC797A}" sibTransId="{82E2DA76-D0EF-468F-8224-4D376F0F48D2}"/>
    <dgm:cxn modelId="{B4150D19-7680-4B4F-ACD1-8553F301CB0D}" type="presOf" srcId="{6D875C65-E805-47D7-A7C6-40B52054AF65}" destId="{07E12EBC-63A3-4E95-97DC-66147E2F0D3A}" srcOrd="0" destOrd="0" presId="urn:microsoft.com/office/officeart/2005/8/layout/hList1"/>
    <dgm:cxn modelId="{7CDA7922-3851-4F1B-B661-AE27EC80C935}" type="presOf" srcId="{71A60E3E-2458-4E8D-8D1E-18BA790FBA5C}" destId="{4118B267-EAF3-4D97-8C90-97696C2CA4D5}" srcOrd="0" destOrd="0" presId="urn:microsoft.com/office/officeart/2005/8/layout/hList1"/>
    <dgm:cxn modelId="{13560823-7F4C-44DB-85F9-7C754CF8ADC3}" type="presOf" srcId="{767BF529-C28F-4377-A11E-B767F9748028}" destId="{54EBECF4-F6F7-4BC8-93B4-45AED6619847}" srcOrd="0" destOrd="2" presId="urn:microsoft.com/office/officeart/2005/8/layout/hList1"/>
    <dgm:cxn modelId="{D726CE2D-C2D8-4666-A667-8F9CB64735BA}" srcId="{6D875C65-E805-47D7-A7C6-40B52054AF65}" destId="{04D90FC8-7A17-4D79-B1C3-AD39B117969F}" srcOrd="0" destOrd="0" parTransId="{836586B3-7444-4204-A92A-4D3465131490}" sibTransId="{3DC9D48D-2884-4E0B-A0FF-3C42D9EEF761}"/>
    <dgm:cxn modelId="{58B5E73A-076D-4A7C-B453-E1AB497DEE11}" srcId="{71A60E3E-2458-4E8D-8D1E-18BA790FBA5C}" destId="{101E6FC8-183A-41FD-921D-7A228FDA5274}" srcOrd="1" destOrd="0" parTransId="{3BFF4DE6-2FAA-49D9-AECE-763212B329AF}" sibTransId="{80C26A40-7604-4211-B4CD-3439CA5C7D44}"/>
    <dgm:cxn modelId="{45DC6140-1E65-4DEA-B18E-3E7477A860BF}" srcId="{085DCFF4-241C-4E9C-98B2-6F5000AA2235}" destId="{71A60E3E-2458-4E8D-8D1E-18BA790FBA5C}" srcOrd="0" destOrd="0" parTransId="{2D456041-1FA4-4147-A023-3CF588F87128}" sibTransId="{6D2AD5F9-F806-4E67-AA0B-B9B7A91B408C}"/>
    <dgm:cxn modelId="{A629375F-F543-4E0F-A67C-FBAD2CB67D92}" type="presOf" srcId="{1445B3EE-016F-41AA-9F3C-B6F34BF411A8}" destId="{794EB80C-D3AC-403A-9DBB-38846A51FA53}" srcOrd="0" destOrd="3" presId="urn:microsoft.com/office/officeart/2005/8/layout/hList1"/>
    <dgm:cxn modelId="{1807AB5F-22E7-4585-A0DB-0AC248847B1C}" type="presOf" srcId="{8C8D96E4-3CD2-437F-AF72-2E801847941C}" destId="{794EB80C-D3AC-403A-9DBB-38846A51FA53}" srcOrd="0" destOrd="1" presId="urn:microsoft.com/office/officeart/2005/8/layout/hList1"/>
    <dgm:cxn modelId="{411B114B-1863-4341-B642-81FB1F2C89F4}" type="presOf" srcId="{14651A0B-8577-416E-93F8-05DBCEB5EA34}" destId="{54EBECF4-F6F7-4BC8-93B4-45AED6619847}" srcOrd="0" destOrd="3" presId="urn:microsoft.com/office/officeart/2005/8/layout/hList1"/>
    <dgm:cxn modelId="{A124EC4E-7143-4B90-BB79-D47DE75A2DD2}" srcId="{71A60E3E-2458-4E8D-8D1E-18BA790FBA5C}" destId="{DFD167DA-3796-44E6-ADF9-A01386DB259C}" srcOrd="4" destOrd="0" parTransId="{01424D6A-40C3-4151-A12B-47438255CA37}" sibTransId="{5D7AD2C9-3383-4589-8405-EBB0E83DC66A}"/>
    <dgm:cxn modelId="{3AD25559-670A-415C-86C4-49645474B8D1}" type="presOf" srcId="{DFD167DA-3796-44E6-ADF9-A01386DB259C}" destId="{54EBECF4-F6F7-4BC8-93B4-45AED6619847}" srcOrd="0" destOrd="4" presId="urn:microsoft.com/office/officeart/2005/8/layout/hList1"/>
    <dgm:cxn modelId="{82786081-3A47-42AC-88F3-DE852DBDA086}" type="presOf" srcId="{04D90FC8-7A17-4D79-B1C3-AD39B117969F}" destId="{794EB80C-D3AC-403A-9DBB-38846A51FA53}" srcOrd="0" destOrd="0" presId="urn:microsoft.com/office/officeart/2005/8/layout/hList1"/>
    <dgm:cxn modelId="{698CF78E-8709-4659-BDA3-516A98C21E32}" srcId="{71A60E3E-2458-4E8D-8D1E-18BA790FBA5C}" destId="{14651A0B-8577-416E-93F8-05DBCEB5EA34}" srcOrd="3" destOrd="0" parTransId="{88C5BDBB-2D8E-4266-88AA-717D8E9DE57A}" sibTransId="{3CEEEC36-B293-4588-BB5C-5BF7B1BC5CE2}"/>
    <dgm:cxn modelId="{C622759A-83D9-40E1-A8ED-1D23B73D52E3}" type="presOf" srcId="{5C3016DE-39D6-47AF-BB75-59D26C1FD2E1}" destId="{794EB80C-D3AC-403A-9DBB-38846A51FA53}" srcOrd="0" destOrd="4" presId="urn:microsoft.com/office/officeart/2005/8/layout/hList1"/>
    <dgm:cxn modelId="{9DD683A3-02D9-491D-A02C-68F497CBF9F3}" srcId="{6D875C65-E805-47D7-A7C6-40B52054AF65}" destId="{8C8D96E4-3CD2-437F-AF72-2E801847941C}" srcOrd="1" destOrd="0" parTransId="{AB85447E-0AD4-40E4-975D-923B41847369}" sibTransId="{98095069-4412-4EFC-9B02-DD5BFEAF0182}"/>
    <dgm:cxn modelId="{D7975CA7-75F8-4D1C-A3AF-4A6F741BE1A4}" type="presOf" srcId="{085DCFF4-241C-4E9C-98B2-6F5000AA2235}" destId="{75EEA120-DD55-4B71-8FCA-0C16FC2850B9}" srcOrd="0" destOrd="0" presId="urn:microsoft.com/office/officeart/2005/8/layout/hList1"/>
    <dgm:cxn modelId="{21B2ADBC-1EB5-4ACD-9378-53FC1A96A0D6}" srcId="{71A60E3E-2458-4E8D-8D1E-18BA790FBA5C}" destId="{767BF529-C28F-4377-A11E-B767F9748028}" srcOrd="2" destOrd="0" parTransId="{A568B167-822E-40AD-981F-1A2A396CF0F1}" sibTransId="{66028B6A-8B95-4467-8B88-32E0DB7F7A4E}"/>
    <dgm:cxn modelId="{014C8DD0-9900-41D5-8A37-043A719C4F6D}" type="presOf" srcId="{6703DDAE-1BE3-420F-A29B-36B4CB5419ED}" destId="{54EBECF4-F6F7-4BC8-93B4-45AED6619847}" srcOrd="0" destOrd="0" presId="urn:microsoft.com/office/officeart/2005/8/layout/hList1"/>
    <dgm:cxn modelId="{0EE590E4-9122-4918-8C9C-9C03481D9178}" srcId="{6D875C65-E805-47D7-A7C6-40B52054AF65}" destId="{5C3016DE-39D6-47AF-BB75-59D26C1FD2E1}" srcOrd="4" destOrd="0" parTransId="{2225AEDF-3537-4E7C-89B3-E704818D69BD}" sibTransId="{7DCA28D5-2528-4875-89C1-D94528B13D21}"/>
    <dgm:cxn modelId="{837B1CE8-6ED2-41DB-8BD4-EB74E1ACE31D}" type="presOf" srcId="{E25CB91D-8F2D-4D8C-9F63-1E82B5DDCF1B}" destId="{794EB80C-D3AC-403A-9DBB-38846A51FA53}" srcOrd="0" destOrd="2" presId="urn:microsoft.com/office/officeart/2005/8/layout/hList1"/>
    <dgm:cxn modelId="{56430DF8-FF61-4257-A9A7-7C8F0A249A55}" type="presOf" srcId="{101E6FC8-183A-41FD-921D-7A228FDA5274}" destId="{54EBECF4-F6F7-4BC8-93B4-45AED6619847}" srcOrd="0" destOrd="1" presId="urn:microsoft.com/office/officeart/2005/8/layout/hList1"/>
    <dgm:cxn modelId="{83376DFD-2580-4C06-978F-030B12A5A448}" srcId="{71A60E3E-2458-4E8D-8D1E-18BA790FBA5C}" destId="{6703DDAE-1BE3-420F-A29B-36B4CB5419ED}" srcOrd="0" destOrd="0" parTransId="{45AD17EF-D434-494B-B8D6-9849D9B55544}" sibTransId="{9EF918B6-3610-4D04-84D1-9884AC908E0E}"/>
    <dgm:cxn modelId="{8EEB70B4-F952-4740-85EE-DB4F8025574F}" type="presParOf" srcId="{75EEA120-DD55-4B71-8FCA-0C16FC2850B9}" destId="{2FD1B079-0F84-4035-B0EF-5FD192E0EF7C}" srcOrd="0" destOrd="0" presId="urn:microsoft.com/office/officeart/2005/8/layout/hList1"/>
    <dgm:cxn modelId="{066E751D-E1B1-4A25-993D-1103415CBE4F}" type="presParOf" srcId="{2FD1B079-0F84-4035-B0EF-5FD192E0EF7C}" destId="{4118B267-EAF3-4D97-8C90-97696C2CA4D5}" srcOrd="0" destOrd="0" presId="urn:microsoft.com/office/officeart/2005/8/layout/hList1"/>
    <dgm:cxn modelId="{0EC736FB-115B-419E-85B4-49B8EBE946A4}" type="presParOf" srcId="{2FD1B079-0F84-4035-B0EF-5FD192E0EF7C}" destId="{54EBECF4-F6F7-4BC8-93B4-45AED6619847}" srcOrd="1" destOrd="0" presId="urn:microsoft.com/office/officeart/2005/8/layout/hList1"/>
    <dgm:cxn modelId="{1B69E01F-985A-49A3-B099-6B82211A53AA}" type="presParOf" srcId="{75EEA120-DD55-4B71-8FCA-0C16FC2850B9}" destId="{C08FC464-8CBE-455A-873B-38A02AE8B08B}" srcOrd="1" destOrd="0" presId="urn:microsoft.com/office/officeart/2005/8/layout/hList1"/>
    <dgm:cxn modelId="{9525BB76-CBFC-421F-83EC-0DE0A6F2CB8F}" type="presParOf" srcId="{75EEA120-DD55-4B71-8FCA-0C16FC2850B9}" destId="{DB2821A2-8924-4CEB-A44E-4AF575A5F073}" srcOrd="2" destOrd="0" presId="urn:microsoft.com/office/officeart/2005/8/layout/hList1"/>
    <dgm:cxn modelId="{8631A77F-F11C-4149-8D1B-812141D1D11D}" type="presParOf" srcId="{DB2821A2-8924-4CEB-A44E-4AF575A5F073}" destId="{07E12EBC-63A3-4E95-97DC-66147E2F0D3A}" srcOrd="0" destOrd="0" presId="urn:microsoft.com/office/officeart/2005/8/layout/hList1"/>
    <dgm:cxn modelId="{7AD163B9-0A29-40DC-8BBF-2CA3B157111F}" type="presParOf" srcId="{DB2821A2-8924-4CEB-A44E-4AF575A5F073}" destId="{794EB80C-D3AC-403A-9DBB-38846A51FA5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E67AEC-D720-4A41-8C9E-F292F78A1E0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EB692D-563D-420C-BE11-B2A362508E6E}">
      <dgm:prSet custT="1"/>
      <dgm:spPr/>
      <dgm:t>
        <a:bodyPr/>
        <a:lstStyle/>
        <a:p>
          <a:pPr rtl="0"/>
          <a:r>
            <a:rPr lang="en-IN" sz="1100" b="0" i="0" dirty="0"/>
            <a:t>On-Page SEO Elements</a:t>
          </a:r>
          <a:endParaRPr lang="en-IN" sz="1100" dirty="0"/>
        </a:p>
      </dgm:t>
    </dgm:pt>
    <dgm:pt modelId="{F41F6746-6A9C-4044-B0A1-4F26A03A4DEE}" type="parTrans" cxnId="{B654D0DC-D00A-4FD0-90C0-CF43B55BD221}">
      <dgm:prSet/>
      <dgm:spPr/>
      <dgm:t>
        <a:bodyPr/>
        <a:lstStyle/>
        <a:p>
          <a:endParaRPr lang="en-IN"/>
        </a:p>
      </dgm:t>
    </dgm:pt>
    <dgm:pt modelId="{7A8A5B5C-B6E8-4778-AE24-E287714F53B9}" type="sibTrans" cxnId="{B654D0DC-D00A-4FD0-90C0-CF43B55BD221}">
      <dgm:prSet/>
      <dgm:spPr/>
      <dgm:t>
        <a:bodyPr/>
        <a:lstStyle/>
        <a:p>
          <a:endParaRPr lang="en-IN"/>
        </a:p>
      </dgm:t>
    </dgm:pt>
    <dgm:pt modelId="{ACA21C98-9CAE-4244-BE88-21F71A0A8D14}">
      <dgm:prSet custT="1"/>
      <dgm:spPr/>
      <dgm:t>
        <a:bodyPr/>
        <a:lstStyle/>
        <a:p>
          <a:pPr rtl="0"/>
          <a:r>
            <a:rPr lang="en-IN" sz="1200" b="0" i="0" dirty="0"/>
            <a:t>1. Meta Tags</a:t>
          </a:r>
          <a:endParaRPr lang="en-IN" sz="1200" dirty="0"/>
        </a:p>
      </dgm:t>
    </dgm:pt>
    <dgm:pt modelId="{97C478C4-41E4-4D2F-B61C-8ED1E3D3CCD6}" type="parTrans" cxnId="{C11B2864-84C0-4669-8393-6B9F524F9A44}">
      <dgm:prSet/>
      <dgm:spPr/>
      <dgm:t>
        <a:bodyPr/>
        <a:lstStyle/>
        <a:p>
          <a:endParaRPr lang="en-IN"/>
        </a:p>
      </dgm:t>
    </dgm:pt>
    <dgm:pt modelId="{B51A0A43-96DD-4D68-98A4-25F283766EB6}" type="sibTrans" cxnId="{C11B2864-84C0-4669-8393-6B9F524F9A44}">
      <dgm:prSet/>
      <dgm:spPr/>
      <dgm:t>
        <a:bodyPr/>
        <a:lstStyle/>
        <a:p>
          <a:endParaRPr lang="en-IN"/>
        </a:p>
      </dgm:t>
    </dgm:pt>
    <dgm:pt modelId="{87AA8D91-0712-441B-BA14-1DC5BD2A8D97}">
      <dgm:prSet/>
      <dgm:spPr/>
      <dgm:t>
        <a:bodyPr/>
        <a:lstStyle/>
        <a:p>
          <a:pPr rtl="0"/>
          <a:r>
            <a:rPr lang="en-IN" b="0" i="0"/>
            <a:t>Meta Title → Short, keyword-rich, unique for every page (≤ 60 chars).</a:t>
          </a:r>
          <a:endParaRPr lang="en-IN"/>
        </a:p>
      </dgm:t>
    </dgm:pt>
    <dgm:pt modelId="{3AFB1106-FB71-4ED7-8CA6-2738DCE77BD6}" type="parTrans" cxnId="{1B250B46-0FE5-41C2-9B96-26343E5954D2}">
      <dgm:prSet/>
      <dgm:spPr/>
      <dgm:t>
        <a:bodyPr/>
        <a:lstStyle/>
        <a:p>
          <a:endParaRPr lang="en-IN"/>
        </a:p>
      </dgm:t>
    </dgm:pt>
    <dgm:pt modelId="{0A2921FA-1971-42F4-A16A-96DD7F8C4010}" type="sibTrans" cxnId="{1B250B46-0FE5-41C2-9B96-26343E5954D2}">
      <dgm:prSet/>
      <dgm:spPr/>
      <dgm:t>
        <a:bodyPr/>
        <a:lstStyle/>
        <a:p>
          <a:endParaRPr lang="en-IN"/>
        </a:p>
      </dgm:t>
    </dgm:pt>
    <dgm:pt modelId="{2A191611-0DCC-4548-A418-57302317EA0D}">
      <dgm:prSet/>
      <dgm:spPr/>
      <dgm:t>
        <a:bodyPr/>
        <a:lstStyle/>
        <a:p>
          <a:pPr rtl="0"/>
          <a:r>
            <a:rPr lang="en-IN" b="0" i="0"/>
            <a:t>Meta Description → Compelling summary (≤ 160 chars), with primary + secondary keyword.</a:t>
          </a:r>
          <a:endParaRPr lang="en-IN"/>
        </a:p>
      </dgm:t>
    </dgm:pt>
    <dgm:pt modelId="{637BC01C-C0C3-4FBA-AC1A-8EDEFED1237A}" type="parTrans" cxnId="{6369FAD3-4116-44F5-AA33-3A1BA6F8C9BC}">
      <dgm:prSet/>
      <dgm:spPr/>
      <dgm:t>
        <a:bodyPr/>
        <a:lstStyle/>
        <a:p>
          <a:endParaRPr lang="en-IN"/>
        </a:p>
      </dgm:t>
    </dgm:pt>
    <dgm:pt modelId="{349A638B-442F-4F3F-95F3-6A7AD5701275}" type="sibTrans" cxnId="{6369FAD3-4116-44F5-AA33-3A1BA6F8C9BC}">
      <dgm:prSet/>
      <dgm:spPr/>
      <dgm:t>
        <a:bodyPr/>
        <a:lstStyle/>
        <a:p>
          <a:endParaRPr lang="en-IN"/>
        </a:p>
      </dgm:t>
    </dgm:pt>
    <dgm:pt modelId="{858EDDE5-7E29-4F42-A7F7-C1C6CFB56DD8}">
      <dgm:prSet/>
      <dgm:spPr/>
      <dgm:t>
        <a:bodyPr/>
        <a:lstStyle/>
        <a:p>
          <a:pPr rtl="0"/>
          <a:r>
            <a:rPr lang="en-IN" b="0" i="0"/>
            <a:t>Meta Keywords (not used for ranking but helpful for reference).</a:t>
          </a:r>
          <a:endParaRPr lang="en-IN"/>
        </a:p>
      </dgm:t>
    </dgm:pt>
    <dgm:pt modelId="{0741FD8B-1D08-459C-ACCB-B29E5DA90381}" type="parTrans" cxnId="{9D2C632B-AA8C-4045-8889-56D07E66B5FE}">
      <dgm:prSet/>
      <dgm:spPr/>
      <dgm:t>
        <a:bodyPr/>
        <a:lstStyle/>
        <a:p>
          <a:endParaRPr lang="en-IN"/>
        </a:p>
      </dgm:t>
    </dgm:pt>
    <dgm:pt modelId="{3BEEFB70-E1F8-4EF6-B0ED-63A11C847FDF}" type="sibTrans" cxnId="{9D2C632B-AA8C-4045-8889-56D07E66B5FE}">
      <dgm:prSet/>
      <dgm:spPr/>
      <dgm:t>
        <a:bodyPr/>
        <a:lstStyle/>
        <a:p>
          <a:endParaRPr lang="en-IN"/>
        </a:p>
      </dgm:t>
    </dgm:pt>
    <dgm:pt modelId="{B30FEF45-D98D-4BDD-945A-A8EBC4577CBC}">
      <dgm:prSet custT="1"/>
      <dgm:spPr/>
      <dgm:t>
        <a:bodyPr/>
        <a:lstStyle/>
        <a:p>
          <a:pPr rtl="0"/>
          <a:r>
            <a:rPr lang="en-IN" sz="1200" b="0" i="0" dirty="0"/>
            <a:t>2. Headings (H1–H6)</a:t>
          </a:r>
          <a:endParaRPr lang="en-IN" sz="1200" dirty="0"/>
        </a:p>
      </dgm:t>
    </dgm:pt>
    <dgm:pt modelId="{8B95126D-02C6-4B41-BCB4-1B7A16273477}" type="parTrans" cxnId="{80B4A572-558E-4EC5-BC72-B69EE35E5D24}">
      <dgm:prSet/>
      <dgm:spPr/>
      <dgm:t>
        <a:bodyPr/>
        <a:lstStyle/>
        <a:p>
          <a:endParaRPr lang="en-IN"/>
        </a:p>
      </dgm:t>
    </dgm:pt>
    <dgm:pt modelId="{BEDFA302-188A-4548-9AF9-5099D69278CE}" type="sibTrans" cxnId="{80B4A572-558E-4EC5-BC72-B69EE35E5D24}">
      <dgm:prSet/>
      <dgm:spPr/>
      <dgm:t>
        <a:bodyPr/>
        <a:lstStyle/>
        <a:p>
          <a:endParaRPr lang="en-IN"/>
        </a:p>
      </dgm:t>
    </dgm:pt>
    <dgm:pt modelId="{E987C9CB-FAEE-45BF-84C1-CC45717C47DB}">
      <dgm:prSet/>
      <dgm:spPr/>
      <dgm:t>
        <a:bodyPr/>
        <a:lstStyle/>
        <a:p>
          <a:pPr rtl="0"/>
          <a:r>
            <a:rPr lang="en-IN" b="0" i="0"/>
            <a:t>H1 → Only 1 per page, main keyword (e.g., Content Calendar Template 2025).</a:t>
          </a:r>
          <a:endParaRPr lang="en-IN"/>
        </a:p>
      </dgm:t>
    </dgm:pt>
    <dgm:pt modelId="{BD341AB0-DE04-4151-B913-1EFB3437888C}" type="parTrans" cxnId="{963B1B68-7B19-442A-9FF7-168136AAC755}">
      <dgm:prSet/>
      <dgm:spPr/>
      <dgm:t>
        <a:bodyPr/>
        <a:lstStyle/>
        <a:p>
          <a:endParaRPr lang="en-IN"/>
        </a:p>
      </dgm:t>
    </dgm:pt>
    <dgm:pt modelId="{19AC74EA-70D2-4FE0-97F4-C4D688133948}" type="sibTrans" cxnId="{963B1B68-7B19-442A-9FF7-168136AAC755}">
      <dgm:prSet/>
      <dgm:spPr/>
      <dgm:t>
        <a:bodyPr/>
        <a:lstStyle/>
        <a:p>
          <a:endParaRPr lang="en-IN"/>
        </a:p>
      </dgm:t>
    </dgm:pt>
    <dgm:pt modelId="{D8981F35-1B57-4B0D-9DF2-B8B780A5E97D}">
      <dgm:prSet/>
      <dgm:spPr/>
      <dgm:t>
        <a:bodyPr/>
        <a:lstStyle/>
        <a:p>
          <a:pPr rtl="0"/>
          <a:r>
            <a:rPr lang="en-IN" b="0" i="0"/>
            <a:t>H2, H3 → Secondary/long-tail keywords, subtopics (e.g., Why Use a Content Calendar?, Free Google Sheets Templates).</a:t>
          </a:r>
          <a:endParaRPr lang="en-IN"/>
        </a:p>
      </dgm:t>
    </dgm:pt>
    <dgm:pt modelId="{18CF32D5-E681-4076-969E-B728F7FCE59F}" type="parTrans" cxnId="{ED118D68-041A-42BC-92DB-ACF33C82765C}">
      <dgm:prSet/>
      <dgm:spPr/>
      <dgm:t>
        <a:bodyPr/>
        <a:lstStyle/>
        <a:p>
          <a:endParaRPr lang="en-IN"/>
        </a:p>
      </dgm:t>
    </dgm:pt>
    <dgm:pt modelId="{DBF00F44-4584-406A-A665-00C52B7E25A7}" type="sibTrans" cxnId="{ED118D68-041A-42BC-92DB-ACF33C82765C}">
      <dgm:prSet/>
      <dgm:spPr/>
      <dgm:t>
        <a:bodyPr/>
        <a:lstStyle/>
        <a:p>
          <a:endParaRPr lang="en-IN"/>
        </a:p>
      </dgm:t>
    </dgm:pt>
    <dgm:pt modelId="{53D59944-E84F-4B26-BE64-3D09B672122B}">
      <dgm:prSet custT="1"/>
      <dgm:spPr/>
      <dgm:t>
        <a:bodyPr/>
        <a:lstStyle/>
        <a:p>
          <a:pPr rtl="0"/>
          <a:r>
            <a:rPr lang="en-IN" sz="1200" b="0" i="0" dirty="0"/>
            <a:t>3. URL Structure</a:t>
          </a:r>
          <a:endParaRPr lang="en-IN" sz="1200" dirty="0"/>
        </a:p>
      </dgm:t>
    </dgm:pt>
    <dgm:pt modelId="{F8925AAA-F446-4727-BD10-DB9EE741F2D7}" type="parTrans" cxnId="{744169C4-7788-4F23-939E-2CA064C875E4}">
      <dgm:prSet/>
      <dgm:spPr/>
      <dgm:t>
        <a:bodyPr/>
        <a:lstStyle/>
        <a:p>
          <a:endParaRPr lang="en-IN"/>
        </a:p>
      </dgm:t>
    </dgm:pt>
    <dgm:pt modelId="{B8AD07BF-638F-4458-B4D4-FD76B2A0F6F2}" type="sibTrans" cxnId="{744169C4-7788-4F23-939E-2CA064C875E4}">
      <dgm:prSet/>
      <dgm:spPr/>
      <dgm:t>
        <a:bodyPr/>
        <a:lstStyle/>
        <a:p>
          <a:endParaRPr lang="en-IN"/>
        </a:p>
      </dgm:t>
    </dgm:pt>
    <dgm:pt modelId="{3BFB5955-952D-48F1-80FC-81A105C456F9}">
      <dgm:prSet/>
      <dgm:spPr/>
      <dgm:t>
        <a:bodyPr/>
        <a:lstStyle/>
        <a:p>
          <a:pPr rtl="0"/>
          <a:r>
            <a:rPr lang="en-IN" b="0" i="0"/>
            <a:t>Short, descriptive, keyword-rich.</a:t>
          </a:r>
          <a:endParaRPr lang="en-IN"/>
        </a:p>
      </dgm:t>
    </dgm:pt>
    <dgm:pt modelId="{12822D0F-E2BA-439F-93FF-7259CF2AB911}" type="parTrans" cxnId="{D9BABEAB-A0BC-4FD4-A56D-6E333FA3056A}">
      <dgm:prSet/>
      <dgm:spPr/>
      <dgm:t>
        <a:bodyPr/>
        <a:lstStyle/>
        <a:p>
          <a:endParaRPr lang="en-IN"/>
        </a:p>
      </dgm:t>
    </dgm:pt>
    <dgm:pt modelId="{41DE1C9D-ED84-4816-9957-916F0D5C4E7C}" type="sibTrans" cxnId="{D9BABEAB-A0BC-4FD4-A56D-6E333FA3056A}">
      <dgm:prSet/>
      <dgm:spPr/>
      <dgm:t>
        <a:bodyPr/>
        <a:lstStyle/>
        <a:p>
          <a:endParaRPr lang="en-IN"/>
        </a:p>
      </dgm:t>
    </dgm:pt>
    <dgm:pt modelId="{7B557951-C3C2-4766-AA62-D337790AA78F}">
      <dgm:prSet/>
      <dgm:spPr/>
      <dgm:t>
        <a:bodyPr/>
        <a:lstStyle/>
        <a:p>
          <a:pPr rtl="0"/>
          <a:r>
            <a:rPr lang="en-IN" b="0" i="0"/>
            <a:t>Example:</a:t>
          </a:r>
          <a:endParaRPr lang="en-IN"/>
        </a:p>
      </dgm:t>
    </dgm:pt>
    <dgm:pt modelId="{85C29623-4448-47E9-9527-3610D292BA04}" type="parTrans" cxnId="{2572AD44-7BB3-47C9-B586-785138386B30}">
      <dgm:prSet/>
      <dgm:spPr/>
      <dgm:t>
        <a:bodyPr/>
        <a:lstStyle/>
        <a:p>
          <a:endParaRPr lang="en-IN"/>
        </a:p>
      </dgm:t>
    </dgm:pt>
    <dgm:pt modelId="{7F7FDDE7-1CB7-4BEE-B85A-464B1D5E6FFD}" type="sibTrans" cxnId="{2572AD44-7BB3-47C9-B586-785138386B30}">
      <dgm:prSet/>
      <dgm:spPr/>
      <dgm:t>
        <a:bodyPr/>
        <a:lstStyle/>
        <a:p>
          <a:endParaRPr lang="en-IN"/>
        </a:p>
      </dgm:t>
    </dgm:pt>
    <dgm:pt modelId="{30F58566-9940-4DE7-8352-985C00191A76}">
      <dgm:prSet custT="1"/>
      <dgm:spPr/>
      <dgm:t>
        <a:bodyPr/>
        <a:lstStyle/>
        <a:p>
          <a:pPr rtl="0"/>
          <a:r>
            <a:rPr lang="en-IN" sz="900" b="0" i="0" dirty="0"/>
            <a:t>Blog → /blog/content-calendar-visualization-</a:t>
          </a:r>
          <a:r>
            <a:rPr lang="en-IN" sz="900" b="0" i="0" dirty="0" err="1"/>
            <a:t>flinkit</a:t>
          </a:r>
          <a:endParaRPr lang="en-IN" sz="900" dirty="0"/>
        </a:p>
      </dgm:t>
    </dgm:pt>
    <dgm:pt modelId="{2DEBC42C-F06F-4694-B1EE-B55188B689D0}" type="parTrans" cxnId="{7DCCDE36-8442-45EA-8C5B-B0B02999A800}">
      <dgm:prSet/>
      <dgm:spPr/>
      <dgm:t>
        <a:bodyPr/>
        <a:lstStyle/>
        <a:p>
          <a:endParaRPr lang="en-IN"/>
        </a:p>
      </dgm:t>
    </dgm:pt>
    <dgm:pt modelId="{D4A66F3F-3C26-4388-A796-FF339F56C7CD}" type="sibTrans" cxnId="{7DCCDE36-8442-45EA-8C5B-B0B02999A800}">
      <dgm:prSet/>
      <dgm:spPr/>
      <dgm:t>
        <a:bodyPr/>
        <a:lstStyle/>
        <a:p>
          <a:endParaRPr lang="en-IN"/>
        </a:p>
      </dgm:t>
    </dgm:pt>
    <dgm:pt modelId="{D847203C-5E16-49F2-B60B-0D95C98901BF}">
      <dgm:prSet custT="1"/>
      <dgm:spPr/>
      <dgm:t>
        <a:bodyPr/>
        <a:lstStyle/>
        <a:p>
          <a:pPr rtl="0"/>
          <a:r>
            <a:rPr lang="en-IN" sz="900" b="0" i="0" dirty="0"/>
            <a:t>Product → /products/content-calendar-template-pack</a:t>
          </a:r>
          <a:endParaRPr lang="en-IN" sz="900" dirty="0"/>
        </a:p>
      </dgm:t>
    </dgm:pt>
    <dgm:pt modelId="{6C2A37A0-1131-4758-BCE6-F6AEEFE90576}" type="parTrans" cxnId="{312F3D93-FFA1-4C01-8180-3A716AD698C9}">
      <dgm:prSet/>
      <dgm:spPr/>
      <dgm:t>
        <a:bodyPr/>
        <a:lstStyle/>
        <a:p>
          <a:endParaRPr lang="en-IN"/>
        </a:p>
      </dgm:t>
    </dgm:pt>
    <dgm:pt modelId="{C0E38812-80E3-4A08-9D1E-7C1C8EB0D059}" type="sibTrans" cxnId="{312F3D93-FFA1-4C01-8180-3A716AD698C9}">
      <dgm:prSet/>
      <dgm:spPr/>
      <dgm:t>
        <a:bodyPr/>
        <a:lstStyle/>
        <a:p>
          <a:endParaRPr lang="en-IN"/>
        </a:p>
      </dgm:t>
    </dgm:pt>
    <dgm:pt modelId="{72B781E4-244B-410B-B377-601D755CE4DA}">
      <dgm:prSet/>
      <dgm:spPr/>
      <dgm:t>
        <a:bodyPr/>
        <a:lstStyle/>
        <a:p>
          <a:pPr rtl="0"/>
          <a:r>
            <a:rPr lang="en-IN" b="0" i="0"/>
            <a:t>Category → /content-tools.</a:t>
          </a:r>
          <a:endParaRPr lang="en-IN"/>
        </a:p>
      </dgm:t>
    </dgm:pt>
    <dgm:pt modelId="{92A102AF-E5F2-49D2-9B95-D551CD434662}" type="parTrans" cxnId="{CBB4A648-EFBE-4AE7-82AF-C121E6DE93A9}">
      <dgm:prSet/>
      <dgm:spPr/>
      <dgm:t>
        <a:bodyPr/>
        <a:lstStyle/>
        <a:p>
          <a:endParaRPr lang="en-IN"/>
        </a:p>
      </dgm:t>
    </dgm:pt>
    <dgm:pt modelId="{136FCAB1-71CE-45D1-99A0-C5D1775511FF}" type="sibTrans" cxnId="{CBB4A648-EFBE-4AE7-82AF-C121E6DE93A9}">
      <dgm:prSet/>
      <dgm:spPr/>
      <dgm:t>
        <a:bodyPr/>
        <a:lstStyle/>
        <a:p>
          <a:endParaRPr lang="en-IN"/>
        </a:p>
      </dgm:t>
    </dgm:pt>
    <dgm:pt modelId="{249C4D02-CD5B-4B16-B791-20FD333EED47}" type="pres">
      <dgm:prSet presAssocID="{76E67AEC-D720-4A41-8C9E-F292F78A1E0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BC444C-9104-45E8-BF17-4BE7A5C43E72}" type="pres">
      <dgm:prSet presAssocID="{C1EB692D-563D-420C-BE11-B2A362508E6E}" presName="root" presStyleCnt="0"/>
      <dgm:spPr/>
    </dgm:pt>
    <dgm:pt modelId="{1C9AB50B-0257-4C34-8A89-6823C85E972C}" type="pres">
      <dgm:prSet presAssocID="{C1EB692D-563D-420C-BE11-B2A362508E6E}" presName="rootComposite" presStyleCnt="0"/>
      <dgm:spPr/>
    </dgm:pt>
    <dgm:pt modelId="{EB99B122-6D1E-43F9-9609-ABF3BDAB424D}" type="pres">
      <dgm:prSet presAssocID="{C1EB692D-563D-420C-BE11-B2A362508E6E}" presName="rootText" presStyleLbl="node1" presStyleIdx="0" presStyleCnt="7"/>
      <dgm:spPr/>
    </dgm:pt>
    <dgm:pt modelId="{8EEDD0E6-5EAF-4B23-B846-9CAD70E604C3}" type="pres">
      <dgm:prSet presAssocID="{C1EB692D-563D-420C-BE11-B2A362508E6E}" presName="rootConnector" presStyleLbl="node1" presStyleIdx="0" presStyleCnt="7"/>
      <dgm:spPr/>
    </dgm:pt>
    <dgm:pt modelId="{17D79469-D209-4C0E-9511-A0E05657B7E1}" type="pres">
      <dgm:prSet presAssocID="{C1EB692D-563D-420C-BE11-B2A362508E6E}" presName="childShape" presStyleCnt="0"/>
      <dgm:spPr/>
    </dgm:pt>
    <dgm:pt modelId="{9EE3ADD1-929C-439F-8E3F-4D4F741751FB}" type="pres">
      <dgm:prSet presAssocID="{ACA21C98-9CAE-4244-BE88-21F71A0A8D14}" presName="root" presStyleCnt="0"/>
      <dgm:spPr/>
    </dgm:pt>
    <dgm:pt modelId="{82A262FD-11E7-4C7F-B040-62C0EDA56B21}" type="pres">
      <dgm:prSet presAssocID="{ACA21C98-9CAE-4244-BE88-21F71A0A8D14}" presName="rootComposite" presStyleCnt="0"/>
      <dgm:spPr/>
    </dgm:pt>
    <dgm:pt modelId="{BAC784AC-D48F-45B1-AEA0-EA11F95DC452}" type="pres">
      <dgm:prSet presAssocID="{ACA21C98-9CAE-4244-BE88-21F71A0A8D14}" presName="rootText" presStyleLbl="node1" presStyleIdx="1" presStyleCnt="7"/>
      <dgm:spPr/>
    </dgm:pt>
    <dgm:pt modelId="{2EF129A6-0F2A-49D0-951F-08C3BF523646}" type="pres">
      <dgm:prSet presAssocID="{ACA21C98-9CAE-4244-BE88-21F71A0A8D14}" presName="rootConnector" presStyleLbl="node1" presStyleIdx="1" presStyleCnt="7"/>
      <dgm:spPr/>
    </dgm:pt>
    <dgm:pt modelId="{6F8E5D51-E667-488B-B200-C38A665842DB}" type="pres">
      <dgm:prSet presAssocID="{ACA21C98-9CAE-4244-BE88-21F71A0A8D14}" presName="childShape" presStyleCnt="0"/>
      <dgm:spPr/>
    </dgm:pt>
    <dgm:pt modelId="{09F2BDDA-BD1A-4DFE-AB48-BFBC427D6B17}" type="pres">
      <dgm:prSet presAssocID="{3AFB1106-FB71-4ED7-8CA6-2738DCE77BD6}" presName="Name13" presStyleLbl="parChTrans1D2" presStyleIdx="0" presStyleCnt="7"/>
      <dgm:spPr/>
    </dgm:pt>
    <dgm:pt modelId="{75B56816-7DC2-4915-B746-49AC1663D305}" type="pres">
      <dgm:prSet presAssocID="{87AA8D91-0712-441B-BA14-1DC5BD2A8D97}" presName="childText" presStyleLbl="bgAcc1" presStyleIdx="0" presStyleCnt="7">
        <dgm:presLayoutVars>
          <dgm:bulletEnabled val="1"/>
        </dgm:presLayoutVars>
      </dgm:prSet>
      <dgm:spPr/>
    </dgm:pt>
    <dgm:pt modelId="{E5DD5D25-2831-45A7-AA06-9E459F350567}" type="pres">
      <dgm:prSet presAssocID="{637BC01C-C0C3-4FBA-AC1A-8EDEFED1237A}" presName="Name13" presStyleLbl="parChTrans1D2" presStyleIdx="1" presStyleCnt="7"/>
      <dgm:spPr/>
    </dgm:pt>
    <dgm:pt modelId="{3AEC920C-8D26-4F57-86D8-649F5A208E15}" type="pres">
      <dgm:prSet presAssocID="{2A191611-0DCC-4548-A418-57302317EA0D}" presName="childText" presStyleLbl="bgAcc1" presStyleIdx="1" presStyleCnt="7">
        <dgm:presLayoutVars>
          <dgm:bulletEnabled val="1"/>
        </dgm:presLayoutVars>
      </dgm:prSet>
      <dgm:spPr/>
    </dgm:pt>
    <dgm:pt modelId="{75B923B7-3E8C-4B07-82C5-9188FE0891E8}" type="pres">
      <dgm:prSet presAssocID="{0741FD8B-1D08-459C-ACCB-B29E5DA90381}" presName="Name13" presStyleLbl="parChTrans1D2" presStyleIdx="2" presStyleCnt="7"/>
      <dgm:spPr/>
    </dgm:pt>
    <dgm:pt modelId="{E30C8798-17AE-4136-A8DA-FDCE4AAE56ED}" type="pres">
      <dgm:prSet presAssocID="{858EDDE5-7E29-4F42-A7F7-C1C6CFB56DD8}" presName="childText" presStyleLbl="bgAcc1" presStyleIdx="2" presStyleCnt="7">
        <dgm:presLayoutVars>
          <dgm:bulletEnabled val="1"/>
        </dgm:presLayoutVars>
      </dgm:prSet>
      <dgm:spPr/>
    </dgm:pt>
    <dgm:pt modelId="{1835236C-4D79-4089-B0BB-786FBAE16C93}" type="pres">
      <dgm:prSet presAssocID="{B30FEF45-D98D-4BDD-945A-A8EBC4577CBC}" presName="root" presStyleCnt="0"/>
      <dgm:spPr/>
    </dgm:pt>
    <dgm:pt modelId="{944F43A0-6ED3-478C-9B20-A31C5235D60F}" type="pres">
      <dgm:prSet presAssocID="{B30FEF45-D98D-4BDD-945A-A8EBC4577CBC}" presName="rootComposite" presStyleCnt="0"/>
      <dgm:spPr/>
    </dgm:pt>
    <dgm:pt modelId="{1D94FDED-6F50-4D3B-A637-086D547AC96B}" type="pres">
      <dgm:prSet presAssocID="{B30FEF45-D98D-4BDD-945A-A8EBC4577CBC}" presName="rootText" presStyleLbl="node1" presStyleIdx="2" presStyleCnt="7"/>
      <dgm:spPr/>
    </dgm:pt>
    <dgm:pt modelId="{5455F28E-CF42-4F88-BF8B-51614B5F32EF}" type="pres">
      <dgm:prSet presAssocID="{B30FEF45-D98D-4BDD-945A-A8EBC4577CBC}" presName="rootConnector" presStyleLbl="node1" presStyleIdx="2" presStyleCnt="7"/>
      <dgm:spPr/>
    </dgm:pt>
    <dgm:pt modelId="{C1C1F3ED-D211-49CA-853F-7F24CF3BE1CF}" type="pres">
      <dgm:prSet presAssocID="{B30FEF45-D98D-4BDD-945A-A8EBC4577CBC}" presName="childShape" presStyleCnt="0"/>
      <dgm:spPr/>
    </dgm:pt>
    <dgm:pt modelId="{7AD1EFDD-F289-4913-9922-823A9932A93C}" type="pres">
      <dgm:prSet presAssocID="{BD341AB0-DE04-4151-B913-1EFB3437888C}" presName="Name13" presStyleLbl="parChTrans1D2" presStyleIdx="3" presStyleCnt="7"/>
      <dgm:spPr/>
    </dgm:pt>
    <dgm:pt modelId="{70CDF4D9-7D0E-41CC-8620-066D5F6D950F}" type="pres">
      <dgm:prSet presAssocID="{E987C9CB-FAEE-45BF-84C1-CC45717C47DB}" presName="childText" presStyleLbl="bgAcc1" presStyleIdx="3" presStyleCnt="7">
        <dgm:presLayoutVars>
          <dgm:bulletEnabled val="1"/>
        </dgm:presLayoutVars>
      </dgm:prSet>
      <dgm:spPr/>
    </dgm:pt>
    <dgm:pt modelId="{F4A69580-9BA0-4237-80F0-AFA8A8079AA0}" type="pres">
      <dgm:prSet presAssocID="{18CF32D5-E681-4076-969E-B728F7FCE59F}" presName="Name13" presStyleLbl="parChTrans1D2" presStyleIdx="4" presStyleCnt="7"/>
      <dgm:spPr/>
    </dgm:pt>
    <dgm:pt modelId="{0B566485-9234-4E00-A42B-CD3661D3107B}" type="pres">
      <dgm:prSet presAssocID="{D8981F35-1B57-4B0D-9DF2-B8B780A5E97D}" presName="childText" presStyleLbl="bgAcc1" presStyleIdx="4" presStyleCnt="7">
        <dgm:presLayoutVars>
          <dgm:bulletEnabled val="1"/>
        </dgm:presLayoutVars>
      </dgm:prSet>
      <dgm:spPr/>
    </dgm:pt>
    <dgm:pt modelId="{CF74E773-9313-4FC8-A9B0-C820B3DA192F}" type="pres">
      <dgm:prSet presAssocID="{53D59944-E84F-4B26-BE64-3D09B672122B}" presName="root" presStyleCnt="0"/>
      <dgm:spPr/>
    </dgm:pt>
    <dgm:pt modelId="{E7E9F3EC-D991-46DF-BE9E-C0CD48FC51F3}" type="pres">
      <dgm:prSet presAssocID="{53D59944-E84F-4B26-BE64-3D09B672122B}" presName="rootComposite" presStyleCnt="0"/>
      <dgm:spPr/>
    </dgm:pt>
    <dgm:pt modelId="{347953B8-7B71-480B-B0E5-AFF3E8F71039}" type="pres">
      <dgm:prSet presAssocID="{53D59944-E84F-4B26-BE64-3D09B672122B}" presName="rootText" presStyleLbl="node1" presStyleIdx="3" presStyleCnt="7"/>
      <dgm:spPr/>
    </dgm:pt>
    <dgm:pt modelId="{6BABC0D8-7ABB-40EF-A41B-5823E697B166}" type="pres">
      <dgm:prSet presAssocID="{53D59944-E84F-4B26-BE64-3D09B672122B}" presName="rootConnector" presStyleLbl="node1" presStyleIdx="3" presStyleCnt="7"/>
      <dgm:spPr/>
    </dgm:pt>
    <dgm:pt modelId="{5193E50D-B262-4BE6-AC5B-9D753728E773}" type="pres">
      <dgm:prSet presAssocID="{53D59944-E84F-4B26-BE64-3D09B672122B}" presName="childShape" presStyleCnt="0"/>
      <dgm:spPr/>
    </dgm:pt>
    <dgm:pt modelId="{034E6F0C-1A9C-4E11-8CA8-922C94F0D328}" type="pres">
      <dgm:prSet presAssocID="{12822D0F-E2BA-439F-93FF-7259CF2AB911}" presName="Name13" presStyleLbl="parChTrans1D2" presStyleIdx="5" presStyleCnt="7"/>
      <dgm:spPr/>
    </dgm:pt>
    <dgm:pt modelId="{811880F3-4198-4B82-B8F1-FB57F2EF6FC1}" type="pres">
      <dgm:prSet presAssocID="{3BFB5955-952D-48F1-80FC-81A105C456F9}" presName="childText" presStyleLbl="bgAcc1" presStyleIdx="5" presStyleCnt="7">
        <dgm:presLayoutVars>
          <dgm:bulletEnabled val="1"/>
        </dgm:presLayoutVars>
      </dgm:prSet>
      <dgm:spPr/>
    </dgm:pt>
    <dgm:pt modelId="{AF9CC6CB-DBB9-4547-84FC-E2FCF05ACFA6}" type="pres">
      <dgm:prSet presAssocID="{85C29623-4448-47E9-9527-3610D292BA04}" presName="Name13" presStyleLbl="parChTrans1D2" presStyleIdx="6" presStyleCnt="7"/>
      <dgm:spPr/>
    </dgm:pt>
    <dgm:pt modelId="{80BF172B-9EA5-4DF7-B50F-092A07E05DA4}" type="pres">
      <dgm:prSet presAssocID="{7B557951-C3C2-4766-AA62-D337790AA78F}" presName="childText" presStyleLbl="bgAcc1" presStyleIdx="6" presStyleCnt="7">
        <dgm:presLayoutVars>
          <dgm:bulletEnabled val="1"/>
        </dgm:presLayoutVars>
      </dgm:prSet>
      <dgm:spPr/>
    </dgm:pt>
    <dgm:pt modelId="{11BBC55F-4CB3-44CA-8D8C-33A106F89406}" type="pres">
      <dgm:prSet presAssocID="{30F58566-9940-4DE7-8352-985C00191A76}" presName="root" presStyleCnt="0"/>
      <dgm:spPr/>
    </dgm:pt>
    <dgm:pt modelId="{EC41B436-4EBF-407C-ADF6-D2A8BB250285}" type="pres">
      <dgm:prSet presAssocID="{30F58566-9940-4DE7-8352-985C00191A76}" presName="rootComposite" presStyleCnt="0"/>
      <dgm:spPr/>
    </dgm:pt>
    <dgm:pt modelId="{264E404E-68D0-4C32-A59C-379960FEE76C}" type="pres">
      <dgm:prSet presAssocID="{30F58566-9940-4DE7-8352-985C00191A76}" presName="rootText" presStyleLbl="node1" presStyleIdx="4" presStyleCnt="7"/>
      <dgm:spPr/>
    </dgm:pt>
    <dgm:pt modelId="{A4726DCD-C17E-4D50-8850-FE3350C065B6}" type="pres">
      <dgm:prSet presAssocID="{30F58566-9940-4DE7-8352-985C00191A76}" presName="rootConnector" presStyleLbl="node1" presStyleIdx="4" presStyleCnt="7"/>
      <dgm:spPr/>
    </dgm:pt>
    <dgm:pt modelId="{CAB3D77B-F6FF-46B9-B1D2-BA8219A30D18}" type="pres">
      <dgm:prSet presAssocID="{30F58566-9940-4DE7-8352-985C00191A76}" presName="childShape" presStyleCnt="0"/>
      <dgm:spPr/>
    </dgm:pt>
    <dgm:pt modelId="{A95781BC-3B03-4948-A840-256F399ED7B1}" type="pres">
      <dgm:prSet presAssocID="{D847203C-5E16-49F2-B60B-0D95C98901BF}" presName="root" presStyleCnt="0"/>
      <dgm:spPr/>
    </dgm:pt>
    <dgm:pt modelId="{75A96BC1-4B5E-4191-A496-68480963D221}" type="pres">
      <dgm:prSet presAssocID="{D847203C-5E16-49F2-B60B-0D95C98901BF}" presName="rootComposite" presStyleCnt="0"/>
      <dgm:spPr/>
    </dgm:pt>
    <dgm:pt modelId="{53CA751D-FD3E-498A-9C07-7A51F82E2A06}" type="pres">
      <dgm:prSet presAssocID="{D847203C-5E16-49F2-B60B-0D95C98901BF}" presName="rootText" presStyleLbl="node1" presStyleIdx="5" presStyleCnt="7"/>
      <dgm:spPr/>
    </dgm:pt>
    <dgm:pt modelId="{B804A01E-36D7-4F27-BA5F-1DD031C80809}" type="pres">
      <dgm:prSet presAssocID="{D847203C-5E16-49F2-B60B-0D95C98901BF}" presName="rootConnector" presStyleLbl="node1" presStyleIdx="5" presStyleCnt="7"/>
      <dgm:spPr/>
    </dgm:pt>
    <dgm:pt modelId="{87EB9ADC-3A05-4159-AF57-34F9E6D3FA61}" type="pres">
      <dgm:prSet presAssocID="{D847203C-5E16-49F2-B60B-0D95C98901BF}" presName="childShape" presStyleCnt="0"/>
      <dgm:spPr/>
    </dgm:pt>
    <dgm:pt modelId="{A1656742-A869-40B2-83EE-5D49B2FD3B21}" type="pres">
      <dgm:prSet presAssocID="{72B781E4-244B-410B-B377-601D755CE4DA}" presName="root" presStyleCnt="0"/>
      <dgm:spPr/>
    </dgm:pt>
    <dgm:pt modelId="{AAF3E416-EE58-4EA0-A757-7D31FB1DA158}" type="pres">
      <dgm:prSet presAssocID="{72B781E4-244B-410B-B377-601D755CE4DA}" presName="rootComposite" presStyleCnt="0"/>
      <dgm:spPr/>
    </dgm:pt>
    <dgm:pt modelId="{B93C86E8-B9D2-4C7A-A45B-69F069D1C858}" type="pres">
      <dgm:prSet presAssocID="{72B781E4-244B-410B-B377-601D755CE4DA}" presName="rootText" presStyleLbl="node1" presStyleIdx="6" presStyleCnt="7"/>
      <dgm:spPr/>
    </dgm:pt>
    <dgm:pt modelId="{DBCE988F-548B-459B-945A-0BFF4107640B}" type="pres">
      <dgm:prSet presAssocID="{72B781E4-244B-410B-B377-601D755CE4DA}" presName="rootConnector" presStyleLbl="node1" presStyleIdx="6" presStyleCnt="7"/>
      <dgm:spPr/>
    </dgm:pt>
    <dgm:pt modelId="{711D950B-1B95-4638-ABAC-BC8BF47D22DE}" type="pres">
      <dgm:prSet presAssocID="{72B781E4-244B-410B-B377-601D755CE4DA}" presName="childShape" presStyleCnt="0"/>
      <dgm:spPr/>
    </dgm:pt>
  </dgm:ptLst>
  <dgm:cxnLst>
    <dgm:cxn modelId="{F88E9004-746E-4373-BFAB-37CB0C1CD88B}" type="presOf" srcId="{BD341AB0-DE04-4151-B913-1EFB3437888C}" destId="{7AD1EFDD-F289-4913-9922-823A9932A93C}" srcOrd="0" destOrd="0" presId="urn:microsoft.com/office/officeart/2005/8/layout/hierarchy3"/>
    <dgm:cxn modelId="{6908B110-8C34-424D-91FB-991117C9BF10}" type="presOf" srcId="{53D59944-E84F-4B26-BE64-3D09B672122B}" destId="{347953B8-7B71-480B-B0E5-AFF3E8F71039}" srcOrd="0" destOrd="0" presId="urn:microsoft.com/office/officeart/2005/8/layout/hierarchy3"/>
    <dgm:cxn modelId="{111D7C11-7AB4-4C14-846D-0A4F1611C101}" type="presOf" srcId="{72B781E4-244B-410B-B377-601D755CE4DA}" destId="{B93C86E8-B9D2-4C7A-A45B-69F069D1C858}" srcOrd="0" destOrd="0" presId="urn:microsoft.com/office/officeart/2005/8/layout/hierarchy3"/>
    <dgm:cxn modelId="{1FBCE212-8D59-4E7F-8604-4219BE708708}" type="presOf" srcId="{85C29623-4448-47E9-9527-3610D292BA04}" destId="{AF9CC6CB-DBB9-4547-84FC-E2FCF05ACFA6}" srcOrd="0" destOrd="0" presId="urn:microsoft.com/office/officeart/2005/8/layout/hierarchy3"/>
    <dgm:cxn modelId="{70BC2B1E-19C7-492D-8902-A1F3A869F909}" type="presOf" srcId="{ACA21C98-9CAE-4244-BE88-21F71A0A8D14}" destId="{BAC784AC-D48F-45B1-AEA0-EA11F95DC452}" srcOrd="0" destOrd="0" presId="urn:microsoft.com/office/officeart/2005/8/layout/hierarchy3"/>
    <dgm:cxn modelId="{90B15F21-13B4-4425-9445-441BA77CBFB9}" type="presOf" srcId="{7B557951-C3C2-4766-AA62-D337790AA78F}" destId="{80BF172B-9EA5-4DF7-B50F-092A07E05DA4}" srcOrd="0" destOrd="0" presId="urn:microsoft.com/office/officeart/2005/8/layout/hierarchy3"/>
    <dgm:cxn modelId="{491E5324-BC6A-4678-9D49-54C4CEDD1A32}" type="presOf" srcId="{53D59944-E84F-4B26-BE64-3D09B672122B}" destId="{6BABC0D8-7ABB-40EF-A41B-5823E697B166}" srcOrd="1" destOrd="0" presId="urn:microsoft.com/office/officeart/2005/8/layout/hierarchy3"/>
    <dgm:cxn modelId="{45512926-34F4-4240-B1B6-7A67C9C81084}" type="presOf" srcId="{30F58566-9940-4DE7-8352-985C00191A76}" destId="{A4726DCD-C17E-4D50-8850-FE3350C065B6}" srcOrd="1" destOrd="0" presId="urn:microsoft.com/office/officeart/2005/8/layout/hierarchy3"/>
    <dgm:cxn modelId="{9D2C632B-AA8C-4045-8889-56D07E66B5FE}" srcId="{ACA21C98-9CAE-4244-BE88-21F71A0A8D14}" destId="{858EDDE5-7E29-4F42-A7F7-C1C6CFB56DD8}" srcOrd="2" destOrd="0" parTransId="{0741FD8B-1D08-459C-ACCB-B29E5DA90381}" sibTransId="{3BEEFB70-E1F8-4EF6-B0ED-63A11C847FDF}"/>
    <dgm:cxn modelId="{3C89AB33-B98A-4E29-902E-B458924165F8}" type="presOf" srcId="{3BFB5955-952D-48F1-80FC-81A105C456F9}" destId="{811880F3-4198-4B82-B8F1-FB57F2EF6FC1}" srcOrd="0" destOrd="0" presId="urn:microsoft.com/office/officeart/2005/8/layout/hierarchy3"/>
    <dgm:cxn modelId="{2E7CCB34-F674-4FFF-A089-57CC637A9BB7}" type="presOf" srcId="{30F58566-9940-4DE7-8352-985C00191A76}" destId="{264E404E-68D0-4C32-A59C-379960FEE76C}" srcOrd="0" destOrd="0" presId="urn:microsoft.com/office/officeart/2005/8/layout/hierarchy3"/>
    <dgm:cxn modelId="{7DCCDE36-8442-45EA-8C5B-B0B02999A800}" srcId="{76E67AEC-D720-4A41-8C9E-F292F78A1E02}" destId="{30F58566-9940-4DE7-8352-985C00191A76}" srcOrd="4" destOrd="0" parTransId="{2DEBC42C-F06F-4694-B1EE-B55188B689D0}" sibTransId="{D4A66F3F-3C26-4388-A796-FF339F56C7CD}"/>
    <dgm:cxn modelId="{02D2DE37-6F5B-4AEE-BAFA-324785C5D78E}" type="presOf" srcId="{D8981F35-1B57-4B0D-9DF2-B8B780A5E97D}" destId="{0B566485-9234-4E00-A42B-CD3661D3107B}" srcOrd="0" destOrd="0" presId="urn:microsoft.com/office/officeart/2005/8/layout/hierarchy3"/>
    <dgm:cxn modelId="{E7519B60-634E-4538-BEC1-140484EC84B4}" type="presOf" srcId="{3AFB1106-FB71-4ED7-8CA6-2738DCE77BD6}" destId="{09F2BDDA-BD1A-4DFE-AB48-BFBC427D6B17}" srcOrd="0" destOrd="0" presId="urn:microsoft.com/office/officeart/2005/8/layout/hierarchy3"/>
    <dgm:cxn modelId="{906EF542-5658-4C88-BFC2-17176DE9EAF3}" type="presOf" srcId="{72B781E4-244B-410B-B377-601D755CE4DA}" destId="{DBCE988F-548B-459B-945A-0BFF4107640B}" srcOrd="1" destOrd="0" presId="urn:microsoft.com/office/officeart/2005/8/layout/hierarchy3"/>
    <dgm:cxn modelId="{C11B2864-84C0-4669-8393-6B9F524F9A44}" srcId="{76E67AEC-D720-4A41-8C9E-F292F78A1E02}" destId="{ACA21C98-9CAE-4244-BE88-21F71A0A8D14}" srcOrd="1" destOrd="0" parTransId="{97C478C4-41E4-4D2F-B61C-8ED1E3D3CCD6}" sibTransId="{B51A0A43-96DD-4D68-98A4-25F283766EB6}"/>
    <dgm:cxn modelId="{2572AD44-7BB3-47C9-B586-785138386B30}" srcId="{53D59944-E84F-4B26-BE64-3D09B672122B}" destId="{7B557951-C3C2-4766-AA62-D337790AA78F}" srcOrd="1" destOrd="0" parTransId="{85C29623-4448-47E9-9527-3610D292BA04}" sibTransId="{7F7FDDE7-1CB7-4BEE-B85A-464B1D5E6FFD}"/>
    <dgm:cxn modelId="{1B250B46-0FE5-41C2-9B96-26343E5954D2}" srcId="{ACA21C98-9CAE-4244-BE88-21F71A0A8D14}" destId="{87AA8D91-0712-441B-BA14-1DC5BD2A8D97}" srcOrd="0" destOrd="0" parTransId="{3AFB1106-FB71-4ED7-8CA6-2738DCE77BD6}" sibTransId="{0A2921FA-1971-42F4-A16A-96DD7F8C4010}"/>
    <dgm:cxn modelId="{963B1B68-7B19-442A-9FF7-168136AAC755}" srcId="{B30FEF45-D98D-4BDD-945A-A8EBC4577CBC}" destId="{E987C9CB-FAEE-45BF-84C1-CC45717C47DB}" srcOrd="0" destOrd="0" parTransId="{BD341AB0-DE04-4151-B913-1EFB3437888C}" sibTransId="{19AC74EA-70D2-4FE0-97F4-C4D688133948}"/>
    <dgm:cxn modelId="{ED118D68-041A-42BC-92DB-ACF33C82765C}" srcId="{B30FEF45-D98D-4BDD-945A-A8EBC4577CBC}" destId="{D8981F35-1B57-4B0D-9DF2-B8B780A5E97D}" srcOrd="1" destOrd="0" parTransId="{18CF32D5-E681-4076-969E-B728F7FCE59F}" sibTransId="{DBF00F44-4584-406A-A665-00C52B7E25A7}"/>
    <dgm:cxn modelId="{CBB4A648-EFBE-4AE7-82AF-C121E6DE93A9}" srcId="{76E67AEC-D720-4A41-8C9E-F292F78A1E02}" destId="{72B781E4-244B-410B-B377-601D755CE4DA}" srcOrd="6" destOrd="0" parTransId="{92A102AF-E5F2-49D2-9B95-D551CD434662}" sibTransId="{136FCAB1-71CE-45D1-99A0-C5D1775511FF}"/>
    <dgm:cxn modelId="{F6BC6052-FCB1-4586-B1C8-1C215D0D9DD3}" type="presOf" srcId="{76E67AEC-D720-4A41-8C9E-F292F78A1E02}" destId="{249C4D02-CD5B-4B16-B791-20FD333EED47}" srcOrd="0" destOrd="0" presId="urn:microsoft.com/office/officeart/2005/8/layout/hierarchy3"/>
    <dgm:cxn modelId="{80B4A572-558E-4EC5-BC72-B69EE35E5D24}" srcId="{76E67AEC-D720-4A41-8C9E-F292F78A1E02}" destId="{B30FEF45-D98D-4BDD-945A-A8EBC4577CBC}" srcOrd="2" destOrd="0" parTransId="{8B95126D-02C6-4B41-BCB4-1B7A16273477}" sibTransId="{BEDFA302-188A-4548-9AF9-5099D69278CE}"/>
    <dgm:cxn modelId="{3C064F56-F962-4153-9034-5AAAA58E677D}" type="presOf" srcId="{C1EB692D-563D-420C-BE11-B2A362508E6E}" destId="{EB99B122-6D1E-43F9-9609-ABF3BDAB424D}" srcOrd="0" destOrd="0" presId="urn:microsoft.com/office/officeart/2005/8/layout/hierarchy3"/>
    <dgm:cxn modelId="{5E2C5C78-5773-4941-B181-5487EA823F83}" type="presOf" srcId="{C1EB692D-563D-420C-BE11-B2A362508E6E}" destId="{8EEDD0E6-5EAF-4B23-B846-9CAD70E604C3}" srcOrd="1" destOrd="0" presId="urn:microsoft.com/office/officeart/2005/8/layout/hierarchy3"/>
    <dgm:cxn modelId="{D2D08C80-8FF1-47DC-9952-9C24B810EB17}" type="presOf" srcId="{87AA8D91-0712-441B-BA14-1DC5BD2A8D97}" destId="{75B56816-7DC2-4915-B746-49AC1663D305}" srcOrd="0" destOrd="0" presId="urn:microsoft.com/office/officeart/2005/8/layout/hierarchy3"/>
    <dgm:cxn modelId="{312F3D93-FFA1-4C01-8180-3A716AD698C9}" srcId="{76E67AEC-D720-4A41-8C9E-F292F78A1E02}" destId="{D847203C-5E16-49F2-B60B-0D95C98901BF}" srcOrd="5" destOrd="0" parTransId="{6C2A37A0-1131-4758-BCE6-F6AEEFE90576}" sibTransId="{C0E38812-80E3-4A08-9D1E-7C1C8EB0D059}"/>
    <dgm:cxn modelId="{9CA2EF9A-BB98-4D42-B8E1-CD8AB31C30FA}" type="presOf" srcId="{B30FEF45-D98D-4BDD-945A-A8EBC4577CBC}" destId="{5455F28E-CF42-4F88-BF8B-51614B5F32EF}" srcOrd="1" destOrd="0" presId="urn:microsoft.com/office/officeart/2005/8/layout/hierarchy3"/>
    <dgm:cxn modelId="{B94C36A5-4A9A-4749-A12B-97BE0587D7EB}" type="presOf" srcId="{12822D0F-E2BA-439F-93FF-7259CF2AB911}" destId="{034E6F0C-1A9C-4E11-8CA8-922C94F0D328}" srcOrd="0" destOrd="0" presId="urn:microsoft.com/office/officeart/2005/8/layout/hierarchy3"/>
    <dgm:cxn modelId="{D9BABEAB-A0BC-4FD4-A56D-6E333FA3056A}" srcId="{53D59944-E84F-4B26-BE64-3D09B672122B}" destId="{3BFB5955-952D-48F1-80FC-81A105C456F9}" srcOrd="0" destOrd="0" parTransId="{12822D0F-E2BA-439F-93FF-7259CF2AB911}" sibTransId="{41DE1C9D-ED84-4816-9957-916F0D5C4E7C}"/>
    <dgm:cxn modelId="{43C4E8B8-BF92-4605-88B8-AE611674A7D4}" type="presOf" srcId="{2A191611-0DCC-4548-A418-57302317EA0D}" destId="{3AEC920C-8D26-4F57-86D8-649F5A208E15}" srcOrd="0" destOrd="0" presId="urn:microsoft.com/office/officeart/2005/8/layout/hierarchy3"/>
    <dgm:cxn modelId="{6B71B4B9-016A-44FD-8DB6-125C039F904B}" type="presOf" srcId="{ACA21C98-9CAE-4244-BE88-21F71A0A8D14}" destId="{2EF129A6-0F2A-49D0-951F-08C3BF523646}" srcOrd="1" destOrd="0" presId="urn:microsoft.com/office/officeart/2005/8/layout/hierarchy3"/>
    <dgm:cxn modelId="{F5C9DFBA-AAC4-4299-A207-7C595EB407F7}" type="presOf" srcId="{D847203C-5E16-49F2-B60B-0D95C98901BF}" destId="{53CA751D-FD3E-498A-9C07-7A51F82E2A06}" srcOrd="0" destOrd="0" presId="urn:microsoft.com/office/officeart/2005/8/layout/hierarchy3"/>
    <dgm:cxn modelId="{744169C4-7788-4F23-939E-2CA064C875E4}" srcId="{76E67AEC-D720-4A41-8C9E-F292F78A1E02}" destId="{53D59944-E84F-4B26-BE64-3D09B672122B}" srcOrd="3" destOrd="0" parTransId="{F8925AAA-F446-4727-BD10-DB9EE741F2D7}" sibTransId="{B8AD07BF-638F-4458-B4D4-FD76B2A0F6F2}"/>
    <dgm:cxn modelId="{483A18C6-5487-40BA-A481-F29366BD2447}" type="presOf" srcId="{18CF32D5-E681-4076-969E-B728F7FCE59F}" destId="{F4A69580-9BA0-4237-80F0-AFA8A8079AA0}" srcOrd="0" destOrd="0" presId="urn:microsoft.com/office/officeart/2005/8/layout/hierarchy3"/>
    <dgm:cxn modelId="{CAEFE9C8-5A21-4F74-9D04-536BB13F69B4}" type="presOf" srcId="{E987C9CB-FAEE-45BF-84C1-CC45717C47DB}" destId="{70CDF4D9-7D0E-41CC-8620-066D5F6D950F}" srcOrd="0" destOrd="0" presId="urn:microsoft.com/office/officeart/2005/8/layout/hierarchy3"/>
    <dgm:cxn modelId="{6369FAD3-4116-44F5-AA33-3A1BA6F8C9BC}" srcId="{ACA21C98-9CAE-4244-BE88-21F71A0A8D14}" destId="{2A191611-0DCC-4548-A418-57302317EA0D}" srcOrd="1" destOrd="0" parTransId="{637BC01C-C0C3-4FBA-AC1A-8EDEFED1237A}" sibTransId="{349A638B-442F-4F3F-95F3-6A7AD5701275}"/>
    <dgm:cxn modelId="{6EC549D5-F077-461A-B0F8-E3E8FD09E89C}" type="presOf" srcId="{637BC01C-C0C3-4FBA-AC1A-8EDEFED1237A}" destId="{E5DD5D25-2831-45A7-AA06-9E459F350567}" srcOrd="0" destOrd="0" presId="urn:microsoft.com/office/officeart/2005/8/layout/hierarchy3"/>
    <dgm:cxn modelId="{A2C6C2D6-3409-4C89-8250-E5C9B8DECAB0}" type="presOf" srcId="{858EDDE5-7E29-4F42-A7F7-C1C6CFB56DD8}" destId="{E30C8798-17AE-4136-A8DA-FDCE4AAE56ED}" srcOrd="0" destOrd="0" presId="urn:microsoft.com/office/officeart/2005/8/layout/hierarchy3"/>
    <dgm:cxn modelId="{B654D0DC-D00A-4FD0-90C0-CF43B55BD221}" srcId="{76E67AEC-D720-4A41-8C9E-F292F78A1E02}" destId="{C1EB692D-563D-420C-BE11-B2A362508E6E}" srcOrd="0" destOrd="0" parTransId="{F41F6746-6A9C-4044-B0A1-4F26A03A4DEE}" sibTransId="{7A8A5B5C-B6E8-4778-AE24-E287714F53B9}"/>
    <dgm:cxn modelId="{1902E3E6-2FEB-4066-A9C0-E9109FCD0705}" type="presOf" srcId="{B30FEF45-D98D-4BDD-945A-A8EBC4577CBC}" destId="{1D94FDED-6F50-4D3B-A637-086D547AC96B}" srcOrd="0" destOrd="0" presId="urn:microsoft.com/office/officeart/2005/8/layout/hierarchy3"/>
    <dgm:cxn modelId="{7F97EDE6-3046-4068-874D-24085ADAF9C4}" type="presOf" srcId="{0741FD8B-1D08-459C-ACCB-B29E5DA90381}" destId="{75B923B7-3E8C-4B07-82C5-9188FE0891E8}" srcOrd="0" destOrd="0" presId="urn:microsoft.com/office/officeart/2005/8/layout/hierarchy3"/>
    <dgm:cxn modelId="{28D778EC-DBB2-4854-B656-538FCBBC55FB}" type="presOf" srcId="{D847203C-5E16-49F2-B60B-0D95C98901BF}" destId="{B804A01E-36D7-4F27-BA5F-1DD031C80809}" srcOrd="1" destOrd="0" presId="urn:microsoft.com/office/officeart/2005/8/layout/hierarchy3"/>
    <dgm:cxn modelId="{C3229577-73A3-4B19-8673-B32B9C7BB122}" type="presParOf" srcId="{249C4D02-CD5B-4B16-B791-20FD333EED47}" destId="{22BC444C-9104-45E8-BF17-4BE7A5C43E72}" srcOrd="0" destOrd="0" presId="urn:microsoft.com/office/officeart/2005/8/layout/hierarchy3"/>
    <dgm:cxn modelId="{117BF59F-4B16-46BE-BC5E-9FFE0B60DB8D}" type="presParOf" srcId="{22BC444C-9104-45E8-BF17-4BE7A5C43E72}" destId="{1C9AB50B-0257-4C34-8A89-6823C85E972C}" srcOrd="0" destOrd="0" presId="urn:microsoft.com/office/officeart/2005/8/layout/hierarchy3"/>
    <dgm:cxn modelId="{61B34925-C966-46EC-A88B-3C9D28153D45}" type="presParOf" srcId="{1C9AB50B-0257-4C34-8A89-6823C85E972C}" destId="{EB99B122-6D1E-43F9-9609-ABF3BDAB424D}" srcOrd="0" destOrd="0" presId="urn:microsoft.com/office/officeart/2005/8/layout/hierarchy3"/>
    <dgm:cxn modelId="{B7E8B65A-FCDC-455B-A1A2-19EE8B524595}" type="presParOf" srcId="{1C9AB50B-0257-4C34-8A89-6823C85E972C}" destId="{8EEDD0E6-5EAF-4B23-B846-9CAD70E604C3}" srcOrd="1" destOrd="0" presId="urn:microsoft.com/office/officeart/2005/8/layout/hierarchy3"/>
    <dgm:cxn modelId="{D9B4332A-48D1-4BAC-B0D1-B154734EBEE1}" type="presParOf" srcId="{22BC444C-9104-45E8-BF17-4BE7A5C43E72}" destId="{17D79469-D209-4C0E-9511-A0E05657B7E1}" srcOrd="1" destOrd="0" presId="urn:microsoft.com/office/officeart/2005/8/layout/hierarchy3"/>
    <dgm:cxn modelId="{2BBE648A-431B-4051-877B-BF2B410295C9}" type="presParOf" srcId="{249C4D02-CD5B-4B16-B791-20FD333EED47}" destId="{9EE3ADD1-929C-439F-8E3F-4D4F741751FB}" srcOrd="1" destOrd="0" presId="urn:microsoft.com/office/officeart/2005/8/layout/hierarchy3"/>
    <dgm:cxn modelId="{E5D02EB8-7A2F-4021-B24A-735E7CAA2D42}" type="presParOf" srcId="{9EE3ADD1-929C-439F-8E3F-4D4F741751FB}" destId="{82A262FD-11E7-4C7F-B040-62C0EDA56B21}" srcOrd="0" destOrd="0" presId="urn:microsoft.com/office/officeart/2005/8/layout/hierarchy3"/>
    <dgm:cxn modelId="{4398FBDA-5C11-4F22-B025-1C601DF249D6}" type="presParOf" srcId="{82A262FD-11E7-4C7F-B040-62C0EDA56B21}" destId="{BAC784AC-D48F-45B1-AEA0-EA11F95DC452}" srcOrd="0" destOrd="0" presId="urn:microsoft.com/office/officeart/2005/8/layout/hierarchy3"/>
    <dgm:cxn modelId="{53728164-9212-4FC9-9066-E7C52AA1F6EF}" type="presParOf" srcId="{82A262FD-11E7-4C7F-B040-62C0EDA56B21}" destId="{2EF129A6-0F2A-49D0-951F-08C3BF523646}" srcOrd="1" destOrd="0" presId="urn:microsoft.com/office/officeart/2005/8/layout/hierarchy3"/>
    <dgm:cxn modelId="{CE537437-9184-422B-9756-3F3ED929748C}" type="presParOf" srcId="{9EE3ADD1-929C-439F-8E3F-4D4F741751FB}" destId="{6F8E5D51-E667-488B-B200-C38A665842DB}" srcOrd="1" destOrd="0" presId="urn:microsoft.com/office/officeart/2005/8/layout/hierarchy3"/>
    <dgm:cxn modelId="{8FDF1630-3BA6-4F43-AB98-02B4F2153F02}" type="presParOf" srcId="{6F8E5D51-E667-488B-B200-C38A665842DB}" destId="{09F2BDDA-BD1A-4DFE-AB48-BFBC427D6B17}" srcOrd="0" destOrd="0" presId="urn:microsoft.com/office/officeart/2005/8/layout/hierarchy3"/>
    <dgm:cxn modelId="{6B808E83-81E0-4E9E-8360-7DB7D1259EE3}" type="presParOf" srcId="{6F8E5D51-E667-488B-B200-C38A665842DB}" destId="{75B56816-7DC2-4915-B746-49AC1663D305}" srcOrd="1" destOrd="0" presId="urn:microsoft.com/office/officeart/2005/8/layout/hierarchy3"/>
    <dgm:cxn modelId="{86AD3702-A531-4E88-8E1E-2F4C6A261EA9}" type="presParOf" srcId="{6F8E5D51-E667-488B-B200-C38A665842DB}" destId="{E5DD5D25-2831-45A7-AA06-9E459F350567}" srcOrd="2" destOrd="0" presId="urn:microsoft.com/office/officeart/2005/8/layout/hierarchy3"/>
    <dgm:cxn modelId="{AB48500D-7B82-410D-8375-180302C067DD}" type="presParOf" srcId="{6F8E5D51-E667-488B-B200-C38A665842DB}" destId="{3AEC920C-8D26-4F57-86D8-649F5A208E15}" srcOrd="3" destOrd="0" presId="urn:microsoft.com/office/officeart/2005/8/layout/hierarchy3"/>
    <dgm:cxn modelId="{F93C158B-340B-4B0E-ACAB-2384C7B850FB}" type="presParOf" srcId="{6F8E5D51-E667-488B-B200-C38A665842DB}" destId="{75B923B7-3E8C-4B07-82C5-9188FE0891E8}" srcOrd="4" destOrd="0" presId="urn:microsoft.com/office/officeart/2005/8/layout/hierarchy3"/>
    <dgm:cxn modelId="{B4F27522-FD13-4475-BFDE-1F2ABA115F7A}" type="presParOf" srcId="{6F8E5D51-E667-488B-B200-C38A665842DB}" destId="{E30C8798-17AE-4136-A8DA-FDCE4AAE56ED}" srcOrd="5" destOrd="0" presId="urn:microsoft.com/office/officeart/2005/8/layout/hierarchy3"/>
    <dgm:cxn modelId="{2758CE26-D5E9-472B-8168-897D79BD78A7}" type="presParOf" srcId="{249C4D02-CD5B-4B16-B791-20FD333EED47}" destId="{1835236C-4D79-4089-B0BB-786FBAE16C93}" srcOrd="2" destOrd="0" presId="urn:microsoft.com/office/officeart/2005/8/layout/hierarchy3"/>
    <dgm:cxn modelId="{17542719-95BC-449E-803D-1D16B8EAF885}" type="presParOf" srcId="{1835236C-4D79-4089-B0BB-786FBAE16C93}" destId="{944F43A0-6ED3-478C-9B20-A31C5235D60F}" srcOrd="0" destOrd="0" presId="urn:microsoft.com/office/officeart/2005/8/layout/hierarchy3"/>
    <dgm:cxn modelId="{73A28C8A-A2F3-41B0-A71B-23FBDD311D41}" type="presParOf" srcId="{944F43A0-6ED3-478C-9B20-A31C5235D60F}" destId="{1D94FDED-6F50-4D3B-A637-086D547AC96B}" srcOrd="0" destOrd="0" presId="urn:microsoft.com/office/officeart/2005/8/layout/hierarchy3"/>
    <dgm:cxn modelId="{2027381A-F009-471B-A614-2BF06021A070}" type="presParOf" srcId="{944F43A0-6ED3-478C-9B20-A31C5235D60F}" destId="{5455F28E-CF42-4F88-BF8B-51614B5F32EF}" srcOrd="1" destOrd="0" presId="urn:microsoft.com/office/officeart/2005/8/layout/hierarchy3"/>
    <dgm:cxn modelId="{C247F30E-13B1-4780-BBFC-E11F674D34B2}" type="presParOf" srcId="{1835236C-4D79-4089-B0BB-786FBAE16C93}" destId="{C1C1F3ED-D211-49CA-853F-7F24CF3BE1CF}" srcOrd="1" destOrd="0" presId="urn:microsoft.com/office/officeart/2005/8/layout/hierarchy3"/>
    <dgm:cxn modelId="{5496FC49-220A-47D8-959D-B78B7AEA7212}" type="presParOf" srcId="{C1C1F3ED-D211-49CA-853F-7F24CF3BE1CF}" destId="{7AD1EFDD-F289-4913-9922-823A9932A93C}" srcOrd="0" destOrd="0" presId="urn:microsoft.com/office/officeart/2005/8/layout/hierarchy3"/>
    <dgm:cxn modelId="{C9102432-F094-4E9C-9EB2-B5AD9187555C}" type="presParOf" srcId="{C1C1F3ED-D211-49CA-853F-7F24CF3BE1CF}" destId="{70CDF4D9-7D0E-41CC-8620-066D5F6D950F}" srcOrd="1" destOrd="0" presId="urn:microsoft.com/office/officeart/2005/8/layout/hierarchy3"/>
    <dgm:cxn modelId="{AD97B3E4-6D6D-446C-ACC0-3FFF209B60BF}" type="presParOf" srcId="{C1C1F3ED-D211-49CA-853F-7F24CF3BE1CF}" destId="{F4A69580-9BA0-4237-80F0-AFA8A8079AA0}" srcOrd="2" destOrd="0" presId="urn:microsoft.com/office/officeart/2005/8/layout/hierarchy3"/>
    <dgm:cxn modelId="{75C80F44-6B2C-4304-B52A-6D6E31DBD9AC}" type="presParOf" srcId="{C1C1F3ED-D211-49CA-853F-7F24CF3BE1CF}" destId="{0B566485-9234-4E00-A42B-CD3661D3107B}" srcOrd="3" destOrd="0" presId="urn:microsoft.com/office/officeart/2005/8/layout/hierarchy3"/>
    <dgm:cxn modelId="{4680E501-43FB-4832-A9F0-E67CF637A2FB}" type="presParOf" srcId="{249C4D02-CD5B-4B16-B791-20FD333EED47}" destId="{CF74E773-9313-4FC8-A9B0-C820B3DA192F}" srcOrd="3" destOrd="0" presId="urn:microsoft.com/office/officeart/2005/8/layout/hierarchy3"/>
    <dgm:cxn modelId="{9208D85E-1B92-4B41-9DEC-150659E3F54A}" type="presParOf" srcId="{CF74E773-9313-4FC8-A9B0-C820B3DA192F}" destId="{E7E9F3EC-D991-46DF-BE9E-C0CD48FC51F3}" srcOrd="0" destOrd="0" presId="urn:microsoft.com/office/officeart/2005/8/layout/hierarchy3"/>
    <dgm:cxn modelId="{8C8B0ABD-05F2-4371-8433-4EB1EFA1125C}" type="presParOf" srcId="{E7E9F3EC-D991-46DF-BE9E-C0CD48FC51F3}" destId="{347953B8-7B71-480B-B0E5-AFF3E8F71039}" srcOrd="0" destOrd="0" presId="urn:microsoft.com/office/officeart/2005/8/layout/hierarchy3"/>
    <dgm:cxn modelId="{142BAE80-9A9C-4A20-B84C-F42CAAE15206}" type="presParOf" srcId="{E7E9F3EC-D991-46DF-BE9E-C0CD48FC51F3}" destId="{6BABC0D8-7ABB-40EF-A41B-5823E697B166}" srcOrd="1" destOrd="0" presId="urn:microsoft.com/office/officeart/2005/8/layout/hierarchy3"/>
    <dgm:cxn modelId="{F147AD21-3A57-4F46-AAC6-C25CC4762F7B}" type="presParOf" srcId="{CF74E773-9313-4FC8-A9B0-C820B3DA192F}" destId="{5193E50D-B262-4BE6-AC5B-9D753728E773}" srcOrd="1" destOrd="0" presId="urn:microsoft.com/office/officeart/2005/8/layout/hierarchy3"/>
    <dgm:cxn modelId="{48B75660-6765-49B0-A40D-A646FCED0620}" type="presParOf" srcId="{5193E50D-B262-4BE6-AC5B-9D753728E773}" destId="{034E6F0C-1A9C-4E11-8CA8-922C94F0D328}" srcOrd="0" destOrd="0" presId="urn:microsoft.com/office/officeart/2005/8/layout/hierarchy3"/>
    <dgm:cxn modelId="{7989D795-4A3D-4F10-8359-73B0B49A37AD}" type="presParOf" srcId="{5193E50D-B262-4BE6-AC5B-9D753728E773}" destId="{811880F3-4198-4B82-B8F1-FB57F2EF6FC1}" srcOrd="1" destOrd="0" presId="urn:microsoft.com/office/officeart/2005/8/layout/hierarchy3"/>
    <dgm:cxn modelId="{A8C6A43B-65F4-4BE8-B200-FE83204A21BE}" type="presParOf" srcId="{5193E50D-B262-4BE6-AC5B-9D753728E773}" destId="{AF9CC6CB-DBB9-4547-84FC-E2FCF05ACFA6}" srcOrd="2" destOrd="0" presId="urn:microsoft.com/office/officeart/2005/8/layout/hierarchy3"/>
    <dgm:cxn modelId="{F46E39EE-2E21-47CB-B0D0-D523564FAAF2}" type="presParOf" srcId="{5193E50D-B262-4BE6-AC5B-9D753728E773}" destId="{80BF172B-9EA5-4DF7-B50F-092A07E05DA4}" srcOrd="3" destOrd="0" presId="urn:microsoft.com/office/officeart/2005/8/layout/hierarchy3"/>
    <dgm:cxn modelId="{B9704CAF-CE82-41B1-A3A3-719D42DDFF20}" type="presParOf" srcId="{249C4D02-CD5B-4B16-B791-20FD333EED47}" destId="{11BBC55F-4CB3-44CA-8D8C-33A106F89406}" srcOrd="4" destOrd="0" presId="urn:microsoft.com/office/officeart/2005/8/layout/hierarchy3"/>
    <dgm:cxn modelId="{F6873DB4-DBD9-4A52-B65A-1A4BCA8E9CCB}" type="presParOf" srcId="{11BBC55F-4CB3-44CA-8D8C-33A106F89406}" destId="{EC41B436-4EBF-407C-ADF6-D2A8BB250285}" srcOrd="0" destOrd="0" presId="urn:microsoft.com/office/officeart/2005/8/layout/hierarchy3"/>
    <dgm:cxn modelId="{A264C328-695C-4E75-9F87-90F304FEECB0}" type="presParOf" srcId="{EC41B436-4EBF-407C-ADF6-D2A8BB250285}" destId="{264E404E-68D0-4C32-A59C-379960FEE76C}" srcOrd="0" destOrd="0" presId="urn:microsoft.com/office/officeart/2005/8/layout/hierarchy3"/>
    <dgm:cxn modelId="{1F2CCB70-695C-4020-8BC0-B2B6E2845C6F}" type="presParOf" srcId="{EC41B436-4EBF-407C-ADF6-D2A8BB250285}" destId="{A4726DCD-C17E-4D50-8850-FE3350C065B6}" srcOrd="1" destOrd="0" presId="urn:microsoft.com/office/officeart/2005/8/layout/hierarchy3"/>
    <dgm:cxn modelId="{EE412B11-1F59-418A-BA82-B3C4EADC64FE}" type="presParOf" srcId="{11BBC55F-4CB3-44CA-8D8C-33A106F89406}" destId="{CAB3D77B-F6FF-46B9-B1D2-BA8219A30D18}" srcOrd="1" destOrd="0" presId="urn:microsoft.com/office/officeart/2005/8/layout/hierarchy3"/>
    <dgm:cxn modelId="{043E3245-E73B-4316-AE4E-2B51B571170A}" type="presParOf" srcId="{249C4D02-CD5B-4B16-B791-20FD333EED47}" destId="{A95781BC-3B03-4948-A840-256F399ED7B1}" srcOrd="5" destOrd="0" presId="urn:microsoft.com/office/officeart/2005/8/layout/hierarchy3"/>
    <dgm:cxn modelId="{B9ACC68A-5854-4309-9CA1-9032815F884A}" type="presParOf" srcId="{A95781BC-3B03-4948-A840-256F399ED7B1}" destId="{75A96BC1-4B5E-4191-A496-68480963D221}" srcOrd="0" destOrd="0" presId="urn:microsoft.com/office/officeart/2005/8/layout/hierarchy3"/>
    <dgm:cxn modelId="{5B52B430-9FF0-479A-9154-A1A8F0C12EC6}" type="presParOf" srcId="{75A96BC1-4B5E-4191-A496-68480963D221}" destId="{53CA751D-FD3E-498A-9C07-7A51F82E2A06}" srcOrd="0" destOrd="0" presId="urn:microsoft.com/office/officeart/2005/8/layout/hierarchy3"/>
    <dgm:cxn modelId="{2996C6A3-9599-492A-B14F-1AFFABA4D3FC}" type="presParOf" srcId="{75A96BC1-4B5E-4191-A496-68480963D221}" destId="{B804A01E-36D7-4F27-BA5F-1DD031C80809}" srcOrd="1" destOrd="0" presId="urn:microsoft.com/office/officeart/2005/8/layout/hierarchy3"/>
    <dgm:cxn modelId="{0A606F46-04B6-4B2E-A189-13F34384425B}" type="presParOf" srcId="{A95781BC-3B03-4948-A840-256F399ED7B1}" destId="{87EB9ADC-3A05-4159-AF57-34F9E6D3FA61}" srcOrd="1" destOrd="0" presId="urn:microsoft.com/office/officeart/2005/8/layout/hierarchy3"/>
    <dgm:cxn modelId="{07B6ADDF-D6D0-42F6-94A4-2B202E426FEF}" type="presParOf" srcId="{249C4D02-CD5B-4B16-B791-20FD333EED47}" destId="{A1656742-A869-40B2-83EE-5D49B2FD3B21}" srcOrd="6" destOrd="0" presId="urn:microsoft.com/office/officeart/2005/8/layout/hierarchy3"/>
    <dgm:cxn modelId="{6D63BEB4-239A-4909-B64A-6DF70E898D71}" type="presParOf" srcId="{A1656742-A869-40B2-83EE-5D49B2FD3B21}" destId="{AAF3E416-EE58-4EA0-A757-7D31FB1DA158}" srcOrd="0" destOrd="0" presId="urn:microsoft.com/office/officeart/2005/8/layout/hierarchy3"/>
    <dgm:cxn modelId="{84D97CDC-0FB0-45F0-8F49-C17576811305}" type="presParOf" srcId="{AAF3E416-EE58-4EA0-A757-7D31FB1DA158}" destId="{B93C86E8-B9D2-4C7A-A45B-69F069D1C858}" srcOrd="0" destOrd="0" presId="urn:microsoft.com/office/officeart/2005/8/layout/hierarchy3"/>
    <dgm:cxn modelId="{E383D509-E7FD-4A9D-9BEF-BFE40C11C3FB}" type="presParOf" srcId="{AAF3E416-EE58-4EA0-A757-7D31FB1DA158}" destId="{DBCE988F-548B-459B-945A-0BFF4107640B}" srcOrd="1" destOrd="0" presId="urn:microsoft.com/office/officeart/2005/8/layout/hierarchy3"/>
    <dgm:cxn modelId="{CD3FC5F7-001B-4119-B70E-EEDDEE92E0F1}" type="presParOf" srcId="{A1656742-A869-40B2-83EE-5D49B2FD3B21}" destId="{711D950B-1B95-4638-ABAC-BC8BF47D22D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1EC342B-4C69-4860-9C44-4B8C5A808A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43A86C7-F70B-4D6E-9BD7-9F35B5644462}">
      <dgm:prSet/>
      <dgm:spPr/>
      <dgm:t>
        <a:bodyPr/>
        <a:lstStyle/>
        <a:p>
          <a:pPr rtl="0"/>
          <a:r>
            <a:rPr lang="en-US" b="0" i="0"/>
            <a:t>4. Internal Linking</a:t>
          </a:r>
          <a:endParaRPr lang="en-IN"/>
        </a:p>
      </dgm:t>
    </dgm:pt>
    <dgm:pt modelId="{B8022BF1-DCE4-43AE-BE8D-068E9A741A1B}" type="parTrans" cxnId="{B462B447-D094-43BE-ABCB-60C1B09534B8}">
      <dgm:prSet/>
      <dgm:spPr/>
      <dgm:t>
        <a:bodyPr/>
        <a:lstStyle/>
        <a:p>
          <a:endParaRPr lang="en-IN"/>
        </a:p>
      </dgm:t>
    </dgm:pt>
    <dgm:pt modelId="{83BF24E7-82D8-439E-8545-29F6874545BE}" type="sibTrans" cxnId="{B462B447-D094-43BE-ABCB-60C1B09534B8}">
      <dgm:prSet/>
      <dgm:spPr/>
      <dgm:t>
        <a:bodyPr/>
        <a:lstStyle/>
        <a:p>
          <a:endParaRPr lang="en-IN"/>
        </a:p>
      </dgm:t>
    </dgm:pt>
    <dgm:pt modelId="{22DB8DB6-8F1B-4446-BB99-2204814282E7}">
      <dgm:prSet/>
      <dgm:spPr/>
      <dgm:t>
        <a:bodyPr/>
        <a:lstStyle/>
        <a:p>
          <a:pPr rtl="0"/>
          <a:r>
            <a:rPr lang="en-US" b="0" i="0"/>
            <a:t>Blog → Link to Product Page (Get the Template Pack).</a:t>
          </a:r>
          <a:endParaRPr lang="en-IN"/>
        </a:p>
      </dgm:t>
    </dgm:pt>
    <dgm:pt modelId="{9C85715D-4CDC-469C-9120-95767BADA9EB}" type="parTrans" cxnId="{39CEBB02-0E69-42D6-A673-55291CA49C41}">
      <dgm:prSet/>
      <dgm:spPr/>
      <dgm:t>
        <a:bodyPr/>
        <a:lstStyle/>
        <a:p>
          <a:endParaRPr lang="en-IN"/>
        </a:p>
      </dgm:t>
    </dgm:pt>
    <dgm:pt modelId="{A226DD92-75D3-47DD-A6DC-AECAB153921C}" type="sibTrans" cxnId="{39CEBB02-0E69-42D6-A673-55291CA49C41}">
      <dgm:prSet/>
      <dgm:spPr/>
      <dgm:t>
        <a:bodyPr/>
        <a:lstStyle/>
        <a:p>
          <a:endParaRPr lang="en-IN"/>
        </a:p>
      </dgm:t>
    </dgm:pt>
    <dgm:pt modelId="{EB7C11E2-ADBB-480E-ABC3-B1C6E40ECE9C}">
      <dgm:prSet/>
      <dgm:spPr/>
      <dgm:t>
        <a:bodyPr/>
        <a:lstStyle/>
        <a:p>
          <a:pPr rtl="0"/>
          <a:r>
            <a:rPr lang="en-US" b="0" i="0"/>
            <a:t>Product Page → Link to Blog (Learn How to Use It).</a:t>
          </a:r>
          <a:endParaRPr lang="en-IN"/>
        </a:p>
      </dgm:t>
    </dgm:pt>
    <dgm:pt modelId="{5E31A001-CBBA-4121-B904-F77BDE4C0DF0}" type="parTrans" cxnId="{307B24F7-2661-4641-A6DB-682E42388B0D}">
      <dgm:prSet/>
      <dgm:spPr/>
      <dgm:t>
        <a:bodyPr/>
        <a:lstStyle/>
        <a:p>
          <a:endParaRPr lang="en-IN"/>
        </a:p>
      </dgm:t>
    </dgm:pt>
    <dgm:pt modelId="{2F853E81-6C47-421C-A5B4-331C6868B04F}" type="sibTrans" cxnId="{307B24F7-2661-4641-A6DB-682E42388B0D}">
      <dgm:prSet/>
      <dgm:spPr/>
      <dgm:t>
        <a:bodyPr/>
        <a:lstStyle/>
        <a:p>
          <a:endParaRPr lang="en-IN"/>
        </a:p>
      </dgm:t>
    </dgm:pt>
    <dgm:pt modelId="{4846EF0F-FC7D-409F-9783-E91009A59903}">
      <dgm:prSet/>
      <dgm:spPr/>
      <dgm:t>
        <a:bodyPr/>
        <a:lstStyle/>
        <a:p>
          <a:pPr rtl="0"/>
          <a:r>
            <a:rPr lang="en-US" b="0" i="0"/>
            <a:t>Category Page → Link to all related product pages.</a:t>
          </a:r>
          <a:endParaRPr lang="en-IN"/>
        </a:p>
      </dgm:t>
    </dgm:pt>
    <dgm:pt modelId="{0DB51052-9EAF-43C4-B3D9-29D5FF1FDBD2}" type="parTrans" cxnId="{A21EA9C3-715B-43B2-96A1-592C2A080B1A}">
      <dgm:prSet/>
      <dgm:spPr/>
      <dgm:t>
        <a:bodyPr/>
        <a:lstStyle/>
        <a:p>
          <a:endParaRPr lang="en-IN"/>
        </a:p>
      </dgm:t>
    </dgm:pt>
    <dgm:pt modelId="{CE698160-AA0B-4000-B0AD-A67535D9FFCE}" type="sibTrans" cxnId="{A21EA9C3-715B-43B2-96A1-592C2A080B1A}">
      <dgm:prSet/>
      <dgm:spPr/>
      <dgm:t>
        <a:bodyPr/>
        <a:lstStyle/>
        <a:p>
          <a:endParaRPr lang="en-IN"/>
        </a:p>
      </dgm:t>
    </dgm:pt>
    <dgm:pt modelId="{4F100DDE-AE24-4392-9826-50C527945428}">
      <dgm:prSet/>
      <dgm:spPr/>
      <dgm:t>
        <a:bodyPr/>
        <a:lstStyle/>
        <a:p>
          <a:pPr rtl="0"/>
          <a:r>
            <a:rPr lang="en-US" b="0" i="0"/>
            <a:t>5. Content Optimization</a:t>
          </a:r>
          <a:endParaRPr lang="en-IN"/>
        </a:p>
      </dgm:t>
    </dgm:pt>
    <dgm:pt modelId="{8452A8D3-D360-4391-AE6E-935302C5A7FF}" type="parTrans" cxnId="{30354DD4-F403-4335-AEC6-117E8994EEDC}">
      <dgm:prSet/>
      <dgm:spPr/>
      <dgm:t>
        <a:bodyPr/>
        <a:lstStyle/>
        <a:p>
          <a:endParaRPr lang="en-IN"/>
        </a:p>
      </dgm:t>
    </dgm:pt>
    <dgm:pt modelId="{EB1332D8-6687-4F5E-923F-D8FF861636DD}" type="sibTrans" cxnId="{30354DD4-F403-4335-AEC6-117E8994EEDC}">
      <dgm:prSet/>
      <dgm:spPr/>
      <dgm:t>
        <a:bodyPr/>
        <a:lstStyle/>
        <a:p>
          <a:endParaRPr lang="en-IN"/>
        </a:p>
      </dgm:t>
    </dgm:pt>
    <dgm:pt modelId="{C0B92034-4C30-46F0-96E2-932F7D3C5FF2}">
      <dgm:prSet/>
      <dgm:spPr/>
      <dgm:t>
        <a:bodyPr/>
        <a:lstStyle/>
        <a:p>
          <a:pPr rtl="0"/>
          <a:r>
            <a:rPr lang="en-US" b="0" i="0"/>
            <a:t>Primary keyword in first 100 words.</a:t>
          </a:r>
          <a:endParaRPr lang="en-IN"/>
        </a:p>
      </dgm:t>
    </dgm:pt>
    <dgm:pt modelId="{17EF7EA2-3579-4810-83AC-ED141FE69904}" type="parTrans" cxnId="{78F19740-9E23-4EF0-9A52-2F3CD58AE37B}">
      <dgm:prSet/>
      <dgm:spPr/>
      <dgm:t>
        <a:bodyPr/>
        <a:lstStyle/>
        <a:p>
          <a:endParaRPr lang="en-IN"/>
        </a:p>
      </dgm:t>
    </dgm:pt>
    <dgm:pt modelId="{9FE1935F-7DFA-48A8-98D6-8788BE7721E1}" type="sibTrans" cxnId="{78F19740-9E23-4EF0-9A52-2F3CD58AE37B}">
      <dgm:prSet/>
      <dgm:spPr/>
      <dgm:t>
        <a:bodyPr/>
        <a:lstStyle/>
        <a:p>
          <a:endParaRPr lang="en-IN"/>
        </a:p>
      </dgm:t>
    </dgm:pt>
    <dgm:pt modelId="{72042833-2DAC-4E1A-9067-0D90D4D79A77}">
      <dgm:prSet/>
      <dgm:spPr/>
      <dgm:t>
        <a:bodyPr/>
        <a:lstStyle/>
        <a:p>
          <a:pPr rtl="0"/>
          <a:r>
            <a:rPr lang="en-US" b="0" i="0"/>
            <a:t>Natural keyword usage (avoid stuffing).</a:t>
          </a:r>
          <a:endParaRPr lang="en-IN"/>
        </a:p>
      </dgm:t>
    </dgm:pt>
    <dgm:pt modelId="{28D37F39-B941-48E0-9533-67E11A1A412C}" type="parTrans" cxnId="{4BE7F846-C714-470A-A9CB-D2312DFF116C}">
      <dgm:prSet/>
      <dgm:spPr/>
      <dgm:t>
        <a:bodyPr/>
        <a:lstStyle/>
        <a:p>
          <a:endParaRPr lang="en-IN"/>
        </a:p>
      </dgm:t>
    </dgm:pt>
    <dgm:pt modelId="{7C7E7D74-07C8-4495-B44C-682D54B691CA}" type="sibTrans" cxnId="{4BE7F846-C714-470A-A9CB-D2312DFF116C}">
      <dgm:prSet/>
      <dgm:spPr/>
      <dgm:t>
        <a:bodyPr/>
        <a:lstStyle/>
        <a:p>
          <a:endParaRPr lang="en-IN"/>
        </a:p>
      </dgm:t>
    </dgm:pt>
    <dgm:pt modelId="{8E040494-6832-4E1C-BAB0-98A950A8B8DE}">
      <dgm:prSet/>
      <dgm:spPr/>
      <dgm:t>
        <a:bodyPr/>
        <a:lstStyle/>
        <a:p>
          <a:pPr rtl="0"/>
          <a:r>
            <a:rPr lang="en-US" b="0" i="0"/>
            <a:t>Add FAQs with schema markup.</a:t>
          </a:r>
          <a:endParaRPr lang="en-IN"/>
        </a:p>
      </dgm:t>
    </dgm:pt>
    <dgm:pt modelId="{EE24F516-805D-410A-88CA-E115E043198D}" type="parTrans" cxnId="{ACDD0938-CB51-4F05-AFCB-40F67E6ABC2A}">
      <dgm:prSet/>
      <dgm:spPr/>
      <dgm:t>
        <a:bodyPr/>
        <a:lstStyle/>
        <a:p>
          <a:endParaRPr lang="en-IN"/>
        </a:p>
      </dgm:t>
    </dgm:pt>
    <dgm:pt modelId="{E6AD5EBD-0824-4113-A271-B1CEAD182C3A}" type="sibTrans" cxnId="{ACDD0938-CB51-4F05-AFCB-40F67E6ABC2A}">
      <dgm:prSet/>
      <dgm:spPr/>
      <dgm:t>
        <a:bodyPr/>
        <a:lstStyle/>
        <a:p>
          <a:endParaRPr lang="en-IN"/>
        </a:p>
      </dgm:t>
    </dgm:pt>
    <dgm:pt modelId="{7AC46D58-C988-4F5A-87EA-1D6944A870BE}">
      <dgm:prSet/>
      <dgm:spPr/>
      <dgm:t>
        <a:bodyPr/>
        <a:lstStyle/>
        <a:p>
          <a:pPr rtl="0"/>
          <a:r>
            <a:rPr lang="en-US" b="0" i="0"/>
            <a:t>Use bullet points, lists, and short paragraphs for readability.</a:t>
          </a:r>
          <a:endParaRPr lang="en-IN"/>
        </a:p>
      </dgm:t>
    </dgm:pt>
    <dgm:pt modelId="{73BFBA2E-AD23-43D9-A878-AF6E46EB972A}" type="parTrans" cxnId="{A8E75FC6-413A-46BC-A5CF-392AC52BF3AB}">
      <dgm:prSet/>
      <dgm:spPr/>
      <dgm:t>
        <a:bodyPr/>
        <a:lstStyle/>
        <a:p>
          <a:endParaRPr lang="en-IN"/>
        </a:p>
      </dgm:t>
    </dgm:pt>
    <dgm:pt modelId="{99D903FE-92C2-46A6-A9D8-105BB50CA5C2}" type="sibTrans" cxnId="{A8E75FC6-413A-46BC-A5CF-392AC52BF3AB}">
      <dgm:prSet/>
      <dgm:spPr/>
      <dgm:t>
        <a:bodyPr/>
        <a:lstStyle/>
        <a:p>
          <a:endParaRPr lang="en-IN"/>
        </a:p>
      </dgm:t>
    </dgm:pt>
    <dgm:pt modelId="{79A6E8B8-06FA-4572-AE2E-CC048EA03F47}">
      <dgm:prSet/>
      <dgm:spPr/>
      <dgm:t>
        <a:bodyPr/>
        <a:lstStyle/>
        <a:p>
          <a:pPr rtl="0"/>
          <a:r>
            <a:rPr lang="en-US" b="0" i="0"/>
            <a:t>6. Image Optimization</a:t>
          </a:r>
          <a:endParaRPr lang="en-IN"/>
        </a:p>
      </dgm:t>
    </dgm:pt>
    <dgm:pt modelId="{BA8D4514-E840-4EC8-B8D0-C6F2E8BC2FA4}" type="parTrans" cxnId="{EA96F741-F5F7-4169-B3E6-960C69D0E91D}">
      <dgm:prSet/>
      <dgm:spPr/>
      <dgm:t>
        <a:bodyPr/>
        <a:lstStyle/>
        <a:p>
          <a:endParaRPr lang="en-IN"/>
        </a:p>
      </dgm:t>
    </dgm:pt>
    <dgm:pt modelId="{64B10555-16CD-45CE-A6A2-6AA0C6937975}" type="sibTrans" cxnId="{EA96F741-F5F7-4169-B3E6-960C69D0E91D}">
      <dgm:prSet/>
      <dgm:spPr/>
      <dgm:t>
        <a:bodyPr/>
        <a:lstStyle/>
        <a:p>
          <a:endParaRPr lang="en-IN"/>
        </a:p>
      </dgm:t>
    </dgm:pt>
    <dgm:pt modelId="{13349A7F-541A-4C1B-A0A2-A66E526453D6}">
      <dgm:prSet/>
      <dgm:spPr/>
      <dgm:t>
        <a:bodyPr/>
        <a:lstStyle/>
        <a:p>
          <a:pPr rtl="0"/>
          <a:r>
            <a:rPr lang="en-US" b="0" i="0"/>
            <a:t>Use descriptive file names (e.g., flinkit-content-calendar.png).</a:t>
          </a:r>
          <a:endParaRPr lang="en-IN"/>
        </a:p>
      </dgm:t>
    </dgm:pt>
    <dgm:pt modelId="{25896898-49F9-4BA6-A3F4-4209F34794ED}" type="parTrans" cxnId="{901086C5-E314-4244-9637-9D0165212404}">
      <dgm:prSet/>
      <dgm:spPr/>
      <dgm:t>
        <a:bodyPr/>
        <a:lstStyle/>
        <a:p>
          <a:endParaRPr lang="en-IN"/>
        </a:p>
      </dgm:t>
    </dgm:pt>
    <dgm:pt modelId="{B7FBD4D9-10E1-412B-88B3-F835DC7889DB}" type="sibTrans" cxnId="{901086C5-E314-4244-9637-9D0165212404}">
      <dgm:prSet/>
      <dgm:spPr/>
      <dgm:t>
        <a:bodyPr/>
        <a:lstStyle/>
        <a:p>
          <a:endParaRPr lang="en-IN"/>
        </a:p>
      </dgm:t>
    </dgm:pt>
    <dgm:pt modelId="{B349B36C-33DB-49C2-B63C-96662CEF0EC4}">
      <dgm:prSet/>
      <dgm:spPr/>
      <dgm:t>
        <a:bodyPr/>
        <a:lstStyle/>
        <a:p>
          <a:pPr rtl="0"/>
          <a:r>
            <a:rPr lang="en-US" b="0" i="0"/>
            <a:t>Add ALT text with keywords.</a:t>
          </a:r>
          <a:endParaRPr lang="en-IN"/>
        </a:p>
      </dgm:t>
    </dgm:pt>
    <dgm:pt modelId="{4A8056C7-5C0C-4E7A-AA72-FC2ED6DB1ADA}" type="parTrans" cxnId="{67B5A5FE-E716-49F3-94FE-C712A2F05ADA}">
      <dgm:prSet/>
      <dgm:spPr/>
      <dgm:t>
        <a:bodyPr/>
        <a:lstStyle/>
        <a:p>
          <a:endParaRPr lang="en-IN"/>
        </a:p>
      </dgm:t>
    </dgm:pt>
    <dgm:pt modelId="{1D53B7DE-FBE9-449A-95A4-11141DFD8E8F}" type="sibTrans" cxnId="{67B5A5FE-E716-49F3-94FE-C712A2F05ADA}">
      <dgm:prSet/>
      <dgm:spPr/>
      <dgm:t>
        <a:bodyPr/>
        <a:lstStyle/>
        <a:p>
          <a:endParaRPr lang="en-IN"/>
        </a:p>
      </dgm:t>
    </dgm:pt>
    <dgm:pt modelId="{40A2EF82-684A-4004-99C1-650C869B9D33}">
      <dgm:prSet/>
      <dgm:spPr/>
      <dgm:t>
        <a:bodyPr/>
        <a:lstStyle/>
        <a:p>
          <a:pPr rtl="0"/>
          <a:r>
            <a:rPr lang="en-US" b="0" i="0"/>
            <a:t>Compress for speed.</a:t>
          </a:r>
          <a:br>
            <a:rPr lang="en-US" b="0" i="0"/>
          </a:br>
          <a:endParaRPr lang="en-IN"/>
        </a:p>
      </dgm:t>
    </dgm:pt>
    <dgm:pt modelId="{1F7DFE11-B879-4E04-97EB-FD9D0C7DA69A}" type="parTrans" cxnId="{446872DA-87AC-4875-9837-76D2D7BC2897}">
      <dgm:prSet/>
      <dgm:spPr/>
      <dgm:t>
        <a:bodyPr/>
        <a:lstStyle/>
        <a:p>
          <a:endParaRPr lang="en-IN"/>
        </a:p>
      </dgm:t>
    </dgm:pt>
    <dgm:pt modelId="{591421F8-AC1D-4050-80EC-1C9780B14AEE}" type="sibTrans" cxnId="{446872DA-87AC-4875-9837-76D2D7BC2897}">
      <dgm:prSet/>
      <dgm:spPr/>
      <dgm:t>
        <a:bodyPr/>
        <a:lstStyle/>
        <a:p>
          <a:endParaRPr lang="en-IN"/>
        </a:p>
      </dgm:t>
    </dgm:pt>
    <dgm:pt modelId="{EBD486E9-CC18-40CE-9CB1-D73350EB5D18}" type="pres">
      <dgm:prSet presAssocID="{31EC342B-4C69-4860-9C44-4B8C5A808A74}" presName="Name0" presStyleCnt="0">
        <dgm:presLayoutVars>
          <dgm:dir/>
          <dgm:animLvl val="lvl"/>
          <dgm:resizeHandles val="exact"/>
        </dgm:presLayoutVars>
      </dgm:prSet>
      <dgm:spPr/>
    </dgm:pt>
    <dgm:pt modelId="{AF3E7F6A-4CB6-46E7-A948-609FD2BF0E9E}" type="pres">
      <dgm:prSet presAssocID="{843A86C7-F70B-4D6E-9BD7-9F35B5644462}" presName="composite" presStyleCnt="0"/>
      <dgm:spPr/>
    </dgm:pt>
    <dgm:pt modelId="{0D524551-98AD-41BD-9C7B-24DFA0B653D2}" type="pres">
      <dgm:prSet presAssocID="{843A86C7-F70B-4D6E-9BD7-9F35B56444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056F708-3496-4E30-8B88-7172DFCECA40}" type="pres">
      <dgm:prSet presAssocID="{843A86C7-F70B-4D6E-9BD7-9F35B5644462}" presName="desTx" presStyleLbl="alignAccFollowNode1" presStyleIdx="0" presStyleCnt="3">
        <dgm:presLayoutVars>
          <dgm:bulletEnabled val="1"/>
        </dgm:presLayoutVars>
      </dgm:prSet>
      <dgm:spPr/>
    </dgm:pt>
    <dgm:pt modelId="{F1413F5F-D9DB-4074-B824-EC6F08C0FB49}" type="pres">
      <dgm:prSet presAssocID="{83BF24E7-82D8-439E-8545-29F6874545BE}" presName="space" presStyleCnt="0"/>
      <dgm:spPr/>
    </dgm:pt>
    <dgm:pt modelId="{F42324FD-EFA9-4DA2-B000-9BDEABC51A47}" type="pres">
      <dgm:prSet presAssocID="{4F100DDE-AE24-4392-9826-50C527945428}" presName="composite" presStyleCnt="0"/>
      <dgm:spPr/>
    </dgm:pt>
    <dgm:pt modelId="{3A6F5F6D-9EA2-4B7C-BCB0-686AD4E27980}" type="pres">
      <dgm:prSet presAssocID="{4F100DDE-AE24-4392-9826-50C52794542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3D02767-1689-48BC-ABF2-4FEB98DCCFC1}" type="pres">
      <dgm:prSet presAssocID="{4F100DDE-AE24-4392-9826-50C527945428}" presName="desTx" presStyleLbl="alignAccFollowNode1" presStyleIdx="1" presStyleCnt="3">
        <dgm:presLayoutVars>
          <dgm:bulletEnabled val="1"/>
        </dgm:presLayoutVars>
      </dgm:prSet>
      <dgm:spPr/>
    </dgm:pt>
    <dgm:pt modelId="{578C54C5-E7FE-4610-A87F-770E9ACB24A2}" type="pres">
      <dgm:prSet presAssocID="{EB1332D8-6687-4F5E-923F-D8FF861636DD}" presName="space" presStyleCnt="0"/>
      <dgm:spPr/>
    </dgm:pt>
    <dgm:pt modelId="{833E2107-6E15-4087-91A4-846F3D7741D4}" type="pres">
      <dgm:prSet presAssocID="{79A6E8B8-06FA-4572-AE2E-CC048EA03F47}" presName="composite" presStyleCnt="0"/>
      <dgm:spPr/>
    </dgm:pt>
    <dgm:pt modelId="{44A5CDD4-72BC-4896-99BD-580EBE80189C}" type="pres">
      <dgm:prSet presAssocID="{79A6E8B8-06FA-4572-AE2E-CC048EA03F4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BD2FB49-CF83-43D4-A6D7-49BEBFDB5A06}" type="pres">
      <dgm:prSet presAssocID="{79A6E8B8-06FA-4572-AE2E-CC048EA03F47}" presName="desTx" presStyleLbl="alignAccFollowNode1" presStyleIdx="2" presStyleCnt="3" custLinFactNeighborX="495" custLinFactNeighborY="359">
        <dgm:presLayoutVars>
          <dgm:bulletEnabled val="1"/>
        </dgm:presLayoutVars>
      </dgm:prSet>
      <dgm:spPr/>
    </dgm:pt>
  </dgm:ptLst>
  <dgm:cxnLst>
    <dgm:cxn modelId="{39CEBB02-0E69-42D6-A673-55291CA49C41}" srcId="{843A86C7-F70B-4D6E-9BD7-9F35B5644462}" destId="{22DB8DB6-8F1B-4446-BB99-2204814282E7}" srcOrd="0" destOrd="0" parTransId="{9C85715D-4CDC-469C-9120-95767BADA9EB}" sibTransId="{A226DD92-75D3-47DD-A6DC-AECAB153921C}"/>
    <dgm:cxn modelId="{BFF22404-F903-44B8-B993-5756251FC821}" type="presOf" srcId="{EB7C11E2-ADBB-480E-ABC3-B1C6E40ECE9C}" destId="{8056F708-3496-4E30-8B88-7172DFCECA40}" srcOrd="0" destOrd="1" presId="urn:microsoft.com/office/officeart/2005/8/layout/hList1"/>
    <dgm:cxn modelId="{9302C905-8DFC-47D3-824B-C679B513D8ED}" type="presOf" srcId="{31EC342B-4C69-4860-9C44-4B8C5A808A74}" destId="{EBD486E9-CC18-40CE-9CB1-D73350EB5D18}" srcOrd="0" destOrd="0" presId="urn:microsoft.com/office/officeart/2005/8/layout/hList1"/>
    <dgm:cxn modelId="{EC7F552E-5E01-4789-8DA9-C8A51D3CECAD}" type="presOf" srcId="{4F100DDE-AE24-4392-9826-50C527945428}" destId="{3A6F5F6D-9EA2-4B7C-BCB0-686AD4E27980}" srcOrd="0" destOrd="0" presId="urn:microsoft.com/office/officeart/2005/8/layout/hList1"/>
    <dgm:cxn modelId="{12FFFC37-C339-4335-A1BA-BBFFE53F7D93}" type="presOf" srcId="{7AC46D58-C988-4F5A-87EA-1D6944A870BE}" destId="{43D02767-1689-48BC-ABF2-4FEB98DCCFC1}" srcOrd="0" destOrd="3" presId="urn:microsoft.com/office/officeart/2005/8/layout/hList1"/>
    <dgm:cxn modelId="{ACDD0938-CB51-4F05-AFCB-40F67E6ABC2A}" srcId="{4F100DDE-AE24-4392-9826-50C527945428}" destId="{8E040494-6832-4E1C-BAB0-98A950A8B8DE}" srcOrd="2" destOrd="0" parTransId="{EE24F516-805D-410A-88CA-E115E043198D}" sibTransId="{E6AD5EBD-0824-4113-A271-B1CEAD182C3A}"/>
    <dgm:cxn modelId="{78F19740-9E23-4EF0-9A52-2F3CD58AE37B}" srcId="{4F100DDE-AE24-4392-9826-50C527945428}" destId="{C0B92034-4C30-46F0-96E2-932F7D3C5FF2}" srcOrd="0" destOrd="0" parTransId="{17EF7EA2-3579-4810-83AC-ED141FE69904}" sibTransId="{9FE1935F-7DFA-48A8-98D6-8788BE7721E1}"/>
    <dgm:cxn modelId="{80C22261-5498-43C1-8BF9-EDC4AC7E24E0}" type="presOf" srcId="{B349B36C-33DB-49C2-B63C-96662CEF0EC4}" destId="{5BD2FB49-CF83-43D4-A6D7-49BEBFDB5A06}" srcOrd="0" destOrd="1" presId="urn:microsoft.com/office/officeart/2005/8/layout/hList1"/>
    <dgm:cxn modelId="{5D953B61-F97A-460E-A048-BC74C27F6C62}" type="presOf" srcId="{C0B92034-4C30-46F0-96E2-932F7D3C5FF2}" destId="{43D02767-1689-48BC-ABF2-4FEB98DCCFC1}" srcOrd="0" destOrd="0" presId="urn:microsoft.com/office/officeart/2005/8/layout/hList1"/>
    <dgm:cxn modelId="{0840DE61-9A25-44C4-A108-17717601DA8A}" type="presOf" srcId="{22DB8DB6-8F1B-4446-BB99-2204814282E7}" destId="{8056F708-3496-4E30-8B88-7172DFCECA40}" srcOrd="0" destOrd="0" presId="urn:microsoft.com/office/officeart/2005/8/layout/hList1"/>
    <dgm:cxn modelId="{EA96F741-F5F7-4169-B3E6-960C69D0E91D}" srcId="{31EC342B-4C69-4860-9C44-4B8C5A808A74}" destId="{79A6E8B8-06FA-4572-AE2E-CC048EA03F47}" srcOrd="2" destOrd="0" parTransId="{BA8D4514-E840-4EC8-B8D0-C6F2E8BC2FA4}" sibTransId="{64B10555-16CD-45CE-A6A2-6AA0C6937975}"/>
    <dgm:cxn modelId="{7EA00C46-2AB8-4D94-90CD-77FF2FA5342D}" type="presOf" srcId="{843A86C7-F70B-4D6E-9BD7-9F35B5644462}" destId="{0D524551-98AD-41BD-9C7B-24DFA0B653D2}" srcOrd="0" destOrd="0" presId="urn:microsoft.com/office/officeart/2005/8/layout/hList1"/>
    <dgm:cxn modelId="{4BE7F846-C714-470A-A9CB-D2312DFF116C}" srcId="{4F100DDE-AE24-4392-9826-50C527945428}" destId="{72042833-2DAC-4E1A-9067-0D90D4D79A77}" srcOrd="1" destOrd="0" parTransId="{28D37F39-B941-48E0-9533-67E11A1A412C}" sibTransId="{7C7E7D74-07C8-4495-B44C-682D54B691CA}"/>
    <dgm:cxn modelId="{B462B447-D094-43BE-ABCB-60C1B09534B8}" srcId="{31EC342B-4C69-4860-9C44-4B8C5A808A74}" destId="{843A86C7-F70B-4D6E-9BD7-9F35B5644462}" srcOrd="0" destOrd="0" parTransId="{B8022BF1-DCE4-43AE-BE8D-068E9A741A1B}" sibTransId="{83BF24E7-82D8-439E-8545-29F6874545BE}"/>
    <dgm:cxn modelId="{5E9C8A4D-EC14-48C5-888F-A7989F4AD40A}" type="presOf" srcId="{40A2EF82-684A-4004-99C1-650C869B9D33}" destId="{5BD2FB49-CF83-43D4-A6D7-49BEBFDB5A06}" srcOrd="0" destOrd="2" presId="urn:microsoft.com/office/officeart/2005/8/layout/hList1"/>
    <dgm:cxn modelId="{868A2C74-0448-457E-A11B-4B165CA010F5}" type="presOf" srcId="{13349A7F-541A-4C1B-A0A2-A66E526453D6}" destId="{5BD2FB49-CF83-43D4-A6D7-49BEBFDB5A06}" srcOrd="0" destOrd="0" presId="urn:microsoft.com/office/officeart/2005/8/layout/hList1"/>
    <dgm:cxn modelId="{A0798E96-8645-4DB2-AB85-6B67BE552CB6}" type="presOf" srcId="{72042833-2DAC-4E1A-9067-0D90D4D79A77}" destId="{43D02767-1689-48BC-ABF2-4FEB98DCCFC1}" srcOrd="0" destOrd="1" presId="urn:microsoft.com/office/officeart/2005/8/layout/hList1"/>
    <dgm:cxn modelId="{A21EA9C3-715B-43B2-96A1-592C2A080B1A}" srcId="{843A86C7-F70B-4D6E-9BD7-9F35B5644462}" destId="{4846EF0F-FC7D-409F-9783-E91009A59903}" srcOrd="2" destOrd="0" parTransId="{0DB51052-9EAF-43C4-B3D9-29D5FF1FDBD2}" sibTransId="{CE698160-AA0B-4000-B0AD-A67535D9FFCE}"/>
    <dgm:cxn modelId="{901086C5-E314-4244-9637-9D0165212404}" srcId="{79A6E8B8-06FA-4572-AE2E-CC048EA03F47}" destId="{13349A7F-541A-4C1B-A0A2-A66E526453D6}" srcOrd="0" destOrd="0" parTransId="{25896898-49F9-4BA6-A3F4-4209F34794ED}" sibTransId="{B7FBD4D9-10E1-412B-88B3-F835DC7889DB}"/>
    <dgm:cxn modelId="{A8E75FC6-413A-46BC-A5CF-392AC52BF3AB}" srcId="{4F100DDE-AE24-4392-9826-50C527945428}" destId="{7AC46D58-C988-4F5A-87EA-1D6944A870BE}" srcOrd="3" destOrd="0" parTransId="{73BFBA2E-AD23-43D9-A878-AF6E46EB972A}" sibTransId="{99D903FE-92C2-46A6-A9D8-105BB50CA5C2}"/>
    <dgm:cxn modelId="{30354DD4-F403-4335-AEC6-117E8994EEDC}" srcId="{31EC342B-4C69-4860-9C44-4B8C5A808A74}" destId="{4F100DDE-AE24-4392-9826-50C527945428}" srcOrd="1" destOrd="0" parTransId="{8452A8D3-D360-4391-AE6E-935302C5A7FF}" sibTransId="{EB1332D8-6687-4F5E-923F-D8FF861636DD}"/>
    <dgm:cxn modelId="{446872DA-87AC-4875-9837-76D2D7BC2897}" srcId="{79A6E8B8-06FA-4572-AE2E-CC048EA03F47}" destId="{40A2EF82-684A-4004-99C1-650C869B9D33}" srcOrd="2" destOrd="0" parTransId="{1F7DFE11-B879-4E04-97EB-FD9D0C7DA69A}" sibTransId="{591421F8-AC1D-4050-80EC-1C9780B14AEE}"/>
    <dgm:cxn modelId="{92BE68DF-4E77-4FC9-B0DA-4845EA714C65}" type="presOf" srcId="{8E040494-6832-4E1C-BAB0-98A950A8B8DE}" destId="{43D02767-1689-48BC-ABF2-4FEB98DCCFC1}" srcOrd="0" destOrd="2" presId="urn:microsoft.com/office/officeart/2005/8/layout/hList1"/>
    <dgm:cxn modelId="{99FA61E8-15DA-47C4-94A8-7DD07948C635}" type="presOf" srcId="{4846EF0F-FC7D-409F-9783-E91009A59903}" destId="{8056F708-3496-4E30-8B88-7172DFCECA40}" srcOrd="0" destOrd="2" presId="urn:microsoft.com/office/officeart/2005/8/layout/hList1"/>
    <dgm:cxn modelId="{2ADADDEE-7F3D-460D-841E-AE7DF5612A04}" type="presOf" srcId="{79A6E8B8-06FA-4572-AE2E-CC048EA03F47}" destId="{44A5CDD4-72BC-4896-99BD-580EBE80189C}" srcOrd="0" destOrd="0" presId="urn:microsoft.com/office/officeart/2005/8/layout/hList1"/>
    <dgm:cxn modelId="{307B24F7-2661-4641-A6DB-682E42388B0D}" srcId="{843A86C7-F70B-4D6E-9BD7-9F35B5644462}" destId="{EB7C11E2-ADBB-480E-ABC3-B1C6E40ECE9C}" srcOrd="1" destOrd="0" parTransId="{5E31A001-CBBA-4121-B904-F77BDE4C0DF0}" sibTransId="{2F853E81-6C47-421C-A5B4-331C6868B04F}"/>
    <dgm:cxn modelId="{67B5A5FE-E716-49F3-94FE-C712A2F05ADA}" srcId="{79A6E8B8-06FA-4572-AE2E-CC048EA03F47}" destId="{B349B36C-33DB-49C2-B63C-96662CEF0EC4}" srcOrd="1" destOrd="0" parTransId="{4A8056C7-5C0C-4E7A-AA72-FC2ED6DB1ADA}" sibTransId="{1D53B7DE-FBE9-449A-95A4-11141DFD8E8F}"/>
    <dgm:cxn modelId="{14E538AC-0F24-45B1-A0FD-F83B8696EA3E}" type="presParOf" srcId="{EBD486E9-CC18-40CE-9CB1-D73350EB5D18}" destId="{AF3E7F6A-4CB6-46E7-A948-609FD2BF0E9E}" srcOrd="0" destOrd="0" presId="urn:microsoft.com/office/officeart/2005/8/layout/hList1"/>
    <dgm:cxn modelId="{5AE8C8C3-3923-4D99-9627-3227D80D0D59}" type="presParOf" srcId="{AF3E7F6A-4CB6-46E7-A948-609FD2BF0E9E}" destId="{0D524551-98AD-41BD-9C7B-24DFA0B653D2}" srcOrd="0" destOrd="0" presId="urn:microsoft.com/office/officeart/2005/8/layout/hList1"/>
    <dgm:cxn modelId="{57E08A0D-6C52-4A0A-93D6-369823E2FD37}" type="presParOf" srcId="{AF3E7F6A-4CB6-46E7-A948-609FD2BF0E9E}" destId="{8056F708-3496-4E30-8B88-7172DFCECA40}" srcOrd="1" destOrd="0" presId="urn:microsoft.com/office/officeart/2005/8/layout/hList1"/>
    <dgm:cxn modelId="{FF19CC90-B096-4027-B7B8-F5F8522276E7}" type="presParOf" srcId="{EBD486E9-CC18-40CE-9CB1-D73350EB5D18}" destId="{F1413F5F-D9DB-4074-B824-EC6F08C0FB49}" srcOrd="1" destOrd="0" presId="urn:microsoft.com/office/officeart/2005/8/layout/hList1"/>
    <dgm:cxn modelId="{36C5509E-4E84-4686-91A7-E3FF22029F85}" type="presParOf" srcId="{EBD486E9-CC18-40CE-9CB1-D73350EB5D18}" destId="{F42324FD-EFA9-4DA2-B000-9BDEABC51A47}" srcOrd="2" destOrd="0" presId="urn:microsoft.com/office/officeart/2005/8/layout/hList1"/>
    <dgm:cxn modelId="{18CDBD83-4A6F-4549-92B1-F13519A100F7}" type="presParOf" srcId="{F42324FD-EFA9-4DA2-B000-9BDEABC51A47}" destId="{3A6F5F6D-9EA2-4B7C-BCB0-686AD4E27980}" srcOrd="0" destOrd="0" presId="urn:microsoft.com/office/officeart/2005/8/layout/hList1"/>
    <dgm:cxn modelId="{5D2745CB-AC6F-4A3E-B37F-92342F4897D4}" type="presParOf" srcId="{F42324FD-EFA9-4DA2-B000-9BDEABC51A47}" destId="{43D02767-1689-48BC-ABF2-4FEB98DCCFC1}" srcOrd="1" destOrd="0" presId="urn:microsoft.com/office/officeart/2005/8/layout/hList1"/>
    <dgm:cxn modelId="{F9B6049E-95D1-4ED3-906A-C0BF0723E5BA}" type="presParOf" srcId="{EBD486E9-CC18-40CE-9CB1-D73350EB5D18}" destId="{578C54C5-E7FE-4610-A87F-770E9ACB24A2}" srcOrd="3" destOrd="0" presId="urn:microsoft.com/office/officeart/2005/8/layout/hList1"/>
    <dgm:cxn modelId="{E87FE513-5E21-46DC-AEB5-848E4B510294}" type="presParOf" srcId="{EBD486E9-CC18-40CE-9CB1-D73350EB5D18}" destId="{833E2107-6E15-4087-91A4-846F3D7741D4}" srcOrd="4" destOrd="0" presId="urn:microsoft.com/office/officeart/2005/8/layout/hList1"/>
    <dgm:cxn modelId="{F490A16A-6AAB-4059-8B50-879B982F744D}" type="presParOf" srcId="{833E2107-6E15-4087-91A4-846F3D7741D4}" destId="{44A5CDD4-72BC-4896-99BD-580EBE80189C}" srcOrd="0" destOrd="0" presId="urn:microsoft.com/office/officeart/2005/8/layout/hList1"/>
    <dgm:cxn modelId="{29D9573A-026F-467C-97BB-3DE2F1016086}" type="presParOf" srcId="{833E2107-6E15-4087-91A4-846F3D7741D4}" destId="{5BD2FB49-CF83-43D4-A6D7-49BEBFDB5A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64AEA99-C530-4B54-AB71-398EC734BD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741E27-C8D6-43FE-9856-6DF326BAEDB9}">
      <dgm:prSet/>
      <dgm:spPr/>
      <dgm:t>
        <a:bodyPr/>
        <a:lstStyle/>
        <a:p>
          <a:pPr rtl="0"/>
          <a:r>
            <a:rPr lang="en-IN" b="0" i="0"/>
            <a:t>7. </a:t>
          </a:r>
          <a:r>
            <a:rPr lang="en-IN" b="1" i="0"/>
            <a:t>Schema Markup (Structured Data)</a:t>
          </a:r>
          <a:endParaRPr lang="en-IN"/>
        </a:p>
      </dgm:t>
    </dgm:pt>
    <dgm:pt modelId="{7ACE0126-A4E9-457A-A610-BA23D7F64E32}" type="parTrans" cxnId="{2FC54698-8FF7-4BF0-B330-2E2120FAFB51}">
      <dgm:prSet/>
      <dgm:spPr/>
      <dgm:t>
        <a:bodyPr/>
        <a:lstStyle/>
        <a:p>
          <a:endParaRPr lang="en-IN"/>
        </a:p>
      </dgm:t>
    </dgm:pt>
    <dgm:pt modelId="{696DA858-745A-4550-A716-B60BFC75A4B9}" type="sibTrans" cxnId="{2FC54698-8FF7-4BF0-B330-2E2120FAFB51}">
      <dgm:prSet/>
      <dgm:spPr/>
      <dgm:t>
        <a:bodyPr/>
        <a:lstStyle/>
        <a:p>
          <a:endParaRPr lang="en-IN"/>
        </a:p>
      </dgm:t>
    </dgm:pt>
    <dgm:pt modelId="{D8B140A5-EA9C-4BBA-8F6F-A7B16C95C098}">
      <dgm:prSet/>
      <dgm:spPr/>
      <dgm:t>
        <a:bodyPr/>
        <a:lstStyle/>
        <a:p>
          <a:pPr rtl="0"/>
          <a:r>
            <a:rPr lang="en-IN" b="1" i="0"/>
            <a:t>Article schema</a:t>
          </a:r>
          <a:r>
            <a:rPr lang="en-IN" b="0" i="0"/>
            <a:t> (for blog page).</a:t>
          </a:r>
          <a:endParaRPr lang="en-IN"/>
        </a:p>
      </dgm:t>
    </dgm:pt>
    <dgm:pt modelId="{5E54A58B-3562-4D93-B2F1-662551033811}" type="parTrans" cxnId="{2422A5FA-360F-4E2A-A30E-DC1486B3FEB0}">
      <dgm:prSet/>
      <dgm:spPr/>
      <dgm:t>
        <a:bodyPr/>
        <a:lstStyle/>
        <a:p>
          <a:endParaRPr lang="en-IN"/>
        </a:p>
      </dgm:t>
    </dgm:pt>
    <dgm:pt modelId="{8D64FED4-C16C-4575-8D02-ADD62FB86E0D}" type="sibTrans" cxnId="{2422A5FA-360F-4E2A-A30E-DC1486B3FEB0}">
      <dgm:prSet/>
      <dgm:spPr/>
      <dgm:t>
        <a:bodyPr/>
        <a:lstStyle/>
        <a:p>
          <a:endParaRPr lang="en-IN"/>
        </a:p>
      </dgm:t>
    </dgm:pt>
    <dgm:pt modelId="{FBEB013D-D5CE-4ABC-9AE8-9D71C9508F81}">
      <dgm:prSet/>
      <dgm:spPr/>
      <dgm:t>
        <a:bodyPr/>
        <a:lstStyle/>
        <a:p>
          <a:pPr rtl="0"/>
          <a:r>
            <a:rPr lang="en-IN" b="1" i="0" dirty="0"/>
            <a:t>Product schema</a:t>
          </a:r>
          <a:r>
            <a:rPr lang="en-IN" b="0" i="0" dirty="0"/>
            <a:t> (for product page).</a:t>
          </a:r>
          <a:endParaRPr lang="en-IN" dirty="0"/>
        </a:p>
      </dgm:t>
    </dgm:pt>
    <dgm:pt modelId="{C740E865-C76A-4F14-B879-F50AE8015440}" type="parTrans" cxnId="{79D34AFB-7D0F-4996-9971-68EB45B5A727}">
      <dgm:prSet/>
      <dgm:spPr/>
      <dgm:t>
        <a:bodyPr/>
        <a:lstStyle/>
        <a:p>
          <a:endParaRPr lang="en-IN"/>
        </a:p>
      </dgm:t>
    </dgm:pt>
    <dgm:pt modelId="{E5079E99-667A-4A6B-9BFC-649DAADA3A74}" type="sibTrans" cxnId="{79D34AFB-7D0F-4996-9971-68EB45B5A727}">
      <dgm:prSet/>
      <dgm:spPr/>
      <dgm:t>
        <a:bodyPr/>
        <a:lstStyle/>
        <a:p>
          <a:endParaRPr lang="en-IN"/>
        </a:p>
      </dgm:t>
    </dgm:pt>
    <dgm:pt modelId="{C0412A9A-0931-4D24-BA85-F9448502C13E}">
      <dgm:prSet/>
      <dgm:spPr/>
      <dgm:t>
        <a:bodyPr/>
        <a:lstStyle/>
        <a:p>
          <a:pPr rtl="0"/>
          <a:r>
            <a:rPr lang="en-IN" b="1" i="0"/>
            <a:t>Breadcrumb schema</a:t>
          </a:r>
          <a:r>
            <a:rPr lang="en-IN" b="0" i="0"/>
            <a:t> (for site structure).</a:t>
          </a:r>
          <a:endParaRPr lang="en-IN"/>
        </a:p>
      </dgm:t>
    </dgm:pt>
    <dgm:pt modelId="{0B90CB7F-8ED4-4AA9-8796-EFDD788DB9CE}" type="parTrans" cxnId="{F87A72F6-A32A-4622-BD38-8E74B8CC52F3}">
      <dgm:prSet/>
      <dgm:spPr/>
      <dgm:t>
        <a:bodyPr/>
        <a:lstStyle/>
        <a:p>
          <a:endParaRPr lang="en-IN"/>
        </a:p>
      </dgm:t>
    </dgm:pt>
    <dgm:pt modelId="{4091F399-2B14-4D80-BA87-109CF59D871B}" type="sibTrans" cxnId="{F87A72F6-A32A-4622-BD38-8E74B8CC52F3}">
      <dgm:prSet/>
      <dgm:spPr/>
      <dgm:t>
        <a:bodyPr/>
        <a:lstStyle/>
        <a:p>
          <a:endParaRPr lang="en-IN"/>
        </a:p>
      </dgm:t>
    </dgm:pt>
    <dgm:pt modelId="{0009EE50-163D-4050-94BB-ACDBB73CC55F}">
      <dgm:prSet/>
      <dgm:spPr/>
      <dgm:t>
        <a:bodyPr/>
        <a:lstStyle/>
        <a:p>
          <a:pPr rtl="0"/>
          <a:r>
            <a:rPr lang="en-IN" b="1" i="0"/>
            <a:t>FAQ schema</a:t>
          </a:r>
          <a:r>
            <a:rPr lang="en-IN" b="0" i="0"/>
            <a:t> (for question-answer blocks).</a:t>
          </a:r>
          <a:endParaRPr lang="en-IN"/>
        </a:p>
      </dgm:t>
    </dgm:pt>
    <dgm:pt modelId="{CB82CE47-5C6F-4431-B44C-20C1F3D72A03}" type="parTrans" cxnId="{1B0FBFAE-DC5F-4EF5-AB77-83C8AA72E0CD}">
      <dgm:prSet/>
      <dgm:spPr/>
      <dgm:t>
        <a:bodyPr/>
        <a:lstStyle/>
        <a:p>
          <a:endParaRPr lang="en-IN"/>
        </a:p>
      </dgm:t>
    </dgm:pt>
    <dgm:pt modelId="{52B8ED24-AABF-4A9C-BEB1-90113D8C922C}" type="sibTrans" cxnId="{1B0FBFAE-DC5F-4EF5-AB77-83C8AA72E0CD}">
      <dgm:prSet/>
      <dgm:spPr/>
      <dgm:t>
        <a:bodyPr/>
        <a:lstStyle/>
        <a:p>
          <a:endParaRPr lang="en-IN"/>
        </a:p>
      </dgm:t>
    </dgm:pt>
    <dgm:pt modelId="{6AC4F3F3-5A75-45CA-BEC3-6A69F5689A27}">
      <dgm:prSet/>
      <dgm:spPr/>
      <dgm:t>
        <a:bodyPr/>
        <a:lstStyle/>
        <a:p>
          <a:pPr rtl="0"/>
          <a:endParaRPr lang="en-IN"/>
        </a:p>
      </dgm:t>
    </dgm:pt>
    <dgm:pt modelId="{CEA2B551-BB44-4BC5-9E00-B88939723B75}" type="parTrans" cxnId="{8F10E332-F897-4734-9E81-E23A80C81ABF}">
      <dgm:prSet/>
      <dgm:spPr/>
      <dgm:t>
        <a:bodyPr/>
        <a:lstStyle/>
        <a:p>
          <a:endParaRPr lang="en-IN"/>
        </a:p>
      </dgm:t>
    </dgm:pt>
    <dgm:pt modelId="{E7F7F268-FD69-40C4-9F8F-1D7ADE324443}" type="sibTrans" cxnId="{8F10E332-F897-4734-9E81-E23A80C81ABF}">
      <dgm:prSet/>
      <dgm:spPr/>
      <dgm:t>
        <a:bodyPr/>
        <a:lstStyle/>
        <a:p>
          <a:endParaRPr lang="en-IN"/>
        </a:p>
      </dgm:t>
    </dgm:pt>
    <dgm:pt modelId="{0AA97A7D-A9A6-4C05-A357-1C8E05099F86}">
      <dgm:prSet/>
      <dgm:spPr/>
      <dgm:t>
        <a:bodyPr/>
        <a:lstStyle/>
        <a:p>
          <a:pPr rtl="0"/>
          <a:r>
            <a:rPr lang="en-IN" b="0" i="0"/>
            <a:t>8. </a:t>
          </a:r>
          <a:r>
            <a:rPr lang="en-IN" b="1" i="0"/>
            <a:t>Technical Elements</a:t>
          </a:r>
          <a:endParaRPr lang="en-IN"/>
        </a:p>
      </dgm:t>
    </dgm:pt>
    <dgm:pt modelId="{8F38EB68-CC26-49D6-B8F3-73FA46AD39D3}" type="parTrans" cxnId="{82594D77-6302-4A8B-A7AF-3FCCF6525C83}">
      <dgm:prSet/>
      <dgm:spPr/>
      <dgm:t>
        <a:bodyPr/>
        <a:lstStyle/>
        <a:p>
          <a:endParaRPr lang="en-IN"/>
        </a:p>
      </dgm:t>
    </dgm:pt>
    <dgm:pt modelId="{E6B809A8-C8EC-4998-AC22-3F097EB484D1}" type="sibTrans" cxnId="{82594D77-6302-4A8B-A7AF-3FCCF6525C83}">
      <dgm:prSet/>
      <dgm:spPr/>
      <dgm:t>
        <a:bodyPr/>
        <a:lstStyle/>
        <a:p>
          <a:endParaRPr lang="en-IN"/>
        </a:p>
      </dgm:t>
    </dgm:pt>
    <dgm:pt modelId="{D1513D15-EA50-4DE1-8C4D-96E85B99B69F}">
      <dgm:prSet/>
      <dgm:spPr/>
      <dgm:t>
        <a:bodyPr/>
        <a:lstStyle/>
        <a:p>
          <a:pPr rtl="0"/>
          <a:r>
            <a:rPr lang="en-IN" b="1" i="0"/>
            <a:t>Mobile-friendly design</a:t>
          </a:r>
          <a:r>
            <a:rPr lang="en-IN" b="0" i="0"/>
            <a:t> (responsive).</a:t>
          </a:r>
          <a:endParaRPr lang="en-IN"/>
        </a:p>
      </dgm:t>
    </dgm:pt>
    <dgm:pt modelId="{129EA198-AD97-4C5B-AD6B-CF3B570833CF}" type="parTrans" cxnId="{58FDA76A-E510-40A4-AAA1-D5C9F8273B49}">
      <dgm:prSet/>
      <dgm:spPr/>
      <dgm:t>
        <a:bodyPr/>
        <a:lstStyle/>
        <a:p>
          <a:endParaRPr lang="en-IN"/>
        </a:p>
      </dgm:t>
    </dgm:pt>
    <dgm:pt modelId="{23C55869-871C-4CF5-9C31-4AAF35ADF613}" type="sibTrans" cxnId="{58FDA76A-E510-40A4-AAA1-D5C9F8273B49}">
      <dgm:prSet/>
      <dgm:spPr/>
      <dgm:t>
        <a:bodyPr/>
        <a:lstStyle/>
        <a:p>
          <a:endParaRPr lang="en-IN"/>
        </a:p>
      </dgm:t>
    </dgm:pt>
    <dgm:pt modelId="{F3BB4FD1-A2DF-4DDE-87A5-D3EEFBD6EFF7}">
      <dgm:prSet/>
      <dgm:spPr/>
      <dgm:t>
        <a:bodyPr/>
        <a:lstStyle/>
        <a:p>
          <a:pPr rtl="0"/>
          <a:r>
            <a:rPr lang="en-IN" b="1" i="0"/>
            <a:t>Page speed optimization</a:t>
          </a:r>
          <a:r>
            <a:rPr lang="en-IN" b="0" i="0"/>
            <a:t> (Core Web Vitals).</a:t>
          </a:r>
          <a:endParaRPr lang="en-IN"/>
        </a:p>
      </dgm:t>
    </dgm:pt>
    <dgm:pt modelId="{33B6D55E-C578-48B6-9F77-DF108766CBBA}" type="parTrans" cxnId="{4ED15E52-1A0B-4DE2-9B69-F86769054896}">
      <dgm:prSet/>
      <dgm:spPr/>
      <dgm:t>
        <a:bodyPr/>
        <a:lstStyle/>
        <a:p>
          <a:endParaRPr lang="en-IN"/>
        </a:p>
      </dgm:t>
    </dgm:pt>
    <dgm:pt modelId="{C4D8DBB7-77E9-4A42-AE43-335F7C7DB562}" type="sibTrans" cxnId="{4ED15E52-1A0B-4DE2-9B69-F86769054896}">
      <dgm:prSet/>
      <dgm:spPr/>
      <dgm:t>
        <a:bodyPr/>
        <a:lstStyle/>
        <a:p>
          <a:endParaRPr lang="en-IN"/>
        </a:p>
      </dgm:t>
    </dgm:pt>
    <dgm:pt modelId="{8E74BEB2-F165-44B2-8356-C1C071B1E15E}">
      <dgm:prSet/>
      <dgm:spPr/>
      <dgm:t>
        <a:bodyPr/>
        <a:lstStyle/>
        <a:p>
          <a:pPr rtl="0"/>
          <a:r>
            <a:rPr lang="en-IN" b="1" i="0"/>
            <a:t>Canonical tags</a:t>
          </a:r>
          <a:r>
            <a:rPr lang="en-IN" b="0" i="0"/>
            <a:t> (avoid duplicate content).</a:t>
          </a:r>
          <a:endParaRPr lang="en-IN"/>
        </a:p>
      </dgm:t>
    </dgm:pt>
    <dgm:pt modelId="{60E514A9-B281-47DF-9FBD-5FCF1084D6A0}" type="parTrans" cxnId="{63A3F77C-FAA8-4FF7-A281-9D0690B5B10E}">
      <dgm:prSet/>
      <dgm:spPr/>
      <dgm:t>
        <a:bodyPr/>
        <a:lstStyle/>
        <a:p>
          <a:endParaRPr lang="en-IN"/>
        </a:p>
      </dgm:t>
    </dgm:pt>
    <dgm:pt modelId="{6F7A41DB-CCDC-4954-87D8-1FDD53D6F558}" type="sibTrans" cxnId="{63A3F77C-FAA8-4FF7-A281-9D0690B5B10E}">
      <dgm:prSet/>
      <dgm:spPr/>
      <dgm:t>
        <a:bodyPr/>
        <a:lstStyle/>
        <a:p>
          <a:endParaRPr lang="en-IN"/>
        </a:p>
      </dgm:t>
    </dgm:pt>
    <dgm:pt modelId="{3B00D1C5-94A2-467F-9D22-397B29BEE8C9}">
      <dgm:prSet/>
      <dgm:spPr/>
      <dgm:t>
        <a:bodyPr/>
        <a:lstStyle/>
        <a:p>
          <a:pPr rtl="0"/>
          <a:r>
            <a:rPr lang="en-IN" b="1" i="0"/>
            <a:t>SSL (HTTPS)</a:t>
          </a:r>
          <a:r>
            <a:rPr lang="en-IN" b="0" i="0"/>
            <a:t> enabled.</a:t>
          </a:r>
          <a:endParaRPr lang="en-IN"/>
        </a:p>
      </dgm:t>
    </dgm:pt>
    <dgm:pt modelId="{4C5DA143-A6E5-49C8-913B-23A32B4D6F10}" type="parTrans" cxnId="{0963AC3D-0EB5-419F-AE9C-35C8EF2AF810}">
      <dgm:prSet/>
      <dgm:spPr/>
      <dgm:t>
        <a:bodyPr/>
        <a:lstStyle/>
        <a:p>
          <a:endParaRPr lang="en-IN"/>
        </a:p>
      </dgm:t>
    </dgm:pt>
    <dgm:pt modelId="{FF1BA695-A276-479A-B272-765C986EFB9F}" type="sibTrans" cxnId="{0963AC3D-0EB5-419F-AE9C-35C8EF2AF810}">
      <dgm:prSet/>
      <dgm:spPr/>
      <dgm:t>
        <a:bodyPr/>
        <a:lstStyle/>
        <a:p>
          <a:endParaRPr lang="en-IN"/>
        </a:p>
      </dgm:t>
    </dgm:pt>
    <dgm:pt modelId="{71A0060A-E3CD-4AD8-8237-C5D342F313CA}">
      <dgm:prSet/>
      <dgm:spPr/>
      <dgm:t>
        <a:bodyPr/>
        <a:lstStyle/>
        <a:p>
          <a:pPr rtl="0"/>
          <a:endParaRPr lang="en-IN"/>
        </a:p>
      </dgm:t>
    </dgm:pt>
    <dgm:pt modelId="{9CD94F46-E097-4BF4-B515-7E71520CC4FA}" type="parTrans" cxnId="{69DDCAF4-79DF-4118-8B1E-77522C274601}">
      <dgm:prSet/>
      <dgm:spPr/>
      <dgm:t>
        <a:bodyPr/>
        <a:lstStyle/>
        <a:p>
          <a:endParaRPr lang="en-IN"/>
        </a:p>
      </dgm:t>
    </dgm:pt>
    <dgm:pt modelId="{162DD592-EA72-474B-82D1-9BE6E1672132}" type="sibTrans" cxnId="{69DDCAF4-79DF-4118-8B1E-77522C274601}">
      <dgm:prSet/>
      <dgm:spPr/>
      <dgm:t>
        <a:bodyPr/>
        <a:lstStyle/>
        <a:p>
          <a:endParaRPr lang="en-IN"/>
        </a:p>
      </dgm:t>
    </dgm:pt>
    <dgm:pt modelId="{2AE09CC1-1B20-43FD-ABB0-4652C5A63892}">
      <dgm:prSet/>
      <dgm:spPr/>
      <dgm:t>
        <a:bodyPr/>
        <a:lstStyle/>
        <a:p>
          <a:pPr rtl="0"/>
          <a:r>
            <a:rPr lang="en-IN" b="0" i="0"/>
            <a:t>9. </a:t>
          </a:r>
          <a:r>
            <a:rPr lang="en-IN" b="1" i="0"/>
            <a:t>Engagement Elements</a:t>
          </a:r>
          <a:endParaRPr lang="en-IN"/>
        </a:p>
      </dgm:t>
    </dgm:pt>
    <dgm:pt modelId="{566CD1E1-72C3-4648-B9F0-D65F66300146}" type="parTrans" cxnId="{F38283EA-35E9-4541-88C7-700E520409D2}">
      <dgm:prSet/>
      <dgm:spPr/>
      <dgm:t>
        <a:bodyPr/>
        <a:lstStyle/>
        <a:p>
          <a:endParaRPr lang="en-IN"/>
        </a:p>
      </dgm:t>
    </dgm:pt>
    <dgm:pt modelId="{E8AAD909-F430-4593-A770-65344260A5B4}" type="sibTrans" cxnId="{F38283EA-35E9-4541-88C7-700E520409D2}">
      <dgm:prSet/>
      <dgm:spPr/>
      <dgm:t>
        <a:bodyPr/>
        <a:lstStyle/>
        <a:p>
          <a:endParaRPr lang="en-IN"/>
        </a:p>
      </dgm:t>
    </dgm:pt>
    <dgm:pt modelId="{C4C409F9-C802-4A1F-A49E-95AACA249F1A}">
      <dgm:prSet/>
      <dgm:spPr/>
      <dgm:t>
        <a:bodyPr/>
        <a:lstStyle/>
        <a:p>
          <a:pPr rtl="0"/>
          <a:r>
            <a:rPr lang="en-IN" b="1" i="0"/>
            <a:t>Clear CTAs</a:t>
          </a:r>
          <a:r>
            <a:rPr lang="en-IN" b="0" i="0"/>
            <a:t> (Download Now, Get Template, Learn More).</a:t>
          </a:r>
          <a:endParaRPr lang="en-IN"/>
        </a:p>
      </dgm:t>
    </dgm:pt>
    <dgm:pt modelId="{1C61637E-A660-4198-AEA4-4F0CF7680692}" type="parTrans" cxnId="{B35C4A77-81C2-4087-BFBC-AE5AD1D639A2}">
      <dgm:prSet/>
      <dgm:spPr/>
      <dgm:t>
        <a:bodyPr/>
        <a:lstStyle/>
        <a:p>
          <a:endParaRPr lang="en-IN"/>
        </a:p>
      </dgm:t>
    </dgm:pt>
    <dgm:pt modelId="{49955ABA-F506-4924-B992-6A28DC084BFB}" type="sibTrans" cxnId="{B35C4A77-81C2-4087-BFBC-AE5AD1D639A2}">
      <dgm:prSet/>
      <dgm:spPr/>
      <dgm:t>
        <a:bodyPr/>
        <a:lstStyle/>
        <a:p>
          <a:endParaRPr lang="en-IN"/>
        </a:p>
      </dgm:t>
    </dgm:pt>
    <dgm:pt modelId="{FF1A2AA2-FBAC-4577-AC29-9647C1C263F6}">
      <dgm:prSet/>
      <dgm:spPr/>
      <dgm:t>
        <a:bodyPr/>
        <a:lstStyle/>
        <a:p>
          <a:pPr rtl="0"/>
          <a:r>
            <a:rPr lang="en-IN" b="1" i="0"/>
            <a:t>Social sharing buttons</a:t>
          </a:r>
          <a:r>
            <a:rPr lang="en-IN" b="0" i="0"/>
            <a:t>.</a:t>
          </a:r>
          <a:endParaRPr lang="en-IN"/>
        </a:p>
      </dgm:t>
    </dgm:pt>
    <dgm:pt modelId="{AF8E4D92-55FA-4B36-8E52-BDF60940E0A1}" type="parTrans" cxnId="{EB2987BB-C287-4DFB-A6A4-225EEE4C019E}">
      <dgm:prSet/>
      <dgm:spPr/>
      <dgm:t>
        <a:bodyPr/>
        <a:lstStyle/>
        <a:p>
          <a:endParaRPr lang="en-IN"/>
        </a:p>
      </dgm:t>
    </dgm:pt>
    <dgm:pt modelId="{685B3B05-EA65-46B0-9E57-33733E6A6E2F}" type="sibTrans" cxnId="{EB2987BB-C287-4DFB-A6A4-225EEE4C019E}">
      <dgm:prSet/>
      <dgm:spPr/>
      <dgm:t>
        <a:bodyPr/>
        <a:lstStyle/>
        <a:p>
          <a:endParaRPr lang="en-IN"/>
        </a:p>
      </dgm:t>
    </dgm:pt>
    <dgm:pt modelId="{47752F7B-A2EA-4DB7-8425-BF34B2F21D8A}">
      <dgm:prSet/>
      <dgm:spPr/>
      <dgm:t>
        <a:bodyPr/>
        <a:lstStyle/>
        <a:p>
          <a:pPr rtl="0"/>
          <a:r>
            <a:rPr lang="en-IN" b="1" i="0"/>
            <a:t>User-friendly navigation &amp; breadcrumb</a:t>
          </a:r>
          <a:endParaRPr lang="en-IN"/>
        </a:p>
      </dgm:t>
    </dgm:pt>
    <dgm:pt modelId="{A4767057-D400-44E8-89CB-46CAA7690485}" type="parTrans" cxnId="{DBA07952-5B7D-4B77-8AA3-7D8160C6DD43}">
      <dgm:prSet/>
      <dgm:spPr/>
      <dgm:t>
        <a:bodyPr/>
        <a:lstStyle/>
        <a:p>
          <a:endParaRPr lang="en-IN"/>
        </a:p>
      </dgm:t>
    </dgm:pt>
    <dgm:pt modelId="{0CF75EED-A8E9-4C16-98D1-5FEC97ABB617}" type="sibTrans" cxnId="{DBA07952-5B7D-4B77-8AA3-7D8160C6DD43}">
      <dgm:prSet/>
      <dgm:spPr/>
      <dgm:t>
        <a:bodyPr/>
        <a:lstStyle/>
        <a:p>
          <a:endParaRPr lang="en-IN"/>
        </a:p>
      </dgm:t>
    </dgm:pt>
    <dgm:pt modelId="{0A430490-6C4A-4494-81C4-8D47C0F05965}" type="pres">
      <dgm:prSet presAssocID="{264AEA99-C530-4B54-AB71-398EC734BD67}" presName="linear" presStyleCnt="0">
        <dgm:presLayoutVars>
          <dgm:animLvl val="lvl"/>
          <dgm:resizeHandles val="exact"/>
        </dgm:presLayoutVars>
      </dgm:prSet>
      <dgm:spPr/>
    </dgm:pt>
    <dgm:pt modelId="{004AF284-AA10-47AE-A0B7-9A4A0DB52B07}" type="pres">
      <dgm:prSet presAssocID="{CF741E27-C8D6-43FE-9856-6DF326BAED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14F99E-B721-43D9-B7FD-B12ADCA68606}" type="pres">
      <dgm:prSet presAssocID="{CF741E27-C8D6-43FE-9856-6DF326BAEDB9}" presName="childText" presStyleLbl="revTx" presStyleIdx="0" presStyleCnt="3">
        <dgm:presLayoutVars>
          <dgm:bulletEnabled val="1"/>
        </dgm:presLayoutVars>
      </dgm:prSet>
      <dgm:spPr/>
    </dgm:pt>
    <dgm:pt modelId="{E5F22ECB-215D-421B-BEA8-BE6818A6CB72}" type="pres">
      <dgm:prSet presAssocID="{6AC4F3F3-5A75-45CA-BEC3-6A69F5689A2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C2441F-20FF-4410-AAA1-87D02E4F6DAA}" type="pres">
      <dgm:prSet presAssocID="{E7F7F268-FD69-40C4-9F8F-1D7ADE324443}" presName="spacer" presStyleCnt="0"/>
      <dgm:spPr/>
    </dgm:pt>
    <dgm:pt modelId="{DCED7645-B503-44C8-8026-169D96AFFFB7}" type="pres">
      <dgm:prSet presAssocID="{0AA97A7D-A9A6-4C05-A357-1C8E05099F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06389A-04A1-4DB6-992B-AF4FF13AFED1}" type="pres">
      <dgm:prSet presAssocID="{0AA97A7D-A9A6-4C05-A357-1C8E05099F86}" presName="childText" presStyleLbl="revTx" presStyleIdx="1" presStyleCnt="3">
        <dgm:presLayoutVars>
          <dgm:bulletEnabled val="1"/>
        </dgm:presLayoutVars>
      </dgm:prSet>
      <dgm:spPr/>
    </dgm:pt>
    <dgm:pt modelId="{FC899C13-FCF2-429C-B6D4-7B8A4A4FC70E}" type="pres">
      <dgm:prSet presAssocID="{71A0060A-E3CD-4AD8-8237-C5D342F313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7DB9C0-183D-4C8F-AD94-993E2600FC55}" type="pres">
      <dgm:prSet presAssocID="{162DD592-EA72-474B-82D1-9BE6E1672132}" presName="spacer" presStyleCnt="0"/>
      <dgm:spPr/>
    </dgm:pt>
    <dgm:pt modelId="{72CA847B-4D78-46DA-95A3-41A34992D3AD}" type="pres">
      <dgm:prSet presAssocID="{2AE09CC1-1B20-43FD-ABB0-4652C5A6389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AA87774-3A5F-458E-A683-0637E9112E46}" type="pres">
      <dgm:prSet presAssocID="{2AE09CC1-1B20-43FD-ABB0-4652C5A6389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CF3EB27-EEA1-4334-AA28-EC963A35D461}" type="presOf" srcId="{2AE09CC1-1B20-43FD-ABB0-4652C5A63892}" destId="{72CA847B-4D78-46DA-95A3-41A34992D3AD}" srcOrd="0" destOrd="0" presId="urn:microsoft.com/office/officeart/2005/8/layout/vList2"/>
    <dgm:cxn modelId="{FBE2C52E-D4E7-4B10-A917-DD9D7F81C239}" type="presOf" srcId="{C4C409F9-C802-4A1F-A49E-95AACA249F1A}" destId="{8AA87774-3A5F-458E-A683-0637E9112E46}" srcOrd="0" destOrd="0" presId="urn:microsoft.com/office/officeart/2005/8/layout/vList2"/>
    <dgm:cxn modelId="{8F10E332-F897-4734-9E81-E23A80C81ABF}" srcId="{264AEA99-C530-4B54-AB71-398EC734BD67}" destId="{6AC4F3F3-5A75-45CA-BEC3-6A69F5689A27}" srcOrd="1" destOrd="0" parTransId="{CEA2B551-BB44-4BC5-9E00-B88939723B75}" sibTransId="{E7F7F268-FD69-40C4-9F8F-1D7ADE324443}"/>
    <dgm:cxn modelId="{06DDAD36-07A6-4E16-8036-5E622B065433}" type="presOf" srcId="{264AEA99-C530-4B54-AB71-398EC734BD67}" destId="{0A430490-6C4A-4494-81C4-8D47C0F05965}" srcOrd="0" destOrd="0" presId="urn:microsoft.com/office/officeart/2005/8/layout/vList2"/>
    <dgm:cxn modelId="{0963AC3D-0EB5-419F-AE9C-35C8EF2AF810}" srcId="{0AA97A7D-A9A6-4C05-A357-1C8E05099F86}" destId="{3B00D1C5-94A2-467F-9D22-397B29BEE8C9}" srcOrd="3" destOrd="0" parTransId="{4C5DA143-A6E5-49C8-913B-23A32B4D6F10}" sibTransId="{FF1BA695-A276-479A-B272-765C986EFB9F}"/>
    <dgm:cxn modelId="{BC6AEF5E-DA31-4760-A10E-A5AFD2788014}" type="presOf" srcId="{8E74BEB2-F165-44B2-8356-C1C071B1E15E}" destId="{C406389A-04A1-4DB6-992B-AF4FF13AFED1}" srcOrd="0" destOrd="2" presId="urn:microsoft.com/office/officeart/2005/8/layout/vList2"/>
    <dgm:cxn modelId="{58FDA76A-E510-40A4-AAA1-D5C9F8273B49}" srcId="{0AA97A7D-A9A6-4C05-A357-1C8E05099F86}" destId="{D1513D15-EA50-4DE1-8C4D-96E85B99B69F}" srcOrd="0" destOrd="0" parTransId="{129EA198-AD97-4C5B-AD6B-CF3B570833CF}" sibTransId="{23C55869-871C-4CF5-9C31-4AAF35ADF613}"/>
    <dgm:cxn modelId="{7F442D52-7301-4EB2-8F11-EF4C059341D6}" type="presOf" srcId="{0009EE50-163D-4050-94BB-ACDBB73CC55F}" destId="{3B14F99E-B721-43D9-B7FD-B12ADCA68606}" srcOrd="0" destOrd="3" presId="urn:microsoft.com/office/officeart/2005/8/layout/vList2"/>
    <dgm:cxn modelId="{4ED15E52-1A0B-4DE2-9B69-F86769054896}" srcId="{0AA97A7D-A9A6-4C05-A357-1C8E05099F86}" destId="{F3BB4FD1-A2DF-4DDE-87A5-D3EEFBD6EFF7}" srcOrd="1" destOrd="0" parTransId="{33B6D55E-C578-48B6-9F77-DF108766CBBA}" sibTransId="{C4D8DBB7-77E9-4A42-AE43-335F7C7DB562}"/>
    <dgm:cxn modelId="{DBA07952-5B7D-4B77-8AA3-7D8160C6DD43}" srcId="{2AE09CC1-1B20-43FD-ABB0-4652C5A63892}" destId="{47752F7B-A2EA-4DB7-8425-BF34B2F21D8A}" srcOrd="2" destOrd="0" parTransId="{A4767057-D400-44E8-89CB-46CAA7690485}" sibTransId="{0CF75EED-A8E9-4C16-98D1-5FEC97ABB617}"/>
    <dgm:cxn modelId="{B35C4A77-81C2-4087-BFBC-AE5AD1D639A2}" srcId="{2AE09CC1-1B20-43FD-ABB0-4652C5A63892}" destId="{C4C409F9-C802-4A1F-A49E-95AACA249F1A}" srcOrd="0" destOrd="0" parTransId="{1C61637E-A660-4198-AEA4-4F0CF7680692}" sibTransId="{49955ABA-F506-4924-B992-6A28DC084BFB}"/>
    <dgm:cxn modelId="{82594D77-6302-4A8B-A7AF-3FCCF6525C83}" srcId="{264AEA99-C530-4B54-AB71-398EC734BD67}" destId="{0AA97A7D-A9A6-4C05-A357-1C8E05099F86}" srcOrd="2" destOrd="0" parTransId="{8F38EB68-CC26-49D6-B8F3-73FA46AD39D3}" sibTransId="{E6B809A8-C8EC-4998-AC22-3F097EB484D1}"/>
    <dgm:cxn modelId="{1131F27C-140D-4896-84B5-C7138EDEB67D}" type="presOf" srcId="{6AC4F3F3-5A75-45CA-BEC3-6A69F5689A27}" destId="{E5F22ECB-215D-421B-BEA8-BE6818A6CB72}" srcOrd="0" destOrd="0" presId="urn:microsoft.com/office/officeart/2005/8/layout/vList2"/>
    <dgm:cxn modelId="{63A3F77C-FAA8-4FF7-A281-9D0690B5B10E}" srcId="{0AA97A7D-A9A6-4C05-A357-1C8E05099F86}" destId="{8E74BEB2-F165-44B2-8356-C1C071B1E15E}" srcOrd="2" destOrd="0" parTransId="{60E514A9-B281-47DF-9FBD-5FCF1084D6A0}" sibTransId="{6F7A41DB-CCDC-4954-87D8-1FDD53D6F558}"/>
    <dgm:cxn modelId="{3377BE83-43B4-416F-B49C-41DC6D7CF015}" type="presOf" srcId="{F3BB4FD1-A2DF-4DDE-87A5-D3EEFBD6EFF7}" destId="{C406389A-04A1-4DB6-992B-AF4FF13AFED1}" srcOrd="0" destOrd="1" presId="urn:microsoft.com/office/officeart/2005/8/layout/vList2"/>
    <dgm:cxn modelId="{2FC54698-8FF7-4BF0-B330-2E2120FAFB51}" srcId="{264AEA99-C530-4B54-AB71-398EC734BD67}" destId="{CF741E27-C8D6-43FE-9856-6DF326BAEDB9}" srcOrd="0" destOrd="0" parTransId="{7ACE0126-A4E9-457A-A610-BA23D7F64E32}" sibTransId="{696DA858-745A-4550-A716-B60BFC75A4B9}"/>
    <dgm:cxn modelId="{9BA19D99-85FF-441A-84E3-E59BEB938E1A}" type="presOf" srcId="{71A0060A-E3CD-4AD8-8237-C5D342F313CA}" destId="{FC899C13-FCF2-429C-B6D4-7B8A4A4FC70E}" srcOrd="0" destOrd="0" presId="urn:microsoft.com/office/officeart/2005/8/layout/vList2"/>
    <dgm:cxn modelId="{16C0AF9E-B26C-475C-A817-7F5A802F59D5}" type="presOf" srcId="{0AA97A7D-A9A6-4C05-A357-1C8E05099F86}" destId="{DCED7645-B503-44C8-8026-169D96AFFFB7}" srcOrd="0" destOrd="0" presId="urn:microsoft.com/office/officeart/2005/8/layout/vList2"/>
    <dgm:cxn modelId="{1B0FBFAE-DC5F-4EF5-AB77-83C8AA72E0CD}" srcId="{CF741E27-C8D6-43FE-9856-6DF326BAEDB9}" destId="{0009EE50-163D-4050-94BB-ACDBB73CC55F}" srcOrd="3" destOrd="0" parTransId="{CB82CE47-5C6F-4431-B44C-20C1F3D72A03}" sibTransId="{52B8ED24-AABF-4A9C-BEB1-90113D8C922C}"/>
    <dgm:cxn modelId="{EB2987BB-C287-4DFB-A6A4-225EEE4C019E}" srcId="{2AE09CC1-1B20-43FD-ABB0-4652C5A63892}" destId="{FF1A2AA2-FBAC-4577-AC29-9647C1C263F6}" srcOrd="1" destOrd="0" parTransId="{AF8E4D92-55FA-4B36-8E52-BDF60940E0A1}" sibTransId="{685B3B05-EA65-46B0-9E57-33733E6A6E2F}"/>
    <dgm:cxn modelId="{E0561DD1-FCED-4FB2-A895-2C3116160EB4}" type="presOf" srcId="{CF741E27-C8D6-43FE-9856-6DF326BAEDB9}" destId="{004AF284-AA10-47AE-A0B7-9A4A0DB52B07}" srcOrd="0" destOrd="0" presId="urn:microsoft.com/office/officeart/2005/8/layout/vList2"/>
    <dgm:cxn modelId="{AA43AAD5-82F0-4723-BAFB-4852FA29CD3C}" type="presOf" srcId="{D8B140A5-EA9C-4BBA-8F6F-A7B16C95C098}" destId="{3B14F99E-B721-43D9-B7FD-B12ADCA68606}" srcOrd="0" destOrd="0" presId="urn:microsoft.com/office/officeart/2005/8/layout/vList2"/>
    <dgm:cxn modelId="{BAF8E2D8-D9CE-49E2-8603-1071D1E18C20}" type="presOf" srcId="{FF1A2AA2-FBAC-4577-AC29-9647C1C263F6}" destId="{8AA87774-3A5F-458E-A683-0637E9112E46}" srcOrd="0" destOrd="1" presId="urn:microsoft.com/office/officeart/2005/8/layout/vList2"/>
    <dgm:cxn modelId="{68AC73DC-C92D-41F1-A738-64B94A8E816C}" type="presOf" srcId="{C0412A9A-0931-4D24-BA85-F9448502C13E}" destId="{3B14F99E-B721-43D9-B7FD-B12ADCA68606}" srcOrd="0" destOrd="2" presId="urn:microsoft.com/office/officeart/2005/8/layout/vList2"/>
    <dgm:cxn modelId="{F38283EA-35E9-4541-88C7-700E520409D2}" srcId="{264AEA99-C530-4B54-AB71-398EC734BD67}" destId="{2AE09CC1-1B20-43FD-ABB0-4652C5A63892}" srcOrd="4" destOrd="0" parTransId="{566CD1E1-72C3-4648-B9F0-D65F66300146}" sibTransId="{E8AAD909-F430-4593-A770-65344260A5B4}"/>
    <dgm:cxn modelId="{03955CF2-996C-4BD3-9E8E-D179DB7B33C9}" type="presOf" srcId="{FBEB013D-D5CE-4ABC-9AE8-9D71C9508F81}" destId="{3B14F99E-B721-43D9-B7FD-B12ADCA68606}" srcOrd="0" destOrd="1" presId="urn:microsoft.com/office/officeart/2005/8/layout/vList2"/>
    <dgm:cxn modelId="{A7D03BF4-38F3-4DD3-992E-D846DA89F959}" type="presOf" srcId="{47752F7B-A2EA-4DB7-8425-BF34B2F21D8A}" destId="{8AA87774-3A5F-458E-A683-0637E9112E46}" srcOrd="0" destOrd="2" presId="urn:microsoft.com/office/officeart/2005/8/layout/vList2"/>
    <dgm:cxn modelId="{F96A53F4-D7F9-4A2F-9FE5-1A38E4941BB5}" type="presOf" srcId="{D1513D15-EA50-4DE1-8C4D-96E85B99B69F}" destId="{C406389A-04A1-4DB6-992B-AF4FF13AFED1}" srcOrd="0" destOrd="0" presId="urn:microsoft.com/office/officeart/2005/8/layout/vList2"/>
    <dgm:cxn modelId="{69DDCAF4-79DF-4118-8B1E-77522C274601}" srcId="{264AEA99-C530-4B54-AB71-398EC734BD67}" destId="{71A0060A-E3CD-4AD8-8237-C5D342F313CA}" srcOrd="3" destOrd="0" parTransId="{9CD94F46-E097-4BF4-B515-7E71520CC4FA}" sibTransId="{162DD592-EA72-474B-82D1-9BE6E1672132}"/>
    <dgm:cxn modelId="{F87A72F6-A32A-4622-BD38-8E74B8CC52F3}" srcId="{CF741E27-C8D6-43FE-9856-6DF326BAEDB9}" destId="{C0412A9A-0931-4D24-BA85-F9448502C13E}" srcOrd="2" destOrd="0" parTransId="{0B90CB7F-8ED4-4AA9-8796-EFDD788DB9CE}" sibTransId="{4091F399-2B14-4D80-BA87-109CF59D871B}"/>
    <dgm:cxn modelId="{2422A5FA-360F-4E2A-A30E-DC1486B3FEB0}" srcId="{CF741E27-C8D6-43FE-9856-6DF326BAEDB9}" destId="{D8B140A5-EA9C-4BBA-8F6F-A7B16C95C098}" srcOrd="0" destOrd="0" parTransId="{5E54A58B-3562-4D93-B2F1-662551033811}" sibTransId="{8D64FED4-C16C-4575-8D02-ADD62FB86E0D}"/>
    <dgm:cxn modelId="{79D34AFB-7D0F-4996-9971-68EB45B5A727}" srcId="{CF741E27-C8D6-43FE-9856-6DF326BAEDB9}" destId="{FBEB013D-D5CE-4ABC-9AE8-9D71C9508F81}" srcOrd="1" destOrd="0" parTransId="{C740E865-C76A-4F14-B879-F50AE8015440}" sibTransId="{E5079E99-667A-4A6B-9BFC-649DAADA3A74}"/>
    <dgm:cxn modelId="{0C66B2FD-3931-4179-8588-140AFAF6D629}" type="presOf" srcId="{3B00D1C5-94A2-467F-9D22-397B29BEE8C9}" destId="{C406389A-04A1-4DB6-992B-AF4FF13AFED1}" srcOrd="0" destOrd="3" presId="urn:microsoft.com/office/officeart/2005/8/layout/vList2"/>
    <dgm:cxn modelId="{E806C318-4443-4364-B171-61A53474535B}" type="presParOf" srcId="{0A430490-6C4A-4494-81C4-8D47C0F05965}" destId="{004AF284-AA10-47AE-A0B7-9A4A0DB52B07}" srcOrd="0" destOrd="0" presId="urn:microsoft.com/office/officeart/2005/8/layout/vList2"/>
    <dgm:cxn modelId="{CD4B6530-F905-4CD5-A80A-1E5D6061432E}" type="presParOf" srcId="{0A430490-6C4A-4494-81C4-8D47C0F05965}" destId="{3B14F99E-B721-43D9-B7FD-B12ADCA68606}" srcOrd="1" destOrd="0" presId="urn:microsoft.com/office/officeart/2005/8/layout/vList2"/>
    <dgm:cxn modelId="{32D9D28F-8EAA-4C1D-8215-C6A5EF2A83CB}" type="presParOf" srcId="{0A430490-6C4A-4494-81C4-8D47C0F05965}" destId="{E5F22ECB-215D-421B-BEA8-BE6818A6CB72}" srcOrd="2" destOrd="0" presId="urn:microsoft.com/office/officeart/2005/8/layout/vList2"/>
    <dgm:cxn modelId="{D39C5441-9581-4502-947F-74F6F3318A92}" type="presParOf" srcId="{0A430490-6C4A-4494-81C4-8D47C0F05965}" destId="{4CC2441F-20FF-4410-AAA1-87D02E4F6DAA}" srcOrd="3" destOrd="0" presId="urn:microsoft.com/office/officeart/2005/8/layout/vList2"/>
    <dgm:cxn modelId="{57245DCF-A910-4CA8-B31C-F15B7733E06A}" type="presParOf" srcId="{0A430490-6C4A-4494-81C4-8D47C0F05965}" destId="{DCED7645-B503-44C8-8026-169D96AFFFB7}" srcOrd="4" destOrd="0" presId="urn:microsoft.com/office/officeart/2005/8/layout/vList2"/>
    <dgm:cxn modelId="{23B50994-4ABD-40C9-8268-8E7D9743F6CB}" type="presParOf" srcId="{0A430490-6C4A-4494-81C4-8D47C0F05965}" destId="{C406389A-04A1-4DB6-992B-AF4FF13AFED1}" srcOrd="5" destOrd="0" presId="urn:microsoft.com/office/officeart/2005/8/layout/vList2"/>
    <dgm:cxn modelId="{82C52774-B277-45A5-B008-32F51E611650}" type="presParOf" srcId="{0A430490-6C4A-4494-81C4-8D47C0F05965}" destId="{FC899C13-FCF2-429C-B6D4-7B8A4A4FC70E}" srcOrd="6" destOrd="0" presId="urn:microsoft.com/office/officeart/2005/8/layout/vList2"/>
    <dgm:cxn modelId="{991162CB-D57D-40E9-BDCC-C59694AD3AED}" type="presParOf" srcId="{0A430490-6C4A-4494-81C4-8D47C0F05965}" destId="{707DB9C0-183D-4C8F-AD94-993E2600FC55}" srcOrd="7" destOrd="0" presId="urn:microsoft.com/office/officeart/2005/8/layout/vList2"/>
    <dgm:cxn modelId="{FA305C8A-2933-4FCB-ACD3-6D07D1D0BB0B}" type="presParOf" srcId="{0A430490-6C4A-4494-81C4-8D47C0F05965}" destId="{72CA847B-4D78-46DA-95A3-41A34992D3AD}" srcOrd="8" destOrd="0" presId="urn:microsoft.com/office/officeart/2005/8/layout/vList2"/>
    <dgm:cxn modelId="{1AF7DAE7-4C2D-4B61-B24B-E6D689F4FC51}" type="presParOf" srcId="{0A430490-6C4A-4494-81C4-8D47C0F05965}" destId="{8AA87774-3A5F-458E-A683-0637E9112E4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3406CA7-1D82-4BCC-9027-42069238FB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6C3118E-9FB1-495A-99ED-6BC9A5AB34B3}">
      <dgm:prSet/>
      <dgm:spPr/>
      <dgm:t>
        <a:bodyPr/>
        <a:lstStyle/>
        <a:p>
          <a:pPr rtl="0"/>
          <a:r>
            <a:rPr lang="en-US" b="0" i="0"/>
            <a:t>📝 On-Page SEO Elements</a:t>
          </a:r>
          <a:endParaRPr lang="en-IN"/>
        </a:p>
      </dgm:t>
    </dgm:pt>
    <dgm:pt modelId="{EBB08AF1-74F1-4B9F-BDD8-771ABE3E33C9}" type="parTrans" cxnId="{139B4412-2E90-4F3B-B0CF-D2042FCF81B9}">
      <dgm:prSet/>
      <dgm:spPr/>
      <dgm:t>
        <a:bodyPr/>
        <a:lstStyle/>
        <a:p>
          <a:endParaRPr lang="en-IN"/>
        </a:p>
      </dgm:t>
    </dgm:pt>
    <dgm:pt modelId="{16B1D2F6-5599-4D0E-B007-1BFB4C2B1ABB}" type="sibTrans" cxnId="{139B4412-2E90-4F3B-B0CF-D2042FCF81B9}">
      <dgm:prSet/>
      <dgm:spPr/>
      <dgm:t>
        <a:bodyPr/>
        <a:lstStyle/>
        <a:p>
          <a:endParaRPr lang="en-IN"/>
        </a:p>
      </dgm:t>
    </dgm:pt>
    <dgm:pt modelId="{C4426E24-1D8A-497A-83C5-957F66AB529A}">
      <dgm:prSet/>
      <dgm:spPr/>
      <dgm:t>
        <a:bodyPr/>
        <a:lstStyle/>
        <a:p>
          <a:pPr rtl="0"/>
          <a:r>
            <a:rPr lang="en-US" b="0" i="0"/>
            <a:t>Meta Title: Flinkit Content Calendar – Plan &amp; Visualize Smarter</a:t>
          </a:r>
          <a:endParaRPr lang="en-IN"/>
        </a:p>
      </dgm:t>
    </dgm:pt>
    <dgm:pt modelId="{8E3A1003-90D8-4B47-A4D7-DFA8BDAC9F65}" type="parTrans" cxnId="{CFCF0D6F-2CD8-40E4-81A0-562309C7A780}">
      <dgm:prSet/>
      <dgm:spPr/>
      <dgm:t>
        <a:bodyPr/>
        <a:lstStyle/>
        <a:p>
          <a:endParaRPr lang="en-IN"/>
        </a:p>
      </dgm:t>
    </dgm:pt>
    <dgm:pt modelId="{9E7ADC90-5DEE-49DB-851B-CA42F9F45D71}" type="sibTrans" cxnId="{CFCF0D6F-2CD8-40E4-81A0-562309C7A780}">
      <dgm:prSet/>
      <dgm:spPr/>
      <dgm:t>
        <a:bodyPr/>
        <a:lstStyle/>
        <a:p>
          <a:endParaRPr lang="en-IN"/>
        </a:p>
      </dgm:t>
    </dgm:pt>
    <dgm:pt modelId="{972A1AA8-F3E6-4726-AF43-3F5D82ECE3FB}">
      <dgm:prSet/>
      <dgm:spPr/>
      <dgm:t>
        <a:bodyPr/>
        <a:lstStyle/>
        <a:p>
          <a:pPr rtl="0"/>
          <a:r>
            <a:rPr lang="en-US" b="0" i="0"/>
            <a:t>Meta Description: Discover how Flinkit’s content calendar helps you plan, organize, and visualize your strategy for blogs and social media.</a:t>
          </a:r>
          <a:endParaRPr lang="en-IN"/>
        </a:p>
      </dgm:t>
    </dgm:pt>
    <dgm:pt modelId="{CD3279F0-0C97-4271-A1EC-3BB66DE1370B}" type="parTrans" cxnId="{C2134554-8FF9-4259-A44C-F09B69C004E7}">
      <dgm:prSet/>
      <dgm:spPr/>
      <dgm:t>
        <a:bodyPr/>
        <a:lstStyle/>
        <a:p>
          <a:endParaRPr lang="en-IN"/>
        </a:p>
      </dgm:t>
    </dgm:pt>
    <dgm:pt modelId="{ADF91A7C-FCA6-44ED-A931-F7B4B602580D}" type="sibTrans" cxnId="{C2134554-8FF9-4259-A44C-F09B69C004E7}">
      <dgm:prSet/>
      <dgm:spPr/>
      <dgm:t>
        <a:bodyPr/>
        <a:lstStyle/>
        <a:p>
          <a:endParaRPr lang="en-IN"/>
        </a:p>
      </dgm:t>
    </dgm:pt>
    <dgm:pt modelId="{79E69060-8D4F-4784-B6AD-963EA8A74657}">
      <dgm:prSet/>
      <dgm:spPr/>
      <dgm:t>
        <a:bodyPr/>
        <a:lstStyle/>
        <a:p>
          <a:pPr rtl="0"/>
          <a:r>
            <a:rPr lang="en-US" b="0" i="0"/>
            <a:t>URL: /blog/flinkit-content-calendar</a:t>
          </a:r>
          <a:endParaRPr lang="en-IN"/>
        </a:p>
      </dgm:t>
    </dgm:pt>
    <dgm:pt modelId="{F295CA54-9D5D-4E29-AE52-E0156A95C8A0}" type="parTrans" cxnId="{CC6A87EA-878A-4C2F-9921-173C32A7B224}">
      <dgm:prSet/>
      <dgm:spPr/>
      <dgm:t>
        <a:bodyPr/>
        <a:lstStyle/>
        <a:p>
          <a:endParaRPr lang="en-IN"/>
        </a:p>
      </dgm:t>
    </dgm:pt>
    <dgm:pt modelId="{0AD35009-299D-4188-B210-7B17AE44AC60}" type="sibTrans" cxnId="{CC6A87EA-878A-4C2F-9921-173C32A7B224}">
      <dgm:prSet/>
      <dgm:spPr/>
      <dgm:t>
        <a:bodyPr/>
        <a:lstStyle/>
        <a:p>
          <a:endParaRPr lang="en-IN"/>
        </a:p>
      </dgm:t>
    </dgm:pt>
    <dgm:pt modelId="{69D1DDE7-A56B-4448-9FB3-4D197EE9FD52}">
      <dgm:prSet/>
      <dgm:spPr/>
      <dgm:t>
        <a:bodyPr/>
        <a:lstStyle/>
        <a:p>
          <a:pPr rtl="0"/>
          <a:r>
            <a:rPr lang="en-US" b="0" i="0"/>
            <a:t>H1: Plan &amp; Visualize with Flinkit</a:t>
          </a:r>
          <a:endParaRPr lang="en-IN"/>
        </a:p>
      </dgm:t>
    </dgm:pt>
    <dgm:pt modelId="{4788D88F-DA28-4B0D-A423-9829086C696B}" type="parTrans" cxnId="{7C243E5A-3524-4B83-8CBE-941EB1EC720C}">
      <dgm:prSet/>
      <dgm:spPr/>
      <dgm:t>
        <a:bodyPr/>
        <a:lstStyle/>
        <a:p>
          <a:endParaRPr lang="en-IN"/>
        </a:p>
      </dgm:t>
    </dgm:pt>
    <dgm:pt modelId="{8AA6E1B6-3C03-4359-B9DB-B2F8F648B68D}" type="sibTrans" cxnId="{7C243E5A-3524-4B83-8CBE-941EB1EC720C}">
      <dgm:prSet/>
      <dgm:spPr/>
      <dgm:t>
        <a:bodyPr/>
        <a:lstStyle/>
        <a:p>
          <a:endParaRPr lang="en-IN"/>
        </a:p>
      </dgm:t>
    </dgm:pt>
    <dgm:pt modelId="{4323D4D7-971B-4246-ADC6-9C9FA9E080C1}">
      <dgm:prSet/>
      <dgm:spPr/>
      <dgm:t>
        <a:bodyPr/>
        <a:lstStyle/>
        <a:p>
          <a:pPr rtl="0"/>
          <a:r>
            <a:rPr lang="en-US" b="0" i="0"/>
            <a:t>H2s: Why Use a Content Calendar | Flinkit Templates | Visual Strategy</a:t>
          </a:r>
          <a:br>
            <a:rPr lang="en-US" b="0" i="0"/>
          </a:br>
          <a:endParaRPr lang="en-IN"/>
        </a:p>
      </dgm:t>
    </dgm:pt>
    <dgm:pt modelId="{3E9338B3-63BD-44A7-BB23-5BA2866500DA}" type="parTrans" cxnId="{521F7A1C-4950-4784-AB38-AF4FEE69D895}">
      <dgm:prSet/>
      <dgm:spPr/>
      <dgm:t>
        <a:bodyPr/>
        <a:lstStyle/>
        <a:p>
          <a:endParaRPr lang="en-IN"/>
        </a:p>
      </dgm:t>
    </dgm:pt>
    <dgm:pt modelId="{C0BA6A1C-1472-4A31-98A8-B1F56218A1C6}" type="sibTrans" cxnId="{521F7A1C-4950-4784-AB38-AF4FEE69D895}">
      <dgm:prSet/>
      <dgm:spPr/>
      <dgm:t>
        <a:bodyPr/>
        <a:lstStyle/>
        <a:p>
          <a:endParaRPr lang="en-IN"/>
        </a:p>
      </dgm:t>
    </dgm:pt>
    <dgm:pt modelId="{900AE2CD-1101-4F92-864E-C6763B59A99C}" type="pres">
      <dgm:prSet presAssocID="{53406CA7-1D82-4BCC-9027-42069238FB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4B5F928-8D66-4ACB-AB2E-FAC5FFD67DB7}" type="pres">
      <dgm:prSet presAssocID="{26C3118E-9FB1-495A-99ED-6BC9A5AB34B3}" presName="hierRoot1" presStyleCnt="0">
        <dgm:presLayoutVars>
          <dgm:hierBranch val="init"/>
        </dgm:presLayoutVars>
      </dgm:prSet>
      <dgm:spPr/>
    </dgm:pt>
    <dgm:pt modelId="{1059B3C3-732A-4168-A542-68F71CC79A2E}" type="pres">
      <dgm:prSet presAssocID="{26C3118E-9FB1-495A-99ED-6BC9A5AB34B3}" presName="rootComposite1" presStyleCnt="0"/>
      <dgm:spPr/>
    </dgm:pt>
    <dgm:pt modelId="{7A6A2FC3-4B9B-4693-A538-F07D474FAFAD}" type="pres">
      <dgm:prSet presAssocID="{26C3118E-9FB1-495A-99ED-6BC9A5AB34B3}" presName="rootText1" presStyleLbl="node0" presStyleIdx="0" presStyleCnt="1">
        <dgm:presLayoutVars>
          <dgm:chPref val="3"/>
        </dgm:presLayoutVars>
      </dgm:prSet>
      <dgm:spPr/>
    </dgm:pt>
    <dgm:pt modelId="{34262FBE-8B59-495D-B25D-34C0AFB52657}" type="pres">
      <dgm:prSet presAssocID="{26C3118E-9FB1-495A-99ED-6BC9A5AB34B3}" presName="rootConnector1" presStyleLbl="node1" presStyleIdx="0" presStyleCnt="0"/>
      <dgm:spPr/>
    </dgm:pt>
    <dgm:pt modelId="{C5EEF8FC-753D-49E0-B93B-40C27AD00B53}" type="pres">
      <dgm:prSet presAssocID="{26C3118E-9FB1-495A-99ED-6BC9A5AB34B3}" presName="hierChild2" presStyleCnt="0"/>
      <dgm:spPr/>
    </dgm:pt>
    <dgm:pt modelId="{1E7D09EC-A26C-41CC-88EF-6E238D5A90EA}" type="pres">
      <dgm:prSet presAssocID="{8E3A1003-90D8-4B47-A4D7-DFA8BDAC9F65}" presName="Name37" presStyleLbl="parChTrans1D2" presStyleIdx="0" presStyleCnt="5"/>
      <dgm:spPr/>
    </dgm:pt>
    <dgm:pt modelId="{BBDAB6C7-3EAA-42AD-8172-4308E56E27C3}" type="pres">
      <dgm:prSet presAssocID="{C4426E24-1D8A-497A-83C5-957F66AB529A}" presName="hierRoot2" presStyleCnt="0">
        <dgm:presLayoutVars>
          <dgm:hierBranch val="init"/>
        </dgm:presLayoutVars>
      </dgm:prSet>
      <dgm:spPr/>
    </dgm:pt>
    <dgm:pt modelId="{81EB6795-C0F9-4EED-9395-A2BF7D413797}" type="pres">
      <dgm:prSet presAssocID="{C4426E24-1D8A-497A-83C5-957F66AB529A}" presName="rootComposite" presStyleCnt="0"/>
      <dgm:spPr/>
    </dgm:pt>
    <dgm:pt modelId="{BB49711D-5CC1-4B17-A0FF-72009F84A716}" type="pres">
      <dgm:prSet presAssocID="{C4426E24-1D8A-497A-83C5-957F66AB529A}" presName="rootText" presStyleLbl="node2" presStyleIdx="0" presStyleCnt="5">
        <dgm:presLayoutVars>
          <dgm:chPref val="3"/>
        </dgm:presLayoutVars>
      </dgm:prSet>
      <dgm:spPr/>
    </dgm:pt>
    <dgm:pt modelId="{16A3C28D-880E-4ECA-866F-FE481737AD0E}" type="pres">
      <dgm:prSet presAssocID="{C4426E24-1D8A-497A-83C5-957F66AB529A}" presName="rootConnector" presStyleLbl="node2" presStyleIdx="0" presStyleCnt="5"/>
      <dgm:spPr/>
    </dgm:pt>
    <dgm:pt modelId="{E5F27579-7D71-4059-B13C-184CE09D1706}" type="pres">
      <dgm:prSet presAssocID="{C4426E24-1D8A-497A-83C5-957F66AB529A}" presName="hierChild4" presStyleCnt="0"/>
      <dgm:spPr/>
    </dgm:pt>
    <dgm:pt modelId="{F282CCBB-DB26-467D-9CDC-2D3DC75B0579}" type="pres">
      <dgm:prSet presAssocID="{C4426E24-1D8A-497A-83C5-957F66AB529A}" presName="hierChild5" presStyleCnt="0"/>
      <dgm:spPr/>
    </dgm:pt>
    <dgm:pt modelId="{B5963437-EE68-462B-A7F4-9BCA4F16ECEC}" type="pres">
      <dgm:prSet presAssocID="{CD3279F0-0C97-4271-A1EC-3BB66DE1370B}" presName="Name37" presStyleLbl="parChTrans1D2" presStyleIdx="1" presStyleCnt="5"/>
      <dgm:spPr/>
    </dgm:pt>
    <dgm:pt modelId="{98AD8FC1-4861-4F50-8631-318946471F6E}" type="pres">
      <dgm:prSet presAssocID="{972A1AA8-F3E6-4726-AF43-3F5D82ECE3FB}" presName="hierRoot2" presStyleCnt="0">
        <dgm:presLayoutVars>
          <dgm:hierBranch val="init"/>
        </dgm:presLayoutVars>
      </dgm:prSet>
      <dgm:spPr/>
    </dgm:pt>
    <dgm:pt modelId="{1BE41ACE-471F-4307-B83B-099B56AF457A}" type="pres">
      <dgm:prSet presAssocID="{972A1AA8-F3E6-4726-AF43-3F5D82ECE3FB}" presName="rootComposite" presStyleCnt="0"/>
      <dgm:spPr/>
    </dgm:pt>
    <dgm:pt modelId="{D2556F77-E8F3-42FC-9BAF-FD553F6702B1}" type="pres">
      <dgm:prSet presAssocID="{972A1AA8-F3E6-4726-AF43-3F5D82ECE3FB}" presName="rootText" presStyleLbl="node2" presStyleIdx="1" presStyleCnt="5">
        <dgm:presLayoutVars>
          <dgm:chPref val="3"/>
        </dgm:presLayoutVars>
      </dgm:prSet>
      <dgm:spPr/>
    </dgm:pt>
    <dgm:pt modelId="{A3223C62-58EB-4738-8301-DF0CB68C0ED9}" type="pres">
      <dgm:prSet presAssocID="{972A1AA8-F3E6-4726-AF43-3F5D82ECE3FB}" presName="rootConnector" presStyleLbl="node2" presStyleIdx="1" presStyleCnt="5"/>
      <dgm:spPr/>
    </dgm:pt>
    <dgm:pt modelId="{D6180C45-A210-4C3A-9756-18157A003DAD}" type="pres">
      <dgm:prSet presAssocID="{972A1AA8-F3E6-4726-AF43-3F5D82ECE3FB}" presName="hierChild4" presStyleCnt="0"/>
      <dgm:spPr/>
    </dgm:pt>
    <dgm:pt modelId="{35073AE6-2B16-443D-BF2F-F45C04D46394}" type="pres">
      <dgm:prSet presAssocID="{972A1AA8-F3E6-4726-AF43-3F5D82ECE3FB}" presName="hierChild5" presStyleCnt="0"/>
      <dgm:spPr/>
    </dgm:pt>
    <dgm:pt modelId="{0EF8D2BE-2542-4899-BDE4-D824C34C9D2F}" type="pres">
      <dgm:prSet presAssocID="{F295CA54-9D5D-4E29-AE52-E0156A95C8A0}" presName="Name37" presStyleLbl="parChTrans1D2" presStyleIdx="2" presStyleCnt="5"/>
      <dgm:spPr/>
    </dgm:pt>
    <dgm:pt modelId="{1B73C9B9-B00F-4CF2-9801-78D04F2BD168}" type="pres">
      <dgm:prSet presAssocID="{79E69060-8D4F-4784-B6AD-963EA8A74657}" presName="hierRoot2" presStyleCnt="0">
        <dgm:presLayoutVars>
          <dgm:hierBranch val="init"/>
        </dgm:presLayoutVars>
      </dgm:prSet>
      <dgm:spPr/>
    </dgm:pt>
    <dgm:pt modelId="{FBF1CC1A-76C9-43A7-9D11-20453317B314}" type="pres">
      <dgm:prSet presAssocID="{79E69060-8D4F-4784-B6AD-963EA8A74657}" presName="rootComposite" presStyleCnt="0"/>
      <dgm:spPr/>
    </dgm:pt>
    <dgm:pt modelId="{CD3CB5E7-C282-47AC-810B-8AF0216897DF}" type="pres">
      <dgm:prSet presAssocID="{79E69060-8D4F-4784-B6AD-963EA8A74657}" presName="rootText" presStyleLbl="node2" presStyleIdx="2" presStyleCnt="5">
        <dgm:presLayoutVars>
          <dgm:chPref val="3"/>
        </dgm:presLayoutVars>
      </dgm:prSet>
      <dgm:spPr/>
    </dgm:pt>
    <dgm:pt modelId="{699735AE-B01D-4CC8-816E-CFD4DCB36B1E}" type="pres">
      <dgm:prSet presAssocID="{79E69060-8D4F-4784-B6AD-963EA8A74657}" presName="rootConnector" presStyleLbl="node2" presStyleIdx="2" presStyleCnt="5"/>
      <dgm:spPr/>
    </dgm:pt>
    <dgm:pt modelId="{DB2A2886-4D21-4543-8F28-A5CC062F3BFE}" type="pres">
      <dgm:prSet presAssocID="{79E69060-8D4F-4784-B6AD-963EA8A74657}" presName="hierChild4" presStyleCnt="0"/>
      <dgm:spPr/>
    </dgm:pt>
    <dgm:pt modelId="{A397FC2D-75D6-4042-9D07-D47A48F8C679}" type="pres">
      <dgm:prSet presAssocID="{79E69060-8D4F-4784-B6AD-963EA8A74657}" presName="hierChild5" presStyleCnt="0"/>
      <dgm:spPr/>
    </dgm:pt>
    <dgm:pt modelId="{755B4118-AC30-4E5A-BDB0-DF004F57F46A}" type="pres">
      <dgm:prSet presAssocID="{4788D88F-DA28-4B0D-A423-9829086C696B}" presName="Name37" presStyleLbl="parChTrans1D2" presStyleIdx="3" presStyleCnt="5"/>
      <dgm:spPr/>
    </dgm:pt>
    <dgm:pt modelId="{CE1D9758-0F0A-4629-B949-DE45CAA264D6}" type="pres">
      <dgm:prSet presAssocID="{69D1DDE7-A56B-4448-9FB3-4D197EE9FD52}" presName="hierRoot2" presStyleCnt="0">
        <dgm:presLayoutVars>
          <dgm:hierBranch val="init"/>
        </dgm:presLayoutVars>
      </dgm:prSet>
      <dgm:spPr/>
    </dgm:pt>
    <dgm:pt modelId="{9266A7D2-B050-4BF1-8834-BC5014533268}" type="pres">
      <dgm:prSet presAssocID="{69D1DDE7-A56B-4448-9FB3-4D197EE9FD52}" presName="rootComposite" presStyleCnt="0"/>
      <dgm:spPr/>
    </dgm:pt>
    <dgm:pt modelId="{54B392C2-33F7-4DFE-99CF-62D01DE8211F}" type="pres">
      <dgm:prSet presAssocID="{69D1DDE7-A56B-4448-9FB3-4D197EE9FD52}" presName="rootText" presStyleLbl="node2" presStyleIdx="3" presStyleCnt="5">
        <dgm:presLayoutVars>
          <dgm:chPref val="3"/>
        </dgm:presLayoutVars>
      </dgm:prSet>
      <dgm:spPr/>
    </dgm:pt>
    <dgm:pt modelId="{E71A60E7-4ACE-4E74-B72D-A796E9F05D5D}" type="pres">
      <dgm:prSet presAssocID="{69D1DDE7-A56B-4448-9FB3-4D197EE9FD52}" presName="rootConnector" presStyleLbl="node2" presStyleIdx="3" presStyleCnt="5"/>
      <dgm:spPr/>
    </dgm:pt>
    <dgm:pt modelId="{78E09FB8-19A7-47B4-82CA-B6D254A282EE}" type="pres">
      <dgm:prSet presAssocID="{69D1DDE7-A56B-4448-9FB3-4D197EE9FD52}" presName="hierChild4" presStyleCnt="0"/>
      <dgm:spPr/>
    </dgm:pt>
    <dgm:pt modelId="{A73511B2-B67E-4E05-99C5-97EA34894F7A}" type="pres">
      <dgm:prSet presAssocID="{69D1DDE7-A56B-4448-9FB3-4D197EE9FD52}" presName="hierChild5" presStyleCnt="0"/>
      <dgm:spPr/>
    </dgm:pt>
    <dgm:pt modelId="{B41029E7-728A-492A-B048-C0663A6E3432}" type="pres">
      <dgm:prSet presAssocID="{3E9338B3-63BD-44A7-BB23-5BA2866500DA}" presName="Name37" presStyleLbl="parChTrans1D2" presStyleIdx="4" presStyleCnt="5"/>
      <dgm:spPr/>
    </dgm:pt>
    <dgm:pt modelId="{D99CCE32-1819-426C-9ECF-A4FB779039F9}" type="pres">
      <dgm:prSet presAssocID="{4323D4D7-971B-4246-ADC6-9C9FA9E080C1}" presName="hierRoot2" presStyleCnt="0">
        <dgm:presLayoutVars>
          <dgm:hierBranch val="init"/>
        </dgm:presLayoutVars>
      </dgm:prSet>
      <dgm:spPr/>
    </dgm:pt>
    <dgm:pt modelId="{71C4281F-E1E5-447E-B3A8-8E28BB2402BF}" type="pres">
      <dgm:prSet presAssocID="{4323D4D7-971B-4246-ADC6-9C9FA9E080C1}" presName="rootComposite" presStyleCnt="0"/>
      <dgm:spPr/>
    </dgm:pt>
    <dgm:pt modelId="{0C9696C4-7F55-41C1-96AB-F73397EF33E7}" type="pres">
      <dgm:prSet presAssocID="{4323D4D7-971B-4246-ADC6-9C9FA9E080C1}" presName="rootText" presStyleLbl="node2" presStyleIdx="4" presStyleCnt="5">
        <dgm:presLayoutVars>
          <dgm:chPref val="3"/>
        </dgm:presLayoutVars>
      </dgm:prSet>
      <dgm:spPr/>
    </dgm:pt>
    <dgm:pt modelId="{A1DA5C0F-E451-4C50-8532-434105121703}" type="pres">
      <dgm:prSet presAssocID="{4323D4D7-971B-4246-ADC6-9C9FA9E080C1}" presName="rootConnector" presStyleLbl="node2" presStyleIdx="4" presStyleCnt="5"/>
      <dgm:spPr/>
    </dgm:pt>
    <dgm:pt modelId="{023E98A7-1215-4F26-B688-E79EEDC3BDD0}" type="pres">
      <dgm:prSet presAssocID="{4323D4D7-971B-4246-ADC6-9C9FA9E080C1}" presName="hierChild4" presStyleCnt="0"/>
      <dgm:spPr/>
    </dgm:pt>
    <dgm:pt modelId="{EA3753A4-7F86-4047-9CBF-800ABFF3F177}" type="pres">
      <dgm:prSet presAssocID="{4323D4D7-971B-4246-ADC6-9C9FA9E080C1}" presName="hierChild5" presStyleCnt="0"/>
      <dgm:spPr/>
    </dgm:pt>
    <dgm:pt modelId="{4C5F0B1F-15C5-425E-8CD6-82A463258020}" type="pres">
      <dgm:prSet presAssocID="{26C3118E-9FB1-495A-99ED-6BC9A5AB34B3}" presName="hierChild3" presStyleCnt="0"/>
      <dgm:spPr/>
    </dgm:pt>
  </dgm:ptLst>
  <dgm:cxnLst>
    <dgm:cxn modelId="{1F99F30B-5011-4257-8EFD-82F287164492}" type="presOf" srcId="{972A1AA8-F3E6-4726-AF43-3F5D82ECE3FB}" destId="{D2556F77-E8F3-42FC-9BAF-FD553F6702B1}" srcOrd="0" destOrd="0" presId="urn:microsoft.com/office/officeart/2005/8/layout/orgChart1"/>
    <dgm:cxn modelId="{139B4412-2E90-4F3B-B0CF-D2042FCF81B9}" srcId="{53406CA7-1D82-4BCC-9027-42069238FB5E}" destId="{26C3118E-9FB1-495A-99ED-6BC9A5AB34B3}" srcOrd="0" destOrd="0" parTransId="{EBB08AF1-74F1-4B9F-BDD8-771ABE3E33C9}" sibTransId="{16B1D2F6-5599-4D0E-B007-1BFB4C2B1ABB}"/>
    <dgm:cxn modelId="{3040CD13-D244-4E0C-83AD-FF741ACBAD5D}" type="presOf" srcId="{69D1DDE7-A56B-4448-9FB3-4D197EE9FD52}" destId="{E71A60E7-4ACE-4E74-B72D-A796E9F05D5D}" srcOrd="1" destOrd="0" presId="urn:microsoft.com/office/officeart/2005/8/layout/orgChart1"/>
    <dgm:cxn modelId="{521F7A1C-4950-4784-AB38-AF4FEE69D895}" srcId="{26C3118E-9FB1-495A-99ED-6BC9A5AB34B3}" destId="{4323D4D7-971B-4246-ADC6-9C9FA9E080C1}" srcOrd="4" destOrd="0" parTransId="{3E9338B3-63BD-44A7-BB23-5BA2866500DA}" sibTransId="{C0BA6A1C-1472-4A31-98A8-B1F56218A1C6}"/>
    <dgm:cxn modelId="{47B90130-BF36-46CC-91F7-EE0398DF1ED0}" type="presOf" srcId="{C4426E24-1D8A-497A-83C5-957F66AB529A}" destId="{BB49711D-5CC1-4B17-A0FF-72009F84A716}" srcOrd="0" destOrd="0" presId="urn:microsoft.com/office/officeart/2005/8/layout/orgChart1"/>
    <dgm:cxn modelId="{4DDC775F-6C39-4490-90AF-D8B8A327CFBE}" type="presOf" srcId="{4323D4D7-971B-4246-ADC6-9C9FA9E080C1}" destId="{0C9696C4-7F55-41C1-96AB-F73397EF33E7}" srcOrd="0" destOrd="0" presId="urn:microsoft.com/office/officeart/2005/8/layout/orgChart1"/>
    <dgm:cxn modelId="{2F726843-56E1-416F-8361-4B27189473C2}" type="presOf" srcId="{79E69060-8D4F-4784-B6AD-963EA8A74657}" destId="{699735AE-B01D-4CC8-816E-CFD4DCB36B1E}" srcOrd="1" destOrd="0" presId="urn:microsoft.com/office/officeart/2005/8/layout/orgChart1"/>
    <dgm:cxn modelId="{70B3A04C-F0B0-44E6-8D35-9AB10B684485}" type="presOf" srcId="{3E9338B3-63BD-44A7-BB23-5BA2866500DA}" destId="{B41029E7-728A-492A-B048-C0663A6E3432}" srcOrd="0" destOrd="0" presId="urn:microsoft.com/office/officeart/2005/8/layout/orgChart1"/>
    <dgm:cxn modelId="{CFCF0D6F-2CD8-40E4-81A0-562309C7A780}" srcId="{26C3118E-9FB1-495A-99ED-6BC9A5AB34B3}" destId="{C4426E24-1D8A-497A-83C5-957F66AB529A}" srcOrd="0" destOrd="0" parTransId="{8E3A1003-90D8-4B47-A4D7-DFA8BDAC9F65}" sibTransId="{9E7ADC90-5DEE-49DB-851B-CA42F9F45D71}"/>
    <dgm:cxn modelId="{BD7BEB6F-3EE4-4C64-99EE-02CC4EC34A49}" type="presOf" srcId="{8E3A1003-90D8-4B47-A4D7-DFA8BDAC9F65}" destId="{1E7D09EC-A26C-41CC-88EF-6E238D5A90EA}" srcOrd="0" destOrd="0" presId="urn:microsoft.com/office/officeart/2005/8/layout/orgChart1"/>
    <dgm:cxn modelId="{C2134554-8FF9-4259-A44C-F09B69C004E7}" srcId="{26C3118E-9FB1-495A-99ED-6BC9A5AB34B3}" destId="{972A1AA8-F3E6-4726-AF43-3F5D82ECE3FB}" srcOrd="1" destOrd="0" parTransId="{CD3279F0-0C97-4271-A1EC-3BB66DE1370B}" sibTransId="{ADF91A7C-FCA6-44ED-A931-F7B4B602580D}"/>
    <dgm:cxn modelId="{A6195055-D85F-451B-98FE-16105E92C094}" type="presOf" srcId="{CD3279F0-0C97-4271-A1EC-3BB66DE1370B}" destId="{B5963437-EE68-462B-A7F4-9BCA4F16ECEC}" srcOrd="0" destOrd="0" presId="urn:microsoft.com/office/officeart/2005/8/layout/orgChart1"/>
    <dgm:cxn modelId="{7C243E5A-3524-4B83-8CBE-941EB1EC720C}" srcId="{26C3118E-9FB1-495A-99ED-6BC9A5AB34B3}" destId="{69D1DDE7-A56B-4448-9FB3-4D197EE9FD52}" srcOrd="3" destOrd="0" parTransId="{4788D88F-DA28-4B0D-A423-9829086C696B}" sibTransId="{8AA6E1B6-3C03-4359-B9DB-B2F8F648B68D}"/>
    <dgm:cxn modelId="{0C2F2892-918E-4543-9399-C7A2E8E152BF}" type="presOf" srcId="{C4426E24-1D8A-497A-83C5-957F66AB529A}" destId="{16A3C28D-880E-4ECA-866F-FE481737AD0E}" srcOrd="1" destOrd="0" presId="urn:microsoft.com/office/officeart/2005/8/layout/orgChart1"/>
    <dgm:cxn modelId="{9DECE192-ADB1-481F-AECA-B19764E05ECD}" type="presOf" srcId="{69D1DDE7-A56B-4448-9FB3-4D197EE9FD52}" destId="{54B392C2-33F7-4DFE-99CF-62D01DE8211F}" srcOrd="0" destOrd="0" presId="urn:microsoft.com/office/officeart/2005/8/layout/orgChart1"/>
    <dgm:cxn modelId="{FB34DE9C-7BDB-4009-AC08-808AD5A47F2D}" type="presOf" srcId="{53406CA7-1D82-4BCC-9027-42069238FB5E}" destId="{900AE2CD-1101-4F92-864E-C6763B59A99C}" srcOrd="0" destOrd="0" presId="urn:microsoft.com/office/officeart/2005/8/layout/orgChart1"/>
    <dgm:cxn modelId="{7A26AC9F-D92E-4A70-B45F-EBFB178F5277}" type="presOf" srcId="{4323D4D7-971B-4246-ADC6-9C9FA9E080C1}" destId="{A1DA5C0F-E451-4C50-8532-434105121703}" srcOrd="1" destOrd="0" presId="urn:microsoft.com/office/officeart/2005/8/layout/orgChart1"/>
    <dgm:cxn modelId="{BD43ECC0-2951-4A87-8221-79314FCE73DD}" type="presOf" srcId="{26C3118E-9FB1-495A-99ED-6BC9A5AB34B3}" destId="{7A6A2FC3-4B9B-4693-A538-F07D474FAFAD}" srcOrd="0" destOrd="0" presId="urn:microsoft.com/office/officeart/2005/8/layout/orgChart1"/>
    <dgm:cxn modelId="{27FA7FC3-71B6-4F13-B715-7AD880A4CEA4}" type="presOf" srcId="{F295CA54-9D5D-4E29-AE52-E0156A95C8A0}" destId="{0EF8D2BE-2542-4899-BDE4-D824C34C9D2F}" srcOrd="0" destOrd="0" presId="urn:microsoft.com/office/officeart/2005/8/layout/orgChart1"/>
    <dgm:cxn modelId="{F9B60CDD-E29D-4867-B471-F774F7E2A9A0}" type="presOf" srcId="{972A1AA8-F3E6-4726-AF43-3F5D82ECE3FB}" destId="{A3223C62-58EB-4738-8301-DF0CB68C0ED9}" srcOrd="1" destOrd="0" presId="urn:microsoft.com/office/officeart/2005/8/layout/orgChart1"/>
    <dgm:cxn modelId="{ED8C46E5-D72B-4F5D-8B1B-AACAE3A28E88}" type="presOf" srcId="{79E69060-8D4F-4784-B6AD-963EA8A74657}" destId="{CD3CB5E7-C282-47AC-810B-8AF0216897DF}" srcOrd="0" destOrd="0" presId="urn:microsoft.com/office/officeart/2005/8/layout/orgChart1"/>
    <dgm:cxn modelId="{CC6A87EA-878A-4C2F-9921-173C32A7B224}" srcId="{26C3118E-9FB1-495A-99ED-6BC9A5AB34B3}" destId="{79E69060-8D4F-4784-B6AD-963EA8A74657}" srcOrd="2" destOrd="0" parTransId="{F295CA54-9D5D-4E29-AE52-E0156A95C8A0}" sibTransId="{0AD35009-299D-4188-B210-7B17AE44AC60}"/>
    <dgm:cxn modelId="{C856FFED-4469-4C1D-BFD9-C4B2032BC050}" type="presOf" srcId="{26C3118E-9FB1-495A-99ED-6BC9A5AB34B3}" destId="{34262FBE-8B59-495D-B25D-34C0AFB52657}" srcOrd="1" destOrd="0" presId="urn:microsoft.com/office/officeart/2005/8/layout/orgChart1"/>
    <dgm:cxn modelId="{451D48FC-C7B7-4F76-BCD5-C27C2C2709A2}" type="presOf" srcId="{4788D88F-DA28-4B0D-A423-9829086C696B}" destId="{755B4118-AC30-4E5A-BDB0-DF004F57F46A}" srcOrd="0" destOrd="0" presId="urn:microsoft.com/office/officeart/2005/8/layout/orgChart1"/>
    <dgm:cxn modelId="{0EC4C8CC-C932-4896-A8D6-CF5F7B58F53D}" type="presParOf" srcId="{900AE2CD-1101-4F92-864E-C6763B59A99C}" destId="{A4B5F928-8D66-4ACB-AB2E-FAC5FFD67DB7}" srcOrd="0" destOrd="0" presId="urn:microsoft.com/office/officeart/2005/8/layout/orgChart1"/>
    <dgm:cxn modelId="{EF28BCBC-07ED-4A24-B6B0-6B3C24C88310}" type="presParOf" srcId="{A4B5F928-8D66-4ACB-AB2E-FAC5FFD67DB7}" destId="{1059B3C3-732A-4168-A542-68F71CC79A2E}" srcOrd="0" destOrd="0" presId="urn:microsoft.com/office/officeart/2005/8/layout/orgChart1"/>
    <dgm:cxn modelId="{029DDFAF-59E6-4C3A-8B92-A119AEE54DB5}" type="presParOf" srcId="{1059B3C3-732A-4168-A542-68F71CC79A2E}" destId="{7A6A2FC3-4B9B-4693-A538-F07D474FAFAD}" srcOrd="0" destOrd="0" presId="urn:microsoft.com/office/officeart/2005/8/layout/orgChart1"/>
    <dgm:cxn modelId="{B8557A10-0A5C-48BB-82A9-B123B9C81DEA}" type="presParOf" srcId="{1059B3C3-732A-4168-A542-68F71CC79A2E}" destId="{34262FBE-8B59-495D-B25D-34C0AFB52657}" srcOrd="1" destOrd="0" presId="urn:microsoft.com/office/officeart/2005/8/layout/orgChart1"/>
    <dgm:cxn modelId="{B4E28211-57AD-441D-A992-BC71122BE288}" type="presParOf" srcId="{A4B5F928-8D66-4ACB-AB2E-FAC5FFD67DB7}" destId="{C5EEF8FC-753D-49E0-B93B-40C27AD00B53}" srcOrd="1" destOrd="0" presId="urn:microsoft.com/office/officeart/2005/8/layout/orgChart1"/>
    <dgm:cxn modelId="{7691D64F-6577-4C5C-8963-9EFE2C101D9F}" type="presParOf" srcId="{C5EEF8FC-753D-49E0-B93B-40C27AD00B53}" destId="{1E7D09EC-A26C-41CC-88EF-6E238D5A90EA}" srcOrd="0" destOrd="0" presId="urn:microsoft.com/office/officeart/2005/8/layout/orgChart1"/>
    <dgm:cxn modelId="{0E1CE973-35F7-44AB-B742-971D8D37F86D}" type="presParOf" srcId="{C5EEF8FC-753D-49E0-B93B-40C27AD00B53}" destId="{BBDAB6C7-3EAA-42AD-8172-4308E56E27C3}" srcOrd="1" destOrd="0" presId="urn:microsoft.com/office/officeart/2005/8/layout/orgChart1"/>
    <dgm:cxn modelId="{D8E694BD-F7F3-42E1-83A4-FCAF089040C7}" type="presParOf" srcId="{BBDAB6C7-3EAA-42AD-8172-4308E56E27C3}" destId="{81EB6795-C0F9-4EED-9395-A2BF7D413797}" srcOrd="0" destOrd="0" presId="urn:microsoft.com/office/officeart/2005/8/layout/orgChart1"/>
    <dgm:cxn modelId="{99687F74-BC92-4EB3-9C25-09C92599CE4D}" type="presParOf" srcId="{81EB6795-C0F9-4EED-9395-A2BF7D413797}" destId="{BB49711D-5CC1-4B17-A0FF-72009F84A716}" srcOrd="0" destOrd="0" presId="urn:microsoft.com/office/officeart/2005/8/layout/orgChart1"/>
    <dgm:cxn modelId="{32CC99E2-56F0-423B-A280-1E75EB06FE93}" type="presParOf" srcId="{81EB6795-C0F9-4EED-9395-A2BF7D413797}" destId="{16A3C28D-880E-4ECA-866F-FE481737AD0E}" srcOrd="1" destOrd="0" presId="urn:microsoft.com/office/officeart/2005/8/layout/orgChart1"/>
    <dgm:cxn modelId="{B4DE7F58-7874-44DB-8456-916FAC94E51D}" type="presParOf" srcId="{BBDAB6C7-3EAA-42AD-8172-4308E56E27C3}" destId="{E5F27579-7D71-4059-B13C-184CE09D1706}" srcOrd="1" destOrd="0" presId="urn:microsoft.com/office/officeart/2005/8/layout/orgChart1"/>
    <dgm:cxn modelId="{66F73588-6443-4FCC-A86B-AAC6D9F82ED0}" type="presParOf" srcId="{BBDAB6C7-3EAA-42AD-8172-4308E56E27C3}" destId="{F282CCBB-DB26-467D-9CDC-2D3DC75B0579}" srcOrd="2" destOrd="0" presId="urn:microsoft.com/office/officeart/2005/8/layout/orgChart1"/>
    <dgm:cxn modelId="{DEA524B4-8C6E-4998-8E38-4CA2BFFF60FA}" type="presParOf" srcId="{C5EEF8FC-753D-49E0-B93B-40C27AD00B53}" destId="{B5963437-EE68-462B-A7F4-9BCA4F16ECEC}" srcOrd="2" destOrd="0" presId="urn:microsoft.com/office/officeart/2005/8/layout/orgChart1"/>
    <dgm:cxn modelId="{3BE5F340-672C-4FCA-B2E4-7A30B4FAC94C}" type="presParOf" srcId="{C5EEF8FC-753D-49E0-B93B-40C27AD00B53}" destId="{98AD8FC1-4861-4F50-8631-318946471F6E}" srcOrd="3" destOrd="0" presId="urn:microsoft.com/office/officeart/2005/8/layout/orgChart1"/>
    <dgm:cxn modelId="{FABFFA9C-B34E-4A3B-A33C-653C94599BB0}" type="presParOf" srcId="{98AD8FC1-4861-4F50-8631-318946471F6E}" destId="{1BE41ACE-471F-4307-B83B-099B56AF457A}" srcOrd="0" destOrd="0" presId="urn:microsoft.com/office/officeart/2005/8/layout/orgChart1"/>
    <dgm:cxn modelId="{EE80AFEF-ED05-4AA6-8074-72EFF6315B40}" type="presParOf" srcId="{1BE41ACE-471F-4307-B83B-099B56AF457A}" destId="{D2556F77-E8F3-42FC-9BAF-FD553F6702B1}" srcOrd="0" destOrd="0" presId="urn:microsoft.com/office/officeart/2005/8/layout/orgChart1"/>
    <dgm:cxn modelId="{2DCCFACF-EB4A-4957-B921-2F00BFAE0E10}" type="presParOf" srcId="{1BE41ACE-471F-4307-B83B-099B56AF457A}" destId="{A3223C62-58EB-4738-8301-DF0CB68C0ED9}" srcOrd="1" destOrd="0" presId="urn:microsoft.com/office/officeart/2005/8/layout/orgChart1"/>
    <dgm:cxn modelId="{D297643C-4BE0-4692-AD51-F47E37CACED5}" type="presParOf" srcId="{98AD8FC1-4861-4F50-8631-318946471F6E}" destId="{D6180C45-A210-4C3A-9756-18157A003DAD}" srcOrd="1" destOrd="0" presId="urn:microsoft.com/office/officeart/2005/8/layout/orgChart1"/>
    <dgm:cxn modelId="{DA95D9C9-02E3-4C29-A549-BAFEF9523EB1}" type="presParOf" srcId="{98AD8FC1-4861-4F50-8631-318946471F6E}" destId="{35073AE6-2B16-443D-BF2F-F45C04D46394}" srcOrd="2" destOrd="0" presId="urn:microsoft.com/office/officeart/2005/8/layout/orgChart1"/>
    <dgm:cxn modelId="{67FF80F7-796A-4880-BE0B-EDB240A6ACA0}" type="presParOf" srcId="{C5EEF8FC-753D-49E0-B93B-40C27AD00B53}" destId="{0EF8D2BE-2542-4899-BDE4-D824C34C9D2F}" srcOrd="4" destOrd="0" presId="urn:microsoft.com/office/officeart/2005/8/layout/orgChart1"/>
    <dgm:cxn modelId="{D95190D0-D12C-4FB4-9EEB-F034BF35B479}" type="presParOf" srcId="{C5EEF8FC-753D-49E0-B93B-40C27AD00B53}" destId="{1B73C9B9-B00F-4CF2-9801-78D04F2BD168}" srcOrd="5" destOrd="0" presId="urn:microsoft.com/office/officeart/2005/8/layout/orgChart1"/>
    <dgm:cxn modelId="{4A9CB62A-B876-4320-BF4A-9B6A53457317}" type="presParOf" srcId="{1B73C9B9-B00F-4CF2-9801-78D04F2BD168}" destId="{FBF1CC1A-76C9-43A7-9D11-20453317B314}" srcOrd="0" destOrd="0" presId="urn:microsoft.com/office/officeart/2005/8/layout/orgChart1"/>
    <dgm:cxn modelId="{C0CCE986-FBBF-475C-9169-DB76974101B4}" type="presParOf" srcId="{FBF1CC1A-76C9-43A7-9D11-20453317B314}" destId="{CD3CB5E7-C282-47AC-810B-8AF0216897DF}" srcOrd="0" destOrd="0" presId="urn:microsoft.com/office/officeart/2005/8/layout/orgChart1"/>
    <dgm:cxn modelId="{28FC60BB-727C-4DB8-B5EA-E895550EF06D}" type="presParOf" srcId="{FBF1CC1A-76C9-43A7-9D11-20453317B314}" destId="{699735AE-B01D-4CC8-816E-CFD4DCB36B1E}" srcOrd="1" destOrd="0" presId="urn:microsoft.com/office/officeart/2005/8/layout/orgChart1"/>
    <dgm:cxn modelId="{428827FD-4B8F-4139-9BDF-B082CC8EA26A}" type="presParOf" srcId="{1B73C9B9-B00F-4CF2-9801-78D04F2BD168}" destId="{DB2A2886-4D21-4543-8F28-A5CC062F3BFE}" srcOrd="1" destOrd="0" presId="urn:microsoft.com/office/officeart/2005/8/layout/orgChart1"/>
    <dgm:cxn modelId="{6EF8B97D-993D-466B-82A0-2D362D3A8A54}" type="presParOf" srcId="{1B73C9B9-B00F-4CF2-9801-78D04F2BD168}" destId="{A397FC2D-75D6-4042-9D07-D47A48F8C679}" srcOrd="2" destOrd="0" presId="urn:microsoft.com/office/officeart/2005/8/layout/orgChart1"/>
    <dgm:cxn modelId="{D01ACB3B-9323-4B9E-BDAE-D121BEE5303A}" type="presParOf" srcId="{C5EEF8FC-753D-49E0-B93B-40C27AD00B53}" destId="{755B4118-AC30-4E5A-BDB0-DF004F57F46A}" srcOrd="6" destOrd="0" presId="urn:microsoft.com/office/officeart/2005/8/layout/orgChart1"/>
    <dgm:cxn modelId="{62984ED3-AF7D-4A3E-829C-10BE58E1C940}" type="presParOf" srcId="{C5EEF8FC-753D-49E0-B93B-40C27AD00B53}" destId="{CE1D9758-0F0A-4629-B949-DE45CAA264D6}" srcOrd="7" destOrd="0" presId="urn:microsoft.com/office/officeart/2005/8/layout/orgChart1"/>
    <dgm:cxn modelId="{F7DC1E9C-3083-46D6-ADF3-3FD1CB3621E0}" type="presParOf" srcId="{CE1D9758-0F0A-4629-B949-DE45CAA264D6}" destId="{9266A7D2-B050-4BF1-8834-BC5014533268}" srcOrd="0" destOrd="0" presId="urn:microsoft.com/office/officeart/2005/8/layout/orgChart1"/>
    <dgm:cxn modelId="{4ED86346-AAB6-4E9F-AC09-4FC24E837AFE}" type="presParOf" srcId="{9266A7D2-B050-4BF1-8834-BC5014533268}" destId="{54B392C2-33F7-4DFE-99CF-62D01DE8211F}" srcOrd="0" destOrd="0" presId="urn:microsoft.com/office/officeart/2005/8/layout/orgChart1"/>
    <dgm:cxn modelId="{FBE7B378-EA0E-40A6-956E-A32807F67200}" type="presParOf" srcId="{9266A7D2-B050-4BF1-8834-BC5014533268}" destId="{E71A60E7-4ACE-4E74-B72D-A796E9F05D5D}" srcOrd="1" destOrd="0" presId="urn:microsoft.com/office/officeart/2005/8/layout/orgChart1"/>
    <dgm:cxn modelId="{B5600440-9B4B-4B09-9996-6FA12750031E}" type="presParOf" srcId="{CE1D9758-0F0A-4629-B949-DE45CAA264D6}" destId="{78E09FB8-19A7-47B4-82CA-B6D254A282EE}" srcOrd="1" destOrd="0" presId="urn:microsoft.com/office/officeart/2005/8/layout/orgChart1"/>
    <dgm:cxn modelId="{CC95FA4D-7E50-4665-9650-D10D4D401178}" type="presParOf" srcId="{CE1D9758-0F0A-4629-B949-DE45CAA264D6}" destId="{A73511B2-B67E-4E05-99C5-97EA34894F7A}" srcOrd="2" destOrd="0" presId="urn:microsoft.com/office/officeart/2005/8/layout/orgChart1"/>
    <dgm:cxn modelId="{6C229854-5A97-4F26-8622-ED0DC62E4766}" type="presParOf" srcId="{C5EEF8FC-753D-49E0-B93B-40C27AD00B53}" destId="{B41029E7-728A-492A-B048-C0663A6E3432}" srcOrd="8" destOrd="0" presId="urn:microsoft.com/office/officeart/2005/8/layout/orgChart1"/>
    <dgm:cxn modelId="{45A99C1C-F14F-48F3-802C-7E2D882D28CC}" type="presParOf" srcId="{C5EEF8FC-753D-49E0-B93B-40C27AD00B53}" destId="{D99CCE32-1819-426C-9ECF-A4FB779039F9}" srcOrd="9" destOrd="0" presId="urn:microsoft.com/office/officeart/2005/8/layout/orgChart1"/>
    <dgm:cxn modelId="{4E28D9C7-5DFB-4F11-8280-8CDA34F65095}" type="presParOf" srcId="{D99CCE32-1819-426C-9ECF-A4FB779039F9}" destId="{71C4281F-E1E5-447E-B3A8-8E28BB2402BF}" srcOrd="0" destOrd="0" presId="urn:microsoft.com/office/officeart/2005/8/layout/orgChart1"/>
    <dgm:cxn modelId="{7056CFBA-4EC6-4EBE-AD2B-F706D61C3F23}" type="presParOf" srcId="{71C4281F-E1E5-447E-B3A8-8E28BB2402BF}" destId="{0C9696C4-7F55-41C1-96AB-F73397EF33E7}" srcOrd="0" destOrd="0" presId="urn:microsoft.com/office/officeart/2005/8/layout/orgChart1"/>
    <dgm:cxn modelId="{46E83E52-285B-41C1-A7D8-D0D689AF52A6}" type="presParOf" srcId="{71C4281F-E1E5-447E-B3A8-8E28BB2402BF}" destId="{A1DA5C0F-E451-4C50-8532-434105121703}" srcOrd="1" destOrd="0" presId="urn:microsoft.com/office/officeart/2005/8/layout/orgChart1"/>
    <dgm:cxn modelId="{AA1031B2-C22B-43D6-A2B2-DAE0D4BE8EC7}" type="presParOf" srcId="{D99CCE32-1819-426C-9ECF-A4FB779039F9}" destId="{023E98A7-1215-4F26-B688-E79EEDC3BDD0}" srcOrd="1" destOrd="0" presId="urn:microsoft.com/office/officeart/2005/8/layout/orgChart1"/>
    <dgm:cxn modelId="{D61D82E9-0CFE-4B4D-99F8-9DE0E96BBADE}" type="presParOf" srcId="{D99CCE32-1819-426C-9ECF-A4FB779039F9}" destId="{EA3753A4-7F86-4047-9CBF-800ABFF3F177}" srcOrd="2" destOrd="0" presId="urn:microsoft.com/office/officeart/2005/8/layout/orgChart1"/>
    <dgm:cxn modelId="{165B39A3-FD22-4AF5-A2F3-F9404CF6A85C}" type="presParOf" srcId="{A4B5F928-8D66-4ACB-AB2E-FAC5FFD67DB7}" destId="{4C5F0B1F-15C5-425E-8CD6-82A46325802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19D31BF-B9E1-480B-9176-0E2D9D36D2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058757B-54F7-46A4-AB45-D68DE9A338FE}">
      <dgm:prSet/>
      <dgm:spPr/>
      <dgm:t>
        <a:bodyPr/>
        <a:lstStyle/>
        <a:p>
          <a:pPr rtl="0"/>
          <a:r>
            <a:rPr lang="en-US" b="0" i="0"/>
            <a:t>📝 Blog Content (~150 words)</a:t>
          </a:r>
          <a:endParaRPr lang="en-IN"/>
        </a:p>
      </dgm:t>
    </dgm:pt>
    <dgm:pt modelId="{88D7175A-6628-4901-BD2C-064369A9CCD0}" type="parTrans" cxnId="{7A00D438-FA7F-4097-9F9B-19CE528ADBF7}">
      <dgm:prSet/>
      <dgm:spPr/>
      <dgm:t>
        <a:bodyPr/>
        <a:lstStyle/>
        <a:p>
          <a:endParaRPr lang="en-IN"/>
        </a:p>
      </dgm:t>
    </dgm:pt>
    <dgm:pt modelId="{F6B68281-BF55-4182-84F4-3B1F61EB543E}" type="sibTrans" cxnId="{7A00D438-FA7F-4097-9F9B-19CE528ADBF7}">
      <dgm:prSet/>
      <dgm:spPr/>
      <dgm:t>
        <a:bodyPr/>
        <a:lstStyle/>
        <a:p>
          <a:endParaRPr lang="en-IN"/>
        </a:p>
      </dgm:t>
    </dgm:pt>
    <dgm:pt modelId="{2092A009-EB4A-42B9-99A3-DCBA019B7E22}">
      <dgm:prSet/>
      <dgm:spPr/>
      <dgm:t>
        <a:bodyPr/>
        <a:lstStyle/>
        <a:p>
          <a:pPr rtl="0"/>
          <a:r>
            <a:rPr lang="en-US" b="0" i="0"/>
            <a:t>Plan &amp; Visualize with Flinkit</a:t>
          </a:r>
          <a:endParaRPr lang="en-IN"/>
        </a:p>
      </dgm:t>
    </dgm:pt>
    <dgm:pt modelId="{E68DFCF5-4981-466E-AA6D-F01549DF1EA6}" type="parTrans" cxnId="{370424B3-28D5-47DF-88AB-98CFF5D4E520}">
      <dgm:prSet/>
      <dgm:spPr/>
      <dgm:t>
        <a:bodyPr/>
        <a:lstStyle/>
        <a:p>
          <a:endParaRPr lang="en-IN"/>
        </a:p>
      </dgm:t>
    </dgm:pt>
    <dgm:pt modelId="{D31C567C-C468-4B0B-A77D-7FB69BB59E08}" type="sibTrans" cxnId="{370424B3-28D5-47DF-88AB-98CFF5D4E520}">
      <dgm:prSet/>
      <dgm:spPr/>
      <dgm:t>
        <a:bodyPr/>
        <a:lstStyle/>
        <a:p>
          <a:endParaRPr lang="en-IN"/>
        </a:p>
      </dgm:t>
    </dgm:pt>
    <dgm:pt modelId="{E8B920E1-CD42-4AD8-AF13-7FF32215448E}">
      <dgm:prSet/>
      <dgm:spPr/>
      <dgm:t>
        <a:bodyPr/>
        <a:lstStyle/>
        <a:p>
          <a:pPr rtl="0"/>
          <a:r>
            <a:rPr lang="en-US" b="0" i="0"/>
            <a:t>A content calendar is essentialfor creating consistent,engaging content. With Flinkit,you can easily plan, organize,and visualize your contentstrategy across blogs, socialmedia, and campaigns.</a:t>
          </a:r>
          <a:endParaRPr lang="en-IN"/>
        </a:p>
      </dgm:t>
    </dgm:pt>
    <dgm:pt modelId="{6B659E02-1601-4D3B-831D-138D36E581D5}" type="parTrans" cxnId="{5E96BFEA-D29D-4002-9714-ABE9C1AB807D}">
      <dgm:prSet/>
      <dgm:spPr/>
      <dgm:t>
        <a:bodyPr/>
        <a:lstStyle/>
        <a:p>
          <a:endParaRPr lang="en-IN"/>
        </a:p>
      </dgm:t>
    </dgm:pt>
    <dgm:pt modelId="{F9E834E8-EE66-44D6-9815-5D7997E6FB9E}" type="sibTrans" cxnId="{5E96BFEA-D29D-4002-9714-ABE9C1AB807D}">
      <dgm:prSet/>
      <dgm:spPr/>
      <dgm:t>
        <a:bodyPr/>
        <a:lstStyle/>
        <a:p>
          <a:endParaRPr lang="en-IN"/>
        </a:p>
      </dgm:t>
    </dgm:pt>
    <dgm:pt modelId="{516307B9-9D92-48A1-881C-A34D9E504E97}">
      <dgm:prSet/>
      <dgm:spPr/>
      <dgm:t>
        <a:bodyPr/>
        <a:lstStyle/>
        <a:p>
          <a:pPr rtl="0"/>
          <a:r>
            <a:rPr lang="en-US" b="0" i="0"/>
            <a:t>Why Use a Content Calendar</a:t>
          </a:r>
          <a:endParaRPr lang="en-IN"/>
        </a:p>
      </dgm:t>
    </dgm:pt>
    <dgm:pt modelId="{F979B409-0F87-4D56-8FCD-72A4E7D88DDA}" type="parTrans" cxnId="{F630D477-08EF-48CB-90AD-A7879E8F7385}">
      <dgm:prSet/>
      <dgm:spPr/>
      <dgm:t>
        <a:bodyPr/>
        <a:lstStyle/>
        <a:p>
          <a:endParaRPr lang="en-IN"/>
        </a:p>
      </dgm:t>
    </dgm:pt>
    <dgm:pt modelId="{087AC543-0589-4D05-B820-7E11BAEE04C2}" type="sibTrans" cxnId="{F630D477-08EF-48CB-90AD-A7879E8F7385}">
      <dgm:prSet/>
      <dgm:spPr/>
      <dgm:t>
        <a:bodyPr/>
        <a:lstStyle/>
        <a:p>
          <a:endParaRPr lang="en-IN"/>
        </a:p>
      </dgm:t>
    </dgm:pt>
    <dgm:pt modelId="{51F86ACF-6B96-4F82-85F0-A4305DFCC2FE}">
      <dgm:prSet/>
      <dgm:spPr/>
      <dgm:t>
        <a:bodyPr/>
        <a:lstStyle/>
        <a:p>
          <a:pPr rtl="0"/>
          <a:r>
            <a:rPr lang="en-US" b="0" i="0"/>
            <a:t>Flinkit helps you avoid last-minute stress by mapping outposts in advance. It keeps yourteam aligned, ensures deadlinesare met, and boosts audienceengagement.</a:t>
          </a:r>
          <a:endParaRPr lang="en-IN"/>
        </a:p>
      </dgm:t>
    </dgm:pt>
    <dgm:pt modelId="{5B81E60E-804F-4957-A01C-E698EB2BB3AA}" type="parTrans" cxnId="{3878C076-1211-4CC8-818B-D24CB7F4A44A}">
      <dgm:prSet/>
      <dgm:spPr/>
      <dgm:t>
        <a:bodyPr/>
        <a:lstStyle/>
        <a:p>
          <a:endParaRPr lang="en-IN"/>
        </a:p>
      </dgm:t>
    </dgm:pt>
    <dgm:pt modelId="{51C1619C-9138-4EE6-9BC8-0AD1277D5DB5}" type="sibTrans" cxnId="{3878C076-1211-4CC8-818B-D24CB7F4A44A}">
      <dgm:prSet/>
      <dgm:spPr/>
      <dgm:t>
        <a:bodyPr/>
        <a:lstStyle/>
        <a:p>
          <a:endParaRPr lang="en-IN"/>
        </a:p>
      </dgm:t>
    </dgm:pt>
    <dgm:pt modelId="{05FBA63C-B444-4900-958A-F82FFDC7F3A4}">
      <dgm:prSet/>
      <dgm:spPr/>
      <dgm:t>
        <a:bodyPr/>
        <a:lstStyle/>
        <a:p>
          <a:pPr rtl="0"/>
          <a:r>
            <a:rPr lang="en-US" b="0" i="0"/>
            <a:t>Flinkit Templates</a:t>
          </a:r>
          <a:endParaRPr lang="en-IN"/>
        </a:p>
      </dgm:t>
    </dgm:pt>
    <dgm:pt modelId="{97CA2E72-105D-445E-9900-51790F00BB5B}" type="parTrans" cxnId="{1C43B75B-731A-465D-95A9-0934D913D563}">
      <dgm:prSet/>
      <dgm:spPr/>
      <dgm:t>
        <a:bodyPr/>
        <a:lstStyle/>
        <a:p>
          <a:endParaRPr lang="en-IN"/>
        </a:p>
      </dgm:t>
    </dgm:pt>
    <dgm:pt modelId="{D41088C0-13AA-419F-A632-203DC19368BC}" type="sibTrans" cxnId="{1C43B75B-731A-465D-95A9-0934D913D563}">
      <dgm:prSet/>
      <dgm:spPr/>
      <dgm:t>
        <a:bodyPr/>
        <a:lstStyle/>
        <a:p>
          <a:endParaRPr lang="en-IN"/>
        </a:p>
      </dgm:t>
    </dgm:pt>
    <dgm:pt modelId="{D386720D-51C1-4201-B2A7-97A06BEB0656}">
      <dgm:prSet/>
      <dgm:spPr/>
      <dgm:t>
        <a:bodyPr/>
        <a:lstStyle/>
        <a:p>
          <a:pPr rtl="0"/>
          <a:r>
            <a:rPr lang="en-US" b="0" i="0"/>
            <a:t>Choose from ready-to-usetemplates in Google Sheets,Notion, or Excel. Each templateis customizable for weekly,monthly, or quarterly planning,saving time and improvingproductivity.</a:t>
          </a:r>
          <a:endParaRPr lang="en-IN"/>
        </a:p>
      </dgm:t>
    </dgm:pt>
    <dgm:pt modelId="{54C0D7AA-3F69-44DC-A042-4660E1EE999E}" type="parTrans" cxnId="{2BEE049D-56FD-432F-AF35-2B2921497F66}">
      <dgm:prSet/>
      <dgm:spPr/>
      <dgm:t>
        <a:bodyPr/>
        <a:lstStyle/>
        <a:p>
          <a:endParaRPr lang="en-IN"/>
        </a:p>
      </dgm:t>
    </dgm:pt>
    <dgm:pt modelId="{21CC1959-5218-4A28-8EBE-A407335D4595}" type="sibTrans" cxnId="{2BEE049D-56FD-432F-AF35-2B2921497F66}">
      <dgm:prSet/>
      <dgm:spPr/>
      <dgm:t>
        <a:bodyPr/>
        <a:lstStyle/>
        <a:p>
          <a:endParaRPr lang="en-IN"/>
        </a:p>
      </dgm:t>
    </dgm:pt>
    <dgm:pt modelId="{C922B72F-1EF1-410E-AFCE-718F1816CC16}">
      <dgm:prSet/>
      <dgm:spPr/>
      <dgm:t>
        <a:bodyPr/>
        <a:lstStyle/>
        <a:p>
          <a:pPr rtl="0"/>
          <a:r>
            <a:rPr lang="en-US" b="0" i="0"/>
            <a:t>Visual Strategy</a:t>
          </a:r>
          <a:endParaRPr lang="en-IN"/>
        </a:p>
      </dgm:t>
    </dgm:pt>
    <dgm:pt modelId="{F38D3B49-39B8-48CB-94C6-886651486779}" type="parTrans" cxnId="{9AC706CE-2CE3-4D07-88B7-E77D100735F6}">
      <dgm:prSet/>
      <dgm:spPr/>
      <dgm:t>
        <a:bodyPr/>
        <a:lstStyle/>
        <a:p>
          <a:endParaRPr lang="en-IN"/>
        </a:p>
      </dgm:t>
    </dgm:pt>
    <dgm:pt modelId="{CE413C0E-E4DE-4763-A54A-248701DA1162}" type="sibTrans" cxnId="{9AC706CE-2CE3-4D07-88B7-E77D100735F6}">
      <dgm:prSet/>
      <dgm:spPr/>
      <dgm:t>
        <a:bodyPr/>
        <a:lstStyle/>
        <a:p>
          <a:endParaRPr lang="en-IN"/>
        </a:p>
      </dgm:t>
    </dgm:pt>
    <dgm:pt modelId="{557D086A-AEB0-4AE8-BD8E-EE243D065050}">
      <dgm:prSet/>
      <dgm:spPr/>
      <dgm:t>
        <a:bodyPr/>
        <a:lstStyle/>
        <a:p>
          <a:pPr rtl="0"/>
          <a:r>
            <a:rPr lang="en-US" b="0" i="0"/>
            <a:t>Unlike plain spreadsheets,Flinkit gives you a visualplanner—a clear, structuredview of campaigns and posts.This makes tracking andexecution simple, scalable, andeffective.</a:t>
          </a:r>
          <a:endParaRPr lang="en-IN"/>
        </a:p>
      </dgm:t>
    </dgm:pt>
    <dgm:pt modelId="{C16D6B9D-E4DA-49FD-A5B9-C971DBFF6781}" type="parTrans" cxnId="{C0CF586C-D6CF-4A53-9B83-B96A955FDD2A}">
      <dgm:prSet/>
      <dgm:spPr/>
      <dgm:t>
        <a:bodyPr/>
        <a:lstStyle/>
        <a:p>
          <a:endParaRPr lang="en-IN"/>
        </a:p>
      </dgm:t>
    </dgm:pt>
    <dgm:pt modelId="{ED259368-33A5-4110-846B-4EFBF3DDCC7D}" type="sibTrans" cxnId="{C0CF586C-D6CF-4A53-9B83-B96A955FDD2A}">
      <dgm:prSet/>
      <dgm:spPr/>
      <dgm:t>
        <a:bodyPr/>
        <a:lstStyle/>
        <a:p>
          <a:endParaRPr lang="en-IN"/>
        </a:p>
      </dgm:t>
    </dgm:pt>
    <dgm:pt modelId="{9FA30226-7716-4421-AFE5-FB97FA28CDE9}" type="pres">
      <dgm:prSet presAssocID="{819D31BF-B9E1-480B-9176-0E2D9D36D2DB}" presName="CompostProcess" presStyleCnt="0">
        <dgm:presLayoutVars>
          <dgm:dir/>
          <dgm:resizeHandles val="exact"/>
        </dgm:presLayoutVars>
      </dgm:prSet>
      <dgm:spPr/>
    </dgm:pt>
    <dgm:pt modelId="{A7F83AFC-220A-4196-8700-A471802BBB50}" type="pres">
      <dgm:prSet presAssocID="{819D31BF-B9E1-480B-9176-0E2D9D36D2DB}" presName="arrow" presStyleLbl="bgShp" presStyleIdx="0" presStyleCnt="1"/>
      <dgm:spPr/>
    </dgm:pt>
    <dgm:pt modelId="{FA2C176D-CE7B-47D7-A854-457D48E6044B}" type="pres">
      <dgm:prSet presAssocID="{819D31BF-B9E1-480B-9176-0E2D9D36D2DB}" presName="linearProcess" presStyleCnt="0"/>
      <dgm:spPr/>
    </dgm:pt>
    <dgm:pt modelId="{2BDA5CBD-1FC2-408C-9C28-0C8B3F91F9B7}" type="pres">
      <dgm:prSet presAssocID="{6058757B-54F7-46A4-AB45-D68DE9A338FE}" presName="textNode" presStyleLbl="node1" presStyleIdx="0" presStyleCnt="5">
        <dgm:presLayoutVars>
          <dgm:bulletEnabled val="1"/>
        </dgm:presLayoutVars>
      </dgm:prSet>
      <dgm:spPr/>
    </dgm:pt>
    <dgm:pt modelId="{214A3314-CD30-4A9C-8A3D-E9D981D2681F}" type="pres">
      <dgm:prSet presAssocID="{F6B68281-BF55-4182-84F4-3B1F61EB543E}" presName="sibTrans" presStyleCnt="0"/>
      <dgm:spPr/>
    </dgm:pt>
    <dgm:pt modelId="{32899637-3720-42EF-A455-79745E6299E9}" type="pres">
      <dgm:prSet presAssocID="{E8B920E1-CD42-4AD8-AF13-7FF32215448E}" presName="textNode" presStyleLbl="node1" presStyleIdx="1" presStyleCnt="5">
        <dgm:presLayoutVars>
          <dgm:bulletEnabled val="1"/>
        </dgm:presLayoutVars>
      </dgm:prSet>
      <dgm:spPr/>
    </dgm:pt>
    <dgm:pt modelId="{2E6BC8DD-0C5F-4564-A27E-BA24FEAF1D35}" type="pres">
      <dgm:prSet presAssocID="{F9E834E8-EE66-44D6-9815-5D7997E6FB9E}" presName="sibTrans" presStyleCnt="0"/>
      <dgm:spPr/>
    </dgm:pt>
    <dgm:pt modelId="{1CC59865-46EA-480D-80CB-A2768D2618BF}" type="pres">
      <dgm:prSet presAssocID="{51F86ACF-6B96-4F82-85F0-A4305DFCC2FE}" presName="textNode" presStyleLbl="node1" presStyleIdx="2" presStyleCnt="5">
        <dgm:presLayoutVars>
          <dgm:bulletEnabled val="1"/>
        </dgm:presLayoutVars>
      </dgm:prSet>
      <dgm:spPr/>
    </dgm:pt>
    <dgm:pt modelId="{9D36178D-2928-43BD-9A1A-7D739375AB5B}" type="pres">
      <dgm:prSet presAssocID="{51C1619C-9138-4EE6-9BC8-0AD1277D5DB5}" presName="sibTrans" presStyleCnt="0"/>
      <dgm:spPr/>
    </dgm:pt>
    <dgm:pt modelId="{C2D538AD-9FF6-449B-A4D6-3820733444AD}" type="pres">
      <dgm:prSet presAssocID="{05FBA63C-B444-4900-958A-F82FFDC7F3A4}" presName="textNode" presStyleLbl="node1" presStyleIdx="3" presStyleCnt="5">
        <dgm:presLayoutVars>
          <dgm:bulletEnabled val="1"/>
        </dgm:presLayoutVars>
      </dgm:prSet>
      <dgm:spPr/>
    </dgm:pt>
    <dgm:pt modelId="{77772475-AC71-48B4-9B00-F62EF125905F}" type="pres">
      <dgm:prSet presAssocID="{D41088C0-13AA-419F-A632-203DC19368BC}" presName="sibTrans" presStyleCnt="0"/>
      <dgm:spPr/>
    </dgm:pt>
    <dgm:pt modelId="{0212117A-FABE-4206-AB62-0D452CD27DEB}" type="pres">
      <dgm:prSet presAssocID="{557D086A-AEB0-4AE8-BD8E-EE243D065050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9683C2A-EE72-4CBE-8B7E-FE89328AB620}" type="presOf" srcId="{819D31BF-B9E1-480B-9176-0E2D9D36D2DB}" destId="{9FA30226-7716-4421-AFE5-FB97FA28CDE9}" srcOrd="0" destOrd="0" presId="urn:microsoft.com/office/officeart/2005/8/layout/hProcess9"/>
    <dgm:cxn modelId="{7A00D438-FA7F-4097-9F9B-19CE528ADBF7}" srcId="{819D31BF-B9E1-480B-9176-0E2D9D36D2DB}" destId="{6058757B-54F7-46A4-AB45-D68DE9A338FE}" srcOrd="0" destOrd="0" parTransId="{88D7175A-6628-4901-BD2C-064369A9CCD0}" sibTransId="{F6B68281-BF55-4182-84F4-3B1F61EB543E}"/>
    <dgm:cxn modelId="{1C43B75B-731A-465D-95A9-0934D913D563}" srcId="{819D31BF-B9E1-480B-9176-0E2D9D36D2DB}" destId="{05FBA63C-B444-4900-958A-F82FFDC7F3A4}" srcOrd="3" destOrd="0" parTransId="{97CA2E72-105D-445E-9900-51790F00BB5B}" sibTransId="{D41088C0-13AA-419F-A632-203DC19368BC}"/>
    <dgm:cxn modelId="{FA1FE769-D221-4473-ACBC-399AC7C88E33}" type="presOf" srcId="{C922B72F-1EF1-410E-AFCE-718F1816CC16}" destId="{C2D538AD-9FF6-449B-A4D6-3820733444AD}" srcOrd="0" destOrd="2" presId="urn:microsoft.com/office/officeart/2005/8/layout/hProcess9"/>
    <dgm:cxn modelId="{CA37496A-3A16-4777-A79A-1D7DA4C080B1}" type="presOf" srcId="{51F86ACF-6B96-4F82-85F0-A4305DFCC2FE}" destId="{1CC59865-46EA-480D-80CB-A2768D2618BF}" srcOrd="0" destOrd="0" presId="urn:microsoft.com/office/officeart/2005/8/layout/hProcess9"/>
    <dgm:cxn modelId="{C0CF586C-D6CF-4A53-9B83-B96A955FDD2A}" srcId="{819D31BF-B9E1-480B-9176-0E2D9D36D2DB}" destId="{557D086A-AEB0-4AE8-BD8E-EE243D065050}" srcOrd="4" destOrd="0" parTransId="{C16D6B9D-E4DA-49FD-A5B9-C971DBFF6781}" sibTransId="{ED259368-33A5-4110-846B-4EFBF3DDCC7D}"/>
    <dgm:cxn modelId="{F1BB8550-C4E0-4CED-9160-95AE66BA4BB2}" type="presOf" srcId="{D386720D-51C1-4201-B2A7-97A06BEB0656}" destId="{C2D538AD-9FF6-449B-A4D6-3820733444AD}" srcOrd="0" destOrd="1" presId="urn:microsoft.com/office/officeart/2005/8/layout/hProcess9"/>
    <dgm:cxn modelId="{3878C076-1211-4CC8-818B-D24CB7F4A44A}" srcId="{819D31BF-B9E1-480B-9176-0E2D9D36D2DB}" destId="{51F86ACF-6B96-4F82-85F0-A4305DFCC2FE}" srcOrd="2" destOrd="0" parTransId="{5B81E60E-804F-4957-A01C-E698EB2BB3AA}" sibTransId="{51C1619C-9138-4EE6-9BC8-0AD1277D5DB5}"/>
    <dgm:cxn modelId="{F630D477-08EF-48CB-90AD-A7879E8F7385}" srcId="{E8B920E1-CD42-4AD8-AF13-7FF32215448E}" destId="{516307B9-9D92-48A1-881C-A34D9E504E97}" srcOrd="0" destOrd="0" parTransId="{F979B409-0F87-4D56-8FCD-72A4E7D88DDA}" sibTransId="{087AC543-0589-4D05-B820-7E11BAEE04C2}"/>
    <dgm:cxn modelId="{E71EBC82-7755-4533-9042-1621DC3A2DC3}" type="presOf" srcId="{516307B9-9D92-48A1-881C-A34D9E504E97}" destId="{32899637-3720-42EF-A455-79745E6299E9}" srcOrd="0" destOrd="1" presId="urn:microsoft.com/office/officeart/2005/8/layout/hProcess9"/>
    <dgm:cxn modelId="{2BEE049D-56FD-432F-AF35-2B2921497F66}" srcId="{05FBA63C-B444-4900-958A-F82FFDC7F3A4}" destId="{D386720D-51C1-4201-B2A7-97A06BEB0656}" srcOrd="0" destOrd="0" parTransId="{54C0D7AA-3F69-44DC-A042-4660E1EE999E}" sibTransId="{21CC1959-5218-4A28-8EBE-A407335D4595}"/>
    <dgm:cxn modelId="{2A17B1AA-F071-4EE8-B709-50850F40241E}" type="presOf" srcId="{E8B920E1-CD42-4AD8-AF13-7FF32215448E}" destId="{32899637-3720-42EF-A455-79745E6299E9}" srcOrd="0" destOrd="0" presId="urn:microsoft.com/office/officeart/2005/8/layout/hProcess9"/>
    <dgm:cxn modelId="{370424B3-28D5-47DF-88AB-98CFF5D4E520}" srcId="{6058757B-54F7-46A4-AB45-D68DE9A338FE}" destId="{2092A009-EB4A-42B9-99A3-DCBA019B7E22}" srcOrd="0" destOrd="0" parTransId="{E68DFCF5-4981-466E-AA6D-F01549DF1EA6}" sibTransId="{D31C567C-C468-4B0B-A77D-7FB69BB59E08}"/>
    <dgm:cxn modelId="{9AC706CE-2CE3-4D07-88B7-E77D100735F6}" srcId="{05FBA63C-B444-4900-958A-F82FFDC7F3A4}" destId="{C922B72F-1EF1-410E-AFCE-718F1816CC16}" srcOrd="1" destOrd="0" parTransId="{F38D3B49-39B8-48CB-94C6-886651486779}" sibTransId="{CE413C0E-E4DE-4763-A54A-248701DA1162}"/>
    <dgm:cxn modelId="{31E6F1CE-8B28-486D-A0F4-CA6794BE8914}" type="presOf" srcId="{2092A009-EB4A-42B9-99A3-DCBA019B7E22}" destId="{2BDA5CBD-1FC2-408C-9C28-0C8B3F91F9B7}" srcOrd="0" destOrd="1" presId="urn:microsoft.com/office/officeart/2005/8/layout/hProcess9"/>
    <dgm:cxn modelId="{068A2CD2-4734-43FD-BF4C-29399690D025}" type="presOf" srcId="{05FBA63C-B444-4900-958A-F82FFDC7F3A4}" destId="{C2D538AD-9FF6-449B-A4D6-3820733444AD}" srcOrd="0" destOrd="0" presId="urn:microsoft.com/office/officeart/2005/8/layout/hProcess9"/>
    <dgm:cxn modelId="{0A3A49E6-CBF6-4BF3-8D80-26AAAE180416}" type="presOf" srcId="{557D086A-AEB0-4AE8-BD8E-EE243D065050}" destId="{0212117A-FABE-4206-AB62-0D452CD27DEB}" srcOrd="0" destOrd="0" presId="urn:microsoft.com/office/officeart/2005/8/layout/hProcess9"/>
    <dgm:cxn modelId="{5E96BFEA-D29D-4002-9714-ABE9C1AB807D}" srcId="{819D31BF-B9E1-480B-9176-0E2D9D36D2DB}" destId="{E8B920E1-CD42-4AD8-AF13-7FF32215448E}" srcOrd="1" destOrd="0" parTransId="{6B659E02-1601-4D3B-831D-138D36E581D5}" sibTransId="{F9E834E8-EE66-44D6-9815-5D7997E6FB9E}"/>
    <dgm:cxn modelId="{C31300ED-8E2D-4D62-8520-191297B33C4A}" type="presOf" srcId="{6058757B-54F7-46A4-AB45-D68DE9A338FE}" destId="{2BDA5CBD-1FC2-408C-9C28-0C8B3F91F9B7}" srcOrd="0" destOrd="0" presId="urn:microsoft.com/office/officeart/2005/8/layout/hProcess9"/>
    <dgm:cxn modelId="{921F1947-5DB1-41C5-A15E-4A74A1F7E26D}" type="presParOf" srcId="{9FA30226-7716-4421-AFE5-FB97FA28CDE9}" destId="{A7F83AFC-220A-4196-8700-A471802BBB50}" srcOrd="0" destOrd="0" presId="urn:microsoft.com/office/officeart/2005/8/layout/hProcess9"/>
    <dgm:cxn modelId="{F8BB32E8-50EE-4FAB-B410-DBF93BBA75F9}" type="presParOf" srcId="{9FA30226-7716-4421-AFE5-FB97FA28CDE9}" destId="{FA2C176D-CE7B-47D7-A854-457D48E6044B}" srcOrd="1" destOrd="0" presId="urn:microsoft.com/office/officeart/2005/8/layout/hProcess9"/>
    <dgm:cxn modelId="{C093600E-6B20-4157-9EBC-A5DB02B9D4DC}" type="presParOf" srcId="{FA2C176D-CE7B-47D7-A854-457D48E6044B}" destId="{2BDA5CBD-1FC2-408C-9C28-0C8B3F91F9B7}" srcOrd="0" destOrd="0" presId="urn:microsoft.com/office/officeart/2005/8/layout/hProcess9"/>
    <dgm:cxn modelId="{C2DD5EAD-71C0-4442-935E-E573104CC62B}" type="presParOf" srcId="{FA2C176D-CE7B-47D7-A854-457D48E6044B}" destId="{214A3314-CD30-4A9C-8A3D-E9D981D2681F}" srcOrd="1" destOrd="0" presId="urn:microsoft.com/office/officeart/2005/8/layout/hProcess9"/>
    <dgm:cxn modelId="{1DF94C0A-39D7-449C-8E32-69E28A60E71F}" type="presParOf" srcId="{FA2C176D-CE7B-47D7-A854-457D48E6044B}" destId="{32899637-3720-42EF-A455-79745E6299E9}" srcOrd="2" destOrd="0" presId="urn:microsoft.com/office/officeart/2005/8/layout/hProcess9"/>
    <dgm:cxn modelId="{D5ACD4F6-8A09-4CBD-968B-1D0DB9143279}" type="presParOf" srcId="{FA2C176D-CE7B-47D7-A854-457D48E6044B}" destId="{2E6BC8DD-0C5F-4564-A27E-BA24FEAF1D35}" srcOrd="3" destOrd="0" presId="urn:microsoft.com/office/officeart/2005/8/layout/hProcess9"/>
    <dgm:cxn modelId="{6CF10208-3F6A-4A78-82CA-B1B387F3174F}" type="presParOf" srcId="{FA2C176D-CE7B-47D7-A854-457D48E6044B}" destId="{1CC59865-46EA-480D-80CB-A2768D2618BF}" srcOrd="4" destOrd="0" presId="urn:microsoft.com/office/officeart/2005/8/layout/hProcess9"/>
    <dgm:cxn modelId="{43322F7C-CB97-4A4E-BF45-56ED340BDE23}" type="presParOf" srcId="{FA2C176D-CE7B-47D7-A854-457D48E6044B}" destId="{9D36178D-2928-43BD-9A1A-7D739375AB5B}" srcOrd="5" destOrd="0" presId="urn:microsoft.com/office/officeart/2005/8/layout/hProcess9"/>
    <dgm:cxn modelId="{ED720DB7-AD9A-432A-B6D3-8A7C55348226}" type="presParOf" srcId="{FA2C176D-CE7B-47D7-A854-457D48E6044B}" destId="{C2D538AD-9FF6-449B-A4D6-3820733444AD}" srcOrd="6" destOrd="0" presId="urn:microsoft.com/office/officeart/2005/8/layout/hProcess9"/>
    <dgm:cxn modelId="{D38D1FC2-0D06-4B34-960D-B555D22BF6A1}" type="presParOf" srcId="{FA2C176D-CE7B-47D7-A854-457D48E6044B}" destId="{77772475-AC71-48B4-9B00-F62EF125905F}" srcOrd="7" destOrd="0" presId="urn:microsoft.com/office/officeart/2005/8/layout/hProcess9"/>
    <dgm:cxn modelId="{1A3E9FE6-9EE3-4847-B7F8-75D5BF3D2353}" type="presParOf" srcId="{FA2C176D-CE7B-47D7-A854-457D48E6044B}" destId="{0212117A-FABE-4206-AB62-0D452CD27DE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441BBA-5FB4-4D24-ACAB-DD743416B8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FC76825-0F45-4C16-BEFD-D9F3C6ACD6B8}">
      <dgm:prSet/>
      <dgm:spPr/>
      <dgm:t>
        <a:bodyPr/>
        <a:lstStyle/>
        <a:p>
          <a:pPr rtl="0"/>
          <a:r>
            <a:rPr lang="en-IN" b="0" i="0"/>
            <a:t>Step 1: Blog Ideas (Content Topics)</a:t>
          </a:r>
          <a:endParaRPr lang="en-IN"/>
        </a:p>
      </dgm:t>
    </dgm:pt>
    <dgm:pt modelId="{2912F468-31DD-4288-8CB9-676C430E6AAC}" type="parTrans" cxnId="{1424C8BE-B3D2-408A-90CD-31D8F5D19CA5}">
      <dgm:prSet/>
      <dgm:spPr/>
      <dgm:t>
        <a:bodyPr/>
        <a:lstStyle/>
        <a:p>
          <a:endParaRPr lang="en-IN"/>
        </a:p>
      </dgm:t>
    </dgm:pt>
    <dgm:pt modelId="{58276693-9D89-4139-BD3C-D1BE18404BFD}" type="sibTrans" cxnId="{1424C8BE-B3D2-408A-90CD-31D8F5D19CA5}">
      <dgm:prSet/>
      <dgm:spPr/>
      <dgm:t>
        <a:bodyPr/>
        <a:lstStyle/>
        <a:p>
          <a:endParaRPr lang="en-IN"/>
        </a:p>
      </dgm:t>
    </dgm:pt>
    <dgm:pt modelId="{0B1DA1E9-E463-4F35-9990-1B072B9FCDBB}">
      <dgm:prSet/>
      <dgm:spPr/>
      <dgm:t>
        <a:bodyPr/>
        <a:lstStyle/>
        <a:p>
          <a:pPr rtl="0"/>
          <a:r>
            <a:rPr lang="en-IN" b="0" i="0"/>
            <a:t>Here’s a wide list of </a:t>
          </a:r>
          <a:r>
            <a:rPr lang="en-IN" b="1" i="0"/>
            <a:t>blog topics</a:t>
          </a:r>
          <a:r>
            <a:rPr lang="en-IN" b="0" i="0"/>
            <a:t> your website could cover:</a:t>
          </a:r>
          <a:endParaRPr lang="en-IN"/>
        </a:p>
      </dgm:t>
    </dgm:pt>
    <dgm:pt modelId="{AF771B06-535B-46D1-9230-E039E4185C48}" type="parTrans" cxnId="{0E9053C3-9BD9-46A7-98E9-CA10CCB68FCB}">
      <dgm:prSet/>
      <dgm:spPr/>
      <dgm:t>
        <a:bodyPr/>
        <a:lstStyle/>
        <a:p>
          <a:endParaRPr lang="en-IN"/>
        </a:p>
      </dgm:t>
    </dgm:pt>
    <dgm:pt modelId="{E48D3FFD-76C4-4734-B68E-6A10C1A0B947}" type="sibTrans" cxnId="{0E9053C3-9BD9-46A7-98E9-CA10CCB68FCB}">
      <dgm:prSet/>
      <dgm:spPr/>
      <dgm:t>
        <a:bodyPr/>
        <a:lstStyle/>
        <a:p>
          <a:endParaRPr lang="en-IN"/>
        </a:p>
      </dgm:t>
    </dgm:pt>
    <dgm:pt modelId="{771D88EF-27BD-4C3B-B4F3-B1C9C1028125}">
      <dgm:prSet/>
      <dgm:spPr/>
      <dgm:t>
        <a:bodyPr/>
        <a:lstStyle/>
        <a:p>
          <a:pPr rtl="0"/>
          <a:r>
            <a:rPr lang="en-US" b="0" i="0"/>
            <a:t>Content Strategy &amp; Planning</a:t>
          </a:r>
          <a:endParaRPr lang="en-IN"/>
        </a:p>
      </dgm:t>
    </dgm:pt>
    <dgm:pt modelId="{0AFAB006-540B-4C6A-A9D7-D1626B09B377}" type="parTrans" cxnId="{2B49DC82-AC90-499B-928F-6E6B2AC949AC}">
      <dgm:prSet/>
      <dgm:spPr/>
      <dgm:t>
        <a:bodyPr/>
        <a:lstStyle/>
        <a:p>
          <a:endParaRPr lang="en-IN"/>
        </a:p>
      </dgm:t>
    </dgm:pt>
    <dgm:pt modelId="{28AE0735-AEA5-46DC-8736-13CB6262422A}" type="sibTrans" cxnId="{2B49DC82-AC90-499B-928F-6E6B2AC949AC}">
      <dgm:prSet/>
      <dgm:spPr/>
      <dgm:t>
        <a:bodyPr/>
        <a:lstStyle/>
        <a:p>
          <a:endParaRPr lang="en-IN"/>
        </a:p>
      </dgm:t>
    </dgm:pt>
    <dgm:pt modelId="{7E7DA680-182D-4349-B4EE-F910CACEFAAF}">
      <dgm:prSet/>
      <dgm:spPr/>
      <dgm:t>
        <a:bodyPr/>
        <a:lstStyle/>
        <a:p>
          <a:pPr rtl="0"/>
          <a:r>
            <a:rPr lang="en-US" b="0" i="0"/>
            <a:t>How to Build a Content Calendar in 2025</a:t>
          </a:r>
          <a:endParaRPr lang="en-IN"/>
        </a:p>
      </dgm:t>
    </dgm:pt>
    <dgm:pt modelId="{118FBFA5-516A-4B77-BCC3-81603E3BDB3A}" type="parTrans" cxnId="{A8DA4199-3568-4520-9379-E77D5C207755}">
      <dgm:prSet/>
      <dgm:spPr/>
      <dgm:t>
        <a:bodyPr/>
        <a:lstStyle/>
        <a:p>
          <a:endParaRPr lang="en-IN"/>
        </a:p>
      </dgm:t>
    </dgm:pt>
    <dgm:pt modelId="{18882F50-D29A-4271-A8C6-36E261BF843E}" type="sibTrans" cxnId="{A8DA4199-3568-4520-9379-E77D5C207755}">
      <dgm:prSet/>
      <dgm:spPr/>
      <dgm:t>
        <a:bodyPr/>
        <a:lstStyle/>
        <a:p>
          <a:endParaRPr lang="en-IN"/>
        </a:p>
      </dgm:t>
    </dgm:pt>
    <dgm:pt modelId="{9F07B23A-0966-4852-BED1-DCE6E8817D19}">
      <dgm:prSet/>
      <dgm:spPr/>
      <dgm:t>
        <a:bodyPr/>
        <a:lstStyle/>
        <a:p>
          <a:pPr rtl="0"/>
          <a:r>
            <a:rPr lang="en-US" b="0" i="0"/>
            <a:t>Top Tools for Visualizing Your Content Plan</a:t>
          </a:r>
          <a:endParaRPr lang="en-IN"/>
        </a:p>
      </dgm:t>
    </dgm:pt>
    <dgm:pt modelId="{4EF6ADCE-5530-4E30-940E-3334FBCC9561}" type="parTrans" cxnId="{4188A1F9-F917-4FE0-96C3-CB9145FB506E}">
      <dgm:prSet/>
      <dgm:spPr/>
      <dgm:t>
        <a:bodyPr/>
        <a:lstStyle/>
        <a:p>
          <a:endParaRPr lang="en-IN"/>
        </a:p>
      </dgm:t>
    </dgm:pt>
    <dgm:pt modelId="{02DA8126-57CD-410C-99B0-CAEF1A638F90}" type="sibTrans" cxnId="{4188A1F9-F917-4FE0-96C3-CB9145FB506E}">
      <dgm:prSet/>
      <dgm:spPr/>
      <dgm:t>
        <a:bodyPr/>
        <a:lstStyle/>
        <a:p>
          <a:endParaRPr lang="en-IN"/>
        </a:p>
      </dgm:t>
    </dgm:pt>
    <dgm:pt modelId="{DC909763-6F48-4027-B121-6513C8475135}">
      <dgm:prSet/>
      <dgm:spPr/>
      <dgm:t>
        <a:bodyPr/>
        <a:lstStyle/>
        <a:p>
          <a:pPr rtl="0"/>
          <a:r>
            <a:rPr lang="en-US" b="0" i="0"/>
            <a:t>Common Mistakes in Content Strategy (and How to Fix Them)</a:t>
          </a:r>
          <a:endParaRPr lang="en-IN"/>
        </a:p>
      </dgm:t>
    </dgm:pt>
    <dgm:pt modelId="{873C28E0-3F64-49A9-9DE0-2E7BA9EBF068}" type="parTrans" cxnId="{28C9D1EA-E104-4EB7-AC81-58980AB3FC35}">
      <dgm:prSet/>
      <dgm:spPr/>
      <dgm:t>
        <a:bodyPr/>
        <a:lstStyle/>
        <a:p>
          <a:endParaRPr lang="en-IN"/>
        </a:p>
      </dgm:t>
    </dgm:pt>
    <dgm:pt modelId="{FEADAEDE-5BFF-4817-9BE0-039C555EEB1B}" type="sibTrans" cxnId="{28C9D1EA-E104-4EB7-AC81-58980AB3FC35}">
      <dgm:prSet/>
      <dgm:spPr/>
      <dgm:t>
        <a:bodyPr/>
        <a:lstStyle/>
        <a:p>
          <a:endParaRPr lang="en-IN"/>
        </a:p>
      </dgm:t>
    </dgm:pt>
    <dgm:pt modelId="{9C86B617-7E99-42EC-A2DF-CFDBC8E7DA70}">
      <dgm:prSet/>
      <dgm:spPr/>
      <dgm:t>
        <a:bodyPr/>
        <a:lstStyle/>
        <a:p>
          <a:pPr rtl="0"/>
          <a:r>
            <a:rPr lang="en-US" b="0" i="0"/>
            <a:t>AI in Content Planning: Future Trends</a:t>
          </a:r>
          <a:endParaRPr lang="en-IN"/>
        </a:p>
      </dgm:t>
    </dgm:pt>
    <dgm:pt modelId="{7D98B0BB-37C1-4120-8310-826FF9A1270D}" type="parTrans" cxnId="{4877502A-2C7B-41FC-83D6-CFD9B9C707C5}">
      <dgm:prSet/>
      <dgm:spPr/>
      <dgm:t>
        <a:bodyPr/>
        <a:lstStyle/>
        <a:p>
          <a:endParaRPr lang="en-IN"/>
        </a:p>
      </dgm:t>
    </dgm:pt>
    <dgm:pt modelId="{60D61942-9E88-4D10-904A-2931806CEAE1}" type="sibTrans" cxnId="{4877502A-2C7B-41FC-83D6-CFD9B9C707C5}">
      <dgm:prSet/>
      <dgm:spPr/>
      <dgm:t>
        <a:bodyPr/>
        <a:lstStyle/>
        <a:p>
          <a:endParaRPr lang="en-IN"/>
        </a:p>
      </dgm:t>
    </dgm:pt>
    <dgm:pt modelId="{F93BB555-D860-4C93-BDF7-8D8DD766136E}">
      <dgm:prSet/>
      <dgm:spPr/>
      <dgm:t>
        <a:bodyPr/>
        <a:lstStyle/>
        <a:p>
          <a:pPr rtl="0"/>
          <a:r>
            <a:rPr lang="en-US" b="0" i="0"/>
            <a:t>Digital Marketing</a:t>
          </a:r>
          <a:endParaRPr lang="en-IN"/>
        </a:p>
      </dgm:t>
    </dgm:pt>
    <dgm:pt modelId="{362C3FA3-1E11-4666-9551-2E6DEBF513BC}" type="parTrans" cxnId="{DF4DB749-49FA-463D-BFB9-0950C2757EA7}">
      <dgm:prSet/>
      <dgm:spPr/>
      <dgm:t>
        <a:bodyPr/>
        <a:lstStyle/>
        <a:p>
          <a:endParaRPr lang="en-IN"/>
        </a:p>
      </dgm:t>
    </dgm:pt>
    <dgm:pt modelId="{CAE40EE6-6DA8-4395-91E5-E352E45BE53C}" type="sibTrans" cxnId="{DF4DB749-49FA-463D-BFB9-0950C2757EA7}">
      <dgm:prSet/>
      <dgm:spPr/>
      <dgm:t>
        <a:bodyPr/>
        <a:lstStyle/>
        <a:p>
          <a:endParaRPr lang="en-IN"/>
        </a:p>
      </dgm:t>
    </dgm:pt>
    <dgm:pt modelId="{5CEA4F56-B70F-44A5-80D5-5B199116E98F}">
      <dgm:prSet/>
      <dgm:spPr/>
      <dgm:t>
        <a:bodyPr/>
        <a:lstStyle/>
        <a:p>
          <a:pPr rtl="0"/>
          <a:r>
            <a:rPr lang="en-US" b="0" i="0"/>
            <a:t>SEO Checklist for 2025</a:t>
          </a:r>
          <a:endParaRPr lang="en-IN"/>
        </a:p>
      </dgm:t>
    </dgm:pt>
    <dgm:pt modelId="{FB90D0DB-5E3A-4C7A-BFEF-00723C00CB4D}" type="parTrans" cxnId="{9AC32B34-4EB8-4D17-8E39-FC9BAF59E4A0}">
      <dgm:prSet/>
      <dgm:spPr/>
      <dgm:t>
        <a:bodyPr/>
        <a:lstStyle/>
        <a:p>
          <a:endParaRPr lang="en-IN"/>
        </a:p>
      </dgm:t>
    </dgm:pt>
    <dgm:pt modelId="{6EF7822F-705F-4E7D-B44B-21B987335681}" type="sibTrans" cxnId="{9AC32B34-4EB8-4D17-8E39-FC9BAF59E4A0}">
      <dgm:prSet/>
      <dgm:spPr/>
      <dgm:t>
        <a:bodyPr/>
        <a:lstStyle/>
        <a:p>
          <a:endParaRPr lang="en-IN"/>
        </a:p>
      </dgm:t>
    </dgm:pt>
    <dgm:pt modelId="{A7A0A4EC-5336-48E0-B88B-B8B39677C32F}">
      <dgm:prSet/>
      <dgm:spPr/>
      <dgm:t>
        <a:bodyPr/>
        <a:lstStyle/>
        <a:p>
          <a:pPr rtl="0"/>
          <a:r>
            <a:rPr lang="en-US" b="0" i="0"/>
            <a:t>Social Media Content Ideas for Small Businesses</a:t>
          </a:r>
          <a:endParaRPr lang="en-IN"/>
        </a:p>
      </dgm:t>
    </dgm:pt>
    <dgm:pt modelId="{6BD8B78B-E7A6-4AAC-82E4-EE47601D7237}" type="parTrans" cxnId="{EB1A8A50-1959-414A-A86F-A59E34B145E3}">
      <dgm:prSet/>
      <dgm:spPr/>
      <dgm:t>
        <a:bodyPr/>
        <a:lstStyle/>
        <a:p>
          <a:endParaRPr lang="en-IN"/>
        </a:p>
      </dgm:t>
    </dgm:pt>
    <dgm:pt modelId="{BB443E87-5202-4C1C-B80D-C2B243E6570F}" type="sibTrans" cxnId="{EB1A8A50-1959-414A-A86F-A59E34B145E3}">
      <dgm:prSet/>
      <dgm:spPr/>
      <dgm:t>
        <a:bodyPr/>
        <a:lstStyle/>
        <a:p>
          <a:endParaRPr lang="en-IN"/>
        </a:p>
      </dgm:t>
    </dgm:pt>
    <dgm:pt modelId="{5480AEF4-6E79-4DB1-877A-11D231763AC1}">
      <dgm:prSet/>
      <dgm:spPr/>
      <dgm:t>
        <a:bodyPr/>
        <a:lstStyle/>
        <a:p>
          <a:pPr rtl="0"/>
          <a:r>
            <a:rPr lang="en-US" b="0" i="0" dirty="0"/>
            <a:t>Paid Ads vs. Organic Growth: What Works Best?</a:t>
          </a:r>
          <a:endParaRPr lang="en-IN" dirty="0"/>
        </a:p>
      </dgm:t>
    </dgm:pt>
    <dgm:pt modelId="{A3664E00-9370-4594-BA92-77F9EDB006B0}" type="parTrans" cxnId="{BC6B8549-A3E8-49A3-9809-243EB20B1F49}">
      <dgm:prSet/>
      <dgm:spPr/>
      <dgm:t>
        <a:bodyPr/>
        <a:lstStyle/>
        <a:p>
          <a:endParaRPr lang="en-IN"/>
        </a:p>
      </dgm:t>
    </dgm:pt>
    <dgm:pt modelId="{A0FC8C53-080C-413F-903C-C0D6E518C5D1}" type="sibTrans" cxnId="{BC6B8549-A3E8-49A3-9809-243EB20B1F49}">
      <dgm:prSet/>
      <dgm:spPr/>
      <dgm:t>
        <a:bodyPr/>
        <a:lstStyle/>
        <a:p>
          <a:endParaRPr lang="en-IN"/>
        </a:p>
      </dgm:t>
    </dgm:pt>
    <dgm:pt modelId="{92BAB5D1-DD68-4409-8DF4-1F5CB31E4AB9}">
      <dgm:prSet/>
      <dgm:spPr/>
      <dgm:t>
        <a:bodyPr/>
        <a:lstStyle/>
        <a:p>
          <a:pPr rtl="0"/>
          <a:r>
            <a:rPr lang="en-US" b="0" i="0"/>
            <a:t>How to Track ROI from Digital Campaigns</a:t>
          </a:r>
          <a:endParaRPr lang="en-IN"/>
        </a:p>
      </dgm:t>
    </dgm:pt>
    <dgm:pt modelId="{66D35B4A-2FD2-4E6B-B812-C16E6ED92173}" type="parTrans" cxnId="{40822066-5282-4E99-BA59-8805EBF71755}">
      <dgm:prSet/>
      <dgm:spPr/>
      <dgm:t>
        <a:bodyPr/>
        <a:lstStyle/>
        <a:p>
          <a:endParaRPr lang="en-IN"/>
        </a:p>
      </dgm:t>
    </dgm:pt>
    <dgm:pt modelId="{358F0454-A09C-4984-B25C-75FFA31D773E}" type="sibTrans" cxnId="{40822066-5282-4E99-BA59-8805EBF71755}">
      <dgm:prSet/>
      <dgm:spPr/>
      <dgm:t>
        <a:bodyPr/>
        <a:lstStyle/>
        <a:p>
          <a:endParaRPr lang="en-IN"/>
        </a:p>
      </dgm:t>
    </dgm:pt>
    <dgm:pt modelId="{60C47618-8939-477C-B5B8-AAA63B4AB557}">
      <dgm:prSet/>
      <dgm:spPr/>
      <dgm:t>
        <a:bodyPr/>
        <a:lstStyle/>
        <a:p>
          <a:pPr rtl="0"/>
          <a:r>
            <a:rPr lang="en-US" b="0" i="0"/>
            <a:t>Graphic Design &amp; Branding</a:t>
          </a:r>
          <a:endParaRPr lang="en-IN"/>
        </a:p>
      </dgm:t>
    </dgm:pt>
    <dgm:pt modelId="{43F2AAE6-9EB6-46D1-8645-7AC6DE097A40}" type="parTrans" cxnId="{7BE7B762-6523-43F1-BF9C-8C1FD2EED7FD}">
      <dgm:prSet/>
      <dgm:spPr/>
      <dgm:t>
        <a:bodyPr/>
        <a:lstStyle/>
        <a:p>
          <a:endParaRPr lang="en-IN"/>
        </a:p>
      </dgm:t>
    </dgm:pt>
    <dgm:pt modelId="{7AFB3BC8-9AB6-490C-873A-C017B03B1156}" type="sibTrans" cxnId="{7BE7B762-6523-43F1-BF9C-8C1FD2EED7FD}">
      <dgm:prSet/>
      <dgm:spPr/>
      <dgm:t>
        <a:bodyPr/>
        <a:lstStyle/>
        <a:p>
          <a:endParaRPr lang="en-IN"/>
        </a:p>
      </dgm:t>
    </dgm:pt>
    <dgm:pt modelId="{C596883C-F782-4D5F-8AC3-FE2C55A269B5}">
      <dgm:prSet/>
      <dgm:spPr/>
      <dgm:t>
        <a:bodyPr/>
        <a:lstStyle/>
        <a:p>
          <a:pPr rtl="0"/>
          <a:r>
            <a:rPr lang="en-US" b="0" i="0"/>
            <a:t>Design Basics for Non-Designers</a:t>
          </a:r>
          <a:endParaRPr lang="en-IN"/>
        </a:p>
      </dgm:t>
    </dgm:pt>
    <dgm:pt modelId="{56F5A7BB-1BAE-48FB-898C-14AF6D0A3F28}" type="parTrans" cxnId="{704EC83F-8C18-46D8-8311-3D335419E2C3}">
      <dgm:prSet/>
      <dgm:spPr/>
      <dgm:t>
        <a:bodyPr/>
        <a:lstStyle/>
        <a:p>
          <a:endParaRPr lang="en-IN"/>
        </a:p>
      </dgm:t>
    </dgm:pt>
    <dgm:pt modelId="{EFFC5073-3651-49FC-894F-C80F11A3C570}" type="sibTrans" cxnId="{704EC83F-8C18-46D8-8311-3D335419E2C3}">
      <dgm:prSet/>
      <dgm:spPr/>
      <dgm:t>
        <a:bodyPr/>
        <a:lstStyle/>
        <a:p>
          <a:endParaRPr lang="en-IN"/>
        </a:p>
      </dgm:t>
    </dgm:pt>
    <dgm:pt modelId="{43D2AEE0-C32B-4B96-B961-5C3785C750B9}">
      <dgm:prSet/>
      <dgm:spPr/>
      <dgm:t>
        <a:bodyPr/>
        <a:lstStyle/>
        <a:p>
          <a:pPr rtl="0"/>
          <a:r>
            <a:rPr lang="en-US" b="0" i="0"/>
            <a:t>Branding Mistakes That Hurt Your Business</a:t>
          </a:r>
          <a:endParaRPr lang="en-IN"/>
        </a:p>
      </dgm:t>
    </dgm:pt>
    <dgm:pt modelId="{2C9405BF-12DB-4D12-ACD9-B5023DE546DC}" type="parTrans" cxnId="{B5FE8BEF-B4D9-4346-A7B7-9A685285DA9E}">
      <dgm:prSet/>
      <dgm:spPr/>
      <dgm:t>
        <a:bodyPr/>
        <a:lstStyle/>
        <a:p>
          <a:endParaRPr lang="en-IN"/>
        </a:p>
      </dgm:t>
    </dgm:pt>
    <dgm:pt modelId="{777AB67C-8071-4873-B3A0-DADA57689635}" type="sibTrans" cxnId="{B5FE8BEF-B4D9-4346-A7B7-9A685285DA9E}">
      <dgm:prSet/>
      <dgm:spPr/>
      <dgm:t>
        <a:bodyPr/>
        <a:lstStyle/>
        <a:p>
          <a:endParaRPr lang="en-IN"/>
        </a:p>
      </dgm:t>
    </dgm:pt>
    <dgm:pt modelId="{A89B7A0D-8AEC-46B2-A4C0-9E4B9B647EA2}">
      <dgm:prSet/>
      <dgm:spPr/>
      <dgm:t>
        <a:bodyPr/>
        <a:lstStyle/>
        <a:p>
          <a:pPr rtl="0"/>
          <a:r>
            <a:rPr lang="en-US" b="0" i="0"/>
            <a:t>Top Free Tools for Graphic Designers in 2025</a:t>
          </a:r>
          <a:endParaRPr lang="en-IN"/>
        </a:p>
      </dgm:t>
    </dgm:pt>
    <dgm:pt modelId="{73BE6A24-914F-4475-A6EC-173838E5F3BC}" type="parTrans" cxnId="{403FE931-F6F2-417C-8959-71F8A8AC37CD}">
      <dgm:prSet/>
      <dgm:spPr/>
      <dgm:t>
        <a:bodyPr/>
        <a:lstStyle/>
        <a:p>
          <a:endParaRPr lang="en-IN"/>
        </a:p>
      </dgm:t>
    </dgm:pt>
    <dgm:pt modelId="{62A0E515-5B4D-4603-BFA3-0E964BD00F95}" type="sibTrans" cxnId="{403FE931-F6F2-417C-8959-71F8A8AC37CD}">
      <dgm:prSet/>
      <dgm:spPr/>
      <dgm:t>
        <a:bodyPr/>
        <a:lstStyle/>
        <a:p>
          <a:endParaRPr lang="en-IN"/>
        </a:p>
      </dgm:t>
    </dgm:pt>
    <dgm:pt modelId="{EFAE8F20-FB33-4C1E-9328-1DA46CB1816A}">
      <dgm:prSet/>
      <dgm:spPr/>
      <dgm:t>
        <a:bodyPr/>
        <a:lstStyle/>
        <a:p>
          <a:pPr rtl="0"/>
          <a:r>
            <a:rPr lang="en-US" b="0" i="0"/>
            <a:t>How to Create Scroll-Stopping Social Media Graphics</a:t>
          </a:r>
          <a:endParaRPr lang="en-IN"/>
        </a:p>
      </dgm:t>
    </dgm:pt>
    <dgm:pt modelId="{E73C984C-788F-404C-9F51-98D7A7C88B51}" type="parTrans" cxnId="{0CC0CACC-556F-4C2F-9A0A-4B81AF27C01F}">
      <dgm:prSet/>
      <dgm:spPr/>
      <dgm:t>
        <a:bodyPr/>
        <a:lstStyle/>
        <a:p>
          <a:endParaRPr lang="en-IN"/>
        </a:p>
      </dgm:t>
    </dgm:pt>
    <dgm:pt modelId="{FDE29CF3-AF8E-4EF0-96BA-5F54C0972DD9}" type="sibTrans" cxnId="{0CC0CACC-556F-4C2F-9A0A-4B81AF27C01F}">
      <dgm:prSet/>
      <dgm:spPr/>
      <dgm:t>
        <a:bodyPr/>
        <a:lstStyle/>
        <a:p>
          <a:endParaRPr lang="en-IN"/>
        </a:p>
      </dgm:t>
    </dgm:pt>
    <dgm:pt modelId="{702EFFF1-979D-4C90-BBB0-E025C4993561}" type="pres">
      <dgm:prSet presAssocID="{03441BBA-5FB4-4D24-ACAB-DD743416B805}" presName="linear" presStyleCnt="0">
        <dgm:presLayoutVars>
          <dgm:animLvl val="lvl"/>
          <dgm:resizeHandles val="exact"/>
        </dgm:presLayoutVars>
      </dgm:prSet>
      <dgm:spPr/>
    </dgm:pt>
    <dgm:pt modelId="{BF61638A-D04C-46EA-9070-D82973E207D6}" type="pres">
      <dgm:prSet presAssocID="{2FC76825-0F45-4C16-BEFD-D9F3C6ACD6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989028C-BDC0-4100-9232-B03B83DDEBC3}" type="pres">
      <dgm:prSet presAssocID="{58276693-9D89-4139-BD3C-D1BE18404BFD}" presName="spacer" presStyleCnt="0"/>
      <dgm:spPr/>
    </dgm:pt>
    <dgm:pt modelId="{7003EF23-CE20-4D61-9435-4F2749434B0D}" type="pres">
      <dgm:prSet presAssocID="{0B1DA1E9-E463-4F35-9990-1B072B9FCDB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D8C0D6-D709-44CF-8A00-854C2EB2B975}" type="pres">
      <dgm:prSet presAssocID="{E48D3FFD-76C4-4734-B68E-6A10C1A0B947}" presName="spacer" presStyleCnt="0"/>
      <dgm:spPr/>
    </dgm:pt>
    <dgm:pt modelId="{B8BEAC0F-6522-4481-9FEF-44EB63CAF0E7}" type="pres">
      <dgm:prSet presAssocID="{771D88EF-27BD-4C3B-B4F3-B1C9C10281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D5B9FD-FB94-45A9-AEB8-DF33D2167F54}" type="pres">
      <dgm:prSet presAssocID="{771D88EF-27BD-4C3B-B4F3-B1C9C1028125}" presName="childText" presStyleLbl="revTx" presStyleIdx="0" presStyleCnt="3">
        <dgm:presLayoutVars>
          <dgm:bulletEnabled val="1"/>
        </dgm:presLayoutVars>
      </dgm:prSet>
      <dgm:spPr/>
    </dgm:pt>
    <dgm:pt modelId="{56C2A93C-D244-4748-B789-7A29FCF61EE8}" type="pres">
      <dgm:prSet presAssocID="{F93BB555-D860-4C93-BDF7-8D8DD766136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E41406-95C6-4200-8C0A-D967F3F25D65}" type="pres">
      <dgm:prSet presAssocID="{F93BB555-D860-4C93-BDF7-8D8DD766136E}" presName="childText" presStyleLbl="revTx" presStyleIdx="1" presStyleCnt="3">
        <dgm:presLayoutVars>
          <dgm:bulletEnabled val="1"/>
        </dgm:presLayoutVars>
      </dgm:prSet>
      <dgm:spPr/>
    </dgm:pt>
    <dgm:pt modelId="{9BD03B5B-5013-4787-86FA-4A28E537DB2F}" type="pres">
      <dgm:prSet presAssocID="{60C47618-8939-477C-B5B8-AAA63B4AB55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86DB66A-D80E-4A8B-A638-B8005AD59B2F}" type="pres">
      <dgm:prSet presAssocID="{60C47618-8939-477C-B5B8-AAA63B4AB55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D83EC07-587F-4FC1-B2AA-FFF14BB8E748}" type="presOf" srcId="{0B1DA1E9-E463-4F35-9990-1B072B9FCDBB}" destId="{7003EF23-CE20-4D61-9435-4F2749434B0D}" srcOrd="0" destOrd="0" presId="urn:microsoft.com/office/officeart/2005/8/layout/vList2"/>
    <dgm:cxn modelId="{28081212-CEED-4C61-AD11-9D2871012785}" type="presOf" srcId="{771D88EF-27BD-4C3B-B4F3-B1C9C1028125}" destId="{B8BEAC0F-6522-4481-9FEF-44EB63CAF0E7}" srcOrd="0" destOrd="0" presId="urn:microsoft.com/office/officeart/2005/8/layout/vList2"/>
    <dgm:cxn modelId="{48127B27-20C1-43BF-8A97-A15F5FC15EC6}" type="presOf" srcId="{5480AEF4-6E79-4DB1-877A-11D231763AC1}" destId="{54E41406-95C6-4200-8C0A-D967F3F25D65}" srcOrd="0" destOrd="2" presId="urn:microsoft.com/office/officeart/2005/8/layout/vList2"/>
    <dgm:cxn modelId="{403A7B28-A277-4B31-85D0-369315D1D423}" type="presOf" srcId="{A7A0A4EC-5336-48E0-B88B-B8B39677C32F}" destId="{54E41406-95C6-4200-8C0A-D967F3F25D65}" srcOrd="0" destOrd="1" presId="urn:microsoft.com/office/officeart/2005/8/layout/vList2"/>
    <dgm:cxn modelId="{4877502A-2C7B-41FC-83D6-CFD9B9C707C5}" srcId="{771D88EF-27BD-4C3B-B4F3-B1C9C1028125}" destId="{9C86B617-7E99-42EC-A2DF-CFDBC8E7DA70}" srcOrd="3" destOrd="0" parTransId="{7D98B0BB-37C1-4120-8310-826FF9A1270D}" sibTransId="{60D61942-9E88-4D10-904A-2931806CEAE1}"/>
    <dgm:cxn modelId="{403FE931-F6F2-417C-8959-71F8A8AC37CD}" srcId="{60C47618-8939-477C-B5B8-AAA63B4AB557}" destId="{A89B7A0D-8AEC-46B2-A4C0-9E4B9B647EA2}" srcOrd="2" destOrd="0" parTransId="{73BE6A24-914F-4475-A6EC-173838E5F3BC}" sibTransId="{62A0E515-5B4D-4603-BFA3-0E964BD00F95}"/>
    <dgm:cxn modelId="{9AC32B34-4EB8-4D17-8E39-FC9BAF59E4A0}" srcId="{F93BB555-D860-4C93-BDF7-8D8DD766136E}" destId="{5CEA4F56-B70F-44A5-80D5-5B199116E98F}" srcOrd="0" destOrd="0" parTransId="{FB90D0DB-5E3A-4C7A-BFEF-00723C00CB4D}" sibTransId="{6EF7822F-705F-4E7D-B44B-21B987335681}"/>
    <dgm:cxn modelId="{32A58A3A-FE30-478A-9CAA-A8E8D1C83858}" type="presOf" srcId="{43D2AEE0-C32B-4B96-B961-5C3785C750B9}" destId="{186DB66A-D80E-4A8B-A638-B8005AD59B2F}" srcOrd="0" destOrd="1" presId="urn:microsoft.com/office/officeart/2005/8/layout/vList2"/>
    <dgm:cxn modelId="{704EC83F-8C18-46D8-8311-3D335419E2C3}" srcId="{60C47618-8939-477C-B5B8-AAA63B4AB557}" destId="{C596883C-F782-4D5F-8AC3-FE2C55A269B5}" srcOrd="0" destOrd="0" parTransId="{56F5A7BB-1BAE-48FB-898C-14AF6D0A3F28}" sibTransId="{EFFC5073-3651-49FC-894F-C80F11A3C570}"/>
    <dgm:cxn modelId="{4363E061-BC42-4190-9CAF-A65A874335A4}" type="presOf" srcId="{2FC76825-0F45-4C16-BEFD-D9F3C6ACD6B8}" destId="{BF61638A-D04C-46EA-9070-D82973E207D6}" srcOrd="0" destOrd="0" presId="urn:microsoft.com/office/officeart/2005/8/layout/vList2"/>
    <dgm:cxn modelId="{7BE7B762-6523-43F1-BF9C-8C1FD2EED7FD}" srcId="{03441BBA-5FB4-4D24-ACAB-DD743416B805}" destId="{60C47618-8939-477C-B5B8-AAA63B4AB557}" srcOrd="4" destOrd="0" parTransId="{43F2AAE6-9EB6-46D1-8645-7AC6DE097A40}" sibTransId="{7AFB3BC8-9AB6-490C-873A-C017B03B1156}"/>
    <dgm:cxn modelId="{2F4A3B43-B518-45DF-BAB6-37EC2495A46F}" type="presOf" srcId="{F93BB555-D860-4C93-BDF7-8D8DD766136E}" destId="{56C2A93C-D244-4748-B789-7A29FCF61EE8}" srcOrd="0" destOrd="0" presId="urn:microsoft.com/office/officeart/2005/8/layout/vList2"/>
    <dgm:cxn modelId="{40822066-5282-4E99-BA59-8805EBF71755}" srcId="{F93BB555-D860-4C93-BDF7-8D8DD766136E}" destId="{92BAB5D1-DD68-4409-8DF4-1F5CB31E4AB9}" srcOrd="3" destOrd="0" parTransId="{66D35B4A-2FD2-4E6B-B812-C16E6ED92173}" sibTransId="{358F0454-A09C-4984-B25C-75FFA31D773E}"/>
    <dgm:cxn modelId="{BC6B8549-A3E8-49A3-9809-243EB20B1F49}" srcId="{F93BB555-D860-4C93-BDF7-8D8DD766136E}" destId="{5480AEF4-6E79-4DB1-877A-11D231763AC1}" srcOrd="2" destOrd="0" parTransId="{A3664E00-9370-4594-BA92-77F9EDB006B0}" sibTransId="{A0FC8C53-080C-413F-903C-C0D6E518C5D1}"/>
    <dgm:cxn modelId="{DF4DB749-49FA-463D-BFB9-0950C2757EA7}" srcId="{03441BBA-5FB4-4D24-ACAB-DD743416B805}" destId="{F93BB555-D860-4C93-BDF7-8D8DD766136E}" srcOrd="3" destOrd="0" parTransId="{362C3FA3-1E11-4666-9551-2E6DEBF513BC}" sibTransId="{CAE40EE6-6DA8-4395-91E5-E352E45BE53C}"/>
    <dgm:cxn modelId="{EB1A8A50-1959-414A-A86F-A59E34B145E3}" srcId="{F93BB555-D860-4C93-BDF7-8D8DD766136E}" destId="{A7A0A4EC-5336-48E0-B88B-B8B39677C32F}" srcOrd="1" destOrd="0" parTransId="{6BD8B78B-E7A6-4AAC-82E4-EE47601D7237}" sibTransId="{BB443E87-5202-4C1C-B80D-C2B243E6570F}"/>
    <dgm:cxn modelId="{78EB9478-A791-4329-BAFA-EDEB2F1A678C}" type="presOf" srcId="{DC909763-6F48-4027-B121-6513C8475135}" destId="{F7D5B9FD-FB94-45A9-AEB8-DF33D2167F54}" srcOrd="0" destOrd="2" presId="urn:microsoft.com/office/officeart/2005/8/layout/vList2"/>
    <dgm:cxn modelId="{FFC97E7A-2FA7-4D40-A16C-52168568535E}" type="presOf" srcId="{9F07B23A-0966-4852-BED1-DCE6E8817D19}" destId="{F7D5B9FD-FB94-45A9-AEB8-DF33D2167F54}" srcOrd="0" destOrd="1" presId="urn:microsoft.com/office/officeart/2005/8/layout/vList2"/>
    <dgm:cxn modelId="{2B49DC82-AC90-499B-928F-6E6B2AC949AC}" srcId="{03441BBA-5FB4-4D24-ACAB-DD743416B805}" destId="{771D88EF-27BD-4C3B-B4F3-B1C9C1028125}" srcOrd="2" destOrd="0" parTransId="{0AFAB006-540B-4C6A-A9D7-D1626B09B377}" sibTransId="{28AE0735-AEA5-46DC-8736-13CB6262422A}"/>
    <dgm:cxn modelId="{CA7B8985-FDE6-4387-9BA6-9E2ABB9D4100}" type="presOf" srcId="{60C47618-8939-477C-B5B8-AAA63B4AB557}" destId="{9BD03B5B-5013-4787-86FA-4A28E537DB2F}" srcOrd="0" destOrd="0" presId="urn:microsoft.com/office/officeart/2005/8/layout/vList2"/>
    <dgm:cxn modelId="{8D78EC8E-20F3-4B0A-812C-25BCBA00ACF3}" type="presOf" srcId="{9C86B617-7E99-42EC-A2DF-CFDBC8E7DA70}" destId="{F7D5B9FD-FB94-45A9-AEB8-DF33D2167F54}" srcOrd="0" destOrd="3" presId="urn:microsoft.com/office/officeart/2005/8/layout/vList2"/>
    <dgm:cxn modelId="{4344CA92-7316-4D71-B9C1-E038FEAB8C11}" type="presOf" srcId="{7E7DA680-182D-4349-B4EE-F910CACEFAAF}" destId="{F7D5B9FD-FB94-45A9-AEB8-DF33D2167F54}" srcOrd="0" destOrd="0" presId="urn:microsoft.com/office/officeart/2005/8/layout/vList2"/>
    <dgm:cxn modelId="{A8DA4199-3568-4520-9379-E77D5C207755}" srcId="{771D88EF-27BD-4C3B-B4F3-B1C9C1028125}" destId="{7E7DA680-182D-4349-B4EE-F910CACEFAAF}" srcOrd="0" destOrd="0" parTransId="{118FBFA5-516A-4B77-BCC3-81603E3BDB3A}" sibTransId="{18882F50-D29A-4271-A8C6-36E261BF843E}"/>
    <dgm:cxn modelId="{23F26C9E-335A-439E-A948-8AEE5C197C95}" type="presOf" srcId="{A89B7A0D-8AEC-46B2-A4C0-9E4B9B647EA2}" destId="{186DB66A-D80E-4A8B-A638-B8005AD59B2F}" srcOrd="0" destOrd="2" presId="urn:microsoft.com/office/officeart/2005/8/layout/vList2"/>
    <dgm:cxn modelId="{863017A3-A8DE-4BDB-ADC0-BD118551692E}" type="presOf" srcId="{EFAE8F20-FB33-4C1E-9328-1DA46CB1816A}" destId="{186DB66A-D80E-4A8B-A638-B8005AD59B2F}" srcOrd="0" destOrd="3" presId="urn:microsoft.com/office/officeart/2005/8/layout/vList2"/>
    <dgm:cxn modelId="{FE71D3AE-B601-4BC8-9BC1-51E1F60A8EDA}" type="presOf" srcId="{5CEA4F56-B70F-44A5-80D5-5B199116E98F}" destId="{54E41406-95C6-4200-8C0A-D967F3F25D65}" srcOrd="0" destOrd="0" presId="urn:microsoft.com/office/officeart/2005/8/layout/vList2"/>
    <dgm:cxn modelId="{2CBAE6B1-82F6-406C-AA83-27BF7031DFBC}" type="presOf" srcId="{03441BBA-5FB4-4D24-ACAB-DD743416B805}" destId="{702EFFF1-979D-4C90-BBB0-E025C4993561}" srcOrd="0" destOrd="0" presId="urn:microsoft.com/office/officeart/2005/8/layout/vList2"/>
    <dgm:cxn modelId="{1424C8BE-B3D2-408A-90CD-31D8F5D19CA5}" srcId="{03441BBA-5FB4-4D24-ACAB-DD743416B805}" destId="{2FC76825-0F45-4C16-BEFD-D9F3C6ACD6B8}" srcOrd="0" destOrd="0" parTransId="{2912F468-31DD-4288-8CB9-676C430E6AAC}" sibTransId="{58276693-9D89-4139-BD3C-D1BE18404BFD}"/>
    <dgm:cxn modelId="{0E9053C3-9BD9-46A7-98E9-CA10CCB68FCB}" srcId="{03441BBA-5FB4-4D24-ACAB-DD743416B805}" destId="{0B1DA1E9-E463-4F35-9990-1B072B9FCDBB}" srcOrd="1" destOrd="0" parTransId="{AF771B06-535B-46D1-9230-E039E4185C48}" sibTransId="{E48D3FFD-76C4-4734-B68E-6A10C1A0B947}"/>
    <dgm:cxn modelId="{447C85C5-80B0-432A-AFFD-9AB09F7DCEA6}" type="presOf" srcId="{92BAB5D1-DD68-4409-8DF4-1F5CB31E4AB9}" destId="{54E41406-95C6-4200-8C0A-D967F3F25D65}" srcOrd="0" destOrd="3" presId="urn:microsoft.com/office/officeart/2005/8/layout/vList2"/>
    <dgm:cxn modelId="{0CC0CACC-556F-4C2F-9A0A-4B81AF27C01F}" srcId="{60C47618-8939-477C-B5B8-AAA63B4AB557}" destId="{EFAE8F20-FB33-4C1E-9328-1DA46CB1816A}" srcOrd="3" destOrd="0" parTransId="{E73C984C-788F-404C-9F51-98D7A7C88B51}" sibTransId="{FDE29CF3-AF8E-4EF0-96BA-5F54C0972DD9}"/>
    <dgm:cxn modelId="{17E6BEE4-0D0E-441A-95CA-ABF4CE957CDE}" type="presOf" srcId="{C596883C-F782-4D5F-8AC3-FE2C55A269B5}" destId="{186DB66A-D80E-4A8B-A638-B8005AD59B2F}" srcOrd="0" destOrd="0" presId="urn:microsoft.com/office/officeart/2005/8/layout/vList2"/>
    <dgm:cxn modelId="{28C9D1EA-E104-4EB7-AC81-58980AB3FC35}" srcId="{771D88EF-27BD-4C3B-B4F3-B1C9C1028125}" destId="{DC909763-6F48-4027-B121-6513C8475135}" srcOrd="2" destOrd="0" parTransId="{873C28E0-3F64-49A9-9DE0-2E7BA9EBF068}" sibTransId="{FEADAEDE-5BFF-4817-9BE0-039C555EEB1B}"/>
    <dgm:cxn modelId="{B5FE8BEF-B4D9-4346-A7B7-9A685285DA9E}" srcId="{60C47618-8939-477C-B5B8-AAA63B4AB557}" destId="{43D2AEE0-C32B-4B96-B961-5C3785C750B9}" srcOrd="1" destOrd="0" parTransId="{2C9405BF-12DB-4D12-ACD9-B5023DE546DC}" sibTransId="{777AB67C-8071-4873-B3A0-DADA57689635}"/>
    <dgm:cxn modelId="{4188A1F9-F917-4FE0-96C3-CB9145FB506E}" srcId="{771D88EF-27BD-4C3B-B4F3-B1C9C1028125}" destId="{9F07B23A-0966-4852-BED1-DCE6E8817D19}" srcOrd="1" destOrd="0" parTransId="{4EF6ADCE-5530-4E30-940E-3334FBCC9561}" sibTransId="{02DA8126-57CD-410C-99B0-CAEF1A638F90}"/>
    <dgm:cxn modelId="{B3258DBB-7274-4270-98FA-D2791EE7728C}" type="presParOf" srcId="{702EFFF1-979D-4C90-BBB0-E025C4993561}" destId="{BF61638A-D04C-46EA-9070-D82973E207D6}" srcOrd="0" destOrd="0" presId="urn:microsoft.com/office/officeart/2005/8/layout/vList2"/>
    <dgm:cxn modelId="{EA4BE71B-3389-4D4A-BF14-5A43227961C5}" type="presParOf" srcId="{702EFFF1-979D-4C90-BBB0-E025C4993561}" destId="{7989028C-BDC0-4100-9232-B03B83DDEBC3}" srcOrd="1" destOrd="0" presId="urn:microsoft.com/office/officeart/2005/8/layout/vList2"/>
    <dgm:cxn modelId="{064D329C-FDDA-4656-9A5A-DEEBA63EB924}" type="presParOf" srcId="{702EFFF1-979D-4C90-BBB0-E025C4993561}" destId="{7003EF23-CE20-4D61-9435-4F2749434B0D}" srcOrd="2" destOrd="0" presId="urn:microsoft.com/office/officeart/2005/8/layout/vList2"/>
    <dgm:cxn modelId="{96DE7F39-4F49-4012-8ED7-25C03796F2EE}" type="presParOf" srcId="{702EFFF1-979D-4C90-BBB0-E025C4993561}" destId="{1CD8C0D6-D709-44CF-8A00-854C2EB2B975}" srcOrd="3" destOrd="0" presId="urn:microsoft.com/office/officeart/2005/8/layout/vList2"/>
    <dgm:cxn modelId="{65EE1299-5CB4-420B-A93A-80CA981FBF01}" type="presParOf" srcId="{702EFFF1-979D-4C90-BBB0-E025C4993561}" destId="{B8BEAC0F-6522-4481-9FEF-44EB63CAF0E7}" srcOrd="4" destOrd="0" presId="urn:microsoft.com/office/officeart/2005/8/layout/vList2"/>
    <dgm:cxn modelId="{A90F8B91-3ADE-4CEF-9E51-95F8C9813C24}" type="presParOf" srcId="{702EFFF1-979D-4C90-BBB0-E025C4993561}" destId="{F7D5B9FD-FB94-45A9-AEB8-DF33D2167F54}" srcOrd="5" destOrd="0" presId="urn:microsoft.com/office/officeart/2005/8/layout/vList2"/>
    <dgm:cxn modelId="{EC68A954-78B5-4AD7-BAD4-884E3355A98F}" type="presParOf" srcId="{702EFFF1-979D-4C90-BBB0-E025C4993561}" destId="{56C2A93C-D244-4748-B789-7A29FCF61EE8}" srcOrd="6" destOrd="0" presId="urn:microsoft.com/office/officeart/2005/8/layout/vList2"/>
    <dgm:cxn modelId="{B4EF459B-44F6-40BE-8500-2E579FEE34F4}" type="presParOf" srcId="{702EFFF1-979D-4C90-BBB0-E025C4993561}" destId="{54E41406-95C6-4200-8C0A-D967F3F25D65}" srcOrd="7" destOrd="0" presId="urn:microsoft.com/office/officeart/2005/8/layout/vList2"/>
    <dgm:cxn modelId="{B2156161-0A89-48B1-95D4-9CB6EFBAB6E2}" type="presParOf" srcId="{702EFFF1-979D-4C90-BBB0-E025C4993561}" destId="{9BD03B5B-5013-4787-86FA-4A28E537DB2F}" srcOrd="8" destOrd="0" presId="urn:microsoft.com/office/officeart/2005/8/layout/vList2"/>
    <dgm:cxn modelId="{3EEA1780-0417-415D-BFE7-0BEFC0EB8A71}" type="presParOf" srcId="{702EFFF1-979D-4C90-BBB0-E025C4993561}" destId="{186DB66A-D80E-4A8B-A638-B8005AD59B2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CFB1F-4547-426F-9BC8-E4720AD688B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C7111B4-412D-4145-9609-CCB0DD47700D}">
      <dgm:prSet/>
      <dgm:spPr/>
      <dgm:t>
        <a:bodyPr/>
        <a:lstStyle/>
        <a:p>
          <a:pPr rtl="0"/>
          <a:endParaRPr lang="en-IN"/>
        </a:p>
      </dgm:t>
    </dgm:pt>
    <dgm:pt modelId="{6053198C-1C3C-4D92-B298-D5F523A5BC1D}" type="parTrans" cxnId="{7DA0E758-ABC0-4027-9117-36A64BE3CD94}">
      <dgm:prSet/>
      <dgm:spPr/>
      <dgm:t>
        <a:bodyPr/>
        <a:lstStyle/>
        <a:p>
          <a:endParaRPr lang="en-IN"/>
        </a:p>
      </dgm:t>
    </dgm:pt>
    <dgm:pt modelId="{791AD006-4F9D-49D3-B1DF-5A19BECD247F}" type="sibTrans" cxnId="{7DA0E758-ABC0-4027-9117-36A64BE3CD94}">
      <dgm:prSet/>
      <dgm:spPr/>
      <dgm:t>
        <a:bodyPr/>
        <a:lstStyle/>
        <a:p>
          <a:endParaRPr lang="en-IN"/>
        </a:p>
      </dgm:t>
    </dgm:pt>
    <dgm:pt modelId="{D60D592A-8181-4076-BE26-F1756169A81F}">
      <dgm:prSet/>
      <dgm:spPr/>
      <dgm:t>
        <a:bodyPr/>
        <a:lstStyle/>
        <a:p>
          <a:pPr rtl="0"/>
          <a:r>
            <a:rPr lang="en-IN" b="1" i="0"/>
            <a:t>Freelancing &amp; Online Business</a:t>
          </a:r>
          <a:endParaRPr lang="en-IN"/>
        </a:p>
      </dgm:t>
    </dgm:pt>
    <dgm:pt modelId="{A11ADF59-8150-41D4-B650-547C2EBC0637}" type="parTrans" cxnId="{618FDAC0-F3D3-4156-9712-B170DA70BAAA}">
      <dgm:prSet/>
      <dgm:spPr/>
      <dgm:t>
        <a:bodyPr/>
        <a:lstStyle/>
        <a:p>
          <a:endParaRPr lang="en-IN"/>
        </a:p>
      </dgm:t>
    </dgm:pt>
    <dgm:pt modelId="{1BF6E05E-9B5B-4B4C-89D1-49E5BBBC1B61}" type="sibTrans" cxnId="{618FDAC0-F3D3-4156-9712-B170DA70BAAA}">
      <dgm:prSet/>
      <dgm:spPr/>
      <dgm:t>
        <a:bodyPr/>
        <a:lstStyle/>
        <a:p>
          <a:endParaRPr lang="en-IN"/>
        </a:p>
      </dgm:t>
    </dgm:pt>
    <dgm:pt modelId="{5A44BD61-DCB3-4E17-9464-1ABEF2C78939}">
      <dgm:prSet/>
      <dgm:spPr/>
      <dgm:t>
        <a:bodyPr/>
        <a:lstStyle/>
        <a:p>
          <a:pPr rtl="0"/>
          <a:r>
            <a:rPr lang="en-IN" b="0" i="0"/>
            <a:t>How to Start a Freelance Digital Career</a:t>
          </a:r>
          <a:endParaRPr lang="en-IN"/>
        </a:p>
      </dgm:t>
    </dgm:pt>
    <dgm:pt modelId="{5FF16A80-5AED-4DBD-96B4-12875BBDB0AC}" type="parTrans" cxnId="{5756C529-4323-418E-BFEA-F96C459ED879}">
      <dgm:prSet/>
      <dgm:spPr/>
      <dgm:t>
        <a:bodyPr/>
        <a:lstStyle/>
        <a:p>
          <a:endParaRPr lang="en-IN"/>
        </a:p>
      </dgm:t>
    </dgm:pt>
    <dgm:pt modelId="{C34FD4BF-2227-4135-A467-BC436FA5AF87}" type="sibTrans" cxnId="{5756C529-4323-418E-BFEA-F96C459ED879}">
      <dgm:prSet/>
      <dgm:spPr/>
      <dgm:t>
        <a:bodyPr/>
        <a:lstStyle/>
        <a:p>
          <a:endParaRPr lang="en-IN"/>
        </a:p>
      </dgm:t>
    </dgm:pt>
    <dgm:pt modelId="{66E1027C-EFB5-44B0-8171-A1D42803BB73}">
      <dgm:prSet/>
      <dgm:spPr/>
      <dgm:t>
        <a:bodyPr/>
        <a:lstStyle/>
        <a:p>
          <a:pPr rtl="0"/>
          <a:r>
            <a:rPr lang="en-IN" b="0" i="0"/>
            <a:t>Best Platforms for Freelancers in 2025</a:t>
          </a:r>
          <a:endParaRPr lang="en-IN"/>
        </a:p>
      </dgm:t>
    </dgm:pt>
    <dgm:pt modelId="{7D689542-3EA5-4C60-9F4A-09B4655022F7}" type="parTrans" cxnId="{39C1CA79-7DF9-419C-A35B-3CB9C125F805}">
      <dgm:prSet/>
      <dgm:spPr/>
      <dgm:t>
        <a:bodyPr/>
        <a:lstStyle/>
        <a:p>
          <a:endParaRPr lang="en-IN"/>
        </a:p>
      </dgm:t>
    </dgm:pt>
    <dgm:pt modelId="{1716A617-68A7-486C-B3B2-911F18229F1B}" type="sibTrans" cxnId="{39C1CA79-7DF9-419C-A35B-3CB9C125F805}">
      <dgm:prSet/>
      <dgm:spPr/>
      <dgm:t>
        <a:bodyPr/>
        <a:lstStyle/>
        <a:p>
          <a:endParaRPr lang="en-IN"/>
        </a:p>
      </dgm:t>
    </dgm:pt>
    <dgm:pt modelId="{ABC7EA24-437B-4ABC-A29B-B7580A93B31C}">
      <dgm:prSet/>
      <dgm:spPr/>
      <dgm:t>
        <a:bodyPr/>
        <a:lstStyle/>
        <a:p>
          <a:pPr rtl="0"/>
          <a:r>
            <a:rPr lang="en-IN" b="0" i="0"/>
            <a:t>How to Price Your Creative Services</a:t>
          </a:r>
          <a:endParaRPr lang="en-IN"/>
        </a:p>
      </dgm:t>
    </dgm:pt>
    <dgm:pt modelId="{F954ECE3-F40B-40E7-B3CA-BA626ED2AB08}" type="parTrans" cxnId="{D03A719C-6549-412F-BF87-7CD04693F5B4}">
      <dgm:prSet/>
      <dgm:spPr/>
      <dgm:t>
        <a:bodyPr/>
        <a:lstStyle/>
        <a:p>
          <a:endParaRPr lang="en-IN"/>
        </a:p>
      </dgm:t>
    </dgm:pt>
    <dgm:pt modelId="{DB664010-04B7-4E56-81A7-42FFDB22D859}" type="sibTrans" cxnId="{D03A719C-6549-412F-BF87-7CD04693F5B4}">
      <dgm:prSet/>
      <dgm:spPr/>
      <dgm:t>
        <a:bodyPr/>
        <a:lstStyle/>
        <a:p>
          <a:endParaRPr lang="en-IN"/>
        </a:p>
      </dgm:t>
    </dgm:pt>
    <dgm:pt modelId="{9B54DEA3-5F90-443E-BBFF-5F868AF98662}">
      <dgm:prSet/>
      <dgm:spPr/>
      <dgm:t>
        <a:bodyPr/>
        <a:lstStyle/>
        <a:p>
          <a:pPr rtl="0"/>
          <a:r>
            <a:rPr lang="en-IN" b="0" i="0"/>
            <a:t>Time Management Tips for Freelancers</a:t>
          </a:r>
          <a:endParaRPr lang="en-IN"/>
        </a:p>
      </dgm:t>
    </dgm:pt>
    <dgm:pt modelId="{8613F99F-949E-4347-A449-27289301C7EE}" type="parTrans" cxnId="{4E7BBC15-A20C-4872-B0F0-BDA7D74F8390}">
      <dgm:prSet/>
      <dgm:spPr/>
      <dgm:t>
        <a:bodyPr/>
        <a:lstStyle/>
        <a:p>
          <a:endParaRPr lang="en-IN"/>
        </a:p>
      </dgm:t>
    </dgm:pt>
    <dgm:pt modelId="{FE3A209F-B7D1-4AC5-9C7E-90F67F977F20}" type="sibTrans" cxnId="{4E7BBC15-A20C-4872-B0F0-BDA7D74F8390}">
      <dgm:prSet/>
      <dgm:spPr/>
      <dgm:t>
        <a:bodyPr/>
        <a:lstStyle/>
        <a:p>
          <a:endParaRPr lang="en-IN"/>
        </a:p>
      </dgm:t>
    </dgm:pt>
    <dgm:pt modelId="{58210930-BADB-4763-9442-8856746A8DED}" type="pres">
      <dgm:prSet presAssocID="{697CFB1F-4547-426F-9BC8-E4720AD688B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1B5D22E-B312-426D-99AF-AC9408F7E82E}" type="pres">
      <dgm:prSet presAssocID="{2C7111B4-412D-4145-9609-CCB0DD47700D}" presName="circle1" presStyleLbl="node1" presStyleIdx="0" presStyleCnt="6"/>
      <dgm:spPr/>
    </dgm:pt>
    <dgm:pt modelId="{B463271B-1ED0-4008-A54B-7337C6AD90CE}" type="pres">
      <dgm:prSet presAssocID="{2C7111B4-412D-4145-9609-CCB0DD47700D}" presName="space" presStyleCnt="0"/>
      <dgm:spPr/>
    </dgm:pt>
    <dgm:pt modelId="{B34595ED-9B3C-449F-A72E-89CCE89EEA04}" type="pres">
      <dgm:prSet presAssocID="{2C7111B4-412D-4145-9609-CCB0DD47700D}" presName="rect1" presStyleLbl="alignAcc1" presStyleIdx="0" presStyleCnt="6"/>
      <dgm:spPr/>
    </dgm:pt>
    <dgm:pt modelId="{3880A92F-3813-4A3C-A9E9-3F9AFF1759F0}" type="pres">
      <dgm:prSet presAssocID="{D60D592A-8181-4076-BE26-F1756169A81F}" presName="vertSpace2" presStyleLbl="node1" presStyleIdx="0" presStyleCnt="6"/>
      <dgm:spPr/>
    </dgm:pt>
    <dgm:pt modelId="{8F3FC83A-44E1-4139-9FDD-E9C9C0B39601}" type="pres">
      <dgm:prSet presAssocID="{D60D592A-8181-4076-BE26-F1756169A81F}" presName="circle2" presStyleLbl="node1" presStyleIdx="1" presStyleCnt="6"/>
      <dgm:spPr/>
    </dgm:pt>
    <dgm:pt modelId="{A5DE07B8-1B4B-4613-BA4A-FF3C51CA8B70}" type="pres">
      <dgm:prSet presAssocID="{D60D592A-8181-4076-BE26-F1756169A81F}" presName="rect2" presStyleLbl="alignAcc1" presStyleIdx="1" presStyleCnt="6"/>
      <dgm:spPr/>
    </dgm:pt>
    <dgm:pt modelId="{4629E8EE-99F0-436A-B989-1804D68E7ADF}" type="pres">
      <dgm:prSet presAssocID="{5A44BD61-DCB3-4E17-9464-1ABEF2C78939}" presName="vertSpace3" presStyleLbl="node1" presStyleIdx="1" presStyleCnt="6"/>
      <dgm:spPr/>
    </dgm:pt>
    <dgm:pt modelId="{A5304FAE-1EB7-40AE-B104-3EF6D7D888DD}" type="pres">
      <dgm:prSet presAssocID="{5A44BD61-DCB3-4E17-9464-1ABEF2C78939}" presName="circle3" presStyleLbl="node1" presStyleIdx="2" presStyleCnt="6"/>
      <dgm:spPr/>
    </dgm:pt>
    <dgm:pt modelId="{2DB8B93E-38DE-4216-B98A-B9E7ECB6034C}" type="pres">
      <dgm:prSet presAssocID="{5A44BD61-DCB3-4E17-9464-1ABEF2C78939}" presName="rect3" presStyleLbl="alignAcc1" presStyleIdx="2" presStyleCnt="6"/>
      <dgm:spPr/>
    </dgm:pt>
    <dgm:pt modelId="{42351142-1C51-4475-ABC0-A97BBCB6943C}" type="pres">
      <dgm:prSet presAssocID="{66E1027C-EFB5-44B0-8171-A1D42803BB73}" presName="vertSpace4" presStyleLbl="node1" presStyleIdx="2" presStyleCnt="6"/>
      <dgm:spPr/>
    </dgm:pt>
    <dgm:pt modelId="{6EE26CEE-E011-42EC-ABC0-F781E918B46C}" type="pres">
      <dgm:prSet presAssocID="{66E1027C-EFB5-44B0-8171-A1D42803BB73}" presName="circle4" presStyleLbl="node1" presStyleIdx="3" presStyleCnt="6"/>
      <dgm:spPr/>
    </dgm:pt>
    <dgm:pt modelId="{A59D8E34-822A-48F3-A161-8F4E40340281}" type="pres">
      <dgm:prSet presAssocID="{66E1027C-EFB5-44B0-8171-A1D42803BB73}" presName="rect4" presStyleLbl="alignAcc1" presStyleIdx="3" presStyleCnt="6"/>
      <dgm:spPr/>
    </dgm:pt>
    <dgm:pt modelId="{AEA1458F-0811-4782-8C44-5EBAED6EB159}" type="pres">
      <dgm:prSet presAssocID="{ABC7EA24-437B-4ABC-A29B-B7580A93B31C}" presName="vertSpace5" presStyleLbl="node1" presStyleIdx="3" presStyleCnt="6"/>
      <dgm:spPr/>
    </dgm:pt>
    <dgm:pt modelId="{AB12FF04-96FE-4EE3-93EC-544C66BB4F87}" type="pres">
      <dgm:prSet presAssocID="{ABC7EA24-437B-4ABC-A29B-B7580A93B31C}" presName="circle5" presStyleLbl="node1" presStyleIdx="4" presStyleCnt="6"/>
      <dgm:spPr/>
    </dgm:pt>
    <dgm:pt modelId="{14CED882-5881-4019-A882-CEED911B6D44}" type="pres">
      <dgm:prSet presAssocID="{ABC7EA24-437B-4ABC-A29B-B7580A93B31C}" presName="rect5" presStyleLbl="alignAcc1" presStyleIdx="4" presStyleCnt="6"/>
      <dgm:spPr/>
    </dgm:pt>
    <dgm:pt modelId="{27728A4D-A61B-4FC7-8AA1-2E9CFB605E29}" type="pres">
      <dgm:prSet presAssocID="{9B54DEA3-5F90-443E-BBFF-5F868AF98662}" presName="vertSpace6" presStyleLbl="node1" presStyleIdx="4" presStyleCnt="6"/>
      <dgm:spPr/>
    </dgm:pt>
    <dgm:pt modelId="{9EA89B03-6C46-4F7B-8501-6FABDF1D86E1}" type="pres">
      <dgm:prSet presAssocID="{9B54DEA3-5F90-443E-BBFF-5F868AF98662}" presName="circle6" presStyleLbl="node1" presStyleIdx="5" presStyleCnt="6"/>
      <dgm:spPr/>
    </dgm:pt>
    <dgm:pt modelId="{0C11DCB3-B20C-49C5-A08C-450A9E1D015F}" type="pres">
      <dgm:prSet presAssocID="{9B54DEA3-5F90-443E-BBFF-5F868AF98662}" presName="rect6" presStyleLbl="alignAcc1" presStyleIdx="5" presStyleCnt="6"/>
      <dgm:spPr/>
    </dgm:pt>
    <dgm:pt modelId="{814010DE-B148-4249-971C-49123924037D}" type="pres">
      <dgm:prSet presAssocID="{2C7111B4-412D-4145-9609-CCB0DD47700D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8CF1D940-3560-4D26-B912-C46124C896CD}" type="pres">
      <dgm:prSet presAssocID="{D60D592A-8181-4076-BE26-F1756169A81F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BE4349EE-C8E8-473E-9421-77D990DD986C}" type="pres">
      <dgm:prSet presAssocID="{5A44BD61-DCB3-4E17-9464-1ABEF2C78939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544F8BA1-4F72-470B-801A-CBE78097541A}" type="pres">
      <dgm:prSet presAssocID="{66E1027C-EFB5-44B0-8171-A1D42803BB73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6750EBAB-8F1A-4C20-8525-F14E9B921995}" type="pres">
      <dgm:prSet presAssocID="{ABC7EA24-437B-4ABC-A29B-B7580A93B31C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CD9A43C7-5C55-4F6B-ACC8-09DC603A5D84}" type="pres">
      <dgm:prSet presAssocID="{9B54DEA3-5F90-443E-BBFF-5F868AF98662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4E7BBC15-A20C-4872-B0F0-BDA7D74F8390}" srcId="{697CFB1F-4547-426F-9BC8-E4720AD688B9}" destId="{9B54DEA3-5F90-443E-BBFF-5F868AF98662}" srcOrd="5" destOrd="0" parTransId="{8613F99F-949E-4347-A449-27289301C7EE}" sibTransId="{FE3A209F-B7D1-4AC5-9C7E-90F67F977F20}"/>
    <dgm:cxn modelId="{87786A16-4A4F-46A8-94CD-58AD046D4820}" type="presOf" srcId="{5A44BD61-DCB3-4E17-9464-1ABEF2C78939}" destId="{BE4349EE-C8E8-473E-9421-77D990DD986C}" srcOrd="1" destOrd="0" presId="urn:microsoft.com/office/officeart/2005/8/layout/target3"/>
    <dgm:cxn modelId="{5756C529-4323-418E-BFEA-F96C459ED879}" srcId="{697CFB1F-4547-426F-9BC8-E4720AD688B9}" destId="{5A44BD61-DCB3-4E17-9464-1ABEF2C78939}" srcOrd="2" destOrd="0" parTransId="{5FF16A80-5AED-4DBD-96B4-12875BBDB0AC}" sibTransId="{C34FD4BF-2227-4135-A467-BC436FA5AF87}"/>
    <dgm:cxn modelId="{07FBA361-F177-4DD0-B80C-0FCE4E36042F}" type="presOf" srcId="{D60D592A-8181-4076-BE26-F1756169A81F}" destId="{A5DE07B8-1B4B-4613-BA4A-FF3C51CA8B70}" srcOrd="0" destOrd="0" presId="urn:microsoft.com/office/officeart/2005/8/layout/target3"/>
    <dgm:cxn modelId="{D551C772-9B99-4F7D-BDA6-C26DB0E6ED02}" type="presOf" srcId="{2C7111B4-412D-4145-9609-CCB0DD47700D}" destId="{B34595ED-9B3C-449F-A72E-89CCE89EEA04}" srcOrd="0" destOrd="0" presId="urn:microsoft.com/office/officeart/2005/8/layout/target3"/>
    <dgm:cxn modelId="{67E05A74-15C9-429E-8872-52589F990436}" type="presOf" srcId="{ABC7EA24-437B-4ABC-A29B-B7580A93B31C}" destId="{14CED882-5881-4019-A882-CEED911B6D44}" srcOrd="0" destOrd="0" presId="urn:microsoft.com/office/officeart/2005/8/layout/target3"/>
    <dgm:cxn modelId="{7DA0E758-ABC0-4027-9117-36A64BE3CD94}" srcId="{697CFB1F-4547-426F-9BC8-E4720AD688B9}" destId="{2C7111B4-412D-4145-9609-CCB0DD47700D}" srcOrd="0" destOrd="0" parTransId="{6053198C-1C3C-4D92-B298-D5F523A5BC1D}" sibTransId="{791AD006-4F9D-49D3-B1DF-5A19BECD247F}"/>
    <dgm:cxn modelId="{39C1CA79-7DF9-419C-A35B-3CB9C125F805}" srcId="{697CFB1F-4547-426F-9BC8-E4720AD688B9}" destId="{66E1027C-EFB5-44B0-8171-A1D42803BB73}" srcOrd="3" destOrd="0" parTransId="{7D689542-3EA5-4C60-9F4A-09B4655022F7}" sibTransId="{1716A617-68A7-486C-B3B2-911F18229F1B}"/>
    <dgm:cxn modelId="{014E668D-A1E6-4654-98A2-A60D538F2E8B}" type="presOf" srcId="{2C7111B4-412D-4145-9609-CCB0DD47700D}" destId="{814010DE-B148-4249-971C-49123924037D}" srcOrd="1" destOrd="0" presId="urn:microsoft.com/office/officeart/2005/8/layout/target3"/>
    <dgm:cxn modelId="{95DA9B99-C1E3-466A-8682-8E6C17329869}" type="presOf" srcId="{66E1027C-EFB5-44B0-8171-A1D42803BB73}" destId="{A59D8E34-822A-48F3-A161-8F4E40340281}" srcOrd="0" destOrd="0" presId="urn:microsoft.com/office/officeart/2005/8/layout/target3"/>
    <dgm:cxn modelId="{D03A719C-6549-412F-BF87-7CD04693F5B4}" srcId="{697CFB1F-4547-426F-9BC8-E4720AD688B9}" destId="{ABC7EA24-437B-4ABC-A29B-B7580A93B31C}" srcOrd="4" destOrd="0" parTransId="{F954ECE3-F40B-40E7-B3CA-BA626ED2AB08}" sibTransId="{DB664010-04B7-4E56-81A7-42FFDB22D859}"/>
    <dgm:cxn modelId="{5834289E-6B59-42D8-AC8B-CFD7FFABC04D}" type="presOf" srcId="{9B54DEA3-5F90-443E-BBFF-5F868AF98662}" destId="{0C11DCB3-B20C-49C5-A08C-450A9E1D015F}" srcOrd="0" destOrd="0" presId="urn:microsoft.com/office/officeart/2005/8/layout/target3"/>
    <dgm:cxn modelId="{BAEFB69F-E157-461A-8B75-B3B4973FD077}" type="presOf" srcId="{9B54DEA3-5F90-443E-BBFF-5F868AF98662}" destId="{CD9A43C7-5C55-4F6B-ACC8-09DC603A5D84}" srcOrd="1" destOrd="0" presId="urn:microsoft.com/office/officeart/2005/8/layout/target3"/>
    <dgm:cxn modelId="{830042B9-4514-4E70-85FE-037B2AB2F2BA}" type="presOf" srcId="{66E1027C-EFB5-44B0-8171-A1D42803BB73}" destId="{544F8BA1-4F72-470B-801A-CBE78097541A}" srcOrd="1" destOrd="0" presId="urn:microsoft.com/office/officeart/2005/8/layout/target3"/>
    <dgm:cxn modelId="{AA9AF7BD-5FC8-4EB6-B11A-2CB75BBADABA}" type="presOf" srcId="{D60D592A-8181-4076-BE26-F1756169A81F}" destId="{8CF1D940-3560-4D26-B912-C46124C896CD}" srcOrd="1" destOrd="0" presId="urn:microsoft.com/office/officeart/2005/8/layout/target3"/>
    <dgm:cxn modelId="{618FDAC0-F3D3-4156-9712-B170DA70BAAA}" srcId="{697CFB1F-4547-426F-9BC8-E4720AD688B9}" destId="{D60D592A-8181-4076-BE26-F1756169A81F}" srcOrd="1" destOrd="0" parTransId="{A11ADF59-8150-41D4-B650-547C2EBC0637}" sibTransId="{1BF6E05E-9B5B-4B4C-89D1-49E5BBBC1B61}"/>
    <dgm:cxn modelId="{A7E55ACB-014D-4496-A101-E531B28FDD4D}" type="presOf" srcId="{697CFB1F-4547-426F-9BC8-E4720AD688B9}" destId="{58210930-BADB-4763-9442-8856746A8DED}" srcOrd="0" destOrd="0" presId="urn:microsoft.com/office/officeart/2005/8/layout/target3"/>
    <dgm:cxn modelId="{01E7B8D8-B067-443F-AE30-E025036EF1DC}" type="presOf" srcId="{5A44BD61-DCB3-4E17-9464-1ABEF2C78939}" destId="{2DB8B93E-38DE-4216-B98A-B9E7ECB6034C}" srcOrd="0" destOrd="0" presId="urn:microsoft.com/office/officeart/2005/8/layout/target3"/>
    <dgm:cxn modelId="{6D8E11D9-F64E-4962-8444-9AFE9C70C8F0}" type="presOf" srcId="{ABC7EA24-437B-4ABC-A29B-B7580A93B31C}" destId="{6750EBAB-8F1A-4C20-8525-F14E9B921995}" srcOrd="1" destOrd="0" presId="urn:microsoft.com/office/officeart/2005/8/layout/target3"/>
    <dgm:cxn modelId="{71F5E446-2426-4726-9E09-AA9DE488F485}" type="presParOf" srcId="{58210930-BADB-4763-9442-8856746A8DED}" destId="{81B5D22E-B312-426D-99AF-AC9408F7E82E}" srcOrd="0" destOrd="0" presId="urn:microsoft.com/office/officeart/2005/8/layout/target3"/>
    <dgm:cxn modelId="{B07E49E9-8F89-4E8B-819D-5668E374E370}" type="presParOf" srcId="{58210930-BADB-4763-9442-8856746A8DED}" destId="{B463271B-1ED0-4008-A54B-7337C6AD90CE}" srcOrd="1" destOrd="0" presId="urn:microsoft.com/office/officeart/2005/8/layout/target3"/>
    <dgm:cxn modelId="{07DC6494-C634-4CE9-A6BD-20483D6DE33D}" type="presParOf" srcId="{58210930-BADB-4763-9442-8856746A8DED}" destId="{B34595ED-9B3C-449F-A72E-89CCE89EEA04}" srcOrd="2" destOrd="0" presId="urn:microsoft.com/office/officeart/2005/8/layout/target3"/>
    <dgm:cxn modelId="{F42499D9-9FF9-4017-8E04-A4396D5D2966}" type="presParOf" srcId="{58210930-BADB-4763-9442-8856746A8DED}" destId="{3880A92F-3813-4A3C-A9E9-3F9AFF1759F0}" srcOrd="3" destOrd="0" presId="urn:microsoft.com/office/officeart/2005/8/layout/target3"/>
    <dgm:cxn modelId="{E830CD67-E203-4391-A76A-CF4C16F8E37A}" type="presParOf" srcId="{58210930-BADB-4763-9442-8856746A8DED}" destId="{8F3FC83A-44E1-4139-9FDD-E9C9C0B39601}" srcOrd="4" destOrd="0" presId="urn:microsoft.com/office/officeart/2005/8/layout/target3"/>
    <dgm:cxn modelId="{20DEACE3-2D27-43BA-AC1D-65C30621B5D6}" type="presParOf" srcId="{58210930-BADB-4763-9442-8856746A8DED}" destId="{A5DE07B8-1B4B-4613-BA4A-FF3C51CA8B70}" srcOrd="5" destOrd="0" presId="urn:microsoft.com/office/officeart/2005/8/layout/target3"/>
    <dgm:cxn modelId="{7515CACC-23E8-410C-AFBB-A9A9AD90F77F}" type="presParOf" srcId="{58210930-BADB-4763-9442-8856746A8DED}" destId="{4629E8EE-99F0-436A-B989-1804D68E7ADF}" srcOrd="6" destOrd="0" presId="urn:microsoft.com/office/officeart/2005/8/layout/target3"/>
    <dgm:cxn modelId="{B0584E83-E34D-4FF0-BBF3-15D43C1829D8}" type="presParOf" srcId="{58210930-BADB-4763-9442-8856746A8DED}" destId="{A5304FAE-1EB7-40AE-B104-3EF6D7D888DD}" srcOrd="7" destOrd="0" presId="urn:microsoft.com/office/officeart/2005/8/layout/target3"/>
    <dgm:cxn modelId="{1466D52D-5698-4282-A495-D56B00A752A9}" type="presParOf" srcId="{58210930-BADB-4763-9442-8856746A8DED}" destId="{2DB8B93E-38DE-4216-B98A-B9E7ECB6034C}" srcOrd="8" destOrd="0" presId="urn:microsoft.com/office/officeart/2005/8/layout/target3"/>
    <dgm:cxn modelId="{A56D3F1C-0C56-42C8-A2F4-B5808DEC3CE2}" type="presParOf" srcId="{58210930-BADB-4763-9442-8856746A8DED}" destId="{42351142-1C51-4475-ABC0-A97BBCB6943C}" srcOrd="9" destOrd="0" presId="urn:microsoft.com/office/officeart/2005/8/layout/target3"/>
    <dgm:cxn modelId="{04D4F8BD-B6FB-4267-B89E-1263468C3B72}" type="presParOf" srcId="{58210930-BADB-4763-9442-8856746A8DED}" destId="{6EE26CEE-E011-42EC-ABC0-F781E918B46C}" srcOrd="10" destOrd="0" presId="urn:microsoft.com/office/officeart/2005/8/layout/target3"/>
    <dgm:cxn modelId="{A8F73999-D0AC-43C3-9D30-C6B6BE04E0BF}" type="presParOf" srcId="{58210930-BADB-4763-9442-8856746A8DED}" destId="{A59D8E34-822A-48F3-A161-8F4E40340281}" srcOrd="11" destOrd="0" presId="urn:microsoft.com/office/officeart/2005/8/layout/target3"/>
    <dgm:cxn modelId="{B2447DAB-F1C4-44CF-B262-71DF29C93EF8}" type="presParOf" srcId="{58210930-BADB-4763-9442-8856746A8DED}" destId="{AEA1458F-0811-4782-8C44-5EBAED6EB159}" srcOrd="12" destOrd="0" presId="urn:microsoft.com/office/officeart/2005/8/layout/target3"/>
    <dgm:cxn modelId="{108C7CD0-18E0-4516-80A3-77526D898B74}" type="presParOf" srcId="{58210930-BADB-4763-9442-8856746A8DED}" destId="{AB12FF04-96FE-4EE3-93EC-544C66BB4F87}" srcOrd="13" destOrd="0" presId="urn:microsoft.com/office/officeart/2005/8/layout/target3"/>
    <dgm:cxn modelId="{CD5EA9EB-DA5A-4CEB-B3C2-C3DCD9E30B72}" type="presParOf" srcId="{58210930-BADB-4763-9442-8856746A8DED}" destId="{14CED882-5881-4019-A882-CEED911B6D44}" srcOrd="14" destOrd="0" presId="urn:microsoft.com/office/officeart/2005/8/layout/target3"/>
    <dgm:cxn modelId="{5F14B2CC-5BBC-482B-8278-E461C388931F}" type="presParOf" srcId="{58210930-BADB-4763-9442-8856746A8DED}" destId="{27728A4D-A61B-4FC7-8AA1-2E9CFB605E29}" srcOrd="15" destOrd="0" presId="urn:microsoft.com/office/officeart/2005/8/layout/target3"/>
    <dgm:cxn modelId="{4670F0AC-FE2C-4A3B-A41D-73B67B5ED475}" type="presParOf" srcId="{58210930-BADB-4763-9442-8856746A8DED}" destId="{9EA89B03-6C46-4F7B-8501-6FABDF1D86E1}" srcOrd="16" destOrd="0" presId="urn:microsoft.com/office/officeart/2005/8/layout/target3"/>
    <dgm:cxn modelId="{DD4F98CD-9CA7-42A7-89CC-BCEE5985D0BD}" type="presParOf" srcId="{58210930-BADB-4763-9442-8856746A8DED}" destId="{0C11DCB3-B20C-49C5-A08C-450A9E1D015F}" srcOrd="17" destOrd="0" presId="urn:microsoft.com/office/officeart/2005/8/layout/target3"/>
    <dgm:cxn modelId="{EA25E0E7-F203-4F4C-B2F7-56E99B55D8B8}" type="presParOf" srcId="{58210930-BADB-4763-9442-8856746A8DED}" destId="{814010DE-B148-4249-971C-49123924037D}" srcOrd="18" destOrd="0" presId="urn:microsoft.com/office/officeart/2005/8/layout/target3"/>
    <dgm:cxn modelId="{EA0B87FB-4B22-4C3D-8D39-D52D9D2911FC}" type="presParOf" srcId="{58210930-BADB-4763-9442-8856746A8DED}" destId="{8CF1D940-3560-4D26-B912-C46124C896CD}" srcOrd="19" destOrd="0" presId="urn:microsoft.com/office/officeart/2005/8/layout/target3"/>
    <dgm:cxn modelId="{1D69CD3C-03C7-4654-82E2-6212981F18C3}" type="presParOf" srcId="{58210930-BADB-4763-9442-8856746A8DED}" destId="{BE4349EE-C8E8-473E-9421-77D990DD986C}" srcOrd="20" destOrd="0" presId="urn:microsoft.com/office/officeart/2005/8/layout/target3"/>
    <dgm:cxn modelId="{19609F1C-27C0-45C4-8F34-7AB13138E036}" type="presParOf" srcId="{58210930-BADB-4763-9442-8856746A8DED}" destId="{544F8BA1-4F72-470B-801A-CBE78097541A}" srcOrd="21" destOrd="0" presId="urn:microsoft.com/office/officeart/2005/8/layout/target3"/>
    <dgm:cxn modelId="{82EDB956-C046-4DA2-9DD0-2D74965B9F02}" type="presParOf" srcId="{58210930-BADB-4763-9442-8856746A8DED}" destId="{6750EBAB-8F1A-4C20-8525-F14E9B921995}" srcOrd="22" destOrd="0" presId="urn:microsoft.com/office/officeart/2005/8/layout/target3"/>
    <dgm:cxn modelId="{7C18F0D4-52C9-4BB5-B9A9-DDF466F5C79A}" type="presParOf" srcId="{58210930-BADB-4763-9442-8856746A8DED}" destId="{CD9A43C7-5C55-4F6B-ACC8-09DC603A5D84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2425BA-8636-4BC7-AEEA-BE30510A809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FD6C759-0E83-4249-84D4-FE16DB386A3B}">
      <dgm:prSet/>
      <dgm:spPr/>
      <dgm:t>
        <a:bodyPr/>
        <a:lstStyle/>
        <a:p>
          <a:pPr rtl="0"/>
          <a:r>
            <a:rPr lang="en-IN" b="0" i="0"/>
            <a:t>🔹 Step 2: Products (What Flinkit Could Offer)</a:t>
          </a:r>
          <a:endParaRPr lang="en-IN"/>
        </a:p>
      </dgm:t>
    </dgm:pt>
    <dgm:pt modelId="{095BE3FB-76D7-4EF7-8904-177BDA0B13A1}" type="parTrans" cxnId="{0A2AA21A-001B-4216-899B-0C889A5A40BE}">
      <dgm:prSet/>
      <dgm:spPr/>
      <dgm:t>
        <a:bodyPr/>
        <a:lstStyle/>
        <a:p>
          <a:endParaRPr lang="en-IN"/>
        </a:p>
      </dgm:t>
    </dgm:pt>
    <dgm:pt modelId="{27A61D45-F59C-4CD8-BDC6-0ECBB356C275}" type="sibTrans" cxnId="{0A2AA21A-001B-4216-899B-0C889A5A40BE}">
      <dgm:prSet/>
      <dgm:spPr/>
      <dgm:t>
        <a:bodyPr/>
        <a:lstStyle/>
        <a:p>
          <a:endParaRPr lang="en-IN"/>
        </a:p>
      </dgm:t>
    </dgm:pt>
    <dgm:pt modelId="{FC52DB7E-0127-46A6-BB5F-FDE57CC8F08F}">
      <dgm:prSet/>
      <dgm:spPr/>
      <dgm:t>
        <a:bodyPr/>
        <a:lstStyle/>
        <a:p>
          <a:pPr rtl="0"/>
          <a:r>
            <a:rPr lang="en-IN" b="1" i="0"/>
            <a:t>Content Planning Tools</a:t>
          </a:r>
          <a:endParaRPr lang="en-IN"/>
        </a:p>
      </dgm:t>
    </dgm:pt>
    <dgm:pt modelId="{41B2B9DB-6344-4385-A78E-167DFC543E85}" type="parTrans" cxnId="{1A519D07-B748-4079-A37A-EC74140D05D3}">
      <dgm:prSet/>
      <dgm:spPr/>
      <dgm:t>
        <a:bodyPr/>
        <a:lstStyle/>
        <a:p>
          <a:endParaRPr lang="en-IN"/>
        </a:p>
      </dgm:t>
    </dgm:pt>
    <dgm:pt modelId="{F7AF8F09-EF9D-4779-9A38-3E827C3ED408}" type="sibTrans" cxnId="{1A519D07-B748-4079-A37A-EC74140D05D3}">
      <dgm:prSet/>
      <dgm:spPr/>
      <dgm:t>
        <a:bodyPr/>
        <a:lstStyle/>
        <a:p>
          <a:endParaRPr lang="en-IN"/>
        </a:p>
      </dgm:t>
    </dgm:pt>
    <dgm:pt modelId="{0D595C66-2A6D-4803-831F-BBAB9AF7C2E9}">
      <dgm:prSet/>
      <dgm:spPr/>
      <dgm:t>
        <a:bodyPr/>
        <a:lstStyle/>
        <a:p>
          <a:pPr rtl="0"/>
          <a:r>
            <a:rPr lang="en-IN" b="0" i="0"/>
            <a:t>Flinkit Content Calendar (template pack)</a:t>
          </a:r>
          <a:endParaRPr lang="en-IN"/>
        </a:p>
      </dgm:t>
    </dgm:pt>
    <dgm:pt modelId="{3A0F1659-E726-400D-8EB6-C149984DF738}" type="parTrans" cxnId="{06CD2BB9-994C-41BD-B3F1-3A2418DDE803}">
      <dgm:prSet/>
      <dgm:spPr/>
      <dgm:t>
        <a:bodyPr/>
        <a:lstStyle/>
        <a:p>
          <a:endParaRPr lang="en-IN"/>
        </a:p>
      </dgm:t>
    </dgm:pt>
    <dgm:pt modelId="{44F0B3B4-48FF-45AE-8675-695E22299940}" type="sibTrans" cxnId="{06CD2BB9-994C-41BD-B3F1-3A2418DDE803}">
      <dgm:prSet/>
      <dgm:spPr/>
      <dgm:t>
        <a:bodyPr/>
        <a:lstStyle/>
        <a:p>
          <a:endParaRPr lang="en-IN"/>
        </a:p>
      </dgm:t>
    </dgm:pt>
    <dgm:pt modelId="{6D959D84-4F76-4763-BFE0-7A7AD958899A}">
      <dgm:prSet/>
      <dgm:spPr/>
      <dgm:t>
        <a:bodyPr/>
        <a:lstStyle/>
        <a:p>
          <a:pPr rtl="0"/>
          <a:r>
            <a:rPr lang="en-IN" b="0" i="0"/>
            <a:t>Flinkit Visualization Dashboard</a:t>
          </a:r>
          <a:endParaRPr lang="en-IN"/>
        </a:p>
      </dgm:t>
    </dgm:pt>
    <dgm:pt modelId="{15949B01-8126-4580-AB1D-C369AEE86A88}" type="parTrans" cxnId="{3C31B481-FBA5-49C4-ACE9-E7FB8F5F6875}">
      <dgm:prSet/>
      <dgm:spPr/>
      <dgm:t>
        <a:bodyPr/>
        <a:lstStyle/>
        <a:p>
          <a:endParaRPr lang="en-IN"/>
        </a:p>
      </dgm:t>
    </dgm:pt>
    <dgm:pt modelId="{7A092635-1A29-433F-A600-A871B1EE9E2E}" type="sibTrans" cxnId="{3C31B481-FBA5-49C4-ACE9-E7FB8F5F6875}">
      <dgm:prSet/>
      <dgm:spPr/>
      <dgm:t>
        <a:bodyPr/>
        <a:lstStyle/>
        <a:p>
          <a:endParaRPr lang="en-IN"/>
        </a:p>
      </dgm:t>
    </dgm:pt>
    <dgm:pt modelId="{D41B378C-53E0-4FA1-BFD1-DCCB72EF8D90}">
      <dgm:prSet/>
      <dgm:spPr/>
      <dgm:t>
        <a:bodyPr/>
        <a:lstStyle/>
        <a:p>
          <a:pPr rtl="0"/>
          <a:r>
            <a:rPr lang="en-IN" b="0" i="0"/>
            <a:t>Flinkit AI-Assisted Content Planner</a:t>
          </a:r>
          <a:endParaRPr lang="en-IN"/>
        </a:p>
      </dgm:t>
    </dgm:pt>
    <dgm:pt modelId="{701D790D-B36A-439F-881F-58027E4BB2C8}" type="parTrans" cxnId="{783060A6-F5A8-4AA2-AB00-980CDA69F1C9}">
      <dgm:prSet/>
      <dgm:spPr/>
      <dgm:t>
        <a:bodyPr/>
        <a:lstStyle/>
        <a:p>
          <a:endParaRPr lang="en-IN"/>
        </a:p>
      </dgm:t>
    </dgm:pt>
    <dgm:pt modelId="{D632E703-BAC0-489B-A61A-C33C96B5F883}" type="sibTrans" cxnId="{783060A6-F5A8-4AA2-AB00-980CDA69F1C9}">
      <dgm:prSet/>
      <dgm:spPr/>
      <dgm:t>
        <a:bodyPr/>
        <a:lstStyle/>
        <a:p>
          <a:endParaRPr lang="en-IN"/>
        </a:p>
      </dgm:t>
    </dgm:pt>
    <dgm:pt modelId="{D84D50B5-1A86-455E-9375-E016F2C387BA}">
      <dgm:prSet/>
      <dgm:spPr/>
      <dgm:t>
        <a:bodyPr/>
        <a:lstStyle/>
        <a:p>
          <a:pPr rtl="0"/>
          <a:r>
            <a:rPr lang="en-IN" b="1" i="0"/>
            <a:t>Digital Marketing Packages</a:t>
          </a:r>
          <a:endParaRPr lang="en-IN"/>
        </a:p>
      </dgm:t>
    </dgm:pt>
    <dgm:pt modelId="{8AABBBCF-7C0D-4338-8552-6FB67857DF8E}" type="parTrans" cxnId="{52FDFF7C-7882-4A4E-8641-E757D2904E45}">
      <dgm:prSet/>
      <dgm:spPr/>
      <dgm:t>
        <a:bodyPr/>
        <a:lstStyle/>
        <a:p>
          <a:endParaRPr lang="en-IN"/>
        </a:p>
      </dgm:t>
    </dgm:pt>
    <dgm:pt modelId="{2BD7EDEA-9BCF-434D-9BAA-AA68473D8B87}" type="sibTrans" cxnId="{52FDFF7C-7882-4A4E-8641-E757D2904E45}">
      <dgm:prSet/>
      <dgm:spPr/>
      <dgm:t>
        <a:bodyPr/>
        <a:lstStyle/>
        <a:p>
          <a:endParaRPr lang="en-IN"/>
        </a:p>
      </dgm:t>
    </dgm:pt>
    <dgm:pt modelId="{A4B93E25-13D4-40CC-B8EA-471C1F1F6D50}">
      <dgm:prSet/>
      <dgm:spPr/>
      <dgm:t>
        <a:bodyPr/>
        <a:lstStyle/>
        <a:p>
          <a:pPr rtl="0"/>
          <a:r>
            <a:rPr lang="en-IN" b="0" i="0"/>
            <a:t>Starter SEO Package</a:t>
          </a:r>
          <a:endParaRPr lang="en-IN"/>
        </a:p>
      </dgm:t>
    </dgm:pt>
    <dgm:pt modelId="{C92395A3-63A3-4F31-A825-F1CEC2157691}" type="parTrans" cxnId="{0B1B2468-B3C5-40D0-B13C-2B319129D347}">
      <dgm:prSet/>
      <dgm:spPr/>
      <dgm:t>
        <a:bodyPr/>
        <a:lstStyle/>
        <a:p>
          <a:endParaRPr lang="en-IN"/>
        </a:p>
      </dgm:t>
    </dgm:pt>
    <dgm:pt modelId="{F1DF1086-5A5D-4E7D-A9DD-60D894728B1F}" type="sibTrans" cxnId="{0B1B2468-B3C5-40D0-B13C-2B319129D347}">
      <dgm:prSet/>
      <dgm:spPr/>
      <dgm:t>
        <a:bodyPr/>
        <a:lstStyle/>
        <a:p>
          <a:endParaRPr lang="en-IN"/>
        </a:p>
      </dgm:t>
    </dgm:pt>
    <dgm:pt modelId="{757DD387-8E98-4648-8472-91760A94C9C5}">
      <dgm:prSet/>
      <dgm:spPr/>
    </dgm:pt>
    <dgm:pt modelId="{E22C6E2C-2B00-4822-9BD4-ACBD6A29CB69}" type="parTrans" cxnId="{8E96CEE8-D9A4-4E95-AC90-CA434FB66EF8}">
      <dgm:prSet/>
      <dgm:spPr/>
      <dgm:t>
        <a:bodyPr/>
        <a:lstStyle/>
        <a:p>
          <a:endParaRPr lang="en-IN"/>
        </a:p>
      </dgm:t>
    </dgm:pt>
    <dgm:pt modelId="{2169CD41-CB06-4DF0-BEFA-095CA7AA5B3C}" type="sibTrans" cxnId="{8E96CEE8-D9A4-4E95-AC90-CA434FB66EF8}">
      <dgm:prSet/>
      <dgm:spPr/>
      <dgm:t>
        <a:bodyPr/>
        <a:lstStyle/>
        <a:p>
          <a:endParaRPr lang="en-IN"/>
        </a:p>
      </dgm:t>
    </dgm:pt>
    <dgm:pt modelId="{45F4B1EA-9973-4A90-B19A-08261B641BFB}">
      <dgm:prSet/>
      <dgm:spPr/>
    </dgm:pt>
    <dgm:pt modelId="{3C998F27-6592-42B1-A042-2208D1EB8DDE}" type="parTrans" cxnId="{AA587600-0B68-4144-A66A-5840251502A5}">
      <dgm:prSet/>
      <dgm:spPr/>
      <dgm:t>
        <a:bodyPr/>
        <a:lstStyle/>
        <a:p>
          <a:endParaRPr lang="en-IN"/>
        </a:p>
      </dgm:t>
    </dgm:pt>
    <dgm:pt modelId="{324FB95C-2A7D-4E50-86A3-94F660E30254}" type="sibTrans" cxnId="{AA587600-0B68-4144-A66A-5840251502A5}">
      <dgm:prSet/>
      <dgm:spPr/>
      <dgm:t>
        <a:bodyPr/>
        <a:lstStyle/>
        <a:p>
          <a:endParaRPr lang="en-IN"/>
        </a:p>
      </dgm:t>
    </dgm:pt>
    <dgm:pt modelId="{2733BCE1-45FB-4505-AF87-31543DB34A7B}" type="pres">
      <dgm:prSet presAssocID="{912425BA-8636-4BC7-AEEA-BE30510A809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41C9FC0-4DD4-4A0B-BDDB-4B2D8D2942C4}" type="pres">
      <dgm:prSet presAssocID="{1FD6C759-0E83-4249-84D4-FE16DB386A3B}" presName="circle1" presStyleLbl="node1" presStyleIdx="0" presStyleCnt="7"/>
      <dgm:spPr/>
    </dgm:pt>
    <dgm:pt modelId="{E0E3E4CC-EB42-4ED2-8ADB-153D05DF6898}" type="pres">
      <dgm:prSet presAssocID="{1FD6C759-0E83-4249-84D4-FE16DB386A3B}" presName="space" presStyleCnt="0"/>
      <dgm:spPr/>
    </dgm:pt>
    <dgm:pt modelId="{5F831B7B-409B-407F-A07A-8A697EA6676F}" type="pres">
      <dgm:prSet presAssocID="{1FD6C759-0E83-4249-84D4-FE16DB386A3B}" presName="rect1" presStyleLbl="alignAcc1" presStyleIdx="0" presStyleCnt="7" custLinFactNeighborX="-519" custLinFactNeighborY="1093"/>
      <dgm:spPr/>
    </dgm:pt>
    <dgm:pt modelId="{53A94F75-9B38-4E97-A018-03D17B258CB3}" type="pres">
      <dgm:prSet presAssocID="{FC52DB7E-0127-46A6-BB5F-FDE57CC8F08F}" presName="vertSpace2" presStyleLbl="node1" presStyleIdx="0" presStyleCnt="7"/>
      <dgm:spPr/>
    </dgm:pt>
    <dgm:pt modelId="{2A44CBB7-9CA1-4998-A1ED-CA6BBEF3AFE2}" type="pres">
      <dgm:prSet presAssocID="{FC52DB7E-0127-46A6-BB5F-FDE57CC8F08F}" presName="circle2" presStyleLbl="node1" presStyleIdx="1" presStyleCnt="7"/>
      <dgm:spPr/>
    </dgm:pt>
    <dgm:pt modelId="{58F84935-B0B2-4A02-949F-C5C5BA17CC38}" type="pres">
      <dgm:prSet presAssocID="{FC52DB7E-0127-46A6-BB5F-FDE57CC8F08F}" presName="rect2" presStyleLbl="alignAcc1" presStyleIdx="1" presStyleCnt="7"/>
      <dgm:spPr/>
    </dgm:pt>
    <dgm:pt modelId="{57D591EF-62D7-4B4D-B8D6-951AFD8AD81D}" type="pres">
      <dgm:prSet presAssocID="{0D595C66-2A6D-4803-831F-BBAB9AF7C2E9}" presName="vertSpace3" presStyleLbl="node1" presStyleIdx="1" presStyleCnt="7"/>
      <dgm:spPr/>
    </dgm:pt>
    <dgm:pt modelId="{72D75B15-85F5-4918-87BA-223DA1EC2302}" type="pres">
      <dgm:prSet presAssocID="{0D595C66-2A6D-4803-831F-BBAB9AF7C2E9}" presName="circle3" presStyleLbl="node1" presStyleIdx="2" presStyleCnt="7"/>
      <dgm:spPr/>
    </dgm:pt>
    <dgm:pt modelId="{E04566F1-7820-4514-AB5E-939EAFFD9746}" type="pres">
      <dgm:prSet presAssocID="{0D595C66-2A6D-4803-831F-BBAB9AF7C2E9}" presName="rect3" presStyleLbl="alignAcc1" presStyleIdx="2" presStyleCnt="7"/>
      <dgm:spPr/>
    </dgm:pt>
    <dgm:pt modelId="{99CD1841-EA95-464A-8177-B534CA12ED21}" type="pres">
      <dgm:prSet presAssocID="{6D959D84-4F76-4763-BFE0-7A7AD958899A}" presName="vertSpace4" presStyleLbl="node1" presStyleIdx="2" presStyleCnt="7"/>
      <dgm:spPr/>
    </dgm:pt>
    <dgm:pt modelId="{0E1BF04D-D5E7-4C1E-9EA2-8061D2B0FF48}" type="pres">
      <dgm:prSet presAssocID="{6D959D84-4F76-4763-BFE0-7A7AD958899A}" presName="circle4" presStyleLbl="node1" presStyleIdx="3" presStyleCnt="7"/>
      <dgm:spPr/>
    </dgm:pt>
    <dgm:pt modelId="{A2CA093F-724A-4CD7-9B2F-EA08FB9A803E}" type="pres">
      <dgm:prSet presAssocID="{6D959D84-4F76-4763-BFE0-7A7AD958899A}" presName="rect4" presStyleLbl="alignAcc1" presStyleIdx="3" presStyleCnt="7"/>
      <dgm:spPr/>
    </dgm:pt>
    <dgm:pt modelId="{9A3FD9EB-4453-4854-80B5-0494F2C9C27E}" type="pres">
      <dgm:prSet presAssocID="{D41B378C-53E0-4FA1-BFD1-DCCB72EF8D90}" presName="vertSpace5" presStyleLbl="node1" presStyleIdx="3" presStyleCnt="7"/>
      <dgm:spPr/>
    </dgm:pt>
    <dgm:pt modelId="{BF87593B-37B9-48A8-844D-8B9D1B1C4142}" type="pres">
      <dgm:prSet presAssocID="{D41B378C-53E0-4FA1-BFD1-DCCB72EF8D90}" presName="circle5" presStyleLbl="node1" presStyleIdx="4" presStyleCnt="7"/>
      <dgm:spPr/>
    </dgm:pt>
    <dgm:pt modelId="{599C8B71-D1E9-4875-BFC3-7E6540DC2F3C}" type="pres">
      <dgm:prSet presAssocID="{D41B378C-53E0-4FA1-BFD1-DCCB72EF8D90}" presName="rect5" presStyleLbl="alignAcc1" presStyleIdx="4" presStyleCnt="7"/>
      <dgm:spPr/>
    </dgm:pt>
    <dgm:pt modelId="{A4432F31-1DDB-4569-8B1A-A957376BCE4C}" type="pres">
      <dgm:prSet presAssocID="{D84D50B5-1A86-455E-9375-E016F2C387BA}" presName="vertSpace6" presStyleLbl="node1" presStyleIdx="4" presStyleCnt="7"/>
      <dgm:spPr/>
    </dgm:pt>
    <dgm:pt modelId="{6436DCD3-1FE1-459D-BC80-ED63F79489A3}" type="pres">
      <dgm:prSet presAssocID="{D84D50B5-1A86-455E-9375-E016F2C387BA}" presName="circle6" presStyleLbl="node1" presStyleIdx="5" presStyleCnt="7"/>
      <dgm:spPr/>
    </dgm:pt>
    <dgm:pt modelId="{FE417FB7-53E8-443E-9C69-D7FBAD75CBFF}" type="pres">
      <dgm:prSet presAssocID="{D84D50B5-1A86-455E-9375-E016F2C387BA}" presName="rect6" presStyleLbl="alignAcc1" presStyleIdx="5" presStyleCnt="7"/>
      <dgm:spPr/>
    </dgm:pt>
    <dgm:pt modelId="{61F85406-7487-4B34-8D7F-0A337EDABE5A}" type="pres">
      <dgm:prSet presAssocID="{A4B93E25-13D4-40CC-B8EA-471C1F1F6D50}" presName="vertSpace7" presStyleLbl="node1" presStyleIdx="5" presStyleCnt="7"/>
      <dgm:spPr/>
    </dgm:pt>
    <dgm:pt modelId="{73C33310-0398-429E-A684-9E572821871A}" type="pres">
      <dgm:prSet presAssocID="{A4B93E25-13D4-40CC-B8EA-471C1F1F6D50}" presName="circle7" presStyleLbl="node1" presStyleIdx="6" presStyleCnt="7"/>
      <dgm:spPr/>
    </dgm:pt>
    <dgm:pt modelId="{5DD7C9B5-6220-4D4B-818D-3D3153ACFA72}" type="pres">
      <dgm:prSet presAssocID="{A4B93E25-13D4-40CC-B8EA-471C1F1F6D50}" presName="rect7" presStyleLbl="alignAcc1" presStyleIdx="6" presStyleCnt="7"/>
      <dgm:spPr/>
    </dgm:pt>
    <dgm:pt modelId="{B10E2C3E-0FBC-4EED-AB50-E9BDD371B9A2}" type="pres">
      <dgm:prSet presAssocID="{1FD6C759-0E83-4249-84D4-FE16DB386A3B}" presName="rect1ParTxNoCh" presStyleLbl="alignAcc1" presStyleIdx="6" presStyleCnt="7">
        <dgm:presLayoutVars>
          <dgm:chMax val="1"/>
          <dgm:bulletEnabled val="1"/>
        </dgm:presLayoutVars>
      </dgm:prSet>
      <dgm:spPr/>
    </dgm:pt>
    <dgm:pt modelId="{0AEF0E15-8F03-42AF-916C-A9C5AE0F2465}" type="pres">
      <dgm:prSet presAssocID="{FC52DB7E-0127-46A6-BB5F-FDE57CC8F08F}" presName="rect2ParTxNoCh" presStyleLbl="alignAcc1" presStyleIdx="6" presStyleCnt="7">
        <dgm:presLayoutVars>
          <dgm:chMax val="1"/>
          <dgm:bulletEnabled val="1"/>
        </dgm:presLayoutVars>
      </dgm:prSet>
      <dgm:spPr/>
    </dgm:pt>
    <dgm:pt modelId="{CEEAF1DE-81A1-41D9-A7B7-F41642CF8049}" type="pres">
      <dgm:prSet presAssocID="{0D595C66-2A6D-4803-831F-BBAB9AF7C2E9}" presName="rect3ParTxNoCh" presStyleLbl="alignAcc1" presStyleIdx="6" presStyleCnt="7">
        <dgm:presLayoutVars>
          <dgm:chMax val="1"/>
          <dgm:bulletEnabled val="1"/>
        </dgm:presLayoutVars>
      </dgm:prSet>
      <dgm:spPr/>
    </dgm:pt>
    <dgm:pt modelId="{5EDF4E70-8E29-4A00-BFFE-8289166048C9}" type="pres">
      <dgm:prSet presAssocID="{6D959D84-4F76-4763-BFE0-7A7AD958899A}" presName="rect4ParTxNoCh" presStyleLbl="alignAcc1" presStyleIdx="6" presStyleCnt="7">
        <dgm:presLayoutVars>
          <dgm:chMax val="1"/>
          <dgm:bulletEnabled val="1"/>
        </dgm:presLayoutVars>
      </dgm:prSet>
      <dgm:spPr/>
    </dgm:pt>
    <dgm:pt modelId="{E00912D6-29E1-4F8D-8C0C-58819CC7098F}" type="pres">
      <dgm:prSet presAssocID="{D41B378C-53E0-4FA1-BFD1-DCCB72EF8D90}" presName="rect5ParTxNoCh" presStyleLbl="alignAcc1" presStyleIdx="6" presStyleCnt="7">
        <dgm:presLayoutVars>
          <dgm:chMax val="1"/>
          <dgm:bulletEnabled val="1"/>
        </dgm:presLayoutVars>
      </dgm:prSet>
      <dgm:spPr/>
    </dgm:pt>
    <dgm:pt modelId="{892F6F4A-3D1B-48DD-B75A-284DC5EE0004}" type="pres">
      <dgm:prSet presAssocID="{D84D50B5-1A86-455E-9375-E016F2C387BA}" presName="rect6ParTxNoCh" presStyleLbl="alignAcc1" presStyleIdx="6" presStyleCnt="7">
        <dgm:presLayoutVars>
          <dgm:chMax val="1"/>
          <dgm:bulletEnabled val="1"/>
        </dgm:presLayoutVars>
      </dgm:prSet>
      <dgm:spPr/>
    </dgm:pt>
    <dgm:pt modelId="{1A1470FC-E55A-4E4F-A0F6-BDD1DFF8DDEA}" type="pres">
      <dgm:prSet presAssocID="{A4B93E25-13D4-40CC-B8EA-471C1F1F6D50}" presName="rect7ParTxNoCh" presStyleLbl="alignAcc1" presStyleIdx="6" presStyleCnt="7">
        <dgm:presLayoutVars>
          <dgm:chMax val="1"/>
          <dgm:bulletEnabled val="1"/>
        </dgm:presLayoutVars>
      </dgm:prSet>
      <dgm:spPr/>
    </dgm:pt>
  </dgm:ptLst>
  <dgm:cxnLst>
    <dgm:cxn modelId="{AA587600-0B68-4144-A66A-5840251502A5}" srcId="{912425BA-8636-4BC7-AEEA-BE30510A809A}" destId="{45F4B1EA-9973-4A90-B19A-08261B641BFB}" srcOrd="8" destOrd="0" parTransId="{3C998F27-6592-42B1-A042-2208D1EB8DDE}" sibTransId="{324FB95C-2A7D-4E50-86A3-94F660E30254}"/>
    <dgm:cxn modelId="{1A519D07-B748-4079-A37A-EC74140D05D3}" srcId="{912425BA-8636-4BC7-AEEA-BE30510A809A}" destId="{FC52DB7E-0127-46A6-BB5F-FDE57CC8F08F}" srcOrd="1" destOrd="0" parTransId="{41B2B9DB-6344-4385-A78E-167DFC543E85}" sibTransId="{F7AF8F09-EF9D-4779-9A38-3E827C3ED408}"/>
    <dgm:cxn modelId="{1BAC2A13-A70B-4F7E-B2A4-6E39FDF007EE}" type="presOf" srcId="{6D959D84-4F76-4763-BFE0-7A7AD958899A}" destId="{5EDF4E70-8E29-4A00-BFFE-8289166048C9}" srcOrd="1" destOrd="0" presId="urn:microsoft.com/office/officeart/2005/8/layout/target3"/>
    <dgm:cxn modelId="{0A2AA21A-001B-4216-899B-0C889A5A40BE}" srcId="{912425BA-8636-4BC7-AEEA-BE30510A809A}" destId="{1FD6C759-0E83-4249-84D4-FE16DB386A3B}" srcOrd="0" destOrd="0" parTransId="{095BE3FB-76D7-4EF7-8904-177BDA0B13A1}" sibTransId="{27A61D45-F59C-4CD8-BDC6-0ECBB356C275}"/>
    <dgm:cxn modelId="{3546E21B-C16B-4163-A650-82E48DF6454B}" type="presOf" srcId="{0D595C66-2A6D-4803-831F-BBAB9AF7C2E9}" destId="{E04566F1-7820-4514-AB5E-939EAFFD9746}" srcOrd="0" destOrd="0" presId="urn:microsoft.com/office/officeart/2005/8/layout/target3"/>
    <dgm:cxn modelId="{9417442C-123D-45FD-A891-5A331654F764}" type="presOf" srcId="{912425BA-8636-4BC7-AEEA-BE30510A809A}" destId="{2733BCE1-45FB-4505-AF87-31543DB34A7B}" srcOrd="0" destOrd="0" presId="urn:microsoft.com/office/officeart/2005/8/layout/target3"/>
    <dgm:cxn modelId="{ED60A13C-F291-4192-969D-1FC2D9DAA74F}" type="presOf" srcId="{1FD6C759-0E83-4249-84D4-FE16DB386A3B}" destId="{B10E2C3E-0FBC-4EED-AB50-E9BDD371B9A2}" srcOrd="1" destOrd="0" presId="urn:microsoft.com/office/officeart/2005/8/layout/target3"/>
    <dgm:cxn modelId="{335BC05C-98DD-4B5B-98BA-57D9EB017B6E}" type="presOf" srcId="{6D959D84-4F76-4763-BFE0-7A7AD958899A}" destId="{A2CA093F-724A-4CD7-9B2F-EA08FB9A803E}" srcOrd="0" destOrd="0" presId="urn:microsoft.com/office/officeart/2005/8/layout/target3"/>
    <dgm:cxn modelId="{BADB5F60-16DA-4E29-9679-80B7AB1C1035}" type="presOf" srcId="{FC52DB7E-0127-46A6-BB5F-FDE57CC8F08F}" destId="{58F84935-B0B2-4A02-949F-C5C5BA17CC38}" srcOrd="0" destOrd="0" presId="urn:microsoft.com/office/officeart/2005/8/layout/target3"/>
    <dgm:cxn modelId="{0B1B2468-B3C5-40D0-B13C-2B319129D347}" srcId="{912425BA-8636-4BC7-AEEA-BE30510A809A}" destId="{A4B93E25-13D4-40CC-B8EA-471C1F1F6D50}" srcOrd="6" destOrd="0" parTransId="{C92395A3-63A3-4F31-A825-F1CEC2157691}" sibTransId="{F1DF1086-5A5D-4E7D-A9DD-60D894728B1F}"/>
    <dgm:cxn modelId="{47A6756C-5344-4060-8A73-9854902DDE3C}" type="presOf" srcId="{D84D50B5-1A86-455E-9375-E016F2C387BA}" destId="{FE417FB7-53E8-443E-9C69-D7FBAD75CBFF}" srcOrd="0" destOrd="0" presId="urn:microsoft.com/office/officeart/2005/8/layout/target3"/>
    <dgm:cxn modelId="{91D4C96D-4622-45CB-9814-869A850C5822}" type="presOf" srcId="{FC52DB7E-0127-46A6-BB5F-FDE57CC8F08F}" destId="{0AEF0E15-8F03-42AF-916C-A9C5AE0F2465}" srcOrd="1" destOrd="0" presId="urn:microsoft.com/office/officeart/2005/8/layout/target3"/>
    <dgm:cxn modelId="{8BB34F70-303C-46BF-90AD-A61DF5C6D6E5}" type="presOf" srcId="{D41B378C-53E0-4FA1-BFD1-DCCB72EF8D90}" destId="{E00912D6-29E1-4F8D-8C0C-58819CC7098F}" srcOrd="1" destOrd="0" presId="urn:microsoft.com/office/officeart/2005/8/layout/target3"/>
    <dgm:cxn modelId="{1A9CB259-0BD2-4C66-A045-0E7B84F9AC4A}" type="presOf" srcId="{A4B93E25-13D4-40CC-B8EA-471C1F1F6D50}" destId="{1A1470FC-E55A-4E4F-A0F6-BDD1DFF8DDEA}" srcOrd="1" destOrd="0" presId="urn:microsoft.com/office/officeart/2005/8/layout/target3"/>
    <dgm:cxn modelId="{52FDFF7C-7882-4A4E-8641-E757D2904E45}" srcId="{912425BA-8636-4BC7-AEEA-BE30510A809A}" destId="{D84D50B5-1A86-455E-9375-E016F2C387BA}" srcOrd="5" destOrd="0" parTransId="{8AABBBCF-7C0D-4338-8552-6FB67857DF8E}" sibTransId="{2BD7EDEA-9BCF-434D-9BAA-AA68473D8B87}"/>
    <dgm:cxn modelId="{3C31B481-FBA5-49C4-ACE9-E7FB8F5F6875}" srcId="{912425BA-8636-4BC7-AEEA-BE30510A809A}" destId="{6D959D84-4F76-4763-BFE0-7A7AD958899A}" srcOrd="3" destOrd="0" parTransId="{15949B01-8126-4580-AB1D-C369AEE86A88}" sibTransId="{7A092635-1A29-433F-A600-A871B1EE9E2E}"/>
    <dgm:cxn modelId="{783060A6-F5A8-4AA2-AB00-980CDA69F1C9}" srcId="{912425BA-8636-4BC7-AEEA-BE30510A809A}" destId="{D41B378C-53E0-4FA1-BFD1-DCCB72EF8D90}" srcOrd="4" destOrd="0" parTransId="{701D790D-B36A-439F-881F-58027E4BB2C8}" sibTransId="{D632E703-BAC0-489B-A61A-C33C96B5F883}"/>
    <dgm:cxn modelId="{E358DEAC-C795-4675-AF66-625E71D04697}" type="presOf" srcId="{0D595C66-2A6D-4803-831F-BBAB9AF7C2E9}" destId="{CEEAF1DE-81A1-41D9-A7B7-F41642CF8049}" srcOrd="1" destOrd="0" presId="urn:microsoft.com/office/officeart/2005/8/layout/target3"/>
    <dgm:cxn modelId="{3F787CAE-8D46-4EB1-B38D-BABCDDF1C0CE}" type="presOf" srcId="{A4B93E25-13D4-40CC-B8EA-471C1F1F6D50}" destId="{5DD7C9B5-6220-4D4B-818D-3D3153ACFA72}" srcOrd="0" destOrd="0" presId="urn:microsoft.com/office/officeart/2005/8/layout/target3"/>
    <dgm:cxn modelId="{06CD2BB9-994C-41BD-B3F1-3A2418DDE803}" srcId="{912425BA-8636-4BC7-AEEA-BE30510A809A}" destId="{0D595C66-2A6D-4803-831F-BBAB9AF7C2E9}" srcOrd="2" destOrd="0" parTransId="{3A0F1659-E726-400D-8EB6-C149984DF738}" sibTransId="{44F0B3B4-48FF-45AE-8675-695E22299940}"/>
    <dgm:cxn modelId="{7CB2B2C6-BBAC-4B97-BA98-A0DEFA1AF2F2}" type="presOf" srcId="{D84D50B5-1A86-455E-9375-E016F2C387BA}" destId="{892F6F4A-3D1B-48DD-B75A-284DC5EE0004}" srcOrd="1" destOrd="0" presId="urn:microsoft.com/office/officeart/2005/8/layout/target3"/>
    <dgm:cxn modelId="{72E14AD4-04CA-49C5-807D-D17CE012F98C}" type="presOf" srcId="{1FD6C759-0E83-4249-84D4-FE16DB386A3B}" destId="{5F831B7B-409B-407F-A07A-8A697EA6676F}" srcOrd="0" destOrd="0" presId="urn:microsoft.com/office/officeart/2005/8/layout/target3"/>
    <dgm:cxn modelId="{E166BADF-68D0-425B-BF66-75FCF88C6595}" type="presOf" srcId="{D41B378C-53E0-4FA1-BFD1-DCCB72EF8D90}" destId="{599C8B71-D1E9-4875-BFC3-7E6540DC2F3C}" srcOrd="0" destOrd="0" presId="urn:microsoft.com/office/officeart/2005/8/layout/target3"/>
    <dgm:cxn modelId="{8E96CEE8-D9A4-4E95-AC90-CA434FB66EF8}" srcId="{912425BA-8636-4BC7-AEEA-BE30510A809A}" destId="{757DD387-8E98-4648-8472-91760A94C9C5}" srcOrd="7" destOrd="0" parTransId="{E22C6E2C-2B00-4822-9BD4-ACBD6A29CB69}" sibTransId="{2169CD41-CB06-4DF0-BEFA-095CA7AA5B3C}"/>
    <dgm:cxn modelId="{30E1D052-71B6-4533-BC47-CA95416ED344}" type="presParOf" srcId="{2733BCE1-45FB-4505-AF87-31543DB34A7B}" destId="{E41C9FC0-4DD4-4A0B-BDDB-4B2D8D2942C4}" srcOrd="0" destOrd="0" presId="urn:microsoft.com/office/officeart/2005/8/layout/target3"/>
    <dgm:cxn modelId="{13CFB43B-E46B-4112-AD92-60F91FF42B50}" type="presParOf" srcId="{2733BCE1-45FB-4505-AF87-31543DB34A7B}" destId="{E0E3E4CC-EB42-4ED2-8ADB-153D05DF6898}" srcOrd="1" destOrd="0" presId="urn:microsoft.com/office/officeart/2005/8/layout/target3"/>
    <dgm:cxn modelId="{29259F51-72B9-41F2-A1DB-14434BFEB72F}" type="presParOf" srcId="{2733BCE1-45FB-4505-AF87-31543DB34A7B}" destId="{5F831B7B-409B-407F-A07A-8A697EA6676F}" srcOrd="2" destOrd="0" presId="urn:microsoft.com/office/officeart/2005/8/layout/target3"/>
    <dgm:cxn modelId="{3932EA72-028A-45C7-B93F-91B05C480B96}" type="presParOf" srcId="{2733BCE1-45FB-4505-AF87-31543DB34A7B}" destId="{53A94F75-9B38-4E97-A018-03D17B258CB3}" srcOrd="3" destOrd="0" presId="urn:microsoft.com/office/officeart/2005/8/layout/target3"/>
    <dgm:cxn modelId="{ADC3492B-B16D-4AC0-BE4D-9A559D987E50}" type="presParOf" srcId="{2733BCE1-45FB-4505-AF87-31543DB34A7B}" destId="{2A44CBB7-9CA1-4998-A1ED-CA6BBEF3AFE2}" srcOrd="4" destOrd="0" presId="urn:microsoft.com/office/officeart/2005/8/layout/target3"/>
    <dgm:cxn modelId="{0127ED38-35E8-46C3-A48B-7C5ECF7CB651}" type="presParOf" srcId="{2733BCE1-45FB-4505-AF87-31543DB34A7B}" destId="{58F84935-B0B2-4A02-949F-C5C5BA17CC38}" srcOrd="5" destOrd="0" presId="urn:microsoft.com/office/officeart/2005/8/layout/target3"/>
    <dgm:cxn modelId="{94336BE5-4966-41BE-A1A4-2F75DB8D8EE5}" type="presParOf" srcId="{2733BCE1-45FB-4505-AF87-31543DB34A7B}" destId="{57D591EF-62D7-4B4D-B8D6-951AFD8AD81D}" srcOrd="6" destOrd="0" presId="urn:microsoft.com/office/officeart/2005/8/layout/target3"/>
    <dgm:cxn modelId="{A90C16C7-25E3-4394-A6DD-26FE57135117}" type="presParOf" srcId="{2733BCE1-45FB-4505-AF87-31543DB34A7B}" destId="{72D75B15-85F5-4918-87BA-223DA1EC2302}" srcOrd="7" destOrd="0" presId="urn:microsoft.com/office/officeart/2005/8/layout/target3"/>
    <dgm:cxn modelId="{10F3277F-A5CB-4165-8D2B-88ECF3EC7FC8}" type="presParOf" srcId="{2733BCE1-45FB-4505-AF87-31543DB34A7B}" destId="{E04566F1-7820-4514-AB5E-939EAFFD9746}" srcOrd="8" destOrd="0" presId="urn:microsoft.com/office/officeart/2005/8/layout/target3"/>
    <dgm:cxn modelId="{E55D2860-6882-4E2E-9B54-D474621723BF}" type="presParOf" srcId="{2733BCE1-45FB-4505-AF87-31543DB34A7B}" destId="{99CD1841-EA95-464A-8177-B534CA12ED21}" srcOrd="9" destOrd="0" presId="urn:microsoft.com/office/officeart/2005/8/layout/target3"/>
    <dgm:cxn modelId="{FF58C7C4-57E1-4AC1-904D-3B4A35660F10}" type="presParOf" srcId="{2733BCE1-45FB-4505-AF87-31543DB34A7B}" destId="{0E1BF04D-D5E7-4C1E-9EA2-8061D2B0FF48}" srcOrd="10" destOrd="0" presId="urn:microsoft.com/office/officeart/2005/8/layout/target3"/>
    <dgm:cxn modelId="{EC1049E7-8D59-4E05-B625-579B695DB915}" type="presParOf" srcId="{2733BCE1-45FB-4505-AF87-31543DB34A7B}" destId="{A2CA093F-724A-4CD7-9B2F-EA08FB9A803E}" srcOrd="11" destOrd="0" presId="urn:microsoft.com/office/officeart/2005/8/layout/target3"/>
    <dgm:cxn modelId="{5C8D9398-8B36-4592-8A2F-9565F4C3F8ED}" type="presParOf" srcId="{2733BCE1-45FB-4505-AF87-31543DB34A7B}" destId="{9A3FD9EB-4453-4854-80B5-0494F2C9C27E}" srcOrd="12" destOrd="0" presId="urn:microsoft.com/office/officeart/2005/8/layout/target3"/>
    <dgm:cxn modelId="{BB0A1906-B82A-4E17-BE47-76A27763962F}" type="presParOf" srcId="{2733BCE1-45FB-4505-AF87-31543DB34A7B}" destId="{BF87593B-37B9-48A8-844D-8B9D1B1C4142}" srcOrd="13" destOrd="0" presId="urn:microsoft.com/office/officeart/2005/8/layout/target3"/>
    <dgm:cxn modelId="{7C97B189-1A82-444B-8DF8-B862C03E522E}" type="presParOf" srcId="{2733BCE1-45FB-4505-AF87-31543DB34A7B}" destId="{599C8B71-D1E9-4875-BFC3-7E6540DC2F3C}" srcOrd="14" destOrd="0" presId="urn:microsoft.com/office/officeart/2005/8/layout/target3"/>
    <dgm:cxn modelId="{680A8C12-2365-4AAC-B9DF-33017382B5EE}" type="presParOf" srcId="{2733BCE1-45FB-4505-AF87-31543DB34A7B}" destId="{A4432F31-1DDB-4569-8B1A-A957376BCE4C}" srcOrd="15" destOrd="0" presId="urn:microsoft.com/office/officeart/2005/8/layout/target3"/>
    <dgm:cxn modelId="{384D64E2-E2F6-411D-9C13-731E1D546FBD}" type="presParOf" srcId="{2733BCE1-45FB-4505-AF87-31543DB34A7B}" destId="{6436DCD3-1FE1-459D-BC80-ED63F79489A3}" srcOrd="16" destOrd="0" presId="urn:microsoft.com/office/officeart/2005/8/layout/target3"/>
    <dgm:cxn modelId="{ABEB5839-26C6-48CD-9FDC-6DF66B3E8CA8}" type="presParOf" srcId="{2733BCE1-45FB-4505-AF87-31543DB34A7B}" destId="{FE417FB7-53E8-443E-9C69-D7FBAD75CBFF}" srcOrd="17" destOrd="0" presId="urn:microsoft.com/office/officeart/2005/8/layout/target3"/>
    <dgm:cxn modelId="{B62E0CD9-E8E7-49ED-800F-5518A983488D}" type="presParOf" srcId="{2733BCE1-45FB-4505-AF87-31543DB34A7B}" destId="{61F85406-7487-4B34-8D7F-0A337EDABE5A}" srcOrd="18" destOrd="0" presId="urn:microsoft.com/office/officeart/2005/8/layout/target3"/>
    <dgm:cxn modelId="{8883EE1D-5546-424A-B49D-852477463781}" type="presParOf" srcId="{2733BCE1-45FB-4505-AF87-31543DB34A7B}" destId="{73C33310-0398-429E-A684-9E572821871A}" srcOrd="19" destOrd="0" presId="urn:microsoft.com/office/officeart/2005/8/layout/target3"/>
    <dgm:cxn modelId="{11C9EE98-91A2-4210-AC75-BC96C1BA15C6}" type="presParOf" srcId="{2733BCE1-45FB-4505-AF87-31543DB34A7B}" destId="{5DD7C9B5-6220-4D4B-818D-3D3153ACFA72}" srcOrd="20" destOrd="0" presId="urn:microsoft.com/office/officeart/2005/8/layout/target3"/>
    <dgm:cxn modelId="{E0D43E2C-C4FA-4F54-912B-E9AAB838F85A}" type="presParOf" srcId="{2733BCE1-45FB-4505-AF87-31543DB34A7B}" destId="{B10E2C3E-0FBC-4EED-AB50-E9BDD371B9A2}" srcOrd="21" destOrd="0" presId="urn:microsoft.com/office/officeart/2005/8/layout/target3"/>
    <dgm:cxn modelId="{563D0D5E-DA15-4687-BE78-4F0C9F9ABE93}" type="presParOf" srcId="{2733BCE1-45FB-4505-AF87-31543DB34A7B}" destId="{0AEF0E15-8F03-42AF-916C-A9C5AE0F2465}" srcOrd="22" destOrd="0" presId="urn:microsoft.com/office/officeart/2005/8/layout/target3"/>
    <dgm:cxn modelId="{8EF86A0A-E0FD-41A8-BD65-8467A25FECC7}" type="presParOf" srcId="{2733BCE1-45FB-4505-AF87-31543DB34A7B}" destId="{CEEAF1DE-81A1-41D9-A7B7-F41642CF8049}" srcOrd="23" destOrd="0" presId="urn:microsoft.com/office/officeart/2005/8/layout/target3"/>
    <dgm:cxn modelId="{19356702-8E20-4C50-B47A-CF0DF912DCF1}" type="presParOf" srcId="{2733BCE1-45FB-4505-AF87-31543DB34A7B}" destId="{5EDF4E70-8E29-4A00-BFFE-8289166048C9}" srcOrd="24" destOrd="0" presId="urn:microsoft.com/office/officeart/2005/8/layout/target3"/>
    <dgm:cxn modelId="{CC83073B-365C-4F0F-B2A3-3F5D343B5617}" type="presParOf" srcId="{2733BCE1-45FB-4505-AF87-31543DB34A7B}" destId="{E00912D6-29E1-4F8D-8C0C-58819CC7098F}" srcOrd="25" destOrd="0" presId="urn:microsoft.com/office/officeart/2005/8/layout/target3"/>
    <dgm:cxn modelId="{1AAF6D9D-5783-42A7-AF07-55872D256D6D}" type="presParOf" srcId="{2733BCE1-45FB-4505-AF87-31543DB34A7B}" destId="{892F6F4A-3D1B-48DD-B75A-284DC5EE0004}" srcOrd="26" destOrd="0" presId="urn:microsoft.com/office/officeart/2005/8/layout/target3"/>
    <dgm:cxn modelId="{5A4DC1DB-80EB-4B52-8573-94961FA8FE9F}" type="presParOf" srcId="{2733BCE1-45FB-4505-AF87-31543DB34A7B}" destId="{1A1470FC-E55A-4E4F-A0F6-BDD1DFF8DDEA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7BB5DD-7C19-42F9-B0FA-F1BAEE16BF0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6D0667-4EBB-401F-A91D-1118A69F73DC}">
      <dgm:prSet/>
      <dgm:spPr/>
      <dgm:t>
        <a:bodyPr/>
        <a:lstStyle/>
        <a:p>
          <a:pPr rtl="0"/>
          <a:r>
            <a:rPr lang="en-IN" b="1" i="0"/>
            <a:t>Design Templates</a:t>
          </a:r>
          <a:endParaRPr lang="en-IN"/>
        </a:p>
      </dgm:t>
    </dgm:pt>
    <dgm:pt modelId="{95E7E64D-39D3-426B-96CF-493F397E19BB}" type="parTrans" cxnId="{5DCCA3C4-78EB-4C5B-90C3-7F1B6EFE7F5F}">
      <dgm:prSet/>
      <dgm:spPr/>
      <dgm:t>
        <a:bodyPr/>
        <a:lstStyle/>
        <a:p>
          <a:endParaRPr lang="en-IN"/>
        </a:p>
      </dgm:t>
    </dgm:pt>
    <dgm:pt modelId="{65DFC07B-D9F5-43C2-B5FD-DA2C5C20587C}" type="sibTrans" cxnId="{5DCCA3C4-78EB-4C5B-90C3-7F1B6EFE7F5F}">
      <dgm:prSet/>
      <dgm:spPr/>
      <dgm:t>
        <a:bodyPr/>
        <a:lstStyle/>
        <a:p>
          <a:endParaRPr lang="en-IN"/>
        </a:p>
      </dgm:t>
    </dgm:pt>
    <dgm:pt modelId="{5E0D3AC2-AF5F-46F8-B87E-852BD502FCD4}">
      <dgm:prSet/>
      <dgm:spPr/>
      <dgm:t>
        <a:bodyPr/>
        <a:lstStyle/>
        <a:p>
          <a:pPr rtl="0"/>
          <a:r>
            <a:rPr lang="en-IN" b="0" i="0"/>
            <a:t>Social Media Post Templates</a:t>
          </a:r>
          <a:endParaRPr lang="en-IN"/>
        </a:p>
      </dgm:t>
    </dgm:pt>
    <dgm:pt modelId="{1AD62674-0B5A-4D84-B0E0-EC250A721485}" type="parTrans" cxnId="{9D97F4AE-A18E-4F4C-8F31-43EF517F65C1}">
      <dgm:prSet/>
      <dgm:spPr/>
      <dgm:t>
        <a:bodyPr/>
        <a:lstStyle/>
        <a:p>
          <a:endParaRPr lang="en-IN"/>
        </a:p>
      </dgm:t>
    </dgm:pt>
    <dgm:pt modelId="{B046C2DB-97DD-4002-A808-9A2CB249C651}" type="sibTrans" cxnId="{9D97F4AE-A18E-4F4C-8F31-43EF517F65C1}">
      <dgm:prSet/>
      <dgm:spPr/>
      <dgm:t>
        <a:bodyPr/>
        <a:lstStyle/>
        <a:p>
          <a:endParaRPr lang="en-IN"/>
        </a:p>
      </dgm:t>
    </dgm:pt>
    <dgm:pt modelId="{6C9B2A9B-3BAE-4A54-B835-7B18E85CEBED}">
      <dgm:prSet/>
      <dgm:spPr/>
      <dgm:t>
        <a:bodyPr/>
        <a:lstStyle/>
        <a:p>
          <a:pPr rtl="0"/>
          <a:r>
            <a:rPr lang="en-IN" b="0" i="0"/>
            <a:t>Presentation &amp; Pitch Deck Templates</a:t>
          </a:r>
          <a:endParaRPr lang="en-IN"/>
        </a:p>
      </dgm:t>
    </dgm:pt>
    <dgm:pt modelId="{33E03E11-EA17-41A2-8DE7-6AA1755D4591}" type="parTrans" cxnId="{66C85CDA-F29E-431E-B6F8-520C9AA5152C}">
      <dgm:prSet/>
      <dgm:spPr/>
      <dgm:t>
        <a:bodyPr/>
        <a:lstStyle/>
        <a:p>
          <a:endParaRPr lang="en-IN"/>
        </a:p>
      </dgm:t>
    </dgm:pt>
    <dgm:pt modelId="{7342317E-3200-4D1F-AA10-C1E89A06D0EF}" type="sibTrans" cxnId="{66C85CDA-F29E-431E-B6F8-520C9AA5152C}">
      <dgm:prSet/>
      <dgm:spPr/>
      <dgm:t>
        <a:bodyPr/>
        <a:lstStyle/>
        <a:p>
          <a:endParaRPr lang="en-IN"/>
        </a:p>
      </dgm:t>
    </dgm:pt>
    <dgm:pt modelId="{9E9BD4C8-0862-4CE4-8E15-DF231DDEC3B3}">
      <dgm:prSet/>
      <dgm:spPr/>
      <dgm:t>
        <a:bodyPr/>
        <a:lstStyle/>
        <a:p>
          <a:pPr rtl="0"/>
          <a:r>
            <a:rPr lang="en-IN" b="0" i="0"/>
            <a:t>Branding Kits (logos, colors, typography)</a:t>
          </a:r>
          <a:endParaRPr lang="en-IN"/>
        </a:p>
      </dgm:t>
    </dgm:pt>
    <dgm:pt modelId="{5C250F52-ED26-421D-A521-606C211F7D9A}" type="parTrans" cxnId="{8D20AFDD-5094-467D-8969-1D1AB9EF8BD0}">
      <dgm:prSet/>
      <dgm:spPr/>
      <dgm:t>
        <a:bodyPr/>
        <a:lstStyle/>
        <a:p>
          <a:endParaRPr lang="en-IN"/>
        </a:p>
      </dgm:t>
    </dgm:pt>
    <dgm:pt modelId="{2DB011A5-02D7-4B9B-9FEB-C8D2C80D0FAC}" type="sibTrans" cxnId="{8D20AFDD-5094-467D-8969-1D1AB9EF8BD0}">
      <dgm:prSet/>
      <dgm:spPr/>
      <dgm:t>
        <a:bodyPr/>
        <a:lstStyle/>
        <a:p>
          <a:endParaRPr lang="en-IN"/>
        </a:p>
      </dgm:t>
    </dgm:pt>
    <dgm:pt modelId="{4ADAF3E6-767A-47E2-AC3D-6146331CA5B7}">
      <dgm:prSet/>
      <dgm:spPr/>
      <dgm:t>
        <a:bodyPr/>
        <a:lstStyle/>
        <a:p>
          <a:pPr rtl="0"/>
          <a:r>
            <a:rPr lang="en-IN" b="1" i="0"/>
            <a:t>E-learning / Courses</a:t>
          </a:r>
          <a:endParaRPr lang="en-IN"/>
        </a:p>
      </dgm:t>
    </dgm:pt>
    <dgm:pt modelId="{EBB677DF-8E93-47C2-9DDC-65E95582BCA7}" type="parTrans" cxnId="{E3F1EA96-814F-4C32-95C3-0F1C571D400B}">
      <dgm:prSet/>
      <dgm:spPr/>
      <dgm:t>
        <a:bodyPr/>
        <a:lstStyle/>
        <a:p>
          <a:endParaRPr lang="en-IN"/>
        </a:p>
      </dgm:t>
    </dgm:pt>
    <dgm:pt modelId="{6319FA0F-6915-4D99-B967-0AB071783E30}" type="sibTrans" cxnId="{E3F1EA96-814F-4C32-95C3-0F1C571D400B}">
      <dgm:prSet/>
      <dgm:spPr/>
      <dgm:t>
        <a:bodyPr/>
        <a:lstStyle/>
        <a:p>
          <a:endParaRPr lang="en-IN"/>
        </a:p>
      </dgm:t>
    </dgm:pt>
    <dgm:pt modelId="{07C19DA6-79EA-4860-8A6B-A0F27674D94B}">
      <dgm:prSet/>
      <dgm:spPr/>
      <dgm:t>
        <a:bodyPr/>
        <a:lstStyle/>
        <a:p>
          <a:pPr rtl="0"/>
          <a:r>
            <a:rPr lang="en-IN" b="0" i="0"/>
            <a:t>Content Strategy 101</a:t>
          </a:r>
          <a:endParaRPr lang="en-IN"/>
        </a:p>
      </dgm:t>
    </dgm:pt>
    <dgm:pt modelId="{E87D79CC-185F-449C-80E5-F3D84E42D059}" type="parTrans" cxnId="{F26E65DB-1834-427A-8B24-10BC9F889741}">
      <dgm:prSet/>
      <dgm:spPr/>
      <dgm:t>
        <a:bodyPr/>
        <a:lstStyle/>
        <a:p>
          <a:endParaRPr lang="en-IN"/>
        </a:p>
      </dgm:t>
    </dgm:pt>
    <dgm:pt modelId="{44A0B6C1-2408-4FF1-950E-B55D611F2980}" type="sibTrans" cxnId="{F26E65DB-1834-427A-8B24-10BC9F889741}">
      <dgm:prSet/>
      <dgm:spPr/>
      <dgm:t>
        <a:bodyPr/>
        <a:lstStyle/>
        <a:p>
          <a:endParaRPr lang="en-IN"/>
        </a:p>
      </dgm:t>
    </dgm:pt>
    <dgm:pt modelId="{257842BE-39E4-438F-BDC7-093A5E74BEE9}">
      <dgm:prSet/>
      <dgm:spPr/>
      <dgm:t>
        <a:bodyPr/>
        <a:lstStyle/>
        <a:p>
          <a:pPr rtl="0"/>
          <a:r>
            <a:rPr lang="en-IN" b="0" i="0"/>
            <a:t>Graphic Design for Beginners</a:t>
          </a:r>
          <a:endParaRPr lang="en-IN"/>
        </a:p>
      </dgm:t>
    </dgm:pt>
    <dgm:pt modelId="{F01516D3-570F-4C1A-93E1-B5E7BB80AB23}" type="parTrans" cxnId="{33BA0710-1632-427F-8F09-74982F40F85E}">
      <dgm:prSet/>
      <dgm:spPr/>
      <dgm:t>
        <a:bodyPr/>
        <a:lstStyle/>
        <a:p>
          <a:endParaRPr lang="en-IN"/>
        </a:p>
      </dgm:t>
    </dgm:pt>
    <dgm:pt modelId="{53562A4F-75AB-48F1-8123-BC11D2583BB8}" type="sibTrans" cxnId="{33BA0710-1632-427F-8F09-74982F40F85E}">
      <dgm:prSet/>
      <dgm:spPr/>
      <dgm:t>
        <a:bodyPr/>
        <a:lstStyle/>
        <a:p>
          <a:endParaRPr lang="en-IN"/>
        </a:p>
      </dgm:t>
    </dgm:pt>
    <dgm:pt modelId="{FC447D68-CD86-4616-BBD5-51C84EF1BE47}">
      <dgm:prSet/>
      <dgm:spPr/>
      <dgm:t>
        <a:bodyPr/>
        <a:lstStyle/>
        <a:p>
          <a:endParaRPr lang="en-US"/>
        </a:p>
      </dgm:t>
    </dgm:pt>
    <dgm:pt modelId="{D41B0CC0-57CF-4927-A991-F6DE0D8554B5}" type="parTrans" cxnId="{91A60E7A-EB80-4E02-90E1-4549DEED7DD0}">
      <dgm:prSet/>
      <dgm:spPr/>
      <dgm:t>
        <a:bodyPr/>
        <a:lstStyle/>
        <a:p>
          <a:endParaRPr lang="en-IN"/>
        </a:p>
      </dgm:t>
    </dgm:pt>
    <dgm:pt modelId="{C2EB36E6-DE0D-4A95-A801-0DD595CD282C}" type="sibTrans" cxnId="{91A60E7A-EB80-4E02-90E1-4549DEED7DD0}">
      <dgm:prSet/>
      <dgm:spPr/>
      <dgm:t>
        <a:bodyPr/>
        <a:lstStyle/>
        <a:p>
          <a:endParaRPr lang="en-IN"/>
        </a:p>
      </dgm:t>
    </dgm:pt>
    <dgm:pt modelId="{9E580895-ECF1-4496-9F96-8D941E2FAC97}">
      <dgm:prSet/>
      <dgm:spPr/>
      <dgm:t>
        <a:bodyPr/>
        <a:lstStyle/>
        <a:p>
          <a:pPr rtl="0"/>
          <a:endParaRPr lang="en-IN"/>
        </a:p>
      </dgm:t>
    </dgm:pt>
    <dgm:pt modelId="{136DF337-8332-43BF-972A-E3A1DCA51906}" type="parTrans" cxnId="{389A7F53-23A1-4EB7-A4E0-566D0BA032DF}">
      <dgm:prSet/>
      <dgm:spPr/>
      <dgm:t>
        <a:bodyPr/>
        <a:lstStyle/>
        <a:p>
          <a:endParaRPr lang="en-IN"/>
        </a:p>
      </dgm:t>
    </dgm:pt>
    <dgm:pt modelId="{8523C63D-4CE0-4C1A-89D4-22339B300373}" type="sibTrans" cxnId="{389A7F53-23A1-4EB7-A4E0-566D0BA032DF}">
      <dgm:prSet/>
      <dgm:spPr/>
      <dgm:t>
        <a:bodyPr/>
        <a:lstStyle/>
        <a:p>
          <a:endParaRPr lang="en-IN"/>
        </a:p>
      </dgm:t>
    </dgm:pt>
    <dgm:pt modelId="{DAA932AF-7F2C-4BCF-9B79-0988A2DF6719}">
      <dgm:prSet/>
      <dgm:spPr/>
      <dgm:t>
        <a:bodyPr/>
        <a:lstStyle/>
        <a:p>
          <a:endParaRPr lang="en-US"/>
        </a:p>
      </dgm:t>
    </dgm:pt>
    <dgm:pt modelId="{E27AF295-0C85-49D2-817A-2F8350506295}" type="parTrans" cxnId="{E147B825-9B82-433B-92EC-77774C7D1F90}">
      <dgm:prSet/>
      <dgm:spPr/>
      <dgm:t>
        <a:bodyPr/>
        <a:lstStyle/>
        <a:p>
          <a:endParaRPr lang="en-IN"/>
        </a:p>
      </dgm:t>
    </dgm:pt>
    <dgm:pt modelId="{390E30B0-81B8-4DF9-8CF0-9C1AF3CAC541}" type="sibTrans" cxnId="{E147B825-9B82-433B-92EC-77774C7D1F90}">
      <dgm:prSet/>
      <dgm:spPr/>
      <dgm:t>
        <a:bodyPr/>
        <a:lstStyle/>
        <a:p>
          <a:endParaRPr lang="en-IN"/>
        </a:p>
      </dgm:t>
    </dgm:pt>
    <dgm:pt modelId="{994156F6-A7C8-444D-9E9D-6024930C2904}">
      <dgm:prSet/>
      <dgm:spPr/>
      <dgm:t>
        <a:bodyPr/>
        <a:lstStyle/>
        <a:p>
          <a:endParaRPr lang="en-US"/>
        </a:p>
      </dgm:t>
    </dgm:pt>
    <dgm:pt modelId="{E520F917-001E-4F57-B620-F0FE0DDBB481}" type="parTrans" cxnId="{54116BAB-7697-4EBB-8251-354F59BACEF6}">
      <dgm:prSet/>
      <dgm:spPr/>
      <dgm:t>
        <a:bodyPr/>
        <a:lstStyle/>
        <a:p>
          <a:endParaRPr lang="en-IN"/>
        </a:p>
      </dgm:t>
    </dgm:pt>
    <dgm:pt modelId="{8C9D1206-07D6-4CF9-A5C9-788AB264139F}" type="sibTrans" cxnId="{54116BAB-7697-4EBB-8251-354F59BACEF6}">
      <dgm:prSet/>
      <dgm:spPr/>
      <dgm:t>
        <a:bodyPr/>
        <a:lstStyle/>
        <a:p>
          <a:endParaRPr lang="en-IN"/>
        </a:p>
      </dgm:t>
    </dgm:pt>
    <dgm:pt modelId="{691FC846-4419-427A-ADF2-53B79C7B807A}">
      <dgm:prSet/>
      <dgm:spPr/>
      <dgm:t>
        <a:bodyPr/>
        <a:lstStyle/>
        <a:p>
          <a:endParaRPr lang="en-US"/>
        </a:p>
      </dgm:t>
    </dgm:pt>
    <dgm:pt modelId="{E2DD548D-C7CA-4F6E-9D23-1F8B156404E8}" type="parTrans" cxnId="{7D0AE965-0E2E-4FC6-AD48-9592F2E666D4}">
      <dgm:prSet/>
      <dgm:spPr/>
      <dgm:t>
        <a:bodyPr/>
        <a:lstStyle/>
        <a:p>
          <a:endParaRPr lang="en-IN"/>
        </a:p>
      </dgm:t>
    </dgm:pt>
    <dgm:pt modelId="{1580F86D-7D52-4AB2-901F-0F6999E2C553}" type="sibTrans" cxnId="{7D0AE965-0E2E-4FC6-AD48-9592F2E666D4}">
      <dgm:prSet/>
      <dgm:spPr/>
      <dgm:t>
        <a:bodyPr/>
        <a:lstStyle/>
        <a:p>
          <a:endParaRPr lang="en-IN"/>
        </a:p>
      </dgm:t>
    </dgm:pt>
    <dgm:pt modelId="{D7E24E46-06BA-41D5-8147-A060A6479BBF}">
      <dgm:prSet/>
      <dgm:spPr/>
      <dgm:t>
        <a:bodyPr/>
        <a:lstStyle/>
        <a:p>
          <a:endParaRPr lang="en-US"/>
        </a:p>
      </dgm:t>
    </dgm:pt>
    <dgm:pt modelId="{08EDA6C4-0C17-4985-9DA6-934FDBEEDFF7}" type="parTrans" cxnId="{9FC748A7-FC2D-4626-8854-12C72E273B05}">
      <dgm:prSet/>
      <dgm:spPr/>
      <dgm:t>
        <a:bodyPr/>
        <a:lstStyle/>
        <a:p>
          <a:endParaRPr lang="en-IN"/>
        </a:p>
      </dgm:t>
    </dgm:pt>
    <dgm:pt modelId="{87F4C4C6-0174-49CC-90E2-0D17BD6C4D77}" type="sibTrans" cxnId="{9FC748A7-FC2D-4626-8854-12C72E273B05}">
      <dgm:prSet/>
      <dgm:spPr/>
      <dgm:t>
        <a:bodyPr/>
        <a:lstStyle/>
        <a:p>
          <a:endParaRPr lang="en-IN"/>
        </a:p>
      </dgm:t>
    </dgm:pt>
    <dgm:pt modelId="{9906B0EA-9236-4B79-85DC-B8E9C5292699}">
      <dgm:prSet/>
      <dgm:spPr/>
      <dgm:t>
        <a:bodyPr/>
        <a:lstStyle/>
        <a:p>
          <a:endParaRPr lang="en-US"/>
        </a:p>
      </dgm:t>
    </dgm:pt>
    <dgm:pt modelId="{46CB8207-3C8D-4E0F-A0C0-9A3850A49291}" type="parTrans" cxnId="{3AA3DFAD-C4EC-4C5C-9BEE-9B6BC1F8EDE3}">
      <dgm:prSet/>
      <dgm:spPr/>
      <dgm:t>
        <a:bodyPr/>
        <a:lstStyle/>
        <a:p>
          <a:endParaRPr lang="en-IN"/>
        </a:p>
      </dgm:t>
    </dgm:pt>
    <dgm:pt modelId="{3D4C2739-EA81-4ACB-8706-282D045DAE45}" type="sibTrans" cxnId="{3AA3DFAD-C4EC-4C5C-9BEE-9B6BC1F8EDE3}">
      <dgm:prSet/>
      <dgm:spPr/>
      <dgm:t>
        <a:bodyPr/>
        <a:lstStyle/>
        <a:p>
          <a:endParaRPr lang="en-IN"/>
        </a:p>
      </dgm:t>
    </dgm:pt>
    <dgm:pt modelId="{DC029BD1-6604-4ECD-9FAC-F5EF0459BC07}" type="pres">
      <dgm:prSet presAssocID="{367BB5DD-7C19-42F9-B0FA-F1BAEE16BF06}" presName="compositeShape" presStyleCnt="0">
        <dgm:presLayoutVars>
          <dgm:chMax val="7"/>
          <dgm:dir/>
          <dgm:resizeHandles val="exact"/>
        </dgm:presLayoutVars>
      </dgm:prSet>
      <dgm:spPr/>
    </dgm:pt>
    <dgm:pt modelId="{94E3439F-8AF2-4AE3-B1C1-94CD61E401BF}" type="pres">
      <dgm:prSet presAssocID="{F06D0667-4EBB-401F-A91D-1118A69F73DC}" presName="circ1" presStyleLbl="vennNode1" presStyleIdx="0" presStyleCnt="7"/>
      <dgm:spPr/>
    </dgm:pt>
    <dgm:pt modelId="{498E0EDC-70BA-4007-990C-0882AB6EE754}" type="pres">
      <dgm:prSet presAssocID="{F06D0667-4EBB-401F-A91D-1118A69F73D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E080CD-4C5F-4950-AD7E-C8F73C8A656F}" type="pres">
      <dgm:prSet presAssocID="{5E0D3AC2-AF5F-46F8-B87E-852BD502FCD4}" presName="circ2" presStyleLbl="vennNode1" presStyleIdx="1" presStyleCnt="7"/>
      <dgm:spPr/>
    </dgm:pt>
    <dgm:pt modelId="{3DFFE447-335D-4A6D-BC50-49492BBEE81A}" type="pres">
      <dgm:prSet presAssocID="{5E0D3AC2-AF5F-46F8-B87E-852BD502FCD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3279B70-B1FC-40E3-8BBF-805D2D6B7CAB}" type="pres">
      <dgm:prSet presAssocID="{6C9B2A9B-3BAE-4A54-B835-7B18E85CEBED}" presName="circ3" presStyleLbl="vennNode1" presStyleIdx="2" presStyleCnt="7"/>
      <dgm:spPr/>
    </dgm:pt>
    <dgm:pt modelId="{6C2C3B80-DACC-41D4-8D22-F1336D15B2C1}" type="pres">
      <dgm:prSet presAssocID="{6C9B2A9B-3BAE-4A54-B835-7B18E85CEB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D13F6C3-EF9D-4B50-BC05-BD279C0285DC}" type="pres">
      <dgm:prSet presAssocID="{9E9BD4C8-0862-4CE4-8E15-DF231DDEC3B3}" presName="circ4" presStyleLbl="vennNode1" presStyleIdx="3" presStyleCnt="7"/>
      <dgm:spPr/>
    </dgm:pt>
    <dgm:pt modelId="{A36248DE-D446-471E-9ADB-63A2C331747B}" type="pres">
      <dgm:prSet presAssocID="{9E9BD4C8-0862-4CE4-8E15-DF231DDEC3B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90DDA6-710D-4180-9289-45DE7D61CAC6}" type="pres">
      <dgm:prSet presAssocID="{4ADAF3E6-767A-47E2-AC3D-6146331CA5B7}" presName="circ5" presStyleLbl="vennNode1" presStyleIdx="4" presStyleCnt="7"/>
      <dgm:spPr/>
    </dgm:pt>
    <dgm:pt modelId="{751D17F3-5B7E-40E1-A900-70B15B615EA1}" type="pres">
      <dgm:prSet presAssocID="{4ADAF3E6-767A-47E2-AC3D-6146331CA5B7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535661-4C7E-4185-92C9-45F8D36257D0}" type="pres">
      <dgm:prSet presAssocID="{07C19DA6-79EA-4860-8A6B-A0F27674D94B}" presName="circ6" presStyleLbl="vennNode1" presStyleIdx="5" presStyleCnt="7"/>
      <dgm:spPr/>
    </dgm:pt>
    <dgm:pt modelId="{FD3BD745-87E3-4469-B7F3-11BFEC9183EF}" type="pres">
      <dgm:prSet presAssocID="{07C19DA6-79EA-4860-8A6B-A0F27674D94B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4EF0BD3-E6EC-4675-BE6F-BA891D9C8180}" type="pres">
      <dgm:prSet presAssocID="{257842BE-39E4-438F-BDC7-093A5E74BEE9}" presName="circ7" presStyleLbl="vennNode1" presStyleIdx="6" presStyleCnt="7"/>
      <dgm:spPr/>
    </dgm:pt>
    <dgm:pt modelId="{6EB83FEB-E25F-4AED-AE93-8A537A1CDA08}" type="pres">
      <dgm:prSet presAssocID="{257842BE-39E4-438F-BDC7-093A5E74BEE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B68080E-EDA3-47A9-A4A3-68124C40A44E}" type="presOf" srcId="{5E0D3AC2-AF5F-46F8-B87E-852BD502FCD4}" destId="{3DFFE447-335D-4A6D-BC50-49492BBEE81A}" srcOrd="0" destOrd="0" presId="urn:microsoft.com/office/officeart/2005/8/layout/venn1"/>
    <dgm:cxn modelId="{33BA0710-1632-427F-8F09-74982F40F85E}" srcId="{367BB5DD-7C19-42F9-B0FA-F1BAEE16BF06}" destId="{257842BE-39E4-438F-BDC7-093A5E74BEE9}" srcOrd="6" destOrd="0" parTransId="{F01516D3-570F-4C1A-93E1-B5E7BB80AB23}" sibTransId="{53562A4F-75AB-48F1-8123-BC11D2583BB8}"/>
    <dgm:cxn modelId="{E147B825-9B82-433B-92EC-77774C7D1F90}" srcId="{FC447D68-CD86-4616-BBD5-51C84EF1BE47}" destId="{DAA932AF-7F2C-4BCF-9B79-0988A2DF6719}" srcOrd="1" destOrd="0" parTransId="{E27AF295-0C85-49D2-817A-2F8350506295}" sibTransId="{390E30B0-81B8-4DF9-8CF0-9C1AF3CAC541}"/>
    <dgm:cxn modelId="{182BC03A-0B0E-4B46-9EBB-D5D9961432EC}" type="presOf" srcId="{4ADAF3E6-767A-47E2-AC3D-6146331CA5B7}" destId="{751D17F3-5B7E-40E1-A900-70B15B615EA1}" srcOrd="0" destOrd="0" presId="urn:microsoft.com/office/officeart/2005/8/layout/venn1"/>
    <dgm:cxn modelId="{34A0263E-1629-41FC-A245-96DDCA007027}" type="presOf" srcId="{F06D0667-4EBB-401F-A91D-1118A69F73DC}" destId="{498E0EDC-70BA-4007-990C-0882AB6EE754}" srcOrd="0" destOrd="0" presId="urn:microsoft.com/office/officeart/2005/8/layout/venn1"/>
    <dgm:cxn modelId="{7D0AE965-0E2E-4FC6-AD48-9592F2E666D4}" srcId="{367BB5DD-7C19-42F9-B0FA-F1BAEE16BF06}" destId="{691FC846-4419-427A-ADF2-53B79C7B807A}" srcOrd="9" destOrd="0" parTransId="{E2DD548D-C7CA-4F6E-9D23-1F8B156404E8}" sibTransId="{1580F86D-7D52-4AB2-901F-0F6999E2C553}"/>
    <dgm:cxn modelId="{2A412449-8650-41A2-994C-DF1D708B29CC}" type="presOf" srcId="{6C9B2A9B-3BAE-4A54-B835-7B18E85CEBED}" destId="{6C2C3B80-DACC-41D4-8D22-F1336D15B2C1}" srcOrd="0" destOrd="0" presId="urn:microsoft.com/office/officeart/2005/8/layout/venn1"/>
    <dgm:cxn modelId="{389A7F53-23A1-4EB7-A4E0-566D0BA032DF}" srcId="{FC447D68-CD86-4616-BBD5-51C84EF1BE47}" destId="{9E580895-ECF1-4496-9F96-8D941E2FAC97}" srcOrd="0" destOrd="0" parTransId="{136DF337-8332-43BF-972A-E3A1DCA51906}" sibTransId="{8523C63D-4CE0-4C1A-89D4-22339B300373}"/>
    <dgm:cxn modelId="{91A60E7A-EB80-4E02-90E1-4549DEED7DD0}" srcId="{367BB5DD-7C19-42F9-B0FA-F1BAEE16BF06}" destId="{FC447D68-CD86-4616-BBD5-51C84EF1BE47}" srcOrd="7" destOrd="0" parTransId="{D41B0CC0-57CF-4927-A991-F6DE0D8554B5}" sibTransId="{C2EB36E6-DE0D-4A95-A801-0DD595CD282C}"/>
    <dgm:cxn modelId="{6CF43D7D-EF1C-4996-B7B0-0378DE521EE0}" type="presOf" srcId="{9E9BD4C8-0862-4CE4-8E15-DF231DDEC3B3}" destId="{A36248DE-D446-471E-9ADB-63A2C331747B}" srcOrd="0" destOrd="0" presId="urn:microsoft.com/office/officeart/2005/8/layout/venn1"/>
    <dgm:cxn modelId="{E3F1EA96-814F-4C32-95C3-0F1C571D400B}" srcId="{367BB5DD-7C19-42F9-B0FA-F1BAEE16BF06}" destId="{4ADAF3E6-767A-47E2-AC3D-6146331CA5B7}" srcOrd="4" destOrd="0" parTransId="{EBB677DF-8E93-47C2-9DDC-65E95582BCA7}" sibTransId="{6319FA0F-6915-4D99-B967-0AB071783E30}"/>
    <dgm:cxn modelId="{9FC748A7-FC2D-4626-8854-12C72E273B05}" srcId="{367BB5DD-7C19-42F9-B0FA-F1BAEE16BF06}" destId="{D7E24E46-06BA-41D5-8147-A060A6479BBF}" srcOrd="10" destOrd="0" parTransId="{08EDA6C4-0C17-4985-9DA6-934FDBEEDFF7}" sibTransId="{87F4C4C6-0174-49CC-90E2-0D17BD6C4D77}"/>
    <dgm:cxn modelId="{54116BAB-7697-4EBB-8251-354F59BACEF6}" srcId="{367BB5DD-7C19-42F9-B0FA-F1BAEE16BF06}" destId="{994156F6-A7C8-444D-9E9D-6024930C2904}" srcOrd="8" destOrd="0" parTransId="{E520F917-001E-4F57-B620-F0FE0DDBB481}" sibTransId="{8C9D1206-07D6-4CF9-A5C9-788AB264139F}"/>
    <dgm:cxn modelId="{3AA3DFAD-C4EC-4C5C-9BEE-9B6BC1F8EDE3}" srcId="{367BB5DD-7C19-42F9-B0FA-F1BAEE16BF06}" destId="{9906B0EA-9236-4B79-85DC-B8E9C5292699}" srcOrd="11" destOrd="0" parTransId="{46CB8207-3C8D-4E0F-A0C0-9A3850A49291}" sibTransId="{3D4C2739-EA81-4ACB-8706-282D045DAE45}"/>
    <dgm:cxn modelId="{9D97F4AE-A18E-4F4C-8F31-43EF517F65C1}" srcId="{367BB5DD-7C19-42F9-B0FA-F1BAEE16BF06}" destId="{5E0D3AC2-AF5F-46F8-B87E-852BD502FCD4}" srcOrd="1" destOrd="0" parTransId="{1AD62674-0B5A-4D84-B0E0-EC250A721485}" sibTransId="{B046C2DB-97DD-4002-A808-9A2CB249C651}"/>
    <dgm:cxn modelId="{9DF30FB7-576D-4CF3-B065-40494E60D6E6}" type="presOf" srcId="{07C19DA6-79EA-4860-8A6B-A0F27674D94B}" destId="{FD3BD745-87E3-4469-B7F3-11BFEC9183EF}" srcOrd="0" destOrd="0" presId="urn:microsoft.com/office/officeart/2005/8/layout/venn1"/>
    <dgm:cxn modelId="{42255CC2-A666-431D-8E83-3F97309B97EF}" type="presOf" srcId="{257842BE-39E4-438F-BDC7-093A5E74BEE9}" destId="{6EB83FEB-E25F-4AED-AE93-8A537A1CDA08}" srcOrd="0" destOrd="0" presId="urn:microsoft.com/office/officeart/2005/8/layout/venn1"/>
    <dgm:cxn modelId="{5DCCA3C4-78EB-4C5B-90C3-7F1B6EFE7F5F}" srcId="{367BB5DD-7C19-42F9-B0FA-F1BAEE16BF06}" destId="{F06D0667-4EBB-401F-A91D-1118A69F73DC}" srcOrd="0" destOrd="0" parTransId="{95E7E64D-39D3-426B-96CF-493F397E19BB}" sibTransId="{65DFC07B-D9F5-43C2-B5FD-DA2C5C20587C}"/>
    <dgm:cxn modelId="{66C85CDA-F29E-431E-B6F8-520C9AA5152C}" srcId="{367BB5DD-7C19-42F9-B0FA-F1BAEE16BF06}" destId="{6C9B2A9B-3BAE-4A54-B835-7B18E85CEBED}" srcOrd="2" destOrd="0" parTransId="{33E03E11-EA17-41A2-8DE7-6AA1755D4591}" sibTransId="{7342317E-3200-4D1F-AA10-C1E89A06D0EF}"/>
    <dgm:cxn modelId="{86285ADA-7953-45F9-9857-119E2DEF1D4A}" type="presOf" srcId="{367BB5DD-7C19-42F9-B0FA-F1BAEE16BF06}" destId="{DC029BD1-6604-4ECD-9FAC-F5EF0459BC07}" srcOrd="0" destOrd="0" presId="urn:microsoft.com/office/officeart/2005/8/layout/venn1"/>
    <dgm:cxn modelId="{F26E65DB-1834-427A-8B24-10BC9F889741}" srcId="{367BB5DD-7C19-42F9-B0FA-F1BAEE16BF06}" destId="{07C19DA6-79EA-4860-8A6B-A0F27674D94B}" srcOrd="5" destOrd="0" parTransId="{E87D79CC-185F-449C-80E5-F3D84E42D059}" sibTransId="{44A0B6C1-2408-4FF1-950E-B55D611F2980}"/>
    <dgm:cxn modelId="{8D20AFDD-5094-467D-8969-1D1AB9EF8BD0}" srcId="{367BB5DD-7C19-42F9-B0FA-F1BAEE16BF06}" destId="{9E9BD4C8-0862-4CE4-8E15-DF231DDEC3B3}" srcOrd="3" destOrd="0" parTransId="{5C250F52-ED26-421D-A521-606C211F7D9A}" sibTransId="{2DB011A5-02D7-4B9B-9FEB-C8D2C80D0FAC}"/>
    <dgm:cxn modelId="{438CE76A-D3B6-4873-A3FF-950C79CC901C}" type="presParOf" srcId="{DC029BD1-6604-4ECD-9FAC-F5EF0459BC07}" destId="{94E3439F-8AF2-4AE3-B1C1-94CD61E401BF}" srcOrd="0" destOrd="0" presId="urn:microsoft.com/office/officeart/2005/8/layout/venn1"/>
    <dgm:cxn modelId="{DCA67C65-1584-474E-B451-8465C9E5829C}" type="presParOf" srcId="{DC029BD1-6604-4ECD-9FAC-F5EF0459BC07}" destId="{498E0EDC-70BA-4007-990C-0882AB6EE754}" srcOrd="1" destOrd="0" presId="urn:microsoft.com/office/officeart/2005/8/layout/venn1"/>
    <dgm:cxn modelId="{F43F70FE-9284-401C-96CD-CFC776E716BB}" type="presParOf" srcId="{DC029BD1-6604-4ECD-9FAC-F5EF0459BC07}" destId="{A1E080CD-4C5F-4950-AD7E-C8F73C8A656F}" srcOrd="2" destOrd="0" presId="urn:microsoft.com/office/officeart/2005/8/layout/venn1"/>
    <dgm:cxn modelId="{DEC0C741-95C0-4E3F-B858-7333CBB6B628}" type="presParOf" srcId="{DC029BD1-6604-4ECD-9FAC-F5EF0459BC07}" destId="{3DFFE447-335D-4A6D-BC50-49492BBEE81A}" srcOrd="3" destOrd="0" presId="urn:microsoft.com/office/officeart/2005/8/layout/venn1"/>
    <dgm:cxn modelId="{68513C70-97D9-4C67-88E6-6E3032D3D20B}" type="presParOf" srcId="{DC029BD1-6604-4ECD-9FAC-F5EF0459BC07}" destId="{93279B70-B1FC-40E3-8BBF-805D2D6B7CAB}" srcOrd="4" destOrd="0" presId="urn:microsoft.com/office/officeart/2005/8/layout/venn1"/>
    <dgm:cxn modelId="{50C67110-64FB-4C4E-A29A-166AAC0E9D5A}" type="presParOf" srcId="{DC029BD1-6604-4ECD-9FAC-F5EF0459BC07}" destId="{6C2C3B80-DACC-41D4-8D22-F1336D15B2C1}" srcOrd="5" destOrd="0" presId="urn:microsoft.com/office/officeart/2005/8/layout/venn1"/>
    <dgm:cxn modelId="{89B762E1-7750-4AF8-A19F-AFABE4DCD8B0}" type="presParOf" srcId="{DC029BD1-6604-4ECD-9FAC-F5EF0459BC07}" destId="{0D13F6C3-EF9D-4B50-BC05-BD279C0285DC}" srcOrd="6" destOrd="0" presId="urn:microsoft.com/office/officeart/2005/8/layout/venn1"/>
    <dgm:cxn modelId="{6AD68694-D11E-4E30-AB66-7CE8601B43B7}" type="presParOf" srcId="{DC029BD1-6604-4ECD-9FAC-F5EF0459BC07}" destId="{A36248DE-D446-471E-9ADB-63A2C331747B}" srcOrd="7" destOrd="0" presId="urn:microsoft.com/office/officeart/2005/8/layout/venn1"/>
    <dgm:cxn modelId="{1F4CC8AB-574D-4779-A3FF-14864719DC44}" type="presParOf" srcId="{DC029BD1-6604-4ECD-9FAC-F5EF0459BC07}" destId="{F190DDA6-710D-4180-9289-45DE7D61CAC6}" srcOrd="8" destOrd="0" presId="urn:microsoft.com/office/officeart/2005/8/layout/venn1"/>
    <dgm:cxn modelId="{3EE5F0F4-7A08-4EC1-939D-3A13EF92312D}" type="presParOf" srcId="{DC029BD1-6604-4ECD-9FAC-F5EF0459BC07}" destId="{751D17F3-5B7E-40E1-A900-70B15B615EA1}" srcOrd="9" destOrd="0" presId="urn:microsoft.com/office/officeart/2005/8/layout/venn1"/>
    <dgm:cxn modelId="{2DCC1E5C-B686-465B-8B3A-D596E5B2CD51}" type="presParOf" srcId="{DC029BD1-6604-4ECD-9FAC-F5EF0459BC07}" destId="{74535661-4C7E-4185-92C9-45F8D36257D0}" srcOrd="10" destOrd="0" presId="urn:microsoft.com/office/officeart/2005/8/layout/venn1"/>
    <dgm:cxn modelId="{16567FAE-651E-4136-824C-7C05B681D54E}" type="presParOf" srcId="{DC029BD1-6604-4ECD-9FAC-F5EF0459BC07}" destId="{FD3BD745-87E3-4469-B7F3-11BFEC9183EF}" srcOrd="11" destOrd="0" presId="urn:microsoft.com/office/officeart/2005/8/layout/venn1"/>
    <dgm:cxn modelId="{F4E27205-367E-466B-B22A-59EE457AA93B}" type="presParOf" srcId="{DC029BD1-6604-4ECD-9FAC-F5EF0459BC07}" destId="{C4EF0BD3-E6EC-4675-BE6F-BA891D9C8180}" srcOrd="12" destOrd="0" presId="urn:microsoft.com/office/officeart/2005/8/layout/venn1"/>
    <dgm:cxn modelId="{8F343C73-E9E8-48D2-966E-92BC1C6D8F4F}" type="presParOf" srcId="{DC029BD1-6604-4ECD-9FAC-F5EF0459BC07}" destId="{6EB83FEB-E25F-4AED-AE93-8A537A1CDA08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E16066-A9FB-4353-90CC-09E361F328A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AAA3113-09F4-41B0-B23F-730E82EC7AC9}">
      <dgm:prSet/>
      <dgm:spPr/>
      <dgm:t>
        <a:bodyPr/>
        <a:lstStyle/>
        <a:p>
          <a:pPr rtl="0"/>
          <a:r>
            <a:rPr lang="en-IN" b="0" i="0"/>
            <a:t>🌐 Flinkit Website Draft</a:t>
          </a:r>
          <a:endParaRPr lang="en-IN"/>
        </a:p>
      </dgm:t>
    </dgm:pt>
    <dgm:pt modelId="{AFA89F02-3566-4242-A0FD-E586BAFCA5B8}" type="parTrans" cxnId="{059233F2-1022-469A-9C58-21438021E94F}">
      <dgm:prSet/>
      <dgm:spPr/>
      <dgm:t>
        <a:bodyPr/>
        <a:lstStyle/>
        <a:p>
          <a:endParaRPr lang="en-IN"/>
        </a:p>
      </dgm:t>
    </dgm:pt>
    <dgm:pt modelId="{FEB852E5-AC65-4ECF-B403-49683C0864F9}" type="sibTrans" cxnId="{059233F2-1022-469A-9C58-21438021E94F}">
      <dgm:prSet/>
      <dgm:spPr/>
      <dgm:t>
        <a:bodyPr/>
        <a:lstStyle/>
        <a:p>
          <a:endParaRPr lang="en-IN"/>
        </a:p>
      </dgm:t>
    </dgm:pt>
    <dgm:pt modelId="{C8718E6F-FF0C-4575-806E-3606F229595B}">
      <dgm:prSet/>
      <dgm:spPr/>
      <dgm:t>
        <a:bodyPr/>
        <a:lstStyle/>
        <a:p>
          <a:pPr rtl="0"/>
          <a:r>
            <a:rPr lang="en-IN" b="0" i="0"/>
            <a:t>Google Keyword Planner, Search Console, Trends — great free insight tools</a:t>
          </a:r>
          <a:endParaRPr lang="en-IN"/>
        </a:p>
      </dgm:t>
    </dgm:pt>
    <dgm:pt modelId="{0E58A376-A6A4-4B77-91DB-09E18EB6E68F}" type="parTrans" cxnId="{954807C4-7B3A-4CB8-80E5-6350DB946641}">
      <dgm:prSet/>
      <dgm:spPr/>
      <dgm:t>
        <a:bodyPr/>
        <a:lstStyle/>
        <a:p>
          <a:endParaRPr lang="en-IN"/>
        </a:p>
      </dgm:t>
    </dgm:pt>
    <dgm:pt modelId="{3557F9ED-02E5-4F67-B0AD-712B1B864C12}" type="sibTrans" cxnId="{954807C4-7B3A-4CB8-80E5-6350DB946641}">
      <dgm:prSet/>
      <dgm:spPr/>
      <dgm:t>
        <a:bodyPr/>
        <a:lstStyle/>
        <a:p>
          <a:endParaRPr lang="en-IN"/>
        </a:p>
      </dgm:t>
    </dgm:pt>
    <dgm:pt modelId="{654B1886-F716-43D2-84B3-1ACB0929F982}">
      <dgm:prSet/>
      <dgm:spPr/>
      <dgm:t>
        <a:bodyPr/>
        <a:lstStyle/>
        <a:p>
          <a:pPr rtl="0"/>
          <a:r>
            <a:rPr lang="en-IN" b="0" i="0"/>
            <a:t>KeywordTool.io, AnswerThePublic, Keyword Surfer — useful for long-tail ideas/questions</a:t>
          </a:r>
          <a:endParaRPr lang="en-IN"/>
        </a:p>
      </dgm:t>
    </dgm:pt>
    <dgm:pt modelId="{CBE70A8E-9293-4378-BEBF-CC4EB91DC63F}" type="parTrans" cxnId="{F0CECFF8-219E-4861-88B7-B4E7627A4A28}">
      <dgm:prSet/>
      <dgm:spPr/>
      <dgm:t>
        <a:bodyPr/>
        <a:lstStyle/>
        <a:p>
          <a:endParaRPr lang="en-IN"/>
        </a:p>
      </dgm:t>
    </dgm:pt>
    <dgm:pt modelId="{9DFFF168-31F5-4E20-8E0C-65AE0D7CC19C}" type="sibTrans" cxnId="{F0CECFF8-219E-4861-88B7-B4E7627A4A28}">
      <dgm:prSet/>
      <dgm:spPr/>
      <dgm:t>
        <a:bodyPr/>
        <a:lstStyle/>
        <a:p>
          <a:endParaRPr lang="en-IN"/>
        </a:p>
      </dgm:t>
    </dgm:pt>
    <dgm:pt modelId="{F42E5BBB-41DB-4EB6-9E9B-69F123E85023}">
      <dgm:prSet/>
      <dgm:spPr/>
      <dgm:t>
        <a:bodyPr/>
        <a:lstStyle/>
        <a:p>
          <a:pPr rtl="0"/>
          <a:r>
            <a:rPr lang="en-IN" b="0" i="0"/>
            <a:t>Keyword Ideas by Page</a:t>
          </a:r>
          <a:endParaRPr lang="en-IN"/>
        </a:p>
      </dgm:t>
    </dgm:pt>
    <dgm:pt modelId="{808B710E-3EE6-4A31-A5DE-97B0C04E5915}" type="parTrans" cxnId="{E8FEF279-A070-472D-A90B-B6591033655C}">
      <dgm:prSet/>
      <dgm:spPr/>
      <dgm:t>
        <a:bodyPr/>
        <a:lstStyle/>
        <a:p>
          <a:endParaRPr lang="en-IN"/>
        </a:p>
      </dgm:t>
    </dgm:pt>
    <dgm:pt modelId="{70883C6F-0F04-410F-8417-EE61C80AAD88}" type="sibTrans" cxnId="{E8FEF279-A070-472D-A90B-B6591033655C}">
      <dgm:prSet/>
      <dgm:spPr/>
      <dgm:t>
        <a:bodyPr/>
        <a:lstStyle/>
        <a:p>
          <a:endParaRPr lang="en-IN"/>
        </a:p>
      </dgm:t>
    </dgm:pt>
    <dgm:pt modelId="{143BA2E5-7B84-43B7-B480-34B7EC5F3641}">
      <dgm:prSet/>
      <dgm:spPr/>
      <dgm:t>
        <a:bodyPr/>
        <a:lstStyle/>
        <a:p>
          <a:pPr rtl="0"/>
          <a:r>
            <a:rPr lang="en-IN" b="0" i="0"/>
            <a:t>1. Blog Page (“Plan &amp; Visualize with Flinkit” tutorial)</a:t>
          </a:r>
          <a:endParaRPr lang="en-IN"/>
        </a:p>
      </dgm:t>
    </dgm:pt>
    <dgm:pt modelId="{47A0E5B0-A34A-4E7B-B5BC-73988A838CB1}" type="parTrans" cxnId="{201FE0EB-7D67-4843-8578-A76306C950E1}">
      <dgm:prSet/>
      <dgm:spPr/>
      <dgm:t>
        <a:bodyPr/>
        <a:lstStyle/>
        <a:p>
          <a:endParaRPr lang="en-IN"/>
        </a:p>
      </dgm:t>
    </dgm:pt>
    <dgm:pt modelId="{9A8C6007-CE50-4D47-A381-E60E70CC3EB6}" type="sibTrans" cxnId="{201FE0EB-7D67-4843-8578-A76306C950E1}">
      <dgm:prSet/>
      <dgm:spPr/>
      <dgm:t>
        <a:bodyPr/>
        <a:lstStyle/>
        <a:p>
          <a:endParaRPr lang="en-IN"/>
        </a:p>
      </dgm:t>
    </dgm:pt>
    <dgm:pt modelId="{D50021E9-7770-4CE8-9FAD-A85A56B467F9}">
      <dgm:prSet/>
      <dgm:spPr/>
      <dgm:t>
        <a:bodyPr/>
        <a:lstStyle/>
        <a:p>
          <a:pPr rtl="0"/>
          <a:r>
            <a:rPr lang="en-IN" b="0" i="0"/>
            <a:t>content calendar template (high volume)</a:t>
          </a:r>
          <a:endParaRPr lang="en-IN"/>
        </a:p>
      </dgm:t>
    </dgm:pt>
    <dgm:pt modelId="{7F47CB29-B3AD-438F-BD57-42CF78FB58E6}" type="parTrans" cxnId="{69C7C9DD-8531-4E4D-A6AA-D7AE7097A523}">
      <dgm:prSet/>
      <dgm:spPr/>
      <dgm:t>
        <a:bodyPr/>
        <a:lstStyle/>
        <a:p>
          <a:endParaRPr lang="en-IN"/>
        </a:p>
      </dgm:t>
    </dgm:pt>
    <dgm:pt modelId="{6E2E0A96-37F3-4E91-BE9B-280295CD2DED}" type="sibTrans" cxnId="{69C7C9DD-8531-4E4D-A6AA-D7AE7097A523}">
      <dgm:prSet/>
      <dgm:spPr/>
      <dgm:t>
        <a:bodyPr/>
        <a:lstStyle/>
        <a:p>
          <a:endParaRPr lang="en-IN"/>
        </a:p>
      </dgm:t>
    </dgm:pt>
    <dgm:pt modelId="{8F93AB12-0F11-4390-B700-8E6F520E1345}">
      <dgm:prSet/>
      <dgm:spPr/>
      <dgm:t>
        <a:bodyPr/>
        <a:lstStyle/>
        <a:p>
          <a:pPr rtl="0"/>
          <a:r>
            <a:rPr lang="en-IN" b="0" i="0"/>
            <a:t>content planning (broad intent)</a:t>
          </a:r>
          <a:endParaRPr lang="en-IN"/>
        </a:p>
      </dgm:t>
    </dgm:pt>
    <dgm:pt modelId="{1B923A94-3A32-4FC4-A658-D1CAEDB1CFA9}" type="parTrans" cxnId="{F3F5D321-8E33-48A7-BE2C-A6C7046FF641}">
      <dgm:prSet/>
      <dgm:spPr/>
      <dgm:t>
        <a:bodyPr/>
        <a:lstStyle/>
        <a:p>
          <a:endParaRPr lang="en-IN"/>
        </a:p>
      </dgm:t>
    </dgm:pt>
    <dgm:pt modelId="{79D928C0-851C-467C-9763-369356366BBC}" type="sibTrans" cxnId="{F3F5D321-8E33-48A7-BE2C-A6C7046FF641}">
      <dgm:prSet/>
      <dgm:spPr/>
      <dgm:t>
        <a:bodyPr/>
        <a:lstStyle/>
        <a:p>
          <a:endParaRPr lang="en-IN"/>
        </a:p>
      </dgm:t>
    </dgm:pt>
    <dgm:pt modelId="{ED053DBF-5FC4-400C-B03E-BE0648D43EC1}">
      <dgm:prSet/>
      <dgm:spPr/>
      <dgm:t>
        <a:bodyPr/>
        <a:lstStyle/>
        <a:p>
          <a:pPr rtl="0"/>
          <a:r>
            <a:rPr lang="en-IN" b="0" i="0"/>
            <a:t>content calendar for social media</a:t>
          </a:r>
          <a:endParaRPr lang="en-IN"/>
        </a:p>
      </dgm:t>
    </dgm:pt>
    <dgm:pt modelId="{3BB7B467-A629-4C25-AD9F-6EE764760A2C}" type="parTrans" cxnId="{6C3B25E5-4403-41D6-A8AE-41248B0D4F21}">
      <dgm:prSet/>
      <dgm:spPr/>
      <dgm:t>
        <a:bodyPr/>
        <a:lstStyle/>
        <a:p>
          <a:endParaRPr lang="en-IN"/>
        </a:p>
      </dgm:t>
    </dgm:pt>
    <dgm:pt modelId="{1F2EDAD2-8DED-40BD-924F-0A657617BC85}" type="sibTrans" cxnId="{6C3B25E5-4403-41D6-A8AE-41248B0D4F21}">
      <dgm:prSet/>
      <dgm:spPr/>
      <dgm:t>
        <a:bodyPr/>
        <a:lstStyle/>
        <a:p>
          <a:endParaRPr lang="en-IN"/>
        </a:p>
      </dgm:t>
    </dgm:pt>
    <dgm:pt modelId="{65672B56-29E2-42DB-8766-2F9C407B66D5}">
      <dgm:prSet/>
      <dgm:spPr/>
      <dgm:t>
        <a:bodyPr/>
        <a:lstStyle/>
        <a:p>
          <a:pPr rtl="0"/>
          <a:r>
            <a:rPr lang="en-IN" b="0" i="0"/>
            <a:t>content calendar Google Sheets</a:t>
          </a:r>
          <a:endParaRPr lang="en-IN"/>
        </a:p>
      </dgm:t>
    </dgm:pt>
    <dgm:pt modelId="{712673A0-7EE1-4E43-A310-6D7BD0219845}" type="parTrans" cxnId="{173010CA-472D-49EA-8DDD-C9C835B3D8A8}">
      <dgm:prSet/>
      <dgm:spPr/>
      <dgm:t>
        <a:bodyPr/>
        <a:lstStyle/>
        <a:p>
          <a:endParaRPr lang="en-IN"/>
        </a:p>
      </dgm:t>
    </dgm:pt>
    <dgm:pt modelId="{8EA49031-963B-4358-893D-98D2736839BC}" type="sibTrans" cxnId="{173010CA-472D-49EA-8DDD-C9C835B3D8A8}">
      <dgm:prSet/>
      <dgm:spPr/>
      <dgm:t>
        <a:bodyPr/>
        <a:lstStyle/>
        <a:p>
          <a:endParaRPr lang="en-IN"/>
        </a:p>
      </dgm:t>
    </dgm:pt>
    <dgm:pt modelId="{187C43E1-8FE7-4753-A9C8-753DD35B0018}">
      <dgm:prSet/>
      <dgm:spPr/>
      <dgm:t>
        <a:bodyPr/>
        <a:lstStyle/>
        <a:p>
          <a:pPr rtl="0"/>
          <a:r>
            <a:rPr lang="en-IN" b="0" i="0"/>
            <a:t>Notion content calendar</a:t>
          </a:r>
          <a:endParaRPr lang="en-IN"/>
        </a:p>
      </dgm:t>
    </dgm:pt>
    <dgm:pt modelId="{07A82375-3AE5-43F2-997E-F5EE308E90AB}" type="parTrans" cxnId="{BD8C748E-7EC1-48B4-B16F-699A84C4E362}">
      <dgm:prSet/>
      <dgm:spPr/>
      <dgm:t>
        <a:bodyPr/>
        <a:lstStyle/>
        <a:p>
          <a:endParaRPr lang="en-IN"/>
        </a:p>
      </dgm:t>
    </dgm:pt>
    <dgm:pt modelId="{425B6DB7-DB4B-47C9-9C82-7D28C409EF45}" type="sibTrans" cxnId="{BD8C748E-7EC1-48B4-B16F-699A84C4E362}">
      <dgm:prSet/>
      <dgm:spPr/>
      <dgm:t>
        <a:bodyPr/>
        <a:lstStyle/>
        <a:p>
          <a:endParaRPr lang="en-IN"/>
        </a:p>
      </dgm:t>
    </dgm:pt>
    <dgm:pt modelId="{AA38BCE5-131F-419F-8FC9-3579FF8CCBB0}">
      <dgm:prSet/>
      <dgm:spPr/>
      <dgm:t>
        <a:bodyPr/>
        <a:lstStyle/>
        <a:p>
          <a:pPr rtl="0"/>
          <a:r>
            <a:rPr lang="en-IN" b="0" i="0"/>
            <a:t>visual content planner</a:t>
          </a:r>
          <a:endParaRPr lang="en-IN"/>
        </a:p>
      </dgm:t>
    </dgm:pt>
    <dgm:pt modelId="{B96813E3-4A0F-45F2-BC8C-2565A6A287BC}" type="parTrans" cxnId="{BE5B84CC-80D0-4764-B258-853A6EC5EAC2}">
      <dgm:prSet/>
      <dgm:spPr/>
      <dgm:t>
        <a:bodyPr/>
        <a:lstStyle/>
        <a:p>
          <a:endParaRPr lang="en-IN"/>
        </a:p>
      </dgm:t>
    </dgm:pt>
    <dgm:pt modelId="{B0C132DB-73EE-42B5-A91A-D91E889DE028}" type="sibTrans" cxnId="{BE5B84CC-80D0-4764-B258-853A6EC5EAC2}">
      <dgm:prSet/>
      <dgm:spPr/>
      <dgm:t>
        <a:bodyPr/>
        <a:lstStyle/>
        <a:p>
          <a:endParaRPr lang="en-IN"/>
        </a:p>
      </dgm:t>
    </dgm:pt>
    <dgm:pt modelId="{655BDDED-EE23-436E-8231-5A2C056E6771}">
      <dgm:prSet/>
      <dgm:spPr/>
      <dgm:t>
        <a:bodyPr/>
        <a:lstStyle/>
        <a:p>
          <a:pPr rtl="0"/>
          <a:r>
            <a:rPr lang="en-IN" b="0" i="0"/>
            <a:t>free content calendar templates</a:t>
          </a:r>
          <a:endParaRPr lang="en-IN"/>
        </a:p>
      </dgm:t>
    </dgm:pt>
    <dgm:pt modelId="{2B33C748-CD03-4497-812A-BBDCFE393EA1}" type="parTrans" cxnId="{CB4C9C9A-0155-4883-B43A-D309B2C5EFC6}">
      <dgm:prSet/>
      <dgm:spPr/>
      <dgm:t>
        <a:bodyPr/>
        <a:lstStyle/>
        <a:p>
          <a:endParaRPr lang="en-IN"/>
        </a:p>
      </dgm:t>
    </dgm:pt>
    <dgm:pt modelId="{ED441CDC-DE27-4F39-9BE1-8B76D6225F5D}" type="sibTrans" cxnId="{CB4C9C9A-0155-4883-B43A-D309B2C5EFC6}">
      <dgm:prSet/>
      <dgm:spPr/>
      <dgm:t>
        <a:bodyPr/>
        <a:lstStyle/>
        <a:p>
          <a:endParaRPr lang="en-IN"/>
        </a:p>
      </dgm:t>
    </dgm:pt>
    <dgm:pt modelId="{C60B5590-141F-48A5-9949-D169E750D8BE}" type="pres">
      <dgm:prSet presAssocID="{18E16066-A9FB-4353-90CC-09E361F328AF}" presName="cycle" presStyleCnt="0">
        <dgm:presLayoutVars>
          <dgm:dir/>
          <dgm:resizeHandles val="exact"/>
        </dgm:presLayoutVars>
      </dgm:prSet>
      <dgm:spPr/>
    </dgm:pt>
    <dgm:pt modelId="{77D3D565-A3C3-4EDC-9B85-BB0467C51DE4}" type="pres">
      <dgm:prSet presAssocID="{7AAA3113-09F4-41B0-B23F-730E82EC7AC9}" presName="node" presStyleLbl="node1" presStyleIdx="0" presStyleCnt="5">
        <dgm:presLayoutVars>
          <dgm:bulletEnabled val="1"/>
        </dgm:presLayoutVars>
      </dgm:prSet>
      <dgm:spPr/>
    </dgm:pt>
    <dgm:pt modelId="{629AC960-0139-457E-9FF6-E1813E565319}" type="pres">
      <dgm:prSet presAssocID="{FEB852E5-AC65-4ECF-B403-49683C0864F9}" presName="sibTrans" presStyleLbl="sibTrans2D1" presStyleIdx="0" presStyleCnt="5"/>
      <dgm:spPr/>
    </dgm:pt>
    <dgm:pt modelId="{7BB5790B-3B86-4361-B837-35F88C16B190}" type="pres">
      <dgm:prSet presAssocID="{FEB852E5-AC65-4ECF-B403-49683C0864F9}" presName="connectorText" presStyleLbl="sibTrans2D1" presStyleIdx="0" presStyleCnt="5"/>
      <dgm:spPr/>
    </dgm:pt>
    <dgm:pt modelId="{61E4793C-AB1F-439F-B7B1-5246F961400A}" type="pres">
      <dgm:prSet presAssocID="{C8718E6F-FF0C-4575-806E-3606F229595B}" presName="node" presStyleLbl="node1" presStyleIdx="1" presStyleCnt="5">
        <dgm:presLayoutVars>
          <dgm:bulletEnabled val="1"/>
        </dgm:presLayoutVars>
      </dgm:prSet>
      <dgm:spPr/>
    </dgm:pt>
    <dgm:pt modelId="{FB114892-0F91-4B7A-BAC4-1BD2B7D4309C}" type="pres">
      <dgm:prSet presAssocID="{3557F9ED-02E5-4F67-B0AD-712B1B864C12}" presName="sibTrans" presStyleLbl="sibTrans2D1" presStyleIdx="1" presStyleCnt="5"/>
      <dgm:spPr/>
    </dgm:pt>
    <dgm:pt modelId="{F6E7293C-A34E-40FE-89DA-28D3D27C1000}" type="pres">
      <dgm:prSet presAssocID="{3557F9ED-02E5-4F67-B0AD-712B1B864C12}" presName="connectorText" presStyleLbl="sibTrans2D1" presStyleIdx="1" presStyleCnt="5"/>
      <dgm:spPr/>
    </dgm:pt>
    <dgm:pt modelId="{9CAE75C8-EB07-4D89-A53E-068870A835CD}" type="pres">
      <dgm:prSet presAssocID="{654B1886-F716-43D2-84B3-1ACB0929F982}" presName="node" presStyleLbl="node1" presStyleIdx="2" presStyleCnt="5">
        <dgm:presLayoutVars>
          <dgm:bulletEnabled val="1"/>
        </dgm:presLayoutVars>
      </dgm:prSet>
      <dgm:spPr/>
    </dgm:pt>
    <dgm:pt modelId="{E8AFEAA9-5F9A-44B0-8F74-9373DC807EC4}" type="pres">
      <dgm:prSet presAssocID="{9DFFF168-31F5-4E20-8E0C-65AE0D7CC19C}" presName="sibTrans" presStyleLbl="sibTrans2D1" presStyleIdx="2" presStyleCnt="5"/>
      <dgm:spPr/>
    </dgm:pt>
    <dgm:pt modelId="{00971C62-9D94-41F4-AE0C-DBD5622D825D}" type="pres">
      <dgm:prSet presAssocID="{9DFFF168-31F5-4E20-8E0C-65AE0D7CC19C}" presName="connectorText" presStyleLbl="sibTrans2D1" presStyleIdx="2" presStyleCnt="5"/>
      <dgm:spPr/>
    </dgm:pt>
    <dgm:pt modelId="{76FE8CF7-ACBE-44CF-8F0A-61D929B817F9}" type="pres">
      <dgm:prSet presAssocID="{F42E5BBB-41DB-4EB6-9E9B-69F123E85023}" presName="node" presStyleLbl="node1" presStyleIdx="3" presStyleCnt="5">
        <dgm:presLayoutVars>
          <dgm:bulletEnabled val="1"/>
        </dgm:presLayoutVars>
      </dgm:prSet>
      <dgm:spPr/>
    </dgm:pt>
    <dgm:pt modelId="{A5F98E60-26B6-49B3-8141-EC2EBA263648}" type="pres">
      <dgm:prSet presAssocID="{70883C6F-0F04-410F-8417-EE61C80AAD88}" presName="sibTrans" presStyleLbl="sibTrans2D1" presStyleIdx="3" presStyleCnt="5"/>
      <dgm:spPr/>
    </dgm:pt>
    <dgm:pt modelId="{569982C4-5857-4B8D-9062-925528EB4655}" type="pres">
      <dgm:prSet presAssocID="{70883C6F-0F04-410F-8417-EE61C80AAD88}" presName="connectorText" presStyleLbl="sibTrans2D1" presStyleIdx="3" presStyleCnt="5"/>
      <dgm:spPr/>
    </dgm:pt>
    <dgm:pt modelId="{65AD2882-104A-4758-B202-FFB1C9EB1385}" type="pres">
      <dgm:prSet presAssocID="{143BA2E5-7B84-43B7-B480-34B7EC5F3641}" presName="node" presStyleLbl="node1" presStyleIdx="4" presStyleCnt="5">
        <dgm:presLayoutVars>
          <dgm:bulletEnabled val="1"/>
        </dgm:presLayoutVars>
      </dgm:prSet>
      <dgm:spPr/>
    </dgm:pt>
    <dgm:pt modelId="{F73C4BE7-479D-4516-B88E-E2CCEC8AA147}" type="pres">
      <dgm:prSet presAssocID="{9A8C6007-CE50-4D47-A381-E60E70CC3EB6}" presName="sibTrans" presStyleLbl="sibTrans2D1" presStyleIdx="4" presStyleCnt="5"/>
      <dgm:spPr/>
    </dgm:pt>
    <dgm:pt modelId="{D05A385C-252B-4A8E-9135-3160D82DF842}" type="pres">
      <dgm:prSet presAssocID="{9A8C6007-CE50-4D47-A381-E60E70CC3EB6}" presName="connectorText" presStyleLbl="sibTrans2D1" presStyleIdx="4" presStyleCnt="5"/>
      <dgm:spPr/>
    </dgm:pt>
  </dgm:ptLst>
  <dgm:cxnLst>
    <dgm:cxn modelId="{0B33E10F-AFB9-455F-A9AA-46254B5400B5}" type="presOf" srcId="{FEB852E5-AC65-4ECF-B403-49683C0864F9}" destId="{7BB5790B-3B86-4361-B837-35F88C16B190}" srcOrd="1" destOrd="0" presId="urn:microsoft.com/office/officeart/2005/8/layout/cycle2"/>
    <dgm:cxn modelId="{7E9A0C17-0360-4CFE-9044-892B0423A39F}" type="presOf" srcId="{7AAA3113-09F4-41B0-B23F-730E82EC7AC9}" destId="{77D3D565-A3C3-4EDC-9B85-BB0467C51DE4}" srcOrd="0" destOrd="0" presId="urn:microsoft.com/office/officeart/2005/8/layout/cycle2"/>
    <dgm:cxn modelId="{F3F5D321-8E33-48A7-BE2C-A6C7046FF641}" srcId="{143BA2E5-7B84-43B7-B480-34B7EC5F3641}" destId="{8F93AB12-0F11-4390-B700-8E6F520E1345}" srcOrd="1" destOrd="0" parTransId="{1B923A94-3A32-4FC4-A658-D1CAEDB1CFA9}" sibTransId="{79D928C0-851C-467C-9763-369356366BBC}"/>
    <dgm:cxn modelId="{B3508723-CCB2-427C-9F36-3FD16A35972B}" type="presOf" srcId="{9A8C6007-CE50-4D47-A381-E60E70CC3EB6}" destId="{D05A385C-252B-4A8E-9135-3160D82DF842}" srcOrd="1" destOrd="0" presId="urn:microsoft.com/office/officeart/2005/8/layout/cycle2"/>
    <dgm:cxn modelId="{D052EA24-61A7-4FB1-9466-6ED4F24D7140}" type="presOf" srcId="{655BDDED-EE23-436E-8231-5A2C056E6771}" destId="{65AD2882-104A-4758-B202-FFB1C9EB1385}" srcOrd="0" destOrd="7" presId="urn:microsoft.com/office/officeart/2005/8/layout/cycle2"/>
    <dgm:cxn modelId="{11337630-DDEE-4135-B276-320D208DDA42}" type="presOf" srcId="{8F93AB12-0F11-4390-B700-8E6F520E1345}" destId="{65AD2882-104A-4758-B202-FFB1C9EB1385}" srcOrd="0" destOrd="2" presId="urn:microsoft.com/office/officeart/2005/8/layout/cycle2"/>
    <dgm:cxn modelId="{8380D04A-C3FC-48F7-BDF8-64BF473F9E6F}" type="presOf" srcId="{3557F9ED-02E5-4F67-B0AD-712B1B864C12}" destId="{FB114892-0F91-4B7A-BAC4-1BD2B7D4309C}" srcOrd="0" destOrd="0" presId="urn:microsoft.com/office/officeart/2005/8/layout/cycle2"/>
    <dgm:cxn modelId="{36DF416B-59C7-4942-A245-5B3A15B43AB7}" type="presOf" srcId="{187C43E1-8FE7-4753-A9C8-753DD35B0018}" destId="{65AD2882-104A-4758-B202-FFB1C9EB1385}" srcOrd="0" destOrd="5" presId="urn:microsoft.com/office/officeart/2005/8/layout/cycle2"/>
    <dgm:cxn modelId="{EF1CD64B-A227-4A58-B9DD-A30018BAE327}" type="presOf" srcId="{65672B56-29E2-42DB-8766-2F9C407B66D5}" destId="{65AD2882-104A-4758-B202-FFB1C9EB1385}" srcOrd="0" destOrd="4" presId="urn:microsoft.com/office/officeart/2005/8/layout/cycle2"/>
    <dgm:cxn modelId="{BFB80B4C-2E60-4C4A-9B0A-3CD639C18AE2}" type="presOf" srcId="{C8718E6F-FF0C-4575-806E-3606F229595B}" destId="{61E4793C-AB1F-439F-B7B1-5246F961400A}" srcOrd="0" destOrd="0" presId="urn:microsoft.com/office/officeart/2005/8/layout/cycle2"/>
    <dgm:cxn modelId="{3C349E6F-5B6F-46E6-B803-75B1B62746C3}" type="presOf" srcId="{70883C6F-0F04-410F-8417-EE61C80AAD88}" destId="{569982C4-5857-4B8D-9062-925528EB4655}" srcOrd="1" destOrd="0" presId="urn:microsoft.com/office/officeart/2005/8/layout/cycle2"/>
    <dgm:cxn modelId="{51886A52-ADF3-45B1-91EF-A351B24AFC45}" type="presOf" srcId="{9DFFF168-31F5-4E20-8E0C-65AE0D7CC19C}" destId="{00971C62-9D94-41F4-AE0C-DBD5622D825D}" srcOrd="1" destOrd="0" presId="urn:microsoft.com/office/officeart/2005/8/layout/cycle2"/>
    <dgm:cxn modelId="{B237A377-EF7D-410E-9734-365404CD2EFA}" type="presOf" srcId="{143BA2E5-7B84-43B7-B480-34B7EC5F3641}" destId="{65AD2882-104A-4758-B202-FFB1C9EB1385}" srcOrd="0" destOrd="0" presId="urn:microsoft.com/office/officeart/2005/8/layout/cycle2"/>
    <dgm:cxn modelId="{E0275B79-05FD-4AD8-961B-F98A01A4A6E4}" type="presOf" srcId="{654B1886-F716-43D2-84B3-1ACB0929F982}" destId="{9CAE75C8-EB07-4D89-A53E-068870A835CD}" srcOrd="0" destOrd="0" presId="urn:microsoft.com/office/officeart/2005/8/layout/cycle2"/>
    <dgm:cxn modelId="{E8FEF279-A070-472D-A90B-B6591033655C}" srcId="{18E16066-A9FB-4353-90CC-09E361F328AF}" destId="{F42E5BBB-41DB-4EB6-9E9B-69F123E85023}" srcOrd="3" destOrd="0" parTransId="{808B710E-3EE6-4A31-A5DE-97B0C04E5915}" sibTransId="{70883C6F-0F04-410F-8417-EE61C80AAD88}"/>
    <dgm:cxn modelId="{FC61757C-7C0A-42D7-98E5-27B3E4F3F28D}" type="presOf" srcId="{9DFFF168-31F5-4E20-8E0C-65AE0D7CC19C}" destId="{E8AFEAA9-5F9A-44B0-8F74-9373DC807EC4}" srcOrd="0" destOrd="0" presId="urn:microsoft.com/office/officeart/2005/8/layout/cycle2"/>
    <dgm:cxn modelId="{E241F97D-1F93-4088-9913-437B476CBEA4}" type="presOf" srcId="{70883C6F-0F04-410F-8417-EE61C80AAD88}" destId="{A5F98E60-26B6-49B3-8141-EC2EBA263648}" srcOrd="0" destOrd="0" presId="urn:microsoft.com/office/officeart/2005/8/layout/cycle2"/>
    <dgm:cxn modelId="{BD8C748E-7EC1-48B4-B16F-699A84C4E362}" srcId="{143BA2E5-7B84-43B7-B480-34B7EC5F3641}" destId="{187C43E1-8FE7-4753-A9C8-753DD35B0018}" srcOrd="4" destOrd="0" parTransId="{07A82375-3AE5-43F2-997E-F5EE308E90AB}" sibTransId="{425B6DB7-DB4B-47C9-9C82-7D28C409EF45}"/>
    <dgm:cxn modelId="{CB4C9C9A-0155-4883-B43A-D309B2C5EFC6}" srcId="{143BA2E5-7B84-43B7-B480-34B7EC5F3641}" destId="{655BDDED-EE23-436E-8231-5A2C056E6771}" srcOrd="6" destOrd="0" parTransId="{2B33C748-CD03-4497-812A-BBDCFE393EA1}" sibTransId="{ED441CDC-DE27-4F39-9BE1-8B76D6225F5D}"/>
    <dgm:cxn modelId="{301FD69B-CE13-4F0C-9FCB-990E01997A99}" type="presOf" srcId="{9A8C6007-CE50-4D47-A381-E60E70CC3EB6}" destId="{F73C4BE7-479D-4516-B88E-E2CCEC8AA147}" srcOrd="0" destOrd="0" presId="urn:microsoft.com/office/officeart/2005/8/layout/cycle2"/>
    <dgm:cxn modelId="{09FB4B9C-6787-4C94-92F0-8C61BA2968D2}" type="presOf" srcId="{F42E5BBB-41DB-4EB6-9E9B-69F123E85023}" destId="{76FE8CF7-ACBE-44CF-8F0A-61D929B817F9}" srcOrd="0" destOrd="0" presId="urn:microsoft.com/office/officeart/2005/8/layout/cycle2"/>
    <dgm:cxn modelId="{94BE3D9E-897C-47FC-B7E6-EE6D5CBC238F}" type="presOf" srcId="{AA38BCE5-131F-419F-8FC9-3579FF8CCBB0}" destId="{65AD2882-104A-4758-B202-FFB1C9EB1385}" srcOrd="0" destOrd="6" presId="urn:microsoft.com/office/officeart/2005/8/layout/cycle2"/>
    <dgm:cxn modelId="{F28DD3A1-CBC4-410F-B3CE-4798FDD0F9BF}" type="presOf" srcId="{FEB852E5-AC65-4ECF-B403-49683C0864F9}" destId="{629AC960-0139-457E-9FF6-E1813E565319}" srcOrd="0" destOrd="0" presId="urn:microsoft.com/office/officeart/2005/8/layout/cycle2"/>
    <dgm:cxn modelId="{28C623A8-D652-4EC5-A0BD-F8575C8D69C5}" type="presOf" srcId="{3557F9ED-02E5-4F67-B0AD-712B1B864C12}" destId="{F6E7293C-A34E-40FE-89DA-28D3D27C1000}" srcOrd="1" destOrd="0" presId="urn:microsoft.com/office/officeart/2005/8/layout/cycle2"/>
    <dgm:cxn modelId="{166661BF-1DD2-436F-9E08-987600C7F656}" type="presOf" srcId="{D50021E9-7770-4CE8-9FAD-A85A56B467F9}" destId="{65AD2882-104A-4758-B202-FFB1C9EB1385}" srcOrd="0" destOrd="1" presId="urn:microsoft.com/office/officeart/2005/8/layout/cycle2"/>
    <dgm:cxn modelId="{954807C4-7B3A-4CB8-80E5-6350DB946641}" srcId="{18E16066-A9FB-4353-90CC-09E361F328AF}" destId="{C8718E6F-FF0C-4575-806E-3606F229595B}" srcOrd="1" destOrd="0" parTransId="{0E58A376-A6A4-4B77-91DB-09E18EB6E68F}" sibTransId="{3557F9ED-02E5-4F67-B0AD-712B1B864C12}"/>
    <dgm:cxn modelId="{173010CA-472D-49EA-8DDD-C9C835B3D8A8}" srcId="{143BA2E5-7B84-43B7-B480-34B7EC5F3641}" destId="{65672B56-29E2-42DB-8766-2F9C407B66D5}" srcOrd="3" destOrd="0" parTransId="{712673A0-7EE1-4E43-A310-6D7BD0219845}" sibTransId="{8EA49031-963B-4358-893D-98D2736839BC}"/>
    <dgm:cxn modelId="{BE5B84CC-80D0-4764-B258-853A6EC5EAC2}" srcId="{143BA2E5-7B84-43B7-B480-34B7EC5F3641}" destId="{AA38BCE5-131F-419F-8FC9-3579FF8CCBB0}" srcOrd="5" destOrd="0" parTransId="{B96813E3-4A0F-45F2-BC8C-2565A6A287BC}" sibTransId="{B0C132DB-73EE-42B5-A91A-D91E889DE028}"/>
    <dgm:cxn modelId="{69C7C9DD-8531-4E4D-A6AA-D7AE7097A523}" srcId="{143BA2E5-7B84-43B7-B480-34B7EC5F3641}" destId="{D50021E9-7770-4CE8-9FAD-A85A56B467F9}" srcOrd="0" destOrd="0" parTransId="{7F47CB29-B3AD-438F-BD57-42CF78FB58E6}" sibTransId="{6E2E0A96-37F3-4E91-BE9B-280295CD2DED}"/>
    <dgm:cxn modelId="{6C3B25E5-4403-41D6-A8AE-41248B0D4F21}" srcId="{143BA2E5-7B84-43B7-B480-34B7EC5F3641}" destId="{ED053DBF-5FC4-400C-B03E-BE0648D43EC1}" srcOrd="2" destOrd="0" parTransId="{3BB7B467-A629-4C25-AD9F-6EE764760A2C}" sibTransId="{1F2EDAD2-8DED-40BD-924F-0A657617BC85}"/>
    <dgm:cxn modelId="{4E1708EA-18AD-492F-ABE9-BA68434205A5}" type="presOf" srcId="{18E16066-A9FB-4353-90CC-09E361F328AF}" destId="{C60B5590-141F-48A5-9949-D169E750D8BE}" srcOrd="0" destOrd="0" presId="urn:microsoft.com/office/officeart/2005/8/layout/cycle2"/>
    <dgm:cxn modelId="{201FE0EB-7D67-4843-8578-A76306C950E1}" srcId="{18E16066-A9FB-4353-90CC-09E361F328AF}" destId="{143BA2E5-7B84-43B7-B480-34B7EC5F3641}" srcOrd="4" destOrd="0" parTransId="{47A0E5B0-A34A-4E7B-B5BC-73988A838CB1}" sibTransId="{9A8C6007-CE50-4D47-A381-E60E70CC3EB6}"/>
    <dgm:cxn modelId="{AA15D3ED-F52C-4201-B048-2C920CC277D0}" type="presOf" srcId="{ED053DBF-5FC4-400C-B03E-BE0648D43EC1}" destId="{65AD2882-104A-4758-B202-FFB1C9EB1385}" srcOrd="0" destOrd="3" presId="urn:microsoft.com/office/officeart/2005/8/layout/cycle2"/>
    <dgm:cxn modelId="{059233F2-1022-469A-9C58-21438021E94F}" srcId="{18E16066-A9FB-4353-90CC-09E361F328AF}" destId="{7AAA3113-09F4-41B0-B23F-730E82EC7AC9}" srcOrd="0" destOrd="0" parTransId="{AFA89F02-3566-4242-A0FD-E586BAFCA5B8}" sibTransId="{FEB852E5-AC65-4ECF-B403-49683C0864F9}"/>
    <dgm:cxn modelId="{F0CECFF8-219E-4861-88B7-B4E7627A4A28}" srcId="{18E16066-A9FB-4353-90CC-09E361F328AF}" destId="{654B1886-F716-43D2-84B3-1ACB0929F982}" srcOrd="2" destOrd="0" parTransId="{CBE70A8E-9293-4378-BEBF-CC4EB91DC63F}" sibTransId="{9DFFF168-31F5-4E20-8E0C-65AE0D7CC19C}"/>
    <dgm:cxn modelId="{AC295793-ADB1-41F7-8B64-CE225159B1B0}" type="presParOf" srcId="{C60B5590-141F-48A5-9949-D169E750D8BE}" destId="{77D3D565-A3C3-4EDC-9B85-BB0467C51DE4}" srcOrd="0" destOrd="0" presId="urn:microsoft.com/office/officeart/2005/8/layout/cycle2"/>
    <dgm:cxn modelId="{EDA95E14-9769-46EE-800B-E94B5526F153}" type="presParOf" srcId="{C60B5590-141F-48A5-9949-D169E750D8BE}" destId="{629AC960-0139-457E-9FF6-E1813E565319}" srcOrd="1" destOrd="0" presId="urn:microsoft.com/office/officeart/2005/8/layout/cycle2"/>
    <dgm:cxn modelId="{9ED78B22-E190-4EF2-8D9C-0ECF70894101}" type="presParOf" srcId="{629AC960-0139-457E-9FF6-E1813E565319}" destId="{7BB5790B-3B86-4361-B837-35F88C16B190}" srcOrd="0" destOrd="0" presId="urn:microsoft.com/office/officeart/2005/8/layout/cycle2"/>
    <dgm:cxn modelId="{869712B1-0975-4A45-8DF7-060A69D1797F}" type="presParOf" srcId="{C60B5590-141F-48A5-9949-D169E750D8BE}" destId="{61E4793C-AB1F-439F-B7B1-5246F961400A}" srcOrd="2" destOrd="0" presId="urn:microsoft.com/office/officeart/2005/8/layout/cycle2"/>
    <dgm:cxn modelId="{76C1396B-4C8A-4747-AE9C-36C27F429EBF}" type="presParOf" srcId="{C60B5590-141F-48A5-9949-D169E750D8BE}" destId="{FB114892-0F91-4B7A-BAC4-1BD2B7D4309C}" srcOrd="3" destOrd="0" presId="urn:microsoft.com/office/officeart/2005/8/layout/cycle2"/>
    <dgm:cxn modelId="{56A2BBF9-327D-4247-A3F6-59F20736CB98}" type="presParOf" srcId="{FB114892-0F91-4B7A-BAC4-1BD2B7D4309C}" destId="{F6E7293C-A34E-40FE-89DA-28D3D27C1000}" srcOrd="0" destOrd="0" presId="urn:microsoft.com/office/officeart/2005/8/layout/cycle2"/>
    <dgm:cxn modelId="{5C68C84D-3159-4C4D-9117-D478D8E2D742}" type="presParOf" srcId="{C60B5590-141F-48A5-9949-D169E750D8BE}" destId="{9CAE75C8-EB07-4D89-A53E-068870A835CD}" srcOrd="4" destOrd="0" presId="urn:microsoft.com/office/officeart/2005/8/layout/cycle2"/>
    <dgm:cxn modelId="{9751C522-CFEF-4F52-ABD0-FCA4D1BCB8FE}" type="presParOf" srcId="{C60B5590-141F-48A5-9949-D169E750D8BE}" destId="{E8AFEAA9-5F9A-44B0-8F74-9373DC807EC4}" srcOrd="5" destOrd="0" presId="urn:microsoft.com/office/officeart/2005/8/layout/cycle2"/>
    <dgm:cxn modelId="{C80AEA33-89D0-466F-825B-A9F5669A56EE}" type="presParOf" srcId="{E8AFEAA9-5F9A-44B0-8F74-9373DC807EC4}" destId="{00971C62-9D94-41F4-AE0C-DBD5622D825D}" srcOrd="0" destOrd="0" presId="urn:microsoft.com/office/officeart/2005/8/layout/cycle2"/>
    <dgm:cxn modelId="{64506D16-378A-4FE2-B61B-C5D96377AFF4}" type="presParOf" srcId="{C60B5590-141F-48A5-9949-D169E750D8BE}" destId="{76FE8CF7-ACBE-44CF-8F0A-61D929B817F9}" srcOrd="6" destOrd="0" presId="urn:microsoft.com/office/officeart/2005/8/layout/cycle2"/>
    <dgm:cxn modelId="{33B08EEF-2724-412B-AFE4-B10841AF0796}" type="presParOf" srcId="{C60B5590-141F-48A5-9949-D169E750D8BE}" destId="{A5F98E60-26B6-49B3-8141-EC2EBA263648}" srcOrd="7" destOrd="0" presId="urn:microsoft.com/office/officeart/2005/8/layout/cycle2"/>
    <dgm:cxn modelId="{FF5D663D-1730-40BA-BC0E-3F9D0B9BAF78}" type="presParOf" srcId="{A5F98E60-26B6-49B3-8141-EC2EBA263648}" destId="{569982C4-5857-4B8D-9062-925528EB4655}" srcOrd="0" destOrd="0" presId="urn:microsoft.com/office/officeart/2005/8/layout/cycle2"/>
    <dgm:cxn modelId="{2CB60517-D71B-4F46-B659-5E52ACA6790E}" type="presParOf" srcId="{C60B5590-141F-48A5-9949-D169E750D8BE}" destId="{65AD2882-104A-4758-B202-FFB1C9EB1385}" srcOrd="8" destOrd="0" presId="urn:microsoft.com/office/officeart/2005/8/layout/cycle2"/>
    <dgm:cxn modelId="{5AD32AF0-3B61-4E05-942E-7C44E2055A8A}" type="presParOf" srcId="{C60B5590-141F-48A5-9949-D169E750D8BE}" destId="{F73C4BE7-479D-4516-B88E-E2CCEC8AA147}" srcOrd="9" destOrd="0" presId="urn:microsoft.com/office/officeart/2005/8/layout/cycle2"/>
    <dgm:cxn modelId="{52EB3616-403F-4FA3-A058-E98F7D03EA26}" type="presParOf" srcId="{F73C4BE7-479D-4516-B88E-E2CCEC8AA147}" destId="{D05A385C-252B-4A8E-9135-3160D82DF84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CACA40-4951-4F15-803A-FEC0AA017A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B6881F8-1DFF-40BF-9E48-917009E88C13}">
      <dgm:prSet custT="1"/>
      <dgm:spPr/>
      <dgm:t>
        <a:bodyPr/>
        <a:lstStyle/>
        <a:p>
          <a:pPr rtl="0"/>
          <a:r>
            <a:rPr lang="en-US" sz="1400" b="0" i="0" dirty="0"/>
            <a:t>🔹 2. Product Page Idea</a:t>
          </a:r>
          <a:endParaRPr lang="en-IN" sz="1400" dirty="0"/>
        </a:p>
      </dgm:t>
    </dgm:pt>
    <dgm:pt modelId="{8D4C6693-D896-4EF3-9578-1ECD9E306C1E}" type="parTrans" cxnId="{42333A5E-C097-45A3-A265-B8721F2D5EDF}">
      <dgm:prSet/>
      <dgm:spPr/>
      <dgm:t>
        <a:bodyPr/>
        <a:lstStyle/>
        <a:p>
          <a:endParaRPr lang="en-IN"/>
        </a:p>
      </dgm:t>
    </dgm:pt>
    <dgm:pt modelId="{647B1008-AC78-4DCA-949A-341D6A4C7484}" type="sibTrans" cxnId="{42333A5E-C097-45A3-A265-B8721F2D5EDF}">
      <dgm:prSet/>
      <dgm:spPr/>
      <dgm:t>
        <a:bodyPr/>
        <a:lstStyle/>
        <a:p>
          <a:endParaRPr lang="en-IN"/>
        </a:p>
      </dgm:t>
    </dgm:pt>
    <dgm:pt modelId="{E59C55C7-BE14-440F-BFDA-FB292768C7D6}">
      <dgm:prSet/>
      <dgm:spPr/>
      <dgm:t>
        <a:bodyPr/>
        <a:lstStyle/>
        <a:p>
          <a:pPr rtl="0"/>
          <a:r>
            <a:rPr lang="en-US" b="1" i="0" dirty="0"/>
            <a:t>Product:</a:t>
          </a:r>
          <a:r>
            <a:rPr lang="en-US" b="0" i="0" dirty="0"/>
            <a:t> </a:t>
          </a:r>
          <a:r>
            <a:rPr lang="en-US" b="0" i="1" dirty="0" err="1"/>
            <a:t>Flinkit</a:t>
          </a:r>
          <a:r>
            <a:rPr lang="en-US" b="0" i="1" dirty="0"/>
            <a:t> Content Calendar (Template Pack)</a:t>
          </a:r>
          <a:endParaRPr lang="en-IN" dirty="0"/>
        </a:p>
      </dgm:t>
    </dgm:pt>
    <dgm:pt modelId="{58FE900F-E8A5-44FF-934A-9A1F01CE7B20}" type="parTrans" cxnId="{1D0BA5CC-1A22-4599-A709-89AAE70E084D}">
      <dgm:prSet/>
      <dgm:spPr/>
      <dgm:t>
        <a:bodyPr/>
        <a:lstStyle/>
        <a:p>
          <a:endParaRPr lang="en-IN"/>
        </a:p>
      </dgm:t>
    </dgm:pt>
    <dgm:pt modelId="{AEE68C5D-E033-4B9E-985C-EEAB10358F20}" type="sibTrans" cxnId="{1D0BA5CC-1A22-4599-A709-89AAE70E084D}">
      <dgm:prSet/>
      <dgm:spPr/>
      <dgm:t>
        <a:bodyPr/>
        <a:lstStyle/>
        <a:p>
          <a:endParaRPr lang="en-IN"/>
        </a:p>
      </dgm:t>
    </dgm:pt>
    <dgm:pt modelId="{26EC3638-CC25-4BB7-9BB4-1665CD99A4B4}">
      <dgm:prSet custT="1"/>
      <dgm:spPr/>
      <dgm:t>
        <a:bodyPr/>
        <a:lstStyle/>
        <a:p>
          <a:pPr rtl="0"/>
          <a:r>
            <a:rPr lang="en-US" sz="2000" b="1" i="0" dirty="0"/>
            <a:t>Page Structure</a:t>
          </a:r>
          <a:r>
            <a:rPr lang="en-US" sz="800" b="1" i="0" dirty="0"/>
            <a:t>:</a:t>
          </a:r>
          <a:endParaRPr lang="en-IN" sz="800" dirty="0"/>
        </a:p>
      </dgm:t>
    </dgm:pt>
    <dgm:pt modelId="{FB2AACC1-A3EE-461D-B506-6F1294E8CCE4}" type="parTrans" cxnId="{EC553D79-2677-47D2-B31A-3A606E649EBF}">
      <dgm:prSet/>
      <dgm:spPr/>
      <dgm:t>
        <a:bodyPr/>
        <a:lstStyle/>
        <a:p>
          <a:endParaRPr lang="en-IN"/>
        </a:p>
      </dgm:t>
    </dgm:pt>
    <dgm:pt modelId="{DCDA01FC-1EB9-4E2D-A00C-5BE0035219D2}" type="sibTrans" cxnId="{EC553D79-2677-47D2-B31A-3A606E649EBF}">
      <dgm:prSet/>
      <dgm:spPr/>
      <dgm:t>
        <a:bodyPr/>
        <a:lstStyle/>
        <a:p>
          <a:endParaRPr lang="en-IN"/>
        </a:p>
      </dgm:t>
    </dgm:pt>
    <dgm:pt modelId="{B9BE9186-A7A3-4BD0-8C0E-A0A1142DDF49}">
      <dgm:prSet/>
      <dgm:spPr/>
      <dgm:t>
        <a:bodyPr/>
        <a:lstStyle/>
        <a:p>
          <a:pPr rtl="0"/>
          <a:r>
            <a:rPr lang="en-US" b="1" i="0"/>
            <a:t>Hero Section:</a:t>
          </a:r>
          <a:endParaRPr lang="en-IN"/>
        </a:p>
      </dgm:t>
    </dgm:pt>
    <dgm:pt modelId="{C00362A3-528B-4481-BE18-2085E622BBAA}" type="parTrans" cxnId="{EEE9B3BC-5C43-4723-AD66-3B0E22DACFC4}">
      <dgm:prSet/>
      <dgm:spPr/>
      <dgm:t>
        <a:bodyPr/>
        <a:lstStyle/>
        <a:p>
          <a:endParaRPr lang="en-IN"/>
        </a:p>
      </dgm:t>
    </dgm:pt>
    <dgm:pt modelId="{3CFFADB3-6EAC-4D7F-8AFE-32EC9CB9ED54}" type="sibTrans" cxnId="{EEE9B3BC-5C43-4723-AD66-3B0E22DACFC4}">
      <dgm:prSet/>
      <dgm:spPr/>
      <dgm:t>
        <a:bodyPr/>
        <a:lstStyle/>
        <a:p>
          <a:endParaRPr lang="en-IN"/>
        </a:p>
      </dgm:t>
    </dgm:pt>
    <dgm:pt modelId="{159771F6-56A4-4348-B03C-CEA4977AD20F}">
      <dgm:prSet/>
      <dgm:spPr/>
      <dgm:t>
        <a:bodyPr/>
        <a:lstStyle/>
        <a:p>
          <a:pPr rtl="0"/>
          <a:r>
            <a:rPr lang="en-US" b="0" i="0"/>
            <a:t>Title: “Plan Smarter with Flinkit’s Content Calendar Template Pack”</a:t>
          </a:r>
          <a:endParaRPr lang="en-IN"/>
        </a:p>
      </dgm:t>
    </dgm:pt>
    <dgm:pt modelId="{5F6C3379-380F-47C0-9C5A-D911B7FA8EEB}" type="parTrans" cxnId="{D163D353-F2D3-4BC6-844A-0CA6EC636ADC}">
      <dgm:prSet/>
      <dgm:spPr/>
      <dgm:t>
        <a:bodyPr/>
        <a:lstStyle/>
        <a:p>
          <a:endParaRPr lang="en-IN"/>
        </a:p>
      </dgm:t>
    </dgm:pt>
    <dgm:pt modelId="{40C7D729-CDEC-4886-AF60-4406937F1276}" type="sibTrans" cxnId="{D163D353-F2D3-4BC6-844A-0CA6EC636ADC}">
      <dgm:prSet/>
      <dgm:spPr/>
      <dgm:t>
        <a:bodyPr/>
        <a:lstStyle/>
        <a:p>
          <a:endParaRPr lang="en-IN"/>
        </a:p>
      </dgm:t>
    </dgm:pt>
    <dgm:pt modelId="{CCD419F4-645F-4BD2-B80A-02E7AEEFB828}">
      <dgm:prSet/>
      <dgm:spPr/>
      <dgm:t>
        <a:bodyPr/>
        <a:lstStyle/>
        <a:p>
          <a:pPr rtl="0"/>
          <a:r>
            <a:rPr lang="en-US" b="0" i="0"/>
            <a:t>Subtitle: “Organize your blogs, social posts, and campaigns with ease.”</a:t>
          </a:r>
          <a:endParaRPr lang="en-IN"/>
        </a:p>
      </dgm:t>
    </dgm:pt>
    <dgm:pt modelId="{564FEC70-E2D0-4A5B-974F-9884005C64FD}" type="parTrans" cxnId="{D5FACFA3-F421-4014-8845-0CB96F6E40A0}">
      <dgm:prSet/>
      <dgm:spPr/>
      <dgm:t>
        <a:bodyPr/>
        <a:lstStyle/>
        <a:p>
          <a:endParaRPr lang="en-IN"/>
        </a:p>
      </dgm:t>
    </dgm:pt>
    <dgm:pt modelId="{C29E7226-3B3E-4000-BBA8-22FB92203ACF}" type="sibTrans" cxnId="{D5FACFA3-F421-4014-8845-0CB96F6E40A0}">
      <dgm:prSet/>
      <dgm:spPr/>
      <dgm:t>
        <a:bodyPr/>
        <a:lstStyle/>
        <a:p>
          <a:endParaRPr lang="en-IN"/>
        </a:p>
      </dgm:t>
    </dgm:pt>
    <dgm:pt modelId="{EF00E45F-7169-4DF9-AB0C-B8AB194ABF1E}">
      <dgm:prSet/>
      <dgm:spPr/>
      <dgm:t>
        <a:bodyPr/>
        <a:lstStyle/>
        <a:p>
          <a:pPr rtl="0"/>
          <a:r>
            <a:rPr lang="en-US" b="0" i="0"/>
            <a:t>CTA: </a:t>
          </a:r>
          <a:r>
            <a:rPr lang="en-US" b="0" i="1"/>
            <a:t>Download Now</a:t>
          </a:r>
          <a:endParaRPr lang="en-IN"/>
        </a:p>
      </dgm:t>
    </dgm:pt>
    <dgm:pt modelId="{1F1508A9-9E6D-4962-9350-52B715C9F407}" type="parTrans" cxnId="{66EA451D-F87E-444E-BE79-591EC2364D56}">
      <dgm:prSet/>
      <dgm:spPr/>
      <dgm:t>
        <a:bodyPr/>
        <a:lstStyle/>
        <a:p>
          <a:endParaRPr lang="en-IN"/>
        </a:p>
      </dgm:t>
    </dgm:pt>
    <dgm:pt modelId="{2AA03D3E-A3D3-407A-BCF6-4C59448F2CB9}" type="sibTrans" cxnId="{66EA451D-F87E-444E-BE79-591EC2364D56}">
      <dgm:prSet/>
      <dgm:spPr/>
      <dgm:t>
        <a:bodyPr/>
        <a:lstStyle/>
        <a:p>
          <a:endParaRPr lang="en-IN"/>
        </a:p>
      </dgm:t>
    </dgm:pt>
    <dgm:pt modelId="{B4BE78B9-2AA3-4AD8-9450-D1A51EB84169}">
      <dgm:prSet/>
      <dgm:spPr/>
      <dgm:t>
        <a:bodyPr/>
        <a:lstStyle/>
        <a:p>
          <a:pPr rtl="0"/>
          <a:r>
            <a:rPr lang="en-US" b="1" i="0" dirty="0"/>
            <a:t>Features Section:</a:t>
          </a:r>
          <a:endParaRPr lang="en-IN" dirty="0"/>
        </a:p>
      </dgm:t>
    </dgm:pt>
    <dgm:pt modelId="{22F86EB2-6D8C-4AAD-BA5A-D134F73E268F}" type="parTrans" cxnId="{CB8D0448-E199-40F7-8885-0E935AC322A9}">
      <dgm:prSet/>
      <dgm:spPr/>
      <dgm:t>
        <a:bodyPr/>
        <a:lstStyle/>
        <a:p>
          <a:endParaRPr lang="en-IN"/>
        </a:p>
      </dgm:t>
    </dgm:pt>
    <dgm:pt modelId="{86B8EC35-902A-469C-A8DB-32D82DC4DAE8}" type="sibTrans" cxnId="{CB8D0448-E199-40F7-8885-0E935AC322A9}">
      <dgm:prSet/>
      <dgm:spPr/>
      <dgm:t>
        <a:bodyPr/>
        <a:lstStyle/>
        <a:p>
          <a:endParaRPr lang="en-IN"/>
        </a:p>
      </dgm:t>
    </dgm:pt>
    <dgm:pt modelId="{8F12846E-A929-4AAD-B3FE-38C2556C41DA}">
      <dgm:prSet/>
      <dgm:spPr/>
      <dgm:t>
        <a:bodyPr/>
        <a:lstStyle/>
        <a:p>
          <a:pPr rtl="0"/>
          <a:r>
            <a:rPr lang="en-US" b="0" i="0"/>
            <a:t>Pre-designed, customizable templates.</a:t>
          </a:r>
          <a:endParaRPr lang="en-IN"/>
        </a:p>
      </dgm:t>
    </dgm:pt>
    <dgm:pt modelId="{EBBB9E69-7548-4F55-AE1E-30F50D890085}" type="parTrans" cxnId="{B7E57BBD-1361-4626-9053-6390ED01750B}">
      <dgm:prSet/>
      <dgm:spPr/>
      <dgm:t>
        <a:bodyPr/>
        <a:lstStyle/>
        <a:p>
          <a:endParaRPr lang="en-IN"/>
        </a:p>
      </dgm:t>
    </dgm:pt>
    <dgm:pt modelId="{5474757F-5BAE-47A8-BC9C-847D14562B26}" type="sibTrans" cxnId="{B7E57BBD-1361-4626-9053-6390ED01750B}">
      <dgm:prSet/>
      <dgm:spPr/>
      <dgm:t>
        <a:bodyPr/>
        <a:lstStyle/>
        <a:p>
          <a:endParaRPr lang="en-IN"/>
        </a:p>
      </dgm:t>
    </dgm:pt>
    <dgm:pt modelId="{178AFDC4-223D-410E-8837-61B4C57A0417}">
      <dgm:prSet/>
      <dgm:spPr/>
      <dgm:t>
        <a:bodyPr/>
        <a:lstStyle/>
        <a:p>
          <a:pPr rtl="0"/>
          <a:r>
            <a:rPr lang="en-US" b="0" i="0" dirty="0"/>
            <a:t>Works in Google Sheets, Excel, and Notion.</a:t>
          </a:r>
          <a:endParaRPr lang="en-IN" dirty="0"/>
        </a:p>
      </dgm:t>
    </dgm:pt>
    <dgm:pt modelId="{D4417216-AD8A-44F9-86D0-E2E0A5387B91}" type="parTrans" cxnId="{6760CD55-B363-4CBD-B47B-4AB95989FEFC}">
      <dgm:prSet/>
      <dgm:spPr/>
      <dgm:t>
        <a:bodyPr/>
        <a:lstStyle/>
        <a:p>
          <a:endParaRPr lang="en-IN"/>
        </a:p>
      </dgm:t>
    </dgm:pt>
    <dgm:pt modelId="{82B78C07-0778-405A-A046-99E9F356B8ED}" type="sibTrans" cxnId="{6760CD55-B363-4CBD-B47B-4AB95989FEFC}">
      <dgm:prSet/>
      <dgm:spPr/>
      <dgm:t>
        <a:bodyPr/>
        <a:lstStyle/>
        <a:p>
          <a:endParaRPr lang="en-IN"/>
        </a:p>
      </dgm:t>
    </dgm:pt>
    <dgm:pt modelId="{A703DCC0-53CF-494C-BC46-C8EFF0982FE2}">
      <dgm:prSet/>
      <dgm:spPr/>
      <dgm:t>
        <a:bodyPr/>
        <a:lstStyle/>
        <a:p>
          <a:pPr rtl="0"/>
          <a:r>
            <a:rPr lang="en-US" b="0" i="0" dirty="0"/>
            <a:t>Color-coded task tracker.</a:t>
          </a:r>
          <a:endParaRPr lang="en-IN" dirty="0"/>
        </a:p>
      </dgm:t>
    </dgm:pt>
    <dgm:pt modelId="{E725876F-528F-44CB-9863-11D59F47D44F}" type="parTrans" cxnId="{A97A9E92-F520-432D-B4CF-B7928792D441}">
      <dgm:prSet/>
      <dgm:spPr/>
      <dgm:t>
        <a:bodyPr/>
        <a:lstStyle/>
        <a:p>
          <a:endParaRPr lang="en-IN"/>
        </a:p>
      </dgm:t>
    </dgm:pt>
    <dgm:pt modelId="{F74B4678-BA61-4B62-AEBC-7490FD519030}" type="sibTrans" cxnId="{A97A9E92-F520-432D-B4CF-B7928792D441}">
      <dgm:prSet/>
      <dgm:spPr/>
      <dgm:t>
        <a:bodyPr/>
        <a:lstStyle/>
        <a:p>
          <a:endParaRPr lang="en-IN"/>
        </a:p>
      </dgm:t>
    </dgm:pt>
    <dgm:pt modelId="{8AA28109-F2D0-491E-A97E-B1E133B01B3B}">
      <dgm:prSet/>
      <dgm:spPr/>
      <dgm:t>
        <a:bodyPr/>
        <a:lstStyle/>
        <a:p>
          <a:pPr rtl="0"/>
          <a:r>
            <a:rPr lang="en-US" b="0" i="0" dirty="0"/>
            <a:t>Easy collaboration for teams.</a:t>
          </a:r>
          <a:endParaRPr lang="en-IN" dirty="0"/>
        </a:p>
      </dgm:t>
    </dgm:pt>
    <dgm:pt modelId="{1CB682CA-F046-496B-9490-DE2A820E74BC}" type="parTrans" cxnId="{2FBD6415-1125-48AD-8A43-E68A6F6655A9}">
      <dgm:prSet/>
      <dgm:spPr/>
      <dgm:t>
        <a:bodyPr/>
        <a:lstStyle/>
        <a:p>
          <a:endParaRPr lang="en-IN"/>
        </a:p>
      </dgm:t>
    </dgm:pt>
    <dgm:pt modelId="{51AC2853-ED08-481A-9BA9-C0E51B4BF91B}" type="sibTrans" cxnId="{2FBD6415-1125-48AD-8A43-E68A6F6655A9}">
      <dgm:prSet/>
      <dgm:spPr/>
      <dgm:t>
        <a:bodyPr/>
        <a:lstStyle/>
        <a:p>
          <a:endParaRPr lang="en-IN"/>
        </a:p>
      </dgm:t>
    </dgm:pt>
    <dgm:pt modelId="{ADDD3191-8393-4ABB-8F17-CA47DDD53787}" type="pres">
      <dgm:prSet presAssocID="{82CACA40-4951-4F15-803A-FEC0AA017A49}" presName="Name0" presStyleCnt="0">
        <dgm:presLayoutVars>
          <dgm:dir/>
          <dgm:animLvl val="lvl"/>
          <dgm:resizeHandles val="exact"/>
        </dgm:presLayoutVars>
      </dgm:prSet>
      <dgm:spPr/>
    </dgm:pt>
    <dgm:pt modelId="{B29F46EB-0639-42B9-A2BB-7476C9BA43D8}" type="pres">
      <dgm:prSet presAssocID="{AB6881F8-1DFF-40BF-9E48-917009E88C13}" presName="linNode" presStyleCnt="0"/>
      <dgm:spPr/>
    </dgm:pt>
    <dgm:pt modelId="{3686771F-B428-441C-B897-4A7BA7E1A3EC}" type="pres">
      <dgm:prSet presAssocID="{AB6881F8-1DFF-40BF-9E48-917009E88C13}" presName="parentText" presStyleLbl="node1" presStyleIdx="0" presStyleCnt="3" custScaleY="6080">
        <dgm:presLayoutVars>
          <dgm:chMax val="1"/>
          <dgm:bulletEnabled val="1"/>
        </dgm:presLayoutVars>
      </dgm:prSet>
      <dgm:spPr/>
    </dgm:pt>
    <dgm:pt modelId="{5503CC7B-7077-4937-BAC8-5EE04AE12913}" type="pres">
      <dgm:prSet presAssocID="{647B1008-AC78-4DCA-949A-341D6A4C7484}" presName="sp" presStyleCnt="0"/>
      <dgm:spPr/>
    </dgm:pt>
    <dgm:pt modelId="{56D5BE08-CF21-40E6-80E8-96815B7FF19A}" type="pres">
      <dgm:prSet presAssocID="{E59C55C7-BE14-440F-BFDA-FB292768C7D6}" presName="linNode" presStyleCnt="0"/>
      <dgm:spPr/>
    </dgm:pt>
    <dgm:pt modelId="{1C8E68E0-95B8-41F3-B25F-05C707EA308A}" type="pres">
      <dgm:prSet presAssocID="{E59C55C7-BE14-440F-BFDA-FB292768C7D6}" presName="parentText" presStyleLbl="node1" presStyleIdx="1" presStyleCnt="3" custScaleX="129395" custScaleY="4020" custLinFactNeighborX="-1295" custLinFactNeighborY="-3850">
        <dgm:presLayoutVars>
          <dgm:chMax val="1"/>
          <dgm:bulletEnabled val="1"/>
        </dgm:presLayoutVars>
      </dgm:prSet>
      <dgm:spPr/>
    </dgm:pt>
    <dgm:pt modelId="{D38EA99E-06DC-48F4-86BC-85F5611DAE83}" type="pres">
      <dgm:prSet presAssocID="{AEE68C5D-E033-4B9E-985C-EEAB10358F20}" presName="sp" presStyleCnt="0"/>
      <dgm:spPr/>
    </dgm:pt>
    <dgm:pt modelId="{D38D242B-A0A3-4415-A5B0-8AC854C71279}" type="pres">
      <dgm:prSet presAssocID="{26EC3638-CC25-4BB7-9BB4-1665CD99A4B4}" presName="linNode" presStyleCnt="0"/>
      <dgm:spPr/>
    </dgm:pt>
    <dgm:pt modelId="{5D294F73-C150-45ED-AEF7-4CDDDA4CEA0D}" type="pres">
      <dgm:prSet presAssocID="{26EC3638-CC25-4BB7-9BB4-1665CD99A4B4}" presName="parentText" presStyleLbl="node1" presStyleIdx="2" presStyleCnt="3" custScaleX="87489" custScaleY="95909" custLinFactNeighborX="364" custLinFactNeighborY="-9267">
        <dgm:presLayoutVars>
          <dgm:chMax val="1"/>
          <dgm:bulletEnabled val="1"/>
        </dgm:presLayoutVars>
      </dgm:prSet>
      <dgm:spPr/>
    </dgm:pt>
    <dgm:pt modelId="{428FB05F-01BA-406C-9568-0271DCBE19AE}" type="pres">
      <dgm:prSet presAssocID="{26EC3638-CC25-4BB7-9BB4-1665CD99A4B4}" presName="descendantText" presStyleLbl="alignAccFollowNode1" presStyleIdx="0" presStyleCnt="1" custLinFactNeighborX="772" custLinFactNeighborY="-13196">
        <dgm:presLayoutVars>
          <dgm:bulletEnabled val="1"/>
        </dgm:presLayoutVars>
      </dgm:prSet>
      <dgm:spPr/>
    </dgm:pt>
  </dgm:ptLst>
  <dgm:cxnLst>
    <dgm:cxn modelId="{611CA114-D170-4C99-B2BA-A359A9AAA72A}" type="presOf" srcId="{26EC3638-CC25-4BB7-9BB4-1665CD99A4B4}" destId="{5D294F73-C150-45ED-AEF7-4CDDDA4CEA0D}" srcOrd="0" destOrd="0" presId="urn:microsoft.com/office/officeart/2005/8/layout/vList5"/>
    <dgm:cxn modelId="{2FBD6415-1125-48AD-8A43-E68A6F6655A9}" srcId="{26EC3638-CC25-4BB7-9BB4-1665CD99A4B4}" destId="{8AA28109-F2D0-491E-A97E-B1E133B01B3B}" srcOrd="8" destOrd="0" parTransId="{1CB682CA-F046-496B-9490-DE2A820E74BC}" sibTransId="{51AC2853-ED08-481A-9BA9-C0E51B4BF91B}"/>
    <dgm:cxn modelId="{66EA451D-F87E-444E-BE79-591EC2364D56}" srcId="{26EC3638-CC25-4BB7-9BB4-1665CD99A4B4}" destId="{EF00E45F-7169-4DF9-AB0C-B8AB194ABF1E}" srcOrd="3" destOrd="0" parTransId="{1F1508A9-9E6D-4962-9350-52B715C9F407}" sibTransId="{2AA03D3E-A3D3-407A-BCF6-4C59448F2CB9}"/>
    <dgm:cxn modelId="{D5BFAE29-DF76-40CE-B72E-05D8122ADF97}" type="presOf" srcId="{CCD419F4-645F-4BD2-B80A-02E7AEEFB828}" destId="{428FB05F-01BA-406C-9568-0271DCBE19AE}" srcOrd="0" destOrd="2" presId="urn:microsoft.com/office/officeart/2005/8/layout/vList5"/>
    <dgm:cxn modelId="{8B15982A-8538-43CF-A23C-E63B4ED43475}" type="presOf" srcId="{B9BE9186-A7A3-4BD0-8C0E-A0A1142DDF49}" destId="{428FB05F-01BA-406C-9568-0271DCBE19AE}" srcOrd="0" destOrd="0" presId="urn:microsoft.com/office/officeart/2005/8/layout/vList5"/>
    <dgm:cxn modelId="{8083E22E-0E3B-49CA-8C9D-52B8325FA32B}" type="presOf" srcId="{B4BE78B9-2AA3-4AD8-9450-D1A51EB84169}" destId="{428FB05F-01BA-406C-9568-0271DCBE19AE}" srcOrd="0" destOrd="4" presId="urn:microsoft.com/office/officeart/2005/8/layout/vList5"/>
    <dgm:cxn modelId="{0F8CF33E-6109-42D7-AE79-EBC7D71281B5}" type="presOf" srcId="{E59C55C7-BE14-440F-BFDA-FB292768C7D6}" destId="{1C8E68E0-95B8-41F3-B25F-05C707EA308A}" srcOrd="0" destOrd="0" presId="urn:microsoft.com/office/officeart/2005/8/layout/vList5"/>
    <dgm:cxn modelId="{0502F740-5D10-4103-B417-F3706C7C7D9B}" type="presOf" srcId="{178AFDC4-223D-410E-8837-61B4C57A0417}" destId="{428FB05F-01BA-406C-9568-0271DCBE19AE}" srcOrd="0" destOrd="6" presId="urn:microsoft.com/office/officeart/2005/8/layout/vList5"/>
    <dgm:cxn modelId="{42333A5E-C097-45A3-A265-B8721F2D5EDF}" srcId="{82CACA40-4951-4F15-803A-FEC0AA017A49}" destId="{AB6881F8-1DFF-40BF-9E48-917009E88C13}" srcOrd="0" destOrd="0" parTransId="{8D4C6693-D896-4EF3-9578-1ECD9E306C1E}" sibTransId="{647B1008-AC78-4DCA-949A-341D6A4C7484}"/>
    <dgm:cxn modelId="{CB8D0448-E199-40F7-8885-0E935AC322A9}" srcId="{26EC3638-CC25-4BB7-9BB4-1665CD99A4B4}" destId="{B4BE78B9-2AA3-4AD8-9450-D1A51EB84169}" srcOrd="4" destOrd="0" parTransId="{22F86EB2-6D8C-4AAD-BA5A-D134F73E268F}" sibTransId="{86B8EC35-902A-469C-A8DB-32D82DC4DAE8}"/>
    <dgm:cxn modelId="{0419724B-70A0-41C8-A680-9A4E47C5818A}" type="presOf" srcId="{8AA28109-F2D0-491E-A97E-B1E133B01B3B}" destId="{428FB05F-01BA-406C-9568-0271DCBE19AE}" srcOrd="0" destOrd="8" presId="urn:microsoft.com/office/officeart/2005/8/layout/vList5"/>
    <dgm:cxn modelId="{CB68766B-D10D-431F-BA9A-4BC157BCAB5E}" type="presOf" srcId="{159771F6-56A4-4348-B03C-CEA4977AD20F}" destId="{428FB05F-01BA-406C-9568-0271DCBE19AE}" srcOrd="0" destOrd="1" presId="urn:microsoft.com/office/officeart/2005/8/layout/vList5"/>
    <dgm:cxn modelId="{D163D353-F2D3-4BC6-844A-0CA6EC636ADC}" srcId="{26EC3638-CC25-4BB7-9BB4-1665CD99A4B4}" destId="{159771F6-56A4-4348-B03C-CEA4977AD20F}" srcOrd="1" destOrd="0" parTransId="{5F6C3379-380F-47C0-9C5A-D911B7FA8EEB}" sibTransId="{40C7D729-CDEC-4886-AF60-4406937F1276}"/>
    <dgm:cxn modelId="{6760CD55-B363-4CBD-B47B-4AB95989FEFC}" srcId="{26EC3638-CC25-4BB7-9BB4-1665CD99A4B4}" destId="{178AFDC4-223D-410E-8837-61B4C57A0417}" srcOrd="6" destOrd="0" parTransId="{D4417216-AD8A-44F9-86D0-E2E0A5387B91}" sibTransId="{82B78C07-0778-405A-A046-99E9F356B8ED}"/>
    <dgm:cxn modelId="{85DD4656-C900-472A-8220-5EE34E0E0658}" type="presOf" srcId="{AB6881F8-1DFF-40BF-9E48-917009E88C13}" destId="{3686771F-B428-441C-B897-4A7BA7E1A3EC}" srcOrd="0" destOrd="0" presId="urn:microsoft.com/office/officeart/2005/8/layout/vList5"/>
    <dgm:cxn modelId="{EC553D79-2677-47D2-B31A-3A606E649EBF}" srcId="{82CACA40-4951-4F15-803A-FEC0AA017A49}" destId="{26EC3638-CC25-4BB7-9BB4-1665CD99A4B4}" srcOrd="2" destOrd="0" parTransId="{FB2AACC1-A3EE-461D-B506-6F1294E8CCE4}" sibTransId="{DCDA01FC-1EB9-4E2D-A00C-5BE0035219D2}"/>
    <dgm:cxn modelId="{D5458A8F-C471-4650-A511-ADF64A2AC063}" type="presOf" srcId="{EF00E45F-7169-4DF9-AB0C-B8AB194ABF1E}" destId="{428FB05F-01BA-406C-9568-0271DCBE19AE}" srcOrd="0" destOrd="3" presId="urn:microsoft.com/office/officeart/2005/8/layout/vList5"/>
    <dgm:cxn modelId="{A97A9E92-F520-432D-B4CF-B7928792D441}" srcId="{26EC3638-CC25-4BB7-9BB4-1665CD99A4B4}" destId="{A703DCC0-53CF-494C-BC46-C8EFF0982FE2}" srcOrd="7" destOrd="0" parTransId="{E725876F-528F-44CB-9863-11D59F47D44F}" sibTransId="{F74B4678-BA61-4B62-AEBC-7490FD519030}"/>
    <dgm:cxn modelId="{86D9E493-556A-4472-A97F-0C91B194846A}" type="presOf" srcId="{8F12846E-A929-4AAD-B3FE-38C2556C41DA}" destId="{428FB05F-01BA-406C-9568-0271DCBE19AE}" srcOrd="0" destOrd="5" presId="urn:microsoft.com/office/officeart/2005/8/layout/vList5"/>
    <dgm:cxn modelId="{D5FACFA3-F421-4014-8845-0CB96F6E40A0}" srcId="{26EC3638-CC25-4BB7-9BB4-1665CD99A4B4}" destId="{CCD419F4-645F-4BD2-B80A-02E7AEEFB828}" srcOrd="2" destOrd="0" parTransId="{564FEC70-E2D0-4A5B-974F-9884005C64FD}" sibTransId="{C29E7226-3B3E-4000-BBA8-22FB92203ACF}"/>
    <dgm:cxn modelId="{F8CFABA7-96E7-4DAA-B9C2-4953DE516A89}" type="presOf" srcId="{82CACA40-4951-4F15-803A-FEC0AA017A49}" destId="{ADDD3191-8393-4ABB-8F17-CA47DDD53787}" srcOrd="0" destOrd="0" presId="urn:microsoft.com/office/officeart/2005/8/layout/vList5"/>
    <dgm:cxn modelId="{4906E5B8-D3EC-4FFB-8370-00E6211AA412}" type="presOf" srcId="{A703DCC0-53CF-494C-BC46-C8EFF0982FE2}" destId="{428FB05F-01BA-406C-9568-0271DCBE19AE}" srcOrd="0" destOrd="7" presId="urn:microsoft.com/office/officeart/2005/8/layout/vList5"/>
    <dgm:cxn modelId="{EEE9B3BC-5C43-4723-AD66-3B0E22DACFC4}" srcId="{26EC3638-CC25-4BB7-9BB4-1665CD99A4B4}" destId="{B9BE9186-A7A3-4BD0-8C0E-A0A1142DDF49}" srcOrd="0" destOrd="0" parTransId="{C00362A3-528B-4481-BE18-2085E622BBAA}" sibTransId="{3CFFADB3-6EAC-4D7F-8AFE-32EC9CB9ED54}"/>
    <dgm:cxn modelId="{B7E57BBD-1361-4626-9053-6390ED01750B}" srcId="{26EC3638-CC25-4BB7-9BB4-1665CD99A4B4}" destId="{8F12846E-A929-4AAD-B3FE-38C2556C41DA}" srcOrd="5" destOrd="0" parTransId="{EBBB9E69-7548-4F55-AE1E-30F50D890085}" sibTransId="{5474757F-5BAE-47A8-BC9C-847D14562B26}"/>
    <dgm:cxn modelId="{1D0BA5CC-1A22-4599-A709-89AAE70E084D}" srcId="{82CACA40-4951-4F15-803A-FEC0AA017A49}" destId="{E59C55C7-BE14-440F-BFDA-FB292768C7D6}" srcOrd="1" destOrd="0" parTransId="{58FE900F-E8A5-44FF-934A-9A1F01CE7B20}" sibTransId="{AEE68C5D-E033-4B9E-985C-EEAB10358F20}"/>
    <dgm:cxn modelId="{379449FA-FC3C-4D82-ADD9-F55E03F92E7E}" type="presParOf" srcId="{ADDD3191-8393-4ABB-8F17-CA47DDD53787}" destId="{B29F46EB-0639-42B9-A2BB-7476C9BA43D8}" srcOrd="0" destOrd="0" presId="urn:microsoft.com/office/officeart/2005/8/layout/vList5"/>
    <dgm:cxn modelId="{BE9BAC5B-9EF2-47D3-B09F-5BC26FFDC00F}" type="presParOf" srcId="{B29F46EB-0639-42B9-A2BB-7476C9BA43D8}" destId="{3686771F-B428-441C-B897-4A7BA7E1A3EC}" srcOrd="0" destOrd="0" presId="urn:microsoft.com/office/officeart/2005/8/layout/vList5"/>
    <dgm:cxn modelId="{A63C0A22-57C4-4CF5-8A55-C0891658544C}" type="presParOf" srcId="{ADDD3191-8393-4ABB-8F17-CA47DDD53787}" destId="{5503CC7B-7077-4937-BAC8-5EE04AE12913}" srcOrd="1" destOrd="0" presId="urn:microsoft.com/office/officeart/2005/8/layout/vList5"/>
    <dgm:cxn modelId="{EACD61F8-E8AD-4EEE-AD59-6E4F79D0790D}" type="presParOf" srcId="{ADDD3191-8393-4ABB-8F17-CA47DDD53787}" destId="{56D5BE08-CF21-40E6-80E8-96815B7FF19A}" srcOrd="2" destOrd="0" presId="urn:microsoft.com/office/officeart/2005/8/layout/vList5"/>
    <dgm:cxn modelId="{7D0642CB-7B8E-4019-A659-8D0678785496}" type="presParOf" srcId="{56D5BE08-CF21-40E6-80E8-96815B7FF19A}" destId="{1C8E68E0-95B8-41F3-B25F-05C707EA308A}" srcOrd="0" destOrd="0" presId="urn:microsoft.com/office/officeart/2005/8/layout/vList5"/>
    <dgm:cxn modelId="{45445BD6-C2AC-4EBF-813D-3ECF66278E82}" type="presParOf" srcId="{ADDD3191-8393-4ABB-8F17-CA47DDD53787}" destId="{D38EA99E-06DC-48F4-86BC-85F5611DAE83}" srcOrd="3" destOrd="0" presId="urn:microsoft.com/office/officeart/2005/8/layout/vList5"/>
    <dgm:cxn modelId="{DEFF2A00-8F1B-41A8-AF94-3B42AF67D494}" type="presParOf" srcId="{ADDD3191-8393-4ABB-8F17-CA47DDD53787}" destId="{D38D242B-A0A3-4415-A5B0-8AC854C71279}" srcOrd="4" destOrd="0" presId="urn:microsoft.com/office/officeart/2005/8/layout/vList5"/>
    <dgm:cxn modelId="{23224D78-870C-4A6E-A229-FECABC1281CB}" type="presParOf" srcId="{D38D242B-A0A3-4415-A5B0-8AC854C71279}" destId="{5D294F73-C150-45ED-AEF7-4CDDDA4CEA0D}" srcOrd="0" destOrd="0" presId="urn:microsoft.com/office/officeart/2005/8/layout/vList5"/>
    <dgm:cxn modelId="{B160CBE6-61D6-4A87-8DE5-658AECA2F988}" type="presParOf" srcId="{D38D242B-A0A3-4415-A5B0-8AC854C71279}" destId="{428FB05F-01BA-406C-9568-0271DCBE19A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846A94-7879-420C-9437-2E9F0BC0C3E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C861B8-D211-45BE-A251-BECC89ABE4D4}">
      <dgm:prSet custT="1"/>
      <dgm:spPr/>
      <dgm:t>
        <a:bodyPr/>
        <a:lstStyle/>
        <a:p>
          <a:pPr rtl="0"/>
          <a:r>
            <a:rPr lang="en-US" sz="1000" b="0" i="0"/>
            <a:t>🔹 3. Product Category Page Idea</a:t>
          </a:r>
          <a:endParaRPr lang="en-IN" sz="1000"/>
        </a:p>
      </dgm:t>
    </dgm:pt>
    <dgm:pt modelId="{83481EF1-83B7-44C5-A5A8-E3ED206FD76A}" type="parTrans" cxnId="{6529497A-B395-4D37-9925-AC669B87BDC0}">
      <dgm:prSet/>
      <dgm:spPr/>
      <dgm:t>
        <a:bodyPr/>
        <a:lstStyle/>
        <a:p>
          <a:endParaRPr lang="en-IN" sz="1000"/>
        </a:p>
      </dgm:t>
    </dgm:pt>
    <dgm:pt modelId="{05268D22-4DDD-4BAA-A859-E87BBA420C4B}" type="sibTrans" cxnId="{6529497A-B395-4D37-9925-AC669B87BDC0}">
      <dgm:prSet/>
      <dgm:spPr/>
      <dgm:t>
        <a:bodyPr/>
        <a:lstStyle/>
        <a:p>
          <a:endParaRPr lang="en-IN" sz="1000"/>
        </a:p>
      </dgm:t>
    </dgm:pt>
    <dgm:pt modelId="{A99E0FDE-C610-4B63-A03F-DA3EC82A1779}">
      <dgm:prSet custT="1"/>
      <dgm:spPr/>
      <dgm:t>
        <a:bodyPr/>
        <a:lstStyle/>
        <a:p>
          <a:pPr rtl="0"/>
          <a:r>
            <a:rPr lang="en-US" sz="1000" b="1" i="0"/>
            <a:t>Category:</a:t>
          </a:r>
          <a:r>
            <a:rPr lang="en-US" sz="1000" b="0" i="0"/>
            <a:t> </a:t>
          </a:r>
          <a:r>
            <a:rPr lang="en-US" sz="1000" b="0" i="1"/>
            <a:t>Content Tools</a:t>
          </a:r>
          <a:endParaRPr lang="en-IN" sz="1000"/>
        </a:p>
      </dgm:t>
    </dgm:pt>
    <dgm:pt modelId="{E882E541-ECD9-49AD-82A0-5E8A3232200F}" type="parTrans" cxnId="{B1888C4B-D5CE-4CFD-B5C3-FD410647D7DB}">
      <dgm:prSet/>
      <dgm:spPr/>
      <dgm:t>
        <a:bodyPr/>
        <a:lstStyle/>
        <a:p>
          <a:endParaRPr lang="en-IN" sz="1000"/>
        </a:p>
      </dgm:t>
    </dgm:pt>
    <dgm:pt modelId="{A4AACACD-F833-4112-8367-8DDA6B555DDB}" type="sibTrans" cxnId="{B1888C4B-D5CE-4CFD-B5C3-FD410647D7DB}">
      <dgm:prSet/>
      <dgm:spPr/>
      <dgm:t>
        <a:bodyPr/>
        <a:lstStyle/>
        <a:p>
          <a:endParaRPr lang="en-IN" sz="1000"/>
        </a:p>
      </dgm:t>
    </dgm:pt>
    <dgm:pt modelId="{A58AB246-5C34-40CA-86DC-FD8AF3E33DE1}">
      <dgm:prSet custT="1"/>
      <dgm:spPr/>
      <dgm:t>
        <a:bodyPr/>
        <a:lstStyle/>
        <a:p>
          <a:pPr rtl="0"/>
          <a:r>
            <a:rPr lang="en-US" sz="1000" b="1" i="0" dirty="0"/>
            <a:t>Page Structure:</a:t>
          </a:r>
          <a:endParaRPr lang="en-IN" sz="1000" dirty="0"/>
        </a:p>
      </dgm:t>
    </dgm:pt>
    <dgm:pt modelId="{177B4131-4ED8-4F9A-8917-FA3D1F27ABB3}" type="parTrans" cxnId="{081B353F-00DF-436E-B7F8-8185C1B0EB83}">
      <dgm:prSet/>
      <dgm:spPr/>
      <dgm:t>
        <a:bodyPr/>
        <a:lstStyle/>
        <a:p>
          <a:endParaRPr lang="en-IN" sz="1000"/>
        </a:p>
      </dgm:t>
    </dgm:pt>
    <dgm:pt modelId="{E4D8F353-D802-49C8-8FEB-FAF08E0AC4C9}" type="sibTrans" cxnId="{081B353F-00DF-436E-B7F8-8185C1B0EB83}">
      <dgm:prSet/>
      <dgm:spPr/>
      <dgm:t>
        <a:bodyPr/>
        <a:lstStyle/>
        <a:p>
          <a:endParaRPr lang="en-IN" sz="1000"/>
        </a:p>
      </dgm:t>
    </dgm:pt>
    <dgm:pt modelId="{A95DCA54-FD00-43CE-A095-5BA48FCE9E58}">
      <dgm:prSet custT="1"/>
      <dgm:spPr/>
      <dgm:t>
        <a:bodyPr/>
        <a:lstStyle/>
        <a:p>
          <a:pPr rtl="0"/>
          <a:r>
            <a:rPr lang="en-US" sz="1000" b="1" i="0" dirty="0"/>
            <a:t>Intro Section:</a:t>
          </a:r>
          <a:endParaRPr lang="en-IN" sz="1000" dirty="0"/>
        </a:p>
      </dgm:t>
    </dgm:pt>
    <dgm:pt modelId="{447AA28C-880D-4934-9E75-7A3CCA3622BE}" type="parTrans" cxnId="{EC9D967A-4CE3-416D-BA12-6C0BF4F7EBA9}">
      <dgm:prSet/>
      <dgm:spPr/>
      <dgm:t>
        <a:bodyPr/>
        <a:lstStyle/>
        <a:p>
          <a:endParaRPr lang="en-IN" sz="1000"/>
        </a:p>
      </dgm:t>
    </dgm:pt>
    <dgm:pt modelId="{CC892106-C31A-4C06-A6CC-B0FB0A926845}" type="sibTrans" cxnId="{EC9D967A-4CE3-416D-BA12-6C0BF4F7EBA9}">
      <dgm:prSet/>
      <dgm:spPr/>
      <dgm:t>
        <a:bodyPr/>
        <a:lstStyle/>
        <a:p>
          <a:endParaRPr lang="en-IN" sz="1000"/>
        </a:p>
      </dgm:t>
    </dgm:pt>
    <dgm:pt modelId="{588E9832-87B2-4C33-BCE5-D4EC9F572981}">
      <dgm:prSet custT="1"/>
      <dgm:spPr/>
      <dgm:t>
        <a:bodyPr/>
        <a:lstStyle/>
        <a:p>
          <a:pPr rtl="0"/>
          <a:r>
            <a:rPr lang="en-US" sz="1000" b="0" i="0" dirty="0"/>
            <a:t>“All-in-one Content Tools to help you plan, organize, and execute your strategy.”</a:t>
          </a:r>
          <a:endParaRPr lang="en-IN" sz="1000" dirty="0"/>
        </a:p>
      </dgm:t>
    </dgm:pt>
    <dgm:pt modelId="{01052ABC-72CC-4FF0-921A-007913A0C466}" type="parTrans" cxnId="{EF968139-D3B6-4AF5-997D-C84782266259}">
      <dgm:prSet/>
      <dgm:spPr/>
      <dgm:t>
        <a:bodyPr/>
        <a:lstStyle/>
        <a:p>
          <a:endParaRPr lang="en-IN" sz="1000"/>
        </a:p>
      </dgm:t>
    </dgm:pt>
    <dgm:pt modelId="{2C04F919-AE88-4582-9CFB-A7B690331EB3}" type="sibTrans" cxnId="{EF968139-D3B6-4AF5-997D-C84782266259}">
      <dgm:prSet/>
      <dgm:spPr/>
      <dgm:t>
        <a:bodyPr/>
        <a:lstStyle/>
        <a:p>
          <a:endParaRPr lang="en-IN" sz="1000"/>
        </a:p>
      </dgm:t>
    </dgm:pt>
    <dgm:pt modelId="{C0BDE925-2A5D-4DEA-9C74-3C2DB0270599}">
      <dgm:prSet custT="1"/>
      <dgm:spPr/>
      <dgm:t>
        <a:bodyPr/>
        <a:lstStyle/>
        <a:p>
          <a:pPr rtl="0"/>
          <a:r>
            <a:rPr lang="en-US" sz="1000" b="1" i="0" dirty="0"/>
            <a:t>Products Listed:</a:t>
          </a:r>
          <a:endParaRPr lang="en-IN" sz="1000" dirty="0"/>
        </a:p>
      </dgm:t>
    </dgm:pt>
    <dgm:pt modelId="{E7C99ECB-B046-423D-BD93-4FF53D875753}" type="parTrans" cxnId="{C183E6A7-F691-4C85-9E87-671D09CDB294}">
      <dgm:prSet/>
      <dgm:spPr/>
      <dgm:t>
        <a:bodyPr/>
        <a:lstStyle/>
        <a:p>
          <a:endParaRPr lang="en-IN" sz="1000"/>
        </a:p>
      </dgm:t>
    </dgm:pt>
    <dgm:pt modelId="{7CCE8C8B-EDF2-45DF-8C89-6C210745262B}" type="sibTrans" cxnId="{C183E6A7-F691-4C85-9E87-671D09CDB294}">
      <dgm:prSet/>
      <dgm:spPr/>
      <dgm:t>
        <a:bodyPr/>
        <a:lstStyle/>
        <a:p>
          <a:endParaRPr lang="en-IN" sz="1000"/>
        </a:p>
      </dgm:t>
    </dgm:pt>
    <dgm:pt modelId="{99678BE5-9B7D-4D3C-8247-D05B3D993366}">
      <dgm:prSet custT="1"/>
      <dgm:spPr/>
      <dgm:t>
        <a:bodyPr/>
        <a:lstStyle/>
        <a:p>
          <a:pPr rtl="0"/>
          <a:r>
            <a:rPr lang="en-US" sz="1000" b="0" i="0" dirty="0" err="1"/>
            <a:t>Flinkit</a:t>
          </a:r>
          <a:r>
            <a:rPr lang="en-US" sz="1000" b="0" i="0" dirty="0"/>
            <a:t> Content Calendar (Template Pack)</a:t>
          </a:r>
          <a:endParaRPr lang="en-IN" sz="1000" dirty="0"/>
        </a:p>
      </dgm:t>
    </dgm:pt>
    <dgm:pt modelId="{A5206F8D-D4D0-48A8-9921-0D306DE6D668}" type="parTrans" cxnId="{36460FD3-B247-47F3-B62A-94D7120992DB}">
      <dgm:prSet/>
      <dgm:spPr/>
      <dgm:t>
        <a:bodyPr/>
        <a:lstStyle/>
        <a:p>
          <a:endParaRPr lang="en-IN" sz="1000"/>
        </a:p>
      </dgm:t>
    </dgm:pt>
    <dgm:pt modelId="{89EBCA50-A53B-4AC2-BC55-28224DA124DC}" type="sibTrans" cxnId="{36460FD3-B247-47F3-B62A-94D7120992DB}">
      <dgm:prSet/>
      <dgm:spPr/>
      <dgm:t>
        <a:bodyPr/>
        <a:lstStyle/>
        <a:p>
          <a:endParaRPr lang="en-IN" sz="1000"/>
        </a:p>
      </dgm:t>
    </dgm:pt>
    <dgm:pt modelId="{F06B0C26-480A-407C-9B20-EA1B04BD4E52}">
      <dgm:prSet custT="1"/>
      <dgm:spPr/>
      <dgm:t>
        <a:bodyPr/>
        <a:lstStyle/>
        <a:p>
          <a:pPr rtl="0"/>
          <a:r>
            <a:rPr lang="en-US" sz="1000" b="0" i="0" dirty="0" err="1"/>
            <a:t>Flinkit</a:t>
          </a:r>
          <a:r>
            <a:rPr lang="en-US" sz="1000" b="0" i="0" dirty="0"/>
            <a:t> Visualization Dashboard</a:t>
          </a:r>
          <a:endParaRPr lang="en-IN" sz="1000" dirty="0"/>
        </a:p>
      </dgm:t>
    </dgm:pt>
    <dgm:pt modelId="{11A7389E-7404-4090-BE7B-AF988C1B15D9}" type="parTrans" cxnId="{0496C926-8B38-4007-91CB-A4D9F5EF0F55}">
      <dgm:prSet/>
      <dgm:spPr/>
      <dgm:t>
        <a:bodyPr/>
        <a:lstStyle/>
        <a:p>
          <a:endParaRPr lang="en-IN" sz="1000"/>
        </a:p>
      </dgm:t>
    </dgm:pt>
    <dgm:pt modelId="{5D413FA4-213C-4BF3-8997-559CDC6F8BFE}" type="sibTrans" cxnId="{0496C926-8B38-4007-91CB-A4D9F5EF0F55}">
      <dgm:prSet/>
      <dgm:spPr/>
      <dgm:t>
        <a:bodyPr/>
        <a:lstStyle/>
        <a:p>
          <a:endParaRPr lang="en-IN" sz="1000"/>
        </a:p>
      </dgm:t>
    </dgm:pt>
    <dgm:pt modelId="{575200D2-3395-493E-A04C-942BBEEB8EFD}">
      <dgm:prSet custT="1"/>
      <dgm:spPr/>
      <dgm:t>
        <a:bodyPr/>
        <a:lstStyle/>
        <a:p>
          <a:pPr rtl="0"/>
          <a:r>
            <a:rPr lang="en-US" sz="1000" b="0" i="0" dirty="0" err="1"/>
            <a:t>Flinkit</a:t>
          </a:r>
          <a:r>
            <a:rPr lang="en-US" sz="1000" b="0" i="0" dirty="0"/>
            <a:t> AI-Assisted Content Planner</a:t>
          </a:r>
          <a:endParaRPr lang="en-IN" sz="1000" dirty="0"/>
        </a:p>
      </dgm:t>
    </dgm:pt>
    <dgm:pt modelId="{2E525CFF-86B0-4D9D-88CF-38E1BB1EC970}" type="parTrans" cxnId="{FB2AA5C0-EBF3-4405-B194-1E4F7915F76A}">
      <dgm:prSet/>
      <dgm:spPr/>
      <dgm:t>
        <a:bodyPr/>
        <a:lstStyle/>
        <a:p>
          <a:endParaRPr lang="en-IN" sz="1000"/>
        </a:p>
      </dgm:t>
    </dgm:pt>
    <dgm:pt modelId="{BA5B27F4-268E-4BE5-9568-EF06D2993D3C}" type="sibTrans" cxnId="{FB2AA5C0-EBF3-4405-B194-1E4F7915F76A}">
      <dgm:prSet/>
      <dgm:spPr/>
      <dgm:t>
        <a:bodyPr/>
        <a:lstStyle/>
        <a:p>
          <a:endParaRPr lang="en-IN" sz="1000"/>
        </a:p>
      </dgm:t>
    </dgm:pt>
    <dgm:pt modelId="{BFF7FE40-7012-4807-ADAB-78F574CA0676}">
      <dgm:prSet custT="1"/>
      <dgm:spPr/>
      <dgm:t>
        <a:bodyPr/>
        <a:lstStyle/>
        <a:p>
          <a:pPr rtl="0"/>
          <a:r>
            <a:rPr lang="en-US" sz="1000" b="1" i="0" dirty="0"/>
            <a:t>Filter / Sort Options:</a:t>
          </a:r>
          <a:endParaRPr lang="en-IN" sz="1000" dirty="0"/>
        </a:p>
      </dgm:t>
    </dgm:pt>
    <dgm:pt modelId="{D0AE5E4E-2A8F-4AAE-94B5-77147ACAFE63}" type="parTrans" cxnId="{F2BBEC9E-6C24-4CBC-AE2B-DCF56711FF80}">
      <dgm:prSet/>
      <dgm:spPr/>
      <dgm:t>
        <a:bodyPr/>
        <a:lstStyle/>
        <a:p>
          <a:endParaRPr lang="en-IN" sz="1000"/>
        </a:p>
      </dgm:t>
    </dgm:pt>
    <dgm:pt modelId="{E1BE544A-C31E-4670-BFD6-421415E23371}" type="sibTrans" cxnId="{F2BBEC9E-6C24-4CBC-AE2B-DCF56711FF80}">
      <dgm:prSet/>
      <dgm:spPr/>
      <dgm:t>
        <a:bodyPr/>
        <a:lstStyle/>
        <a:p>
          <a:endParaRPr lang="en-IN" sz="1000"/>
        </a:p>
      </dgm:t>
    </dgm:pt>
    <dgm:pt modelId="{F933A973-C6F1-4E8C-8EE1-09CB1BDDFF39}">
      <dgm:prSet custT="1"/>
      <dgm:spPr/>
      <dgm:t>
        <a:bodyPr/>
        <a:lstStyle/>
        <a:p>
          <a:pPr rtl="0"/>
          <a:r>
            <a:rPr lang="en-US" sz="1000" b="0" i="0" dirty="0"/>
            <a:t>By category (Calendar, Dashboard, AI Tools).</a:t>
          </a:r>
          <a:endParaRPr lang="en-IN" sz="1000" dirty="0"/>
        </a:p>
      </dgm:t>
    </dgm:pt>
    <dgm:pt modelId="{A51104AF-EC13-4C11-806E-EB298904EC68}" type="parTrans" cxnId="{2DC79AAD-57AD-408F-BC60-62B274939174}">
      <dgm:prSet/>
      <dgm:spPr/>
      <dgm:t>
        <a:bodyPr/>
        <a:lstStyle/>
        <a:p>
          <a:endParaRPr lang="en-IN" sz="1000"/>
        </a:p>
      </dgm:t>
    </dgm:pt>
    <dgm:pt modelId="{5076C2EC-E770-443E-919D-A49F0A78561D}" type="sibTrans" cxnId="{2DC79AAD-57AD-408F-BC60-62B274939174}">
      <dgm:prSet/>
      <dgm:spPr/>
      <dgm:t>
        <a:bodyPr/>
        <a:lstStyle/>
        <a:p>
          <a:endParaRPr lang="en-IN" sz="1000"/>
        </a:p>
      </dgm:t>
    </dgm:pt>
    <dgm:pt modelId="{7A779BE1-6068-4F4E-BB70-F41CDF2BDC7E}">
      <dgm:prSet custT="1"/>
      <dgm:spPr/>
      <dgm:t>
        <a:bodyPr/>
        <a:lstStyle/>
        <a:p>
          <a:pPr rtl="0"/>
          <a:r>
            <a:rPr lang="en-US" sz="1000" b="0" i="0" dirty="0"/>
            <a:t>By price (Free, Premium).</a:t>
          </a:r>
          <a:endParaRPr lang="en-IN" sz="1000" dirty="0"/>
        </a:p>
      </dgm:t>
    </dgm:pt>
    <dgm:pt modelId="{4CF8A5AB-3622-406F-ADF2-8853152A5143}" type="parTrans" cxnId="{34C0A7C0-3998-443D-B163-C9803CA2FE00}">
      <dgm:prSet/>
      <dgm:spPr/>
      <dgm:t>
        <a:bodyPr/>
        <a:lstStyle/>
        <a:p>
          <a:endParaRPr lang="en-IN" sz="1000"/>
        </a:p>
      </dgm:t>
    </dgm:pt>
    <dgm:pt modelId="{6D66DFA7-45FF-4847-8589-C4A24FCD6996}" type="sibTrans" cxnId="{34C0A7C0-3998-443D-B163-C9803CA2FE00}">
      <dgm:prSet/>
      <dgm:spPr/>
      <dgm:t>
        <a:bodyPr/>
        <a:lstStyle/>
        <a:p>
          <a:endParaRPr lang="en-IN" sz="1000"/>
        </a:p>
      </dgm:t>
    </dgm:pt>
    <dgm:pt modelId="{CD5B01F3-7A08-443A-ACC4-A8ACC4658C0F}">
      <dgm:prSet custT="1"/>
      <dgm:spPr/>
      <dgm:t>
        <a:bodyPr/>
        <a:lstStyle/>
        <a:p>
          <a:pPr rtl="0"/>
          <a:r>
            <a:rPr lang="en-US" sz="1000" b="1" i="0" dirty="0"/>
            <a:t>CTA:</a:t>
          </a:r>
          <a:endParaRPr lang="en-IN" sz="1000" dirty="0"/>
        </a:p>
      </dgm:t>
    </dgm:pt>
    <dgm:pt modelId="{C1F0ABDE-9971-4A70-97BB-85D37726D741}" type="parTrans" cxnId="{EC327DF3-9394-4B12-BB2E-7B3DB9B2AE78}">
      <dgm:prSet/>
      <dgm:spPr/>
      <dgm:t>
        <a:bodyPr/>
        <a:lstStyle/>
        <a:p>
          <a:endParaRPr lang="en-IN" sz="1000"/>
        </a:p>
      </dgm:t>
    </dgm:pt>
    <dgm:pt modelId="{938C5876-3F44-46CA-B262-1C21A9827CD3}" type="sibTrans" cxnId="{EC327DF3-9394-4B12-BB2E-7B3DB9B2AE78}">
      <dgm:prSet/>
      <dgm:spPr/>
      <dgm:t>
        <a:bodyPr/>
        <a:lstStyle/>
        <a:p>
          <a:endParaRPr lang="en-IN" sz="1000"/>
        </a:p>
      </dgm:t>
    </dgm:pt>
    <dgm:pt modelId="{6BC18F8A-38FD-4FB3-BFA4-66FC6F8AE336}">
      <dgm:prSet custT="1"/>
      <dgm:spPr/>
      <dgm:t>
        <a:bodyPr/>
        <a:lstStyle/>
        <a:p>
          <a:pPr rtl="0"/>
          <a:r>
            <a:rPr lang="en-US" sz="1000" b="0" i="0" dirty="0"/>
            <a:t>“Explore All Content Tools”</a:t>
          </a:r>
          <a:endParaRPr lang="en-IN" sz="1000" dirty="0"/>
        </a:p>
      </dgm:t>
    </dgm:pt>
    <dgm:pt modelId="{6D63C699-3413-44CA-B6AE-48233C1E1A37}" type="parTrans" cxnId="{D3449800-9C31-4369-81C3-DE6B72466C94}">
      <dgm:prSet/>
      <dgm:spPr/>
      <dgm:t>
        <a:bodyPr/>
        <a:lstStyle/>
        <a:p>
          <a:endParaRPr lang="en-IN" sz="1000"/>
        </a:p>
      </dgm:t>
    </dgm:pt>
    <dgm:pt modelId="{6CBE7917-7DC4-4E79-93C8-2F4C8A4F0691}" type="sibTrans" cxnId="{D3449800-9C31-4369-81C3-DE6B72466C94}">
      <dgm:prSet/>
      <dgm:spPr/>
      <dgm:t>
        <a:bodyPr/>
        <a:lstStyle/>
        <a:p>
          <a:endParaRPr lang="en-IN" sz="1000"/>
        </a:p>
      </dgm:t>
    </dgm:pt>
    <dgm:pt modelId="{557BCD5E-0385-495A-8B50-C82648658754}" type="pres">
      <dgm:prSet presAssocID="{F8846A94-7879-420C-9437-2E9F0BC0C3ED}" presName="compositeShape" presStyleCnt="0">
        <dgm:presLayoutVars>
          <dgm:dir/>
          <dgm:resizeHandles/>
        </dgm:presLayoutVars>
      </dgm:prSet>
      <dgm:spPr/>
    </dgm:pt>
    <dgm:pt modelId="{565F73FD-CD3A-49AA-BE99-F6B9FD06A457}" type="pres">
      <dgm:prSet presAssocID="{F8846A94-7879-420C-9437-2E9F0BC0C3ED}" presName="pyramid" presStyleLbl="node1" presStyleIdx="0" presStyleCnt="1"/>
      <dgm:spPr/>
    </dgm:pt>
    <dgm:pt modelId="{BBE3E18F-C365-438E-9D11-CA7A74B25794}" type="pres">
      <dgm:prSet presAssocID="{F8846A94-7879-420C-9437-2E9F0BC0C3ED}" presName="theList" presStyleCnt="0"/>
      <dgm:spPr/>
    </dgm:pt>
    <dgm:pt modelId="{D7E84A81-AE5F-44B2-8BA9-61ED7C576334}" type="pres">
      <dgm:prSet presAssocID="{43C861B8-D211-45BE-A251-BECC89ABE4D4}" presName="aNode" presStyleLbl="fgAcc1" presStyleIdx="0" presStyleCnt="3" custScaleX="103350" custScaleY="14999">
        <dgm:presLayoutVars>
          <dgm:bulletEnabled val="1"/>
        </dgm:presLayoutVars>
      </dgm:prSet>
      <dgm:spPr/>
    </dgm:pt>
    <dgm:pt modelId="{F3957B6A-FA8B-42FC-AD12-96CA021E9958}" type="pres">
      <dgm:prSet presAssocID="{43C861B8-D211-45BE-A251-BECC89ABE4D4}" presName="aSpace" presStyleCnt="0"/>
      <dgm:spPr/>
    </dgm:pt>
    <dgm:pt modelId="{00FFCFFE-9A83-4DC9-9D5B-ACD9E0509C9B}" type="pres">
      <dgm:prSet presAssocID="{A99E0FDE-C610-4B63-A03F-DA3EC82A1779}" presName="aNode" presStyleLbl="fgAcc1" presStyleIdx="1" presStyleCnt="3" custScaleY="14248">
        <dgm:presLayoutVars>
          <dgm:bulletEnabled val="1"/>
        </dgm:presLayoutVars>
      </dgm:prSet>
      <dgm:spPr/>
    </dgm:pt>
    <dgm:pt modelId="{9FBF6910-7927-4D6A-911B-C344F39F6E44}" type="pres">
      <dgm:prSet presAssocID="{A99E0FDE-C610-4B63-A03F-DA3EC82A1779}" presName="aSpace" presStyleCnt="0"/>
      <dgm:spPr/>
    </dgm:pt>
    <dgm:pt modelId="{CDAD3525-7345-4F8D-A3AA-8CFACB8D8E71}" type="pres">
      <dgm:prSet presAssocID="{A58AB246-5C34-40CA-86DC-FD8AF3E33DE1}" presName="aNode" presStyleLbl="fgAcc1" presStyleIdx="2" presStyleCnt="3">
        <dgm:presLayoutVars>
          <dgm:bulletEnabled val="1"/>
        </dgm:presLayoutVars>
      </dgm:prSet>
      <dgm:spPr/>
    </dgm:pt>
    <dgm:pt modelId="{FBBCB9FB-3770-4430-A402-EABB671F0D5A}" type="pres">
      <dgm:prSet presAssocID="{A58AB246-5C34-40CA-86DC-FD8AF3E33DE1}" presName="aSpace" presStyleCnt="0"/>
      <dgm:spPr/>
    </dgm:pt>
  </dgm:ptLst>
  <dgm:cxnLst>
    <dgm:cxn modelId="{D3449800-9C31-4369-81C3-DE6B72466C94}" srcId="{A58AB246-5C34-40CA-86DC-FD8AF3E33DE1}" destId="{6BC18F8A-38FD-4FB3-BFA4-66FC6F8AE336}" srcOrd="10" destOrd="0" parTransId="{6D63C699-3413-44CA-B6AE-48233C1E1A37}" sibTransId="{6CBE7917-7DC4-4E79-93C8-2F4C8A4F0691}"/>
    <dgm:cxn modelId="{12B1520A-D25E-42E7-A4A4-139ADC611726}" type="presOf" srcId="{CD5B01F3-7A08-443A-ACC4-A8ACC4658C0F}" destId="{CDAD3525-7345-4F8D-A3AA-8CFACB8D8E71}" srcOrd="0" destOrd="10" presId="urn:microsoft.com/office/officeart/2005/8/layout/pyramid2"/>
    <dgm:cxn modelId="{4BC51323-F650-4EDC-B334-8138F8BCCF91}" type="presOf" srcId="{43C861B8-D211-45BE-A251-BECC89ABE4D4}" destId="{D7E84A81-AE5F-44B2-8BA9-61ED7C576334}" srcOrd="0" destOrd="0" presId="urn:microsoft.com/office/officeart/2005/8/layout/pyramid2"/>
    <dgm:cxn modelId="{6BE61426-843A-4392-A2E8-1DD28E67FB85}" type="presOf" srcId="{588E9832-87B2-4C33-BCE5-D4EC9F572981}" destId="{CDAD3525-7345-4F8D-A3AA-8CFACB8D8E71}" srcOrd="0" destOrd="2" presId="urn:microsoft.com/office/officeart/2005/8/layout/pyramid2"/>
    <dgm:cxn modelId="{0496C926-8B38-4007-91CB-A4D9F5EF0F55}" srcId="{A58AB246-5C34-40CA-86DC-FD8AF3E33DE1}" destId="{F06B0C26-480A-407C-9B20-EA1B04BD4E52}" srcOrd="4" destOrd="0" parTransId="{11A7389E-7404-4090-BE7B-AF988C1B15D9}" sibTransId="{5D413FA4-213C-4BF3-8997-559CDC6F8BFE}"/>
    <dgm:cxn modelId="{EF968139-D3B6-4AF5-997D-C84782266259}" srcId="{A58AB246-5C34-40CA-86DC-FD8AF3E33DE1}" destId="{588E9832-87B2-4C33-BCE5-D4EC9F572981}" srcOrd="1" destOrd="0" parTransId="{01052ABC-72CC-4FF0-921A-007913A0C466}" sibTransId="{2C04F919-AE88-4582-9CFB-A7B690331EB3}"/>
    <dgm:cxn modelId="{081B353F-00DF-436E-B7F8-8185C1B0EB83}" srcId="{F8846A94-7879-420C-9437-2E9F0BC0C3ED}" destId="{A58AB246-5C34-40CA-86DC-FD8AF3E33DE1}" srcOrd="2" destOrd="0" parTransId="{177B4131-4ED8-4F9A-8917-FA3D1F27ABB3}" sibTransId="{E4D8F353-D802-49C8-8FEB-FAF08E0AC4C9}"/>
    <dgm:cxn modelId="{BBFB4D64-1766-49B0-AD14-D2392B6A700B}" type="presOf" srcId="{99678BE5-9B7D-4D3C-8247-D05B3D993366}" destId="{CDAD3525-7345-4F8D-A3AA-8CFACB8D8E71}" srcOrd="0" destOrd="4" presId="urn:microsoft.com/office/officeart/2005/8/layout/pyramid2"/>
    <dgm:cxn modelId="{B1888C4B-D5CE-4CFD-B5C3-FD410647D7DB}" srcId="{F8846A94-7879-420C-9437-2E9F0BC0C3ED}" destId="{A99E0FDE-C610-4B63-A03F-DA3EC82A1779}" srcOrd="1" destOrd="0" parTransId="{E882E541-ECD9-49AD-82A0-5E8A3232200F}" sibTransId="{A4AACACD-F833-4112-8367-8DDA6B555DDB}"/>
    <dgm:cxn modelId="{E567E34B-ED41-4A67-83DA-F7CDE7D8835D}" type="presOf" srcId="{7A779BE1-6068-4F4E-BB70-F41CDF2BDC7E}" destId="{CDAD3525-7345-4F8D-A3AA-8CFACB8D8E71}" srcOrd="0" destOrd="9" presId="urn:microsoft.com/office/officeart/2005/8/layout/pyramid2"/>
    <dgm:cxn modelId="{5EF0986D-E62E-4A61-82C7-92894E644E03}" type="presOf" srcId="{C0BDE925-2A5D-4DEA-9C74-3C2DB0270599}" destId="{CDAD3525-7345-4F8D-A3AA-8CFACB8D8E71}" srcOrd="0" destOrd="3" presId="urn:microsoft.com/office/officeart/2005/8/layout/pyramid2"/>
    <dgm:cxn modelId="{9BB98774-8022-40A1-BB81-A7A735D32998}" type="presOf" srcId="{F06B0C26-480A-407C-9B20-EA1B04BD4E52}" destId="{CDAD3525-7345-4F8D-A3AA-8CFACB8D8E71}" srcOrd="0" destOrd="5" presId="urn:microsoft.com/office/officeart/2005/8/layout/pyramid2"/>
    <dgm:cxn modelId="{A0A84355-C970-405A-8EBD-C9B45F133977}" type="presOf" srcId="{A99E0FDE-C610-4B63-A03F-DA3EC82A1779}" destId="{00FFCFFE-9A83-4DC9-9D5B-ACD9E0509C9B}" srcOrd="0" destOrd="0" presId="urn:microsoft.com/office/officeart/2005/8/layout/pyramid2"/>
    <dgm:cxn modelId="{700A3179-0569-4923-8422-19ECE07DCD40}" type="presOf" srcId="{F8846A94-7879-420C-9437-2E9F0BC0C3ED}" destId="{557BCD5E-0385-495A-8B50-C82648658754}" srcOrd="0" destOrd="0" presId="urn:microsoft.com/office/officeart/2005/8/layout/pyramid2"/>
    <dgm:cxn modelId="{6529497A-B395-4D37-9925-AC669B87BDC0}" srcId="{F8846A94-7879-420C-9437-2E9F0BC0C3ED}" destId="{43C861B8-D211-45BE-A251-BECC89ABE4D4}" srcOrd="0" destOrd="0" parTransId="{83481EF1-83B7-44C5-A5A8-E3ED206FD76A}" sibTransId="{05268D22-4DDD-4BAA-A859-E87BBA420C4B}"/>
    <dgm:cxn modelId="{EC9D967A-4CE3-416D-BA12-6C0BF4F7EBA9}" srcId="{A58AB246-5C34-40CA-86DC-FD8AF3E33DE1}" destId="{A95DCA54-FD00-43CE-A095-5BA48FCE9E58}" srcOrd="0" destOrd="0" parTransId="{447AA28C-880D-4934-9E75-7A3CCA3622BE}" sibTransId="{CC892106-C31A-4C06-A6CC-B0FB0A926845}"/>
    <dgm:cxn modelId="{2306DF87-4AA4-4E1D-9A22-95746464216F}" type="presOf" srcId="{6BC18F8A-38FD-4FB3-BFA4-66FC6F8AE336}" destId="{CDAD3525-7345-4F8D-A3AA-8CFACB8D8E71}" srcOrd="0" destOrd="11" presId="urn:microsoft.com/office/officeart/2005/8/layout/pyramid2"/>
    <dgm:cxn modelId="{FE315294-1D58-47B5-B6FF-F8068A74AB1E}" type="presOf" srcId="{BFF7FE40-7012-4807-ADAB-78F574CA0676}" destId="{CDAD3525-7345-4F8D-A3AA-8CFACB8D8E71}" srcOrd="0" destOrd="7" presId="urn:microsoft.com/office/officeart/2005/8/layout/pyramid2"/>
    <dgm:cxn modelId="{F2BBEC9E-6C24-4CBC-AE2B-DCF56711FF80}" srcId="{A58AB246-5C34-40CA-86DC-FD8AF3E33DE1}" destId="{BFF7FE40-7012-4807-ADAB-78F574CA0676}" srcOrd="6" destOrd="0" parTransId="{D0AE5E4E-2A8F-4AAE-94B5-77147ACAFE63}" sibTransId="{E1BE544A-C31E-4670-BFD6-421415E23371}"/>
    <dgm:cxn modelId="{0B401AA7-E751-4360-A58B-FA65A15A8D63}" type="presOf" srcId="{575200D2-3395-493E-A04C-942BBEEB8EFD}" destId="{CDAD3525-7345-4F8D-A3AA-8CFACB8D8E71}" srcOrd="0" destOrd="6" presId="urn:microsoft.com/office/officeart/2005/8/layout/pyramid2"/>
    <dgm:cxn modelId="{C183E6A7-F691-4C85-9E87-671D09CDB294}" srcId="{A58AB246-5C34-40CA-86DC-FD8AF3E33DE1}" destId="{C0BDE925-2A5D-4DEA-9C74-3C2DB0270599}" srcOrd="2" destOrd="0" parTransId="{E7C99ECB-B046-423D-BD93-4FF53D875753}" sibTransId="{7CCE8C8B-EDF2-45DF-8C89-6C210745262B}"/>
    <dgm:cxn modelId="{2DC79AAD-57AD-408F-BC60-62B274939174}" srcId="{A58AB246-5C34-40CA-86DC-FD8AF3E33DE1}" destId="{F933A973-C6F1-4E8C-8EE1-09CB1BDDFF39}" srcOrd="7" destOrd="0" parTransId="{A51104AF-EC13-4C11-806E-EB298904EC68}" sibTransId="{5076C2EC-E770-443E-919D-A49F0A78561D}"/>
    <dgm:cxn modelId="{FB2AA5C0-EBF3-4405-B194-1E4F7915F76A}" srcId="{A58AB246-5C34-40CA-86DC-FD8AF3E33DE1}" destId="{575200D2-3395-493E-A04C-942BBEEB8EFD}" srcOrd="5" destOrd="0" parTransId="{2E525CFF-86B0-4D9D-88CF-38E1BB1EC970}" sibTransId="{BA5B27F4-268E-4BE5-9568-EF06D2993D3C}"/>
    <dgm:cxn modelId="{34C0A7C0-3998-443D-B163-C9803CA2FE00}" srcId="{A58AB246-5C34-40CA-86DC-FD8AF3E33DE1}" destId="{7A779BE1-6068-4F4E-BB70-F41CDF2BDC7E}" srcOrd="8" destOrd="0" parTransId="{4CF8A5AB-3622-406F-ADF2-8853152A5143}" sibTransId="{6D66DFA7-45FF-4847-8589-C4A24FCD6996}"/>
    <dgm:cxn modelId="{36460FD3-B247-47F3-B62A-94D7120992DB}" srcId="{A58AB246-5C34-40CA-86DC-FD8AF3E33DE1}" destId="{99678BE5-9B7D-4D3C-8247-D05B3D993366}" srcOrd="3" destOrd="0" parTransId="{A5206F8D-D4D0-48A8-9921-0D306DE6D668}" sibTransId="{89EBCA50-A53B-4AC2-BC55-28224DA124DC}"/>
    <dgm:cxn modelId="{AC1985D9-6137-4968-80C3-0905A2C4B3B9}" type="presOf" srcId="{A58AB246-5C34-40CA-86DC-FD8AF3E33DE1}" destId="{CDAD3525-7345-4F8D-A3AA-8CFACB8D8E71}" srcOrd="0" destOrd="0" presId="urn:microsoft.com/office/officeart/2005/8/layout/pyramid2"/>
    <dgm:cxn modelId="{AF2BFADA-F01D-4D35-87A7-50D23F41C4E8}" type="presOf" srcId="{F933A973-C6F1-4E8C-8EE1-09CB1BDDFF39}" destId="{CDAD3525-7345-4F8D-A3AA-8CFACB8D8E71}" srcOrd="0" destOrd="8" presId="urn:microsoft.com/office/officeart/2005/8/layout/pyramid2"/>
    <dgm:cxn modelId="{EC327DF3-9394-4B12-BB2E-7B3DB9B2AE78}" srcId="{A58AB246-5C34-40CA-86DC-FD8AF3E33DE1}" destId="{CD5B01F3-7A08-443A-ACC4-A8ACC4658C0F}" srcOrd="9" destOrd="0" parTransId="{C1F0ABDE-9971-4A70-97BB-85D37726D741}" sibTransId="{938C5876-3F44-46CA-B262-1C21A9827CD3}"/>
    <dgm:cxn modelId="{80A3DFF9-CD6F-46CF-8142-1356D95B34DB}" type="presOf" srcId="{A95DCA54-FD00-43CE-A095-5BA48FCE9E58}" destId="{CDAD3525-7345-4F8D-A3AA-8CFACB8D8E71}" srcOrd="0" destOrd="1" presId="urn:microsoft.com/office/officeart/2005/8/layout/pyramid2"/>
    <dgm:cxn modelId="{93AFA15B-C614-42A3-954F-B5A54D3BCE1F}" type="presParOf" srcId="{557BCD5E-0385-495A-8B50-C82648658754}" destId="{565F73FD-CD3A-49AA-BE99-F6B9FD06A457}" srcOrd="0" destOrd="0" presId="urn:microsoft.com/office/officeart/2005/8/layout/pyramid2"/>
    <dgm:cxn modelId="{3FBCBDFA-F780-4DC6-B03D-EA0011C23BBA}" type="presParOf" srcId="{557BCD5E-0385-495A-8B50-C82648658754}" destId="{BBE3E18F-C365-438E-9D11-CA7A74B25794}" srcOrd="1" destOrd="0" presId="urn:microsoft.com/office/officeart/2005/8/layout/pyramid2"/>
    <dgm:cxn modelId="{1F33996D-CD5B-4982-BE08-55B271739424}" type="presParOf" srcId="{BBE3E18F-C365-438E-9D11-CA7A74B25794}" destId="{D7E84A81-AE5F-44B2-8BA9-61ED7C576334}" srcOrd="0" destOrd="0" presId="urn:microsoft.com/office/officeart/2005/8/layout/pyramid2"/>
    <dgm:cxn modelId="{E96B8532-49CD-44A2-A441-3D1DA6FCBCC8}" type="presParOf" srcId="{BBE3E18F-C365-438E-9D11-CA7A74B25794}" destId="{F3957B6A-FA8B-42FC-AD12-96CA021E9958}" srcOrd="1" destOrd="0" presId="urn:microsoft.com/office/officeart/2005/8/layout/pyramid2"/>
    <dgm:cxn modelId="{B9574959-426F-458A-95C6-D9EA1FB8E713}" type="presParOf" srcId="{BBE3E18F-C365-438E-9D11-CA7A74B25794}" destId="{00FFCFFE-9A83-4DC9-9D5B-ACD9E0509C9B}" srcOrd="2" destOrd="0" presId="urn:microsoft.com/office/officeart/2005/8/layout/pyramid2"/>
    <dgm:cxn modelId="{60F372BD-8873-4661-898D-F4B7F1EE014E}" type="presParOf" srcId="{BBE3E18F-C365-438E-9D11-CA7A74B25794}" destId="{9FBF6910-7927-4D6A-911B-C344F39F6E44}" srcOrd="3" destOrd="0" presId="urn:microsoft.com/office/officeart/2005/8/layout/pyramid2"/>
    <dgm:cxn modelId="{C001CB41-B31D-4052-8C1D-0E263EDFAE0C}" type="presParOf" srcId="{BBE3E18F-C365-438E-9D11-CA7A74B25794}" destId="{CDAD3525-7345-4F8D-A3AA-8CFACB8D8E71}" srcOrd="4" destOrd="0" presId="urn:microsoft.com/office/officeart/2005/8/layout/pyramid2"/>
    <dgm:cxn modelId="{D3CD5D73-8CA9-48B4-9DC8-BF8C7E3A63BF}" type="presParOf" srcId="{BBE3E18F-C365-438E-9D11-CA7A74B25794}" destId="{FBBCB9FB-3770-4430-A402-EABB671F0D5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D9C60E-FDB8-4F67-AA7B-361C03C4CEB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6B9208B-170F-483E-81C8-6AAC27C68648}">
      <dgm:prSet custT="1"/>
      <dgm:spPr/>
      <dgm:t>
        <a:bodyPr/>
        <a:lstStyle/>
        <a:p>
          <a:pPr rtl="0"/>
          <a:r>
            <a:rPr lang="en-IN" sz="1200" b="0" i="0" dirty="0"/>
            <a:t>✅ Content Structure for “Plan &amp; Visualize with </a:t>
          </a:r>
          <a:r>
            <a:rPr lang="en-IN" sz="1200" b="0" i="0" dirty="0" err="1"/>
            <a:t>Flinkit</a:t>
          </a:r>
          <a:r>
            <a:rPr lang="en-IN" sz="1200" b="0" i="0" dirty="0"/>
            <a:t>”</a:t>
          </a:r>
          <a:endParaRPr lang="en-IN" sz="1200" dirty="0"/>
        </a:p>
      </dgm:t>
    </dgm:pt>
    <dgm:pt modelId="{349D2636-6BA8-4958-A811-59EA2AB41253}" type="parTrans" cxnId="{7C46D6EF-AFEB-4635-B587-D4B3B44D1051}">
      <dgm:prSet/>
      <dgm:spPr/>
      <dgm:t>
        <a:bodyPr/>
        <a:lstStyle/>
        <a:p>
          <a:endParaRPr lang="en-IN"/>
        </a:p>
      </dgm:t>
    </dgm:pt>
    <dgm:pt modelId="{BEF3A56F-1CA2-42E5-AE89-C360EE0AEA8C}" type="sibTrans" cxnId="{7C46D6EF-AFEB-4635-B587-D4B3B44D1051}">
      <dgm:prSet/>
      <dgm:spPr/>
      <dgm:t>
        <a:bodyPr/>
        <a:lstStyle/>
        <a:p>
          <a:endParaRPr lang="en-IN"/>
        </a:p>
      </dgm:t>
    </dgm:pt>
    <dgm:pt modelId="{3F3A6F4B-5D36-4045-BA33-9DEA6042086E}">
      <dgm:prSet custT="1"/>
      <dgm:spPr/>
      <dgm:t>
        <a:bodyPr/>
        <a:lstStyle/>
        <a:p>
          <a:pPr rtl="0"/>
          <a:r>
            <a:rPr lang="en-IN" sz="1200" b="0" i="0" dirty="0"/>
            <a:t>1️⃣ Blog Page – </a:t>
          </a:r>
          <a:r>
            <a:rPr lang="en-IN" sz="1200" b="0" i="1" dirty="0"/>
            <a:t>“Plan &amp; Visualize with </a:t>
          </a:r>
          <a:r>
            <a:rPr lang="en-IN" sz="1200" b="0" i="1" dirty="0" err="1"/>
            <a:t>Flinkit</a:t>
          </a:r>
          <a:r>
            <a:rPr lang="en-IN" sz="1200" b="0" i="1" dirty="0"/>
            <a:t>: How to Build a Content Calendar in 2025”</a:t>
          </a:r>
          <a:endParaRPr lang="en-IN" sz="1200" dirty="0"/>
        </a:p>
      </dgm:t>
    </dgm:pt>
    <dgm:pt modelId="{D8B5AD26-148B-4072-8427-69AF6B566B7B}" type="parTrans" cxnId="{AEA5FA1E-7855-40BE-9E17-152FA2F85B03}">
      <dgm:prSet/>
      <dgm:spPr/>
      <dgm:t>
        <a:bodyPr/>
        <a:lstStyle/>
        <a:p>
          <a:endParaRPr lang="en-IN"/>
        </a:p>
      </dgm:t>
    </dgm:pt>
    <dgm:pt modelId="{6049C290-4BC4-4777-B696-BE4CC330C83A}" type="sibTrans" cxnId="{AEA5FA1E-7855-40BE-9E17-152FA2F85B03}">
      <dgm:prSet/>
      <dgm:spPr/>
      <dgm:t>
        <a:bodyPr/>
        <a:lstStyle/>
        <a:p>
          <a:endParaRPr lang="en-IN"/>
        </a:p>
      </dgm:t>
    </dgm:pt>
    <dgm:pt modelId="{41594E3D-C2CC-486E-9292-A34632801521}">
      <dgm:prSet custT="1"/>
      <dgm:spPr/>
      <dgm:t>
        <a:bodyPr/>
        <a:lstStyle/>
        <a:p>
          <a:pPr rtl="0"/>
          <a:r>
            <a:rPr lang="en-IN" sz="1200" b="1" i="0" dirty="0"/>
            <a:t>H1:</a:t>
          </a:r>
          <a:r>
            <a:rPr lang="en-IN" sz="1200" b="0" i="0" dirty="0"/>
            <a:t> Plan &amp; Visualize with </a:t>
          </a:r>
          <a:r>
            <a:rPr lang="en-IN" sz="1200" b="0" i="0" dirty="0" err="1"/>
            <a:t>Flinkit</a:t>
          </a:r>
          <a:r>
            <a:rPr lang="en-IN" sz="1200" b="0" i="0" dirty="0"/>
            <a:t>: How to Build a Content Calendar in 2025</a:t>
          </a:r>
          <a:endParaRPr lang="en-IN" sz="1200" dirty="0"/>
        </a:p>
      </dgm:t>
    </dgm:pt>
    <dgm:pt modelId="{CD47EF3E-ECB9-4E2A-849F-DD811B1DCF35}" type="parTrans" cxnId="{66C1667C-F35F-4F98-AA62-F70B4A2D53E6}">
      <dgm:prSet/>
      <dgm:spPr/>
      <dgm:t>
        <a:bodyPr/>
        <a:lstStyle/>
        <a:p>
          <a:endParaRPr lang="en-IN"/>
        </a:p>
      </dgm:t>
    </dgm:pt>
    <dgm:pt modelId="{C57B222C-F649-4642-8FAF-252907D2895E}" type="sibTrans" cxnId="{66C1667C-F35F-4F98-AA62-F70B4A2D53E6}">
      <dgm:prSet/>
      <dgm:spPr/>
      <dgm:t>
        <a:bodyPr/>
        <a:lstStyle/>
        <a:p>
          <a:endParaRPr lang="en-IN"/>
        </a:p>
      </dgm:t>
    </dgm:pt>
    <dgm:pt modelId="{CF8FD1AE-6A36-4E1A-AE0D-8B0B25B3744E}">
      <dgm:prSet custT="1"/>
      <dgm:spPr/>
      <dgm:t>
        <a:bodyPr/>
        <a:lstStyle/>
        <a:p>
          <a:pPr rtl="0"/>
          <a:r>
            <a:rPr lang="en-IN" sz="1200" b="1" i="0" dirty="0"/>
            <a:t>Intro</a:t>
          </a:r>
          <a:endParaRPr lang="en-IN" sz="1200" dirty="0"/>
        </a:p>
      </dgm:t>
    </dgm:pt>
    <dgm:pt modelId="{AF67BDAD-6371-4614-89C0-125E0FB5696E}" type="parTrans" cxnId="{61B12EE7-71A3-442B-AC94-4E382431BAF6}">
      <dgm:prSet/>
      <dgm:spPr/>
      <dgm:t>
        <a:bodyPr/>
        <a:lstStyle/>
        <a:p>
          <a:endParaRPr lang="en-IN"/>
        </a:p>
      </dgm:t>
    </dgm:pt>
    <dgm:pt modelId="{90A96993-5B9F-4593-967D-7385C590DF34}" type="sibTrans" cxnId="{61B12EE7-71A3-442B-AC94-4E382431BAF6}">
      <dgm:prSet/>
      <dgm:spPr/>
      <dgm:t>
        <a:bodyPr/>
        <a:lstStyle/>
        <a:p>
          <a:endParaRPr lang="en-IN"/>
        </a:p>
      </dgm:t>
    </dgm:pt>
    <dgm:pt modelId="{CCE7CB77-5BD2-4C09-9D6D-7DAC3A8E0FC0}">
      <dgm:prSet custT="1"/>
      <dgm:spPr/>
      <dgm:t>
        <a:bodyPr/>
        <a:lstStyle/>
        <a:p>
          <a:pPr rtl="0"/>
          <a:r>
            <a:rPr lang="en-IN" sz="1200" b="0" i="0" dirty="0"/>
            <a:t>Why planning &amp; visualization are key for modern content marketing</a:t>
          </a:r>
          <a:endParaRPr lang="en-IN" sz="1200" dirty="0"/>
        </a:p>
      </dgm:t>
    </dgm:pt>
    <dgm:pt modelId="{83A786A8-F52F-4EC2-8090-DAEB13B9EC4D}" type="parTrans" cxnId="{7345FFFA-40A1-46BD-90E6-087D853505CB}">
      <dgm:prSet/>
      <dgm:spPr/>
      <dgm:t>
        <a:bodyPr/>
        <a:lstStyle/>
        <a:p>
          <a:endParaRPr lang="en-IN"/>
        </a:p>
      </dgm:t>
    </dgm:pt>
    <dgm:pt modelId="{40B251FB-9775-4557-B169-10102EFCF6F2}" type="sibTrans" cxnId="{7345FFFA-40A1-46BD-90E6-087D853505CB}">
      <dgm:prSet/>
      <dgm:spPr/>
      <dgm:t>
        <a:bodyPr/>
        <a:lstStyle/>
        <a:p>
          <a:endParaRPr lang="en-IN"/>
        </a:p>
      </dgm:t>
    </dgm:pt>
    <dgm:pt modelId="{F0E7AA1D-9FA6-4C99-B677-C0411FC3C7FD}">
      <dgm:prSet custT="1"/>
      <dgm:spPr/>
      <dgm:t>
        <a:bodyPr/>
        <a:lstStyle/>
        <a:p>
          <a:pPr rtl="0"/>
          <a:r>
            <a:rPr lang="en-IN" sz="1200" b="0" i="0" dirty="0"/>
            <a:t>Common challenges without a structured calendar</a:t>
          </a:r>
          <a:endParaRPr lang="en-IN" sz="1200" dirty="0"/>
        </a:p>
      </dgm:t>
    </dgm:pt>
    <dgm:pt modelId="{DD03023F-2CD3-4F34-9703-BD144B2962E5}" type="parTrans" cxnId="{756B77C1-04F1-4058-BB33-410C4E319D78}">
      <dgm:prSet/>
      <dgm:spPr/>
      <dgm:t>
        <a:bodyPr/>
        <a:lstStyle/>
        <a:p>
          <a:endParaRPr lang="en-IN"/>
        </a:p>
      </dgm:t>
    </dgm:pt>
    <dgm:pt modelId="{E2A58015-5672-4203-A9ED-8925334D573D}" type="sibTrans" cxnId="{756B77C1-04F1-4058-BB33-410C4E319D78}">
      <dgm:prSet/>
      <dgm:spPr/>
      <dgm:t>
        <a:bodyPr/>
        <a:lstStyle/>
        <a:p>
          <a:endParaRPr lang="en-IN"/>
        </a:p>
      </dgm:t>
    </dgm:pt>
    <dgm:pt modelId="{A7F008C8-FDA4-4384-81CE-91850F63BCBC}">
      <dgm:prSet custT="1"/>
      <dgm:spPr/>
      <dgm:t>
        <a:bodyPr/>
        <a:lstStyle/>
        <a:p>
          <a:pPr rtl="0"/>
          <a:r>
            <a:rPr lang="en-IN" sz="1200" b="1" i="0" dirty="0"/>
            <a:t>H2: Why Content Planning Matters in 2025</a:t>
          </a:r>
          <a:endParaRPr lang="en-IN" sz="1200" dirty="0"/>
        </a:p>
      </dgm:t>
    </dgm:pt>
    <dgm:pt modelId="{7C7360BD-EEB2-4DE3-BAD1-D8E80B362284}" type="parTrans" cxnId="{11D535FD-973F-4376-9A21-527DCA042EA3}">
      <dgm:prSet/>
      <dgm:spPr/>
      <dgm:t>
        <a:bodyPr/>
        <a:lstStyle/>
        <a:p>
          <a:endParaRPr lang="en-IN"/>
        </a:p>
      </dgm:t>
    </dgm:pt>
    <dgm:pt modelId="{6E69F110-F223-4445-90B1-E5567DDA173B}" type="sibTrans" cxnId="{11D535FD-973F-4376-9A21-527DCA042EA3}">
      <dgm:prSet/>
      <dgm:spPr/>
      <dgm:t>
        <a:bodyPr/>
        <a:lstStyle/>
        <a:p>
          <a:endParaRPr lang="en-IN"/>
        </a:p>
      </dgm:t>
    </dgm:pt>
    <dgm:pt modelId="{8BAEBF8F-B205-41DD-811D-D0145C2DE3A7}">
      <dgm:prSet custT="1"/>
      <dgm:spPr/>
      <dgm:t>
        <a:bodyPr/>
        <a:lstStyle/>
        <a:p>
          <a:pPr rtl="0"/>
          <a:r>
            <a:rPr lang="en-IN" sz="1200" b="0" i="0" dirty="0"/>
            <a:t>Faster content cycles</a:t>
          </a:r>
          <a:endParaRPr lang="en-IN" sz="1200" dirty="0"/>
        </a:p>
      </dgm:t>
    </dgm:pt>
    <dgm:pt modelId="{56FD0117-B4AF-4EFB-A79A-E6204A701D1E}" type="parTrans" cxnId="{BDAA25AC-9264-4061-B41C-0FD693A5703F}">
      <dgm:prSet/>
      <dgm:spPr/>
      <dgm:t>
        <a:bodyPr/>
        <a:lstStyle/>
        <a:p>
          <a:endParaRPr lang="en-IN"/>
        </a:p>
      </dgm:t>
    </dgm:pt>
    <dgm:pt modelId="{48C167B5-3D98-4872-A135-7C313B39BDCD}" type="sibTrans" cxnId="{BDAA25AC-9264-4061-B41C-0FD693A5703F}">
      <dgm:prSet/>
      <dgm:spPr/>
      <dgm:t>
        <a:bodyPr/>
        <a:lstStyle/>
        <a:p>
          <a:endParaRPr lang="en-IN"/>
        </a:p>
      </dgm:t>
    </dgm:pt>
    <dgm:pt modelId="{20068B0F-CF8A-4CE4-B598-4A461EC67648}">
      <dgm:prSet custT="1"/>
      <dgm:spPr/>
      <dgm:t>
        <a:bodyPr/>
        <a:lstStyle/>
        <a:p>
          <a:pPr rtl="0"/>
          <a:r>
            <a:rPr lang="en-IN" sz="1200" b="0" i="0" dirty="0"/>
            <a:t>Multi-platform publishing</a:t>
          </a:r>
          <a:endParaRPr lang="en-IN" sz="1200" dirty="0"/>
        </a:p>
      </dgm:t>
    </dgm:pt>
    <dgm:pt modelId="{261FC8C3-E916-41F1-83D6-F6F7355802BD}" type="parTrans" cxnId="{1FC65CC1-FA39-44A1-8755-15D62BC1232A}">
      <dgm:prSet/>
      <dgm:spPr/>
      <dgm:t>
        <a:bodyPr/>
        <a:lstStyle/>
        <a:p>
          <a:endParaRPr lang="en-IN"/>
        </a:p>
      </dgm:t>
    </dgm:pt>
    <dgm:pt modelId="{D06212F2-B3C8-45D7-9393-69D4BC562BB5}" type="sibTrans" cxnId="{1FC65CC1-FA39-44A1-8755-15D62BC1232A}">
      <dgm:prSet/>
      <dgm:spPr/>
      <dgm:t>
        <a:bodyPr/>
        <a:lstStyle/>
        <a:p>
          <a:endParaRPr lang="en-IN"/>
        </a:p>
      </dgm:t>
    </dgm:pt>
    <dgm:pt modelId="{80A03D65-E8FF-4F28-8D7B-C8B4C980386E}">
      <dgm:prSet custT="1"/>
      <dgm:spPr/>
      <dgm:t>
        <a:bodyPr/>
        <a:lstStyle/>
        <a:p>
          <a:pPr rtl="0"/>
          <a:r>
            <a:rPr lang="en-IN" sz="1200" b="0" i="0" dirty="0"/>
            <a:t>Data-driven strategies</a:t>
          </a:r>
          <a:endParaRPr lang="en-IN" sz="1200" dirty="0"/>
        </a:p>
      </dgm:t>
    </dgm:pt>
    <dgm:pt modelId="{0722B5A0-114C-4209-800D-C4617289B094}" type="parTrans" cxnId="{417A792A-0765-45BB-BF9A-D7228BBB84E5}">
      <dgm:prSet/>
      <dgm:spPr/>
      <dgm:t>
        <a:bodyPr/>
        <a:lstStyle/>
        <a:p>
          <a:endParaRPr lang="en-IN"/>
        </a:p>
      </dgm:t>
    </dgm:pt>
    <dgm:pt modelId="{1BB8F4FC-095E-43BC-843B-7D15A8F5D943}" type="sibTrans" cxnId="{417A792A-0765-45BB-BF9A-D7228BBB84E5}">
      <dgm:prSet/>
      <dgm:spPr/>
      <dgm:t>
        <a:bodyPr/>
        <a:lstStyle/>
        <a:p>
          <a:endParaRPr lang="en-IN"/>
        </a:p>
      </dgm:t>
    </dgm:pt>
    <dgm:pt modelId="{58DFC374-0D21-4C63-9A73-E08200DE69F5}">
      <dgm:prSet custT="1"/>
      <dgm:spPr/>
      <dgm:t>
        <a:bodyPr/>
        <a:lstStyle/>
        <a:p>
          <a:pPr rtl="0"/>
          <a:r>
            <a:rPr lang="en-IN" sz="1200" b="1" i="0" dirty="0"/>
            <a:t>H2: Step 1 – Define Clear Goals</a:t>
          </a:r>
          <a:endParaRPr lang="en-IN" sz="1200" dirty="0"/>
        </a:p>
      </dgm:t>
    </dgm:pt>
    <dgm:pt modelId="{4C18CADD-69AF-4CAF-BE56-A012D527A135}" type="parTrans" cxnId="{FC5E5071-D050-461B-B2E0-577F5A2317D3}">
      <dgm:prSet/>
      <dgm:spPr/>
      <dgm:t>
        <a:bodyPr/>
        <a:lstStyle/>
        <a:p>
          <a:endParaRPr lang="en-IN"/>
        </a:p>
      </dgm:t>
    </dgm:pt>
    <dgm:pt modelId="{3E39A195-D118-4E21-8E53-A7884EBA7D68}" type="sibTrans" cxnId="{FC5E5071-D050-461B-B2E0-577F5A2317D3}">
      <dgm:prSet/>
      <dgm:spPr/>
      <dgm:t>
        <a:bodyPr/>
        <a:lstStyle/>
        <a:p>
          <a:endParaRPr lang="en-IN"/>
        </a:p>
      </dgm:t>
    </dgm:pt>
    <dgm:pt modelId="{ED26483E-486D-4454-8B67-5F20FD17F3F8}">
      <dgm:prSet custT="1"/>
      <dgm:spPr/>
      <dgm:t>
        <a:bodyPr/>
        <a:lstStyle/>
        <a:p>
          <a:pPr rtl="0"/>
          <a:r>
            <a:rPr lang="en-IN" sz="1200" b="0" i="0" dirty="0"/>
            <a:t>SMART goals example</a:t>
          </a:r>
          <a:endParaRPr lang="en-IN" sz="1200" dirty="0"/>
        </a:p>
      </dgm:t>
    </dgm:pt>
    <dgm:pt modelId="{058F1286-738F-497F-8E16-93EFC53A288E}" type="parTrans" cxnId="{05F18086-61C1-4C16-99D9-444ED32BBE50}">
      <dgm:prSet/>
      <dgm:spPr/>
      <dgm:t>
        <a:bodyPr/>
        <a:lstStyle/>
        <a:p>
          <a:endParaRPr lang="en-IN"/>
        </a:p>
      </dgm:t>
    </dgm:pt>
    <dgm:pt modelId="{DFB40FEB-2465-4F58-BA54-153B51BD989B}" type="sibTrans" cxnId="{05F18086-61C1-4C16-99D9-444ED32BBE50}">
      <dgm:prSet/>
      <dgm:spPr/>
      <dgm:t>
        <a:bodyPr/>
        <a:lstStyle/>
        <a:p>
          <a:endParaRPr lang="en-IN"/>
        </a:p>
      </dgm:t>
    </dgm:pt>
    <dgm:pt modelId="{41E30A36-4CB4-46A9-A039-7C6630A1FD6D}">
      <dgm:prSet custT="1"/>
      <dgm:spPr/>
      <dgm:t>
        <a:bodyPr/>
        <a:lstStyle/>
        <a:p>
          <a:pPr rtl="0"/>
          <a:r>
            <a:rPr lang="en-IN" sz="1200" b="0" i="0" dirty="0"/>
            <a:t>Aligning with brand objectives</a:t>
          </a:r>
          <a:endParaRPr lang="en-IN" sz="1200" dirty="0"/>
        </a:p>
      </dgm:t>
    </dgm:pt>
    <dgm:pt modelId="{1E74785E-12C1-4079-9678-203A3FD78679}" type="parTrans" cxnId="{8592D2FA-BA4B-42D9-B49A-F0DF4D905F86}">
      <dgm:prSet/>
      <dgm:spPr/>
      <dgm:t>
        <a:bodyPr/>
        <a:lstStyle/>
        <a:p>
          <a:endParaRPr lang="en-IN"/>
        </a:p>
      </dgm:t>
    </dgm:pt>
    <dgm:pt modelId="{83F28A81-51DB-4858-9970-9452CA0F2752}" type="sibTrans" cxnId="{8592D2FA-BA4B-42D9-B49A-F0DF4D905F86}">
      <dgm:prSet/>
      <dgm:spPr/>
      <dgm:t>
        <a:bodyPr/>
        <a:lstStyle/>
        <a:p>
          <a:endParaRPr lang="en-IN"/>
        </a:p>
      </dgm:t>
    </dgm:pt>
    <dgm:pt modelId="{49AA937C-DE4E-484D-A272-B2323E961BFA}">
      <dgm:prSet custT="1"/>
      <dgm:spPr/>
      <dgm:t>
        <a:bodyPr/>
        <a:lstStyle/>
        <a:p>
          <a:pPr rtl="0"/>
          <a:r>
            <a:rPr lang="en-IN" sz="1200" b="1" i="0" dirty="0"/>
            <a:t>H2: Step 2 – Build Your Content Calendar</a:t>
          </a:r>
          <a:endParaRPr lang="en-IN" sz="1200" dirty="0"/>
        </a:p>
      </dgm:t>
    </dgm:pt>
    <dgm:pt modelId="{3752ABB7-513F-4C5A-9A44-6974AD5D389B}" type="parTrans" cxnId="{7CCAD24F-6071-49E0-9B67-EE32E6E41542}">
      <dgm:prSet/>
      <dgm:spPr/>
      <dgm:t>
        <a:bodyPr/>
        <a:lstStyle/>
        <a:p>
          <a:endParaRPr lang="en-IN"/>
        </a:p>
      </dgm:t>
    </dgm:pt>
    <dgm:pt modelId="{30F790D9-8378-48A0-8729-87DF03D22EA3}" type="sibTrans" cxnId="{7CCAD24F-6071-49E0-9B67-EE32E6E41542}">
      <dgm:prSet/>
      <dgm:spPr/>
      <dgm:t>
        <a:bodyPr/>
        <a:lstStyle/>
        <a:p>
          <a:endParaRPr lang="en-IN"/>
        </a:p>
      </dgm:t>
    </dgm:pt>
    <dgm:pt modelId="{E565AAA5-7BB6-4301-9FC6-C453C3953BE8}">
      <dgm:prSet custT="1"/>
      <dgm:spPr/>
      <dgm:t>
        <a:bodyPr/>
        <a:lstStyle/>
        <a:p>
          <a:pPr rtl="0"/>
          <a:r>
            <a:rPr lang="en-IN" sz="1200" b="0" i="0" dirty="0"/>
            <a:t>Choosing the right format (Excel, Notion, </a:t>
          </a:r>
          <a:r>
            <a:rPr lang="en-IN" sz="1200" b="0" i="0" dirty="0" err="1"/>
            <a:t>Flinkit</a:t>
          </a:r>
          <a:r>
            <a:rPr lang="en-IN" sz="1200" b="0" i="0" dirty="0"/>
            <a:t> tool)</a:t>
          </a:r>
          <a:endParaRPr lang="en-IN" sz="1200" dirty="0"/>
        </a:p>
      </dgm:t>
    </dgm:pt>
    <dgm:pt modelId="{2AC0CEF7-B659-47BD-9D0B-C829B296C941}" type="parTrans" cxnId="{3A2E1FBD-F949-428A-B2D8-F246F82C576C}">
      <dgm:prSet/>
      <dgm:spPr/>
      <dgm:t>
        <a:bodyPr/>
        <a:lstStyle/>
        <a:p>
          <a:endParaRPr lang="en-IN"/>
        </a:p>
      </dgm:t>
    </dgm:pt>
    <dgm:pt modelId="{C545561F-0A32-46E9-9927-4580FF795AAB}" type="sibTrans" cxnId="{3A2E1FBD-F949-428A-B2D8-F246F82C576C}">
      <dgm:prSet/>
      <dgm:spPr/>
      <dgm:t>
        <a:bodyPr/>
        <a:lstStyle/>
        <a:p>
          <a:endParaRPr lang="en-IN"/>
        </a:p>
      </dgm:t>
    </dgm:pt>
    <dgm:pt modelId="{695055A3-AA41-41F4-AE3D-DC93F0361701}">
      <dgm:prSet custT="1"/>
      <dgm:spPr/>
      <dgm:t>
        <a:bodyPr/>
        <a:lstStyle/>
        <a:p>
          <a:pPr rtl="0"/>
          <a:r>
            <a:rPr lang="en-IN" sz="1200" b="0" i="0" dirty="0"/>
            <a:t>Structuring weekly/monthly content</a:t>
          </a:r>
          <a:endParaRPr lang="en-IN" sz="1200" dirty="0"/>
        </a:p>
      </dgm:t>
    </dgm:pt>
    <dgm:pt modelId="{FCB1B1C8-D28C-4227-9CF6-FC94DFD9832C}" type="parTrans" cxnId="{0FDE6533-BE67-4052-9D5B-D9604D8A3E7B}">
      <dgm:prSet/>
      <dgm:spPr/>
      <dgm:t>
        <a:bodyPr/>
        <a:lstStyle/>
        <a:p>
          <a:endParaRPr lang="en-IN"/>
        </a:p>
      </dgm:t>
    </dgm:pt>
    <dgm:pt modelId="{CA43ACC7-40DA-48A6-B246-AF080E482B8E}" type="sibTrans" cxnId="{0FDE6533-BE67-4052-9D5B-D9604D8A3E7B}">
      <dgm:prSet/>
      <dgm:spPr/>
      <dgm:t>
        <a:bodyPr/>
        <a:lstStyle/>
        <a:p>
          <a:endParaRPr lang="en-IN"/>
        </a:p>
      </dgm:t>
    </dgm:pt>
    <dgm:pt modelId="{184AAD28-8BCA-43BA-87FD-0E008D2154A4}" type="pres">
      <dgm:prSet presAssocID="{44D9C60E-FDB8-4F67-AA7B-361C03C4CEB5}" presName="Name0" presStyleCnt="0">
        <dgm:presLayoutVars>
          <dgm:dir/>
          <dgm:resizeHandles val="exact"/>
        </dgm:presLayoutVars>
      </dgm:prSet>
      <dgm:spPr/>
    </dgm:pt>
    <dgm:pt modelId="{462B8455-CB3A-4EF8-AFE3-3827C2D71C98}" type="pres">
      <dgm:prSet presAssocID="{A6B9208B-170F-483E-81C8-6AAC27C68648}" presName="node" presStyleLbl="node1" presStyleIdx="0" presStyleCnt="7">
        <dgm:presLayoutVars>
          <dgm:bulletEnabled val="1"/>
        </dgm:presLayoutVars>
      </dgm:prSet>
      <dgm:spPr/>
    </dgm:pt>
    <dgm:pt modelId="{6532FBF7-98C8-4726-ACB3-A4DFB5A5CA72}" type="pres">
      <dgm:prSet presAssocID="{BEF3A56F-1CA2-42E5-AE89-C360EE0AEA8C}" presName="sibTrans" presStyleLbl="sibTrans2D1" presStyleIdx="0" presStyleCnt="6"/>
      <dgm:spPr/>
    </dgm:pt>
    <dgm:pt modelId="{BA47D1F7-293E-457C-9494-8A84074BE52D}" type="pres">
      <dgm:prSet presAssocID="{BEF3A56F-1CA2-42E5-AE89-C360EE0AEA8C}" presName="connectorText" presStyleLbl="sibTrans2D1" presStyleIdx="0" presStyleCnt="6"/>
      <dgm:spPr/>
    </dgm:pt>
    <dgm:pt modelId="{562BE1E1-4AC1-47E0-995D-3269846D9FB5}" type="pres">
      <dgm:prSet presAssocID="{3F3A6F4B-5D36-4045-BA33-9DEA6042086E}" presName="node" presStyleLbl="node1" presStyleIdx="1" presStyleCnt="7">
        <dgm:presLayoutVars>
          <dgm:bulletEnabled val="1"/>
        </dgm:presLayoutVars>
      </dgm:prSet>
      <dgm:spPr/>
    </dgm:pt>
    <dgm:pt modelId="{B73173CC-2554-40D7-B288-D8E00D0507F5}" type="pres">
      <dgm:prSet presAssocID="{6049C290-4BC4-4777-B696-BE4CC330C83A}" presName="sibTrans" presStyleLbl="sibTrans2D1" presStyleIdx="1" presStyleCnt="6"/>
      <dgm:spPr/>
    </dgm:pt>
    <dgm:pt modelId="{F8A91088-2652-4908-ADDA-0B9AFB04926A}" type="pres">
      <dgm:prSet presAssocID="{6049C290-4BC4-4777-B696-BE4CC330C83A}" presName="connectorText" presStyleLbl="sibTrans2D1" presStyleIdx="1" presStyleCnt="6"/>
      <dgm:spPr/>
    </dgm:pt>
    <dgm:pt modelId="{62E98834-112A-40B4-91E6-DC5AEFEC6F3B}" type="pres">
      <dgm:prSet presAssocID="{41594E3D-C2CC-486E-9292-A34632801521}" presName="node" presStyleLbl="node1" presStyleIdx="2" presStyleCnt="7">
        <dgm:presLayoutVars>
          <dgm:bulletEnabled val="1"/>
        </dgm:presLayoutVars>
      </dgm:prSet>
      <dgm:spPr/>
    </dgm:pt>
    <dgm:pt modelId="{D85898C8-79E8-412F-8414-51C65ACF808D}" type="pres">
      <dgm:prSet presAssocID="{C57B222C-F649-4642-8FAF-252907D2895E}" presName="sibTrans" presStyleLbl="sibTrans2D1" presStyleIdx="2" presStyleCnt="6"/>
      <dgm:spPr/>
    </dgm:pt>
    <dgm:pt modelId="{3C22D5E2-5E71-46D2-8EF7-CE46D98EA1C7}" type="pres">
      <dgm:prSet presAssocID="{C57B222C-F649-4642-8FAF-252907D2895E}" presName="connectorText" presStyleLbl="sibTrans2D1" presStyleIdx="2" presStyleCnt="6"/>
      <dgm:spPr/>
    </dgm:pt>
    <dgm:pt modelId="{51AED676-865F-4198-AA30-17FA326A416A}" type="pres">
      <dgm:prSet presAssocID="{CF8FD1AE-6A36-4E1A-AE0D-8B0B25B3744E}" presName="node" presStyleLbl="node1" presStyleIdx="3" presStyleCnt="7">
        <dgm:presLayoutVars>
          <dgm:bulletEnabled val="1"/>
        </dgm:presLayoutVars>
      </dgm:prSet>
      <dgm:spPr/>
    </dgm:pt>
    <dgm:pt modelId="{0F8935CB-0A6D-4458-A1CF-DD7A409B207E}" type="pres">
      <dgm:prSet presAssocID="{90A96993-5B9F-4593-967D-7385C590DF34}" presName="sibTrans" presStyleLbl="sibTrans2D1" presStyleIdx="3" presStyleCnt="6"/>
      <dgm:spPr/>
    </dgm:pt>
    <dgm:pt modelId="{A9B697FB-07ED-4156-B15B-02E1259B7C2E}" type="pres">
      <dgm:prSet presAssocID="{90A96993-5B9F-4593-967D-7385C590DF34}" presName="connectorText" presStyleLbl="sibTrans2D1" presStyleIdx="3" presStyleCnt="6"/>
      <dgm:spPr/>
    </dgm:pt>
    <dgm:pt modelId="{6A17FA3D-7B4C-47EC-BC1C-A847DE6A9D80}" type="pres">
      <dgm:prSet presAssocID="{A7F008C8-FDA4-4384-81CE-91850F63BCBC}" presName="node" presStyleLbl="node1" presStyleIdx="4" presStyleCnt="7">
        <dgm:presLayoutVars>
          <dgm:bulletEnabled val="1"/>
        </dgm:presLayoutVars>
      </dgm:prSet>
      <dgm:spPr/>
    </dgm:pt>
    <dgm:pt modelId="{0A91C41F-EFC1-4D8A-918E-8D1618A4A831}" type="pres">
      <dgm:prSet presAssocID="{6E69F110-F223-4445-90B1-E5567DDA173B}" presName="sibTrans" presStyleLbl="sibTrans2D1" presStyleIdx="4" presStyleCnt="6"/>
      <dgm:spPr/>
    </dgm:pt>
    <dgm:pt modelId="{0E85A656-0455-4BD2-92FD-9EA8BFC0A43D}" type="pres">
      <dgm:prSet presAssocID="{6E69F110-F223-4445-90B1-E5567DDA173B}" presName="connectorText" presStyleLbl="sibTrans2D1" presStyleIdx="4" presStyleCnt="6"/>
      <dgm:spPr/>
    </dgm:pt>
    <dgm:pt modelId="{F4F0A235-824D-4074-A3C0-886A2E5C6BFD}" type="pres">
      <dgm:prSet presAssocID="{58DFC374-0D21-4C63-9A73-E08200DE69F5}" presName="node" presStyleLbl="node1" presStyleIdx="5" presStyleCnt="7">
        <dgm:presLayoutVars>
          <dgm:bulletEnabled val="1"/>
        </dgm:presLayoutVars>
      </dgm:prSet>
      <dgm:spPr/>
    </dgm:pt>
    <dgm:pt modelId="{357AB967-AB6C-4405-8078-67D1CD14567C}" type="pres">
      <dgm:prSet presAssocID="{3E39A195-D118-4E21-8E53-A7884EBA7D68}" presName="sibTrans" presStyleLbl="sibTrans2D1" presStyleIdx="5" presStyleCnt="6"/>
      <dgm:spPr/>
    </dgm:pt>
    <dgm:pt modelId="{CA8C88CD-A88D-47E4-8D80-B3CA92559917}" type="pres">
      <dgm:prSet presAssocID="{3E39A195-D118-4E21-8E53-A7884EBA7D68}" presName="connectorText" presStyleLbl="sibTrans2D1" presStyleIdx="5" presStyleCnt="6"/>
      <dgm:spPr/>
    </dgm:pt>
    <dgm:pt modelId="{27D5B760-97B8-42C1-A334-5497774B4EAF}" type="pres">
      <dgm:prSet presAssocID="{49AA937C-DE4E-484D-A272-B2323E961BFA}" presName="node" presStyleLbl="node1" presStyleIdx="6" presStyleCnt="7">
        <dgm:presLayoutVars>
          <dgm:bulletEnabled val="1"/>
        </dgm:presLayoutVars>
      </dgm:prSet>
      <dgm:spPr/>
    </dgm:pt>
  </dgm:ptLst>
  <dgm:cxnLst>
    <dgm:cxn modelId="{82C6C206-D5A7-4965-BFD3-8A80C9A6A6CB}" type="presOf" srcId="{C57B222C-F649-4642-8FAF-252907D2895E}" destId="{3C22D5E2-5E71-46D2-8EF7-CE46D98EA1C7}" srcOrd="1" destOrd="0" presId="urn:microsoft.com/office/officeart/2005/8/layout/process1"/>
    <dgm:cxn modelId="{4E84B318-24C7-4519-B05A-F7AC6245DBB4}" type="presOf" srcId="{90A96993-5B9F-4593-967D-7385C590DF34}" destId="{A9B697FB-07ED-4156-B15B-02E1259B7C2E}" srcOrd="1" destOrd="0" presId="urn:microsoft.com/office/officeart/2005/8/layout/process1"/>
    <dgm:cxn modelId="{AEA5FA1E-7855-40BE-9E17-152FA2F85B03}" srcId="{44D9C60E-FDB8-4F67-AA7B-361C03C4CEB5}" destId="{3F3A6F4B-5D36-4045-BA33-9DEA6042086E}" srcOrd="1" destOrd="0" parTransId="{D8B5AD26-148B-4072-8427-69AF6B566B7B}" sibTransId="{6049C290-4BC4-4777-B696-BE4CC330C83A}"/>
    <dgm:cxn modelId="{CA0C6E21-0C79-420E-AD50-0531B32FA704}" type="presOf" srcId="{A7F008C8-FDA4-4384-81CE-91850F63BCBC}" destId="{6A17FA3D-7B4C-47EC-BC1C-A847DE6A9D80}" srcOrd="0" destOrd="0" presId="urn:microsoft.com/office/officeart/2005/8/layout/process1"/>
    <dgm:cxn modelId="{5AF09525-CFD8-487B-B06F-5A2A11287954}" type="presOf" srcId="{6E69F110-F223-4445-90B1-E5567DDA173B}" destId="{0E85A656-0455-4BD2-92FD-9EA8BFC0A43D}" srcOrd="1" destOrd="0" presId="urn:microsoft.com/office/officeart/2005/8/layout/process1"/>
    <dgm:cxn modelId="{29963727-65BA-46A7-BFCF-51A49B718CC4}" type="presOf" srcId="{44D9C60E-FDB8-4F67-AA7B-361C03C4CEB5}" destId="{184AAD28-8BCA-43BA-87FD-0E008D2154A4}" srcOrd="0" destOrd="0" presId="urn:microsoft.com/office/officeart/2005/8/layout/process1"/>
    <dgm:cxn modelId="{417A792A-0765-45BB-BF9A-D7228BBB84E5}" srcId="{A7F008C8-FDA4-4384-81CE-91850F63BCBC}" destId="{80A03D65-E8FF-4F28-8D7B-C8B4C980386E}" srcOrd="2" destOrd="0" parTransId="{0722B5A0-114C-4209-800D-C4617289B094}" sibTransId="{1BB8F4FC-095E-43BC-843B-7D15A8F5D943}"/>
    <dgm:cxn modelId="{0FDE6533-BE67-4052-9D5B-D9604D8A3E7B}" srcId="{49AA937C-DE4E-484D-A272-B2323E961BFA}" destId="{695055A3-AA41-41F4-AE3D-DC93F0361701}" srcOrd="1" destOrd="0" parTransId="{FCB1B1C8-D28C-4227-9CF6-FC94DFD9832C}" sibTransId="{CA43ACC7-40DA-48A6-B246-AF080E482B8E}"/>
    <dgm:cxn modelId="{5129CF40-4CC5-4596-AD20-DF9D71991825}" type="presOf" srcId="{3E39A195-D118-4E21-8E53-A7884EBA7D68}" destId="{357AB967-AB6C-4405-8078-67D1CD14567C}" srcOrd="0" destOrd="0" presId="urn:microsoft.com/office/officeart/2005/8/layout/process1"/>
    <dgm:cxn modelId="{4F68F546-FB62-495F-AD6F-17B30871A48C}" type="presOf" srcId="{BEF3A56F-1CA2-42E5-AE89-C360EE0AEA8C}" destId="{BA47D1F7-293E-457C-9494-8A84074BE52D}" srcOrd="1" destOrd="0" presId="urn:microsoft.com/office/officeart/2005/8/layout/process1"/>
    <dgm:cxn modelId="{1DB2AB68-7CDD-4FD6-ACA6-FE60B5D039A5}" type="presOf" srcId="{41E30A36-4CB4-46A9-A039-7C6630A1FD6D}" destId="{F4F0A235-824D-4074-A3C0-886A2E5C6BFD}" srcOrd="0" destOrd="2" presId="urn:microsoft.com/office/officeart/2005/8/layout/process1"/>
    <dgm:cxn modelId="{6EB79E49-A32F-4ED4-B6A0-778AE4E92C97}" type="presOf" srcId="{80A03D65-E8FF-4F28-8D7B-C8B4C980386E}" destId="{6A17FA3D-7B4C-47EC-BC1C-A847DE6A9D80}" srcOrd="0" destOrd="3" presId="urn:microsoft.com/office/officeart/2005/8/layout/process1"/>
    <dgm:cxn modelId="{3931A74D-96C5-4468-9785-6C16CB00BC05}" type="presOf" srcId="{20068B0F-CF8A-4CE4-B598-4A461EC67648}" destId="{6A17FA3D-7B4C-47EC-BC1C-A847DE6A9D80}" srcOrd="0" destOrd="2" presId="urn:microsoft.com/office/officeart/2005/8/layout/process1"/>
    <dgm:cxn modelId="{169D6E6E-BD3F-4767-B4E1-63D6AB6F6D01}" type="presOf" srcId="{695055A3-AA41-41F4-AE3D-DC93F0361701}" destId="{27D5B760-97B8-42C1-A334-5497774B4EAF}" srcOrd="0" destOrd="2" presId="urn:microsoft.com/office/officeart/2005/8/layout/process1"/>
    <dgm:cxn modelId="{7CCAD24F-6071-49E0-9B67-EE32E6E41542}" srcId="{44D9C60E-FDB8-4F67-AA7B-361C03C4CEB5}" destId="{49AA937C-DE4E-484D-A272-B2323E961BFA}" srcOrd="6" destOrd="0" parTransId="{3752ABB7-513F-4C5A-9A44-6974AD5D389B}" sibTransId="{30F790D9-8378-48A0-8729-87DF03D22EA3}"/>
    <dgm:cxn modelId="{C073DA70-21FA-4EC7-8A6D-7FBABDF51A5C}" type="presOf" srcId="{3F3A6F4B-5D36-4045-BA33-9DEA6042086E}" destId="{562BE1E1-4AC1-47E0-995D-3269846D9FB5}" srcOrd="0" destOrd="0" presId="urn:microsoft.com/office/officeart/2005/8/layout/process1"/>
    <dgm:cxn modelId="{FC5E5071-D050-461B-B2E0-577F5A2317D3}" srcId="{44D9C60E-FDB8-4F67-AA7B-361C03C4CEB5}" destId="{58DFC374-0D21-4C63-9A73-E08200DE69F5}" srcOrd="5" destOrd="0" parTransId="{4C18CADD-69AF-4CAF-BE56-A012D527A135}" sibTransId="{3E39A195-D118-4E21-8E53-A7884EBA7D68}"/>
    <dgm:cxn modelId="{9B0D1A72-EFBD-475D-B669-FE992E141777}" type="presOf" srcId="{41594E3D-C2CC-486E-9292-A34632801521}" destId="{62E98834-112A-40B4-91E6-DC5AEFEC6F3B}" srcOrd="0" destOrd="0" presId="urn:microsoft.com/office/officeart/2005/8/layout/process1"/>
    <dgm:cxn modelId="{D13FAC73-4504-4CCD-96C0-DD8374CA06E4}" type="presOf" srcId="{6049C290-4BC4-4777-B696-BE4CC330C83A}" destId="{B73173CC-2554-40D7-B288-D8E00D0507F5}" srcOrd="0" destOrd="0" presId="urn:microsoft.com/office/officeart/2005/8/layout/process1"/>
    <dgm:cxn modelId="{AA415B7B-3D74-4197-9B18-55CAA2E9F6BE}" type="presOf" srcId="{8BAEBF8F-B205-41DD-811D-D0145C2DE3A7}" destId="{6A17FA3D-7B4C-47EC-BC1C-A847DE6A9D80}" srcOrd="0" destOrd="1" presId="urn:microsoft.com/office/officeart/2005/8/layout/process1"/>
    <dgm:cxn modelId="{0EB7147C-2F05-49F9-8CC4-6807552D3575}" type="presOf" srcId="{90A96993-5B9F-4593-967D-7385C590DF34}" destId="{0F8935CB-0A6D-4458-A1CF-DD7A409B207E}" srcOrd="0" destOrd="0" presId="urn:microsoft.com/office/officeart/2005/8/layout/process1"/>
    <dgm:cxn modelId="{66C1667C-F35F-4F98-AA62-F70B4A2D53E6}" srcId="{44D9C60E-FDB8-4F67-AA7B-361C03C4CEB5}" destId="{41594E3D-C2CC-486E-9292-A34632801521}" srcOrd="2" destOrd="0" parTransId="{CD47EF3E-ECB9-4E2A-849F-DD811B1DCF35}" sibTransId="{C57B222C-F649-4642-8FAF-252907D2895E}"/>
    <dgm:cxn modelId="{05F18086-61C1-4C16-99D9-444ED32BBE50}" srcId="{58DFC374-0D21-4C63-9A73-E08200DE69F5}" destId="{ED26483E-486D-4454-8B67-5F20FD17F3F8}" srcOrd="0" destOrd="0" parTransId="{058F1286-738F-497F-8E16-93EFC53A288E}" sibTransId="{DFB40FEB-2465-4F58-BA54-153B51BD989B}"/>
    <dgm:cxn modelId="{DCCC9A9D-457A-4C61-8595-C06FA6CA1A68}" type="presOf" srcId="{CF8FD1AE-6A36-4E1A-AE0D-8B0B25B3744E}" destId="{51AED676-865F-4198-AA30-17FA326A416A}" srcOrd="0" destOrd="0" presId="urn:microsoft.com/office/officeart/2005/8/layout/process1"/>
    <dgm:cxn modelId="{4A1BFFAA-E5E6-41AC-8F58-268B2E97548E}" type="presOf" srcId="{ED26483E-486D-4454-8B67-5F20FD17F3F8}" destId="{F4F0A235-824D-4074-A3C0-886A2E5C6BFD}" srcOrd="0" destOrd="1" presId="urn:microsoft.com/office/officeart/2005/8/layout/process1"/>
    <dgm:cxn modelId="{BDAA25AC-9264-4061-B41C-0FD693A5703F}" srcId="{A7F008C8-FDA4-4384-81CE-91850F63BCBC}" destId="{8BAEBF8F-B205-41DD-811D-D0145C2DE3A7}" srcOrd="0" destOrd="0" parTransId="{56FD0117-B4AF-4EFB-A79A-E6204A701D1E}" sibTransId="{48C167B5-3D98-4872-A135-7C313B39BDCD}"/>
    <dgm:cxn modelId="{7E75E4AE-2057-4236-AF9E-F02FB55BB0C0}" type="presOf" srcId="{BEF3A56F-1CA2-42E5-AE89-C360EE0AEA8C}" destId="{6532FBF7-98C8-4726-ACB3-A4DFB5A5CA72}" srcOrd="0" destOrd="0" presId="urn:microsoft.com/office/officeart/2005/8/layout/process1"/>
    <dgm:cxn modelId="{C17CC2B5-BC1E-4D84-993E-F0A6E1310377}" type="presOf" srcId="{49AA937C-DE4E-484D-A272-B2323E961BFA}" destId="{27D5B760-97B8-42C1-A334-5497774B4EAF}" srcOrd="0" destOrd="0" presId="urn:microsoft.com/office/officeart/2005/8/layout/process1"/>
    <dgm:cxn modelId="{7D8898BA-738F-4CE9-ABA0-BB203540F88B}" type="presOf" srcId="{F0E7AA1D-9FA6-4C99-B677-C0411FC3C7FD}" destId="{51AED676-865F-4198-AA30-17FA326A416A}" srcOrd="0" destOrd="2" presId="urn:microsoft.com/office/officeart/2005/8/layout/process1"/>
    <dgm:cxn modelId="{FAAFF1BC-3762-4AB9-AEF5-32ABE939577F}" type="presOf" srcId="{CCE7CB77-5BD2-4C09-9D6D-7DAC3A8E0FC0}" destId="{51AED676-865F-4198-AA30-17FA326A416A}" srcOrd="0" destOrd="1" presId="urn:microsoft.com/office/officeart/2005/8/layout/process1"/>
    <dgm:cxn modelId="{3A2E1FBD-F949-428A-B2D8-F246F82C576C}" srcId="{49AA937C-DE4E-484D-A272-B2323E961BFA}" destId="{E565AAA5-7BB6-4301-9FC6-C453C3953BE8}" srcOrd="0" destOrd="0" parTransId="{2AC0CEF7-B659-47BD-9D0B-C829B296C941}" sibTransId="{C545561F-0A32-46E9-9927-4580FF795AAB}"/>
    <dgm:cxn modelId="{B12928C1-BB3C-45EA-9347-C05605B7B40B}" type="presOf" srcId="{6049C290-4BC4-4777-B696-BE4CC330C83A}" destId="{F8A91088-2652-4908-ADDA-0B9AFB04926A}" srcOrd="1" destOrd="0" presId="urn:microsoft.com/office/officeart/2005/8/layout/process1"/>
    <dgm:cxn modelId="{1FC65CC1-FA39-44A1-8755-15D62BC1232A}" srcId="{A7F008C8-FDA4-4384-81CE-91850F63BCBC}" destId="{20068B0F-CF8A-4CE4-B598-4A461EC67648}" srcOrd="1" destOrd="0" parTransId="{261FC8C3-E916-41F1-83D6-F6F7355802BD}" sibTransId="{D06212F2-B3C8-45D7-9393-69D4BC562BB5}"/>
    <dgm:cxn modelId="{756B77C1-04F1-4058-BB33-410C4E319D78}" srcId="{CF8FD1AE-6A36-4E1A-AE0D-8B0B25B3744E}" destId="{F0E7AA1D-9FA6-4C99-B677-C0411FC3C7FD}" srcOrd="1" destOrd="0" parTransId="{DD03023F-2CD3-4F34-9703-BD144B2962E5}" sibTransId="{E2A58015-5672-4203-A9ED-8925334D573D}"/>
    <dgm:cxn modelId="{4D05AECD-7959-4AED-94C5-BE4144520AEA}" type="presOf" srcId="{C57B222C-F649-4642-8FAF-252907D2895E}" destId="{D85898C8-79E8-412F-8414-51C65ACF808D}" srcOrd="0" destOrd="0" presId="urn:microsoft.com/office/officeart/2005/8/layout/process1"/>
    <dgm:cxn modelId="{5FBE12CF-ACC8-4E1E-AA51-BA41FFF84931}" type="presOf" srcId="{3E39A195-D118-4E21-8E53-A7884EBA7D68}" destId="{CA8C88CD-A88D-47E4-8D80-B3CA92559917}" srcOrd="1" destOrd="0" presId="urn:microsoft.com/office/officeart/2005/8/layout/process1"/>
    <dgm:cxn modelId="{27504CD3-1D19-42F1-9073-9AD0C6C05A7D}" type="presOf" srcId="{6E69F110-F223-4445-90B1-E5567DDA173B}" destId="{0A91C41F-EFC1-4D8A-918E-8D1618A4A831}" srcOrd="0" destOrd="0" presId="urn:microsoft.com/office/officeart/2005/8/layout/process1"/>
    <dgm:cxn modelId="{61B12EE7-71A3-442B-AC94-4E382431BAF6}" srcId="{44D9C60E-FDB8-4F67-AA7B-361C03C4CEB5}" destId="{CF8FD1AE-6A36-4E1A-AE0D-8B0B25B3744E}" srcOrd="3" destOrd="0" parTransId="{AF67BDAD-6371-4614-89C0-125E0FB5696E}" sibTransId="{90A96993-5B9F-4593-967D-7385C590DF34}"/>
    <dgm:cxn modelId="{7C46D6EF-AFEB-4635-B587-D4B3B44D1051}" srcId="{44D9C60E-FDB8-4F67-AA7B-361C03C4CEB5}" destId="{A6B9208B-170F-483E-81C8-6AAC27C68648}" srcOrd="0" destOrd="0" parTransId="{349D2636-6BA8-4958-A811-59EA2AB41253}" sibTransId="{BEF3A56F-1CA2-42E5-AE89-C360EE0AEA8C}"/>
    <dgm:cxn modelId="{7D10BAF0-9F45-46C1-B957-25B9D6B49F03}" type="presOf" srcId="{A6B9208B-170F-483E-81C8-6AAC27C68648}" destId="{462B8455-CB3A-4EF8-AFE3-3827C2D71C98}" srcOrd="0" destOrd="0" presId="urn:microsoft.com/office/officeart/2005/8/layout/process1"/>
    <dgm:cxn modelId="{45976AFA-40BC-445F-9124-516F1CCBD773}" type="presOf" srcId="{58DFC374-0D21-4C63-9A73-E08200DE69F5}" destId="{F4F0A235-824D-4074-A3C0-886A2E5C6BFD}" srcOrd="0" destOrd="0" presId="urn:microsoft.com/office/officeart/2005/8/layout/process1"/>
    <dgm:cxn modelId="{8592D2FA-BA4B-42D9-B49A-F0DF4D905F86}" srcId="{58DFC374-0D21-4C63-9A73-E08200DE69F5}" destId="{41E30A36-4CB4-46A9-A039-7C6630A1FD6D}" srcOrd="1" destOrd="0" parTransId="{1E74785E-12C1-4079-9678-203A3FD78679}" sibTransId="{83F28A81-51DB-4858-9970-9452CA0F2752}"/>
    <dgm:cxn modelId="{7345FFFA-40A1-46BD-90E6-087D853505CB}" srcId="{CF8FD1AE-6A36-4E1A-AE0D-8B0B25B3744E}" destId="{CCE7CB77-5BD2-4C09-9D6D-7DAC3A8E0FC0}" srcOrd="0" destOrd="0" parTransId="{83A786A8-F52F-4EC2-8090-DAEB13B9EC4D}" sibTransId="{40B251FB-9775-4557-B169-10102EFCF6F2}"/>
    <dgm:cxn modelId="{324A86FC-6A8E-4DA4-9BB1-8AD3E5F6F4F3}" type="presOf" srcId="{E565AAA5-7BB6-4301-9FC6-C453C3953BE8}" destId="{27D5B760-97B8-42C1-A334-5497774B4EAF}" srcOrd="0" destOrd="1" presId="urn:microsoft.com/office/officeart/2005/8/layout/process1"/>
    <dgm:cxn modelId="{11D535FD-973F-4376-9A21-527DCA042EA3}" srcId="{44D9C60E-FDB8-4F67-AA7B-361C03C4CEB5}" destId="{A7F008C8-FDA4-4384-81CE-91850F63BCBC}" srcOrd="4" destOrd="0" parTransId="{7C7360BD-EEB2-4DE3-BAD1-D8E80B362284}" sibTransId="{6E69F110-F223-4445-90B1-E5567DDA173B}"/>
    <dgm:cxn modelId="{E14A60BE-F569-487B-881C-337E6F1CD301}" type="presParOf" srcId="{184AAD28-8BCA-43BA-87FD-0E008D2154A4}" destId="{462B8455-CB3A-4EF8-AFE3-3827C2D71C98}" srcOrd="0" destOrd="0" presId="urn:microsoft.com/office/officeart/2005/8/layout/process1"/>
    <dgm:cxn modelId="{C2AF4DB9-009C-44A7-9758-A698C791C0AB}" type="presParOf" srcId="{184AAD28-8BCA-43BA-87FD-0E008D2154A4}" destId="{6532FBF7-98C8-4726-ACB3-A4DFB5A5CA72}" srcOrd="1" destOrd="0" presId="urn:microsoft.com/office/officeart/2005/8/layout/process1"/>
    <dgm:cxn modelId="{6BEBBFE0-86F3-4D9A-9250-F7604016D38A}" type="presParOf" srcId="{6532FBF7-98C8-4726-ACB3-A4DFB5A5CA72}" destId="{BA47D1F7-293E-457C-9494-8A84074BE52D}" srcOrd="0" destOrd="0" presId="urn:microsoft.com/office/officeart/2005/8/layout/process1"/>
    <dgm:cxn modelId="{8C0B3947-BA12-488F-8846-D2E840567BEC}" type="presParOf" srcId="{184AAD28-8BCA-43BA-87FD-0E008D2154A4}" destId="{562BE1E1-4AC1-47E0-995D-3269846D9FB5}" srcOrd="2" destOrd="0" presId="urn:microsoft.com/office/officeart/2005/8/layout/process1"/>
    <dgm:cxn modelId="{2626601A-AF30-441D-A898-B2570638A976}" type="presParOf" srcId="{184AAD28-8BCA-43BA-87FD-0E008D2154A4}" destId="{B73173CC-2554-40D7-B288-D8E00D0507F5}" srcOrd="3" destOrd="0" presId="urn:microsoft.com/office/officeart/2005/8/layout/process1"/>
    <dgm:cxn modelId="{44CBA716-090C-433C-B37F-F1B0D16AB96F}" type="presParOf" srcId="{B73173CC-2554-40D7-B288-D8E00D0507F5}" destId="{F8A91088-2652-4908-ADDA-0B9AFB04926A}" srcOrd="0" destOrd="0" presId="urn:microsoft.com/office/officeart/2005/8/layout/process1"/>
    <dgm:cxn modelId="{AFC1AD18-DC7C-40A2-82B2-0E1A1E38A53D}" type="presParOf" srcId="{184AAD28-8BCA-43BA-87FD-0E008D2154A4}" destId="{62E98834-112A-40B4-91E6-DC5AEFEC6F3B}" srcOrd="4" destOrd="0" presId="urn:microsoft.com/office/officeart/2005/8/layout/process1"/>
    <dgm:cxn modelId="{DEF0D162-7E9F-4916-8B5C-19350D253A74}" type="presParOf" srcId="{184AAD28-8BCA-43BA-87FD-0E008D2154A4}" destId="{D85898C8-79E8-412F-8414-51C65ACF808D}" srcOrd="5" destOrd="0" presId="urn:microsoft.com/office/officeart/2005/8/layout/process1"/>
    <dgm:cxn modelId="{4FF179F5-EEC8-4640-8267-4D6DE42C56C1}" type="presParOf" srcId="{D85898C8-79E8-412F-8414-51C65ACF808D}" destId="{3C22D5E2-5E71-46D2-8EF7-CE46D98EA1C7}" srcOrd="0" destOrd="0" presId="urn:microsoft.com/office/officeart/2005/8/layout/process1"/>
    <dgm:cxn modelId="{692C65B9-66A3-40ED-B83C-B0A47DCE0FEE}" type="presParOf" srcId="{184AAD28-8BCA-43BA-87FD-0E008D2154A4}" destId="{51AED676-865F-4198-AA30-17FA326A416A}" srcOrd="6" destOrd="0" presId="urn:microsoft.com/office/officeart/2005/8/layout/process1"/>
    <dgm:cxn modelId="{DFDFA7C9-E4F0-4EE8-8AB9-EA1C9EAC1A21}" type="presParOf" srcId="{184AAD28-8BCA-43BA-87FD-0E008D2154A4}" destId="{0F8935CB-0A6D-4458-A1CF-DD7A409B207E}" srcOrd="7" destOrd="0" presId="urn:microsoft.com/office/officeart/2005/8/layout/process1"/>
    <dgm:cxn modelId="{499B6287-ACA9-440A-8F1B-E03317D7B805}" type="presParOf" srcId="{0F8935CB-0A6D-4458-A1CF-DD7A409B207E}" destId="{A9B697FB-07ED-4156-B15B-02E1259B7C2E}" srcOrd="0" destOrd="0" presId="urn:microsoft.com/office/officeart/2005/8/layout/process1"/>
    <dgm:cxn modelId="{CE0EC29A-00C1-4B34-AE7E-5FB713A9233E}" type="presParOf" srcId="{184AAD28-8BCA-43BA-87FD-0E008D2154A4}" destId="{6A17FA3D-7B4C-47EC-BC1C-A847DE6A9D80}" srcOrd="8" destOrd="0" presId="urn:microsoft.com/office/officeart/2005/8/layout/process1"/>
    <dgm:cxn modelId="{09E70D02-6332-4122-A763-09EBC0E4BEB6}" type="presParOf" srcId="{184AAD28-8BCA-43BA-87FD-0E008D2154A4}" destId="{0A91C41F-EFC1-4D8A-918E-8D1618A4A831}" srcOrd="9" destOrd="0" presId="urn:microsoft.com/office/officeart/2005/8/layout/process1"/>
    <dgm:cxn modelId="{A958AD40-5406-428B-9D3C-EF6E293FD7C3}" type="presParOf" srcId="{0A91C41F-EFC1-4D8A-918E-8D1618A4A831}" destId="{0E85A656-0455-4BD2-92FD-9EA8BFC0A43D}" srcOrd="0" destOrd="0" presId="urn:microsoft.com/office/officeart/2005/8/layout/process1"/>
    <dgm:cxn modelId="{FD88736C-BA59-42E8-AD8E-30EEDCB8787A}" type="presParOf" srcId="{184AAD28-8BCA-43BA-87FD-0E008D2154A4}" destId="{F4F0A235-824D-4074-A3C0-886A2E5C6BFD}" srcOrd="10" destOrd="0" presId="urn:microsoft.com/office/officeart/2005/8/layout/process1"/>
    <dgm:cxn modelId="{B76F4985-AD40-4C27-8546-1E6325CA0675}" type="presParOf" srcId="{184AAD28-8BCA-43BA-87FD-0E008D2154A4}" destId="{357AB967-AB6C-4405-8078-67D1CD14567C}" srcOrd="11" destOrd="0" presId="urn:microsoft.com/office/officeart/2005/8/layout/process1"/>
    <dgm:cxn modelId="{9A7DF7EA-6037-435F-88CB-3E165BBFBE5B}" type="presParOf" srcId="{357AB967-AB6C-4405-8078-67D1CD14567C}" destId="{CA8C88CD-A88D-47E4-8D80-B3CA92559917}" srcOrd="0" destOrd="0" presId="urn:microsoft.com/office/officeart/2005/8/layout/process1"/>
    <dgm:cxn modelId="{99442A77-38F5-4387-9856-FCB2BB4D6760}" type="presParOf" srcId="{184AAD28-8BCA-43BA-87FD-0E008D2154A4}" destId="{27D5B760-97B8-42C1-A334-5497774B4EAF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6FC1-35AB-47CA-B363-2C32D6E99C40}">
      <dsp:nvSpPr>
        <dsp:cNvPr id="0" name=""/>
        <dsp:cNvSpPr/>
      </dsp:nvSpPr>
      <dsp:spPr>
        <a:xfrm>
          <a:off x="7218" y="211551"/>
          <a:ext cx="1163239" cy="581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1. Home (Root Page)</a:t>
          </a:r>
          <a:endParaRPr lang="en-IN" sz="1100" kern="1200"/>
        </a:p>
      </dsp:txBody>
      <dsp:txXfrm>
        <a:off x="24253" y="228586"/>
        <a:ext cx="1129169" cy="547549"/>
      </dsp:txXfrm>
    </dsp:sp>
    <dsp:sp modelId="{2789B189-8FB9-43C8-B34B-E9B28F2CD0AB}">
      <dsp:nvSpPr>
        <dsp:cNvPr id="0" name=""/>
        <dsp:cNvSpPr/>
      </dsp:nvSpPr>
      <dsp:spPr>
        <a:xfrm>
          <a:off x="123542" y="793171"/>
          <a:ext cx="116323" cy="4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14"/>
              </a:lnTo>
              <a:lnTo>
                <a:pt x="116323" y="43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5BD60-B99F-4EDE-ADA5-43F5E1E1FBF9}">
      <dsp:nvSpPr>
        <dsp:cNvPr id="0" name=""/>
        <dsp:cNvSpPr/>
      </dsp:nvSpPr>
      <dsp:spPr>
        <a:xfrm>
          <a:off x="239866" y="93857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Quick intro to Flinkit</a:t>
          </a:r>
          <a:endParaRPr lang="en-IN" sz="1100" kern="1200"/>
        </a:p>
      </dsp:txBody>
      <dsp:txXfrm>
        <a:off x="256901" y="955611"/>
        <a:ext cx="896521" cy="547549"/>
      </dsp:txXfrm>
    </dsp:sp>
    <dsp:sp modelId="{53F96AFD-C32E-4599-8508-778E6F84932B}">
      <dsp:nvSpPr>
        <dsp:cNvPr id="0" name=""/>
        <dsp:cNvSpPr/>
      </dsp:nvSpPr>
      <dsp:spPr>
        <a:xfrm>
          <a:off x="123542" y="793171"/>
          <a:ext cx="116323" cy="1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39"/>
              </a:lnTo>
              <a:lnTo>
                <a:pt x="116323" y="1163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62B42-C144-44DA-B888-A92E7A09E710}">
      <dsp:nvSpPr>
        <dsp:cNvPr id="0" name=""/>
        <dsp:cNvSpPr/>
      </dsp:nvSpPr>
      <dsp:spPr>
        <a:xfrm>
          <a:off x="239866" y="166560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Links to key sections</a:t>
          </a:r>
          <a:endParaRPr lang="en-IN" sz="1100" kern="1200"/>
        </a:p>
      </dsp:txBody>
      <dsp:txXfrm>
        <a:off x="256901" y="1682636"/>
        <a:ext cx="896521" cy="547549"/>
      </dsp:txXfrm>
    </dsp:sp>
    <dsp:sp modelId="{D968FAA4-18C8-4092-A267-C9970F6F95CB}">
      <dsp:nvSpPr>
        <dsp:cNvPr id="0" name=""/>
        <dsp:cNvSpPr/>
      </dsp:nvSpPr>
      <dsp:spPr>
        <a:xfrm>
          <a:off x="1461268" y="211551"/>
          <a:ext cx="1163239" cy="581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2. About Flinkit</a:t>
          </a:r>
          <a:endParaRPr lang="en-IN" sz="1100" kern="1200"/>
        </a:p>
      </dsp:txBody>
      <dsp:txXfrm>
        <a:off x="1478303" y="228586"/>
        <a:ext cx="1129169" cy="547549"/>
      </dsp:txXfrm>
    </dsp:sp>
    <dsp:sp modelId="{C1466666-A8C6-4737-97C8-9AF36C677391}">
      <dsp:nvSpPr>
        <dsp:cNvPr id="0" name=""/>
        <dsp:cNvSpPr/>
      </dsp:nvSpPr>
      <dsp:spPr>
        <a:xfrm>
          <a:off x="1577592" y="793171"/>
          <a:ext cx="116323" cy="4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14"/>
              </a:lnTo>
              <a:lnTo>
                <a:pt x="116323" y="43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D2E1D-D0B1-4F2D-8C4A-FB69A2B8A215}">
      <dsp:nvSpPr>
        <dsp:cNvPr id="0" name=""/>
        <dsp:cNvSpPr/>
      </dsp:nvSpPr>
      <dsp:spPr>
        <a:xfrm>
          <a:off x="1693916" y="93857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Our Story</a:t>
          </a:r>
          <a:endParaRPr lang="en-IN" sz="1100" kern="1200"/>
        </a:p>
      </dsp:txBody>
      <dsp:txXfrm>
        <a:off x="1710951" y="955611"/>
        <a:ext cx="896521" cy="547549"/>
      </dsp:txXfrm>
    </dsp:sp>
    <dsp:sp modelId="{800907F7-5BB8-4881-85B2-D2458B75E20E}">
      <dsp:nvSpPr>
        <dsp:cNvPr id="0" name=""/>
        <dsp:cNvSpPr/>
      </dsp:nvSpPr>
      <dsp:spPr>
        <a:xfrm>
          <a:off x="1577592" y="793171"/>
          <a:ext cx="116323" cy="1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39"/>
              </a:lnTo>
              <a:lnTo>
                <a:pt x="116323" y="1163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874AB-F8C1-468F-BA97-DE3B6F40E07B}">
      <dsp:nvSpPr>
        <dsp:cNvPr id="0" name=""/>
        <dsp:cNvSpPr/>
      </dsp:nvSpPr>
      <dsp:spPr>
        <a:xfrm>
          <a:off x="1693916" y="166560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Mission &amp; Vision</a:t>
          </a:r>
          <a:endParaRPr lang="en-IN" sz="1100" kern="1200"/>
        </a:p>
      </dsp:txBody>
      <dsp:txXfrm>
        <a:off x="1710951" y="1682636"/>
        <a:ext cx="896521" cy="547549"/>
      </dsp:txXfrm>
    </dsp:sp>
    <dsp:sp modelId="{E27C7524-62F3-4355-BB02-50AEC3234812}">
      <dsp:nvSpPr>
        <dsp:cNvPr id="0" name=""/>
        <dsp:cNvSpPr/>
      </dsp:nvSpPr>
      <dsp:spPr>
        <a:xfrm>
          <a:off x="1577592" y="793171"/>
          <a:ext cx="116323" cy="189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264"/>
              </a:lnTo>
              <a:lnTo>
                <a:pt x="116323" y="18902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EADF8-FD8D-415B-83B0-F30A48D537E8}">
      <dsp:nvSpPr>
        <dsp:cNvPr id="0" name=""/>
        <dsp:cNvSpPr/>
      </dsp:nvSpPr>
      <dsp:spPr>
        <a:xfrm>
          <a:off x="1693916" y="239262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Team</a:t>
          </a:r>
          <a:endParaRPr lang="en-IN" sz="1100" kern="1200"/>
        </a:p>
      </dsp:txBody>
      <dsp:txXfrm>
        <a:off x="1710951" y="2409661"/>
        <a:ext cx="896521" cy="547549"/>
      </dsp:txXfrm>
    </dsp:sp>
    <dsp:sp modelId="{C8F1433D-247F-4B79-BD17-39365CA86A8F}">
      <dsp:nvSpPr>
        <dsp:cNvPr id="0" name=""/>
        <dsp:cNvSpPr/>
      </dsp:nvSpPr>
      <dsp:spPr>
        <a:xfrm>
          <a:off x="2915318" y="211551"/>
          <a:ext cx="1163239" cy="581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3. Services / Solutions</a:t>
          </a:r>
          <a:endParaRPr lang="en-IN" sz="1100" kern="1200"/>
        </a:p>
      </dsp:txBody>
      <dsp:txXfrm>
        <a:off x="2932353" y="228586"/>
        <a:ext cx="1129169" cy="547549"/>
      </dsp:txXfrm>
    </dsp:sp>
    <dsp:sp modelId="{11436704-CC6A-4AC7-AA55-0E1B36ADC0C8}">
      <dsp:nvSpPr>
        <dsp:cNvPr id="0" name=""/>
        <dsp:cNvSpPr/>
      </dsp:nvSpPr>
      <dsp:spPr>
        <a:xfrm>
          <a:off x="3031642" y="793171"/>
          <a:ext cx="116323" cy="4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14"/>
              </a:lnTo>
              <a:lnTo>
                <a:pt x="116323" y="43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25C8-0B33-4C2C-810F-FAFE49986D65}">
      <dsp:nvSpPr>
        <dsp:cNvPr id="0" name=""/>
        <dsp:cNvSpPr/>
      </dsp:nvSpPr>
      <dsp:spPr>
        <a:xfrm>
          <a:off x="3147966" y="93857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Digital Marketing</a:t>
          </a:r>
          <a:endParaRPr lang="en-IN" sz="1100" kern="1200"/>
        </a:p>
      </dsp:txBody>
      <dsp:txXfrm>
        <a:off x="3165001" y="955611"/>
        <a:ext cx="896521" cy="547549"/>
      </dsp:txXfrm>
    </dsp:sp>
    <dsp:sp modelId="{0D682B0F-7AA6-40AA-9DFF-E80F341F55C0}">
      <dsp:nvSpPr>
        <dsp:cNvPr id="0" name=""/>
        <dsp:cNvSpPr/>
      </dsp:nvSpPr>
      <dsp:spPr>
        <a:xfrm>
          <a:off x="3031642" y="793171"/>
          <a:ext cx="116323" cy="1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39"/>
              </a:lnTo>
              <a:lnTo>
                <a:pt x="116323" y="1163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DD52A-1816-479F-A754-0B45D3F47BE7}">
      <dsp:nvSpPr>
        <dsp:cNvPr id="0" name=""/>
        <dsp:cNvSpPr/>
      </dsp:nvSpPr>
      <dsp:spPr>
        <a:xfrm>
          <a:off x="3147966" y="166560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Graphic Design</a:t>
          </a:r>
          <a:endParaRPr lang="en-IN" sz="1100" kern="1200"/>
        </a:p>
      </dsp:txBody>
      <dsp:txXfrm>
        <a:off x="3165001" y="1682636"/>
        <a:ext cx="896521" cy="547549"/>
      </dsp:txXfrm>
    </dsp:sp>
    <dsp:sp modelId="{C7AEC0B3-CBB8-4FEC-A47A-4B00F21086C0}">
      <dsp:nvSpPr>
        <dsp:cNvPr id="0" name=""/>
        <dsp:cNvSpPr/>
      </dsp:nvSpPr>
      <dsp:spPr>
        <a:xfrm>
          <a:off x="3031642" y="793171"/>
          <a:ext cx="116323" cy="189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264"/>
              </a:lnTo>
              <a:lnTo>
                <a:pt x="116323" y="18902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71170-377D-4CBA-A357-BC3DB979C2F6}">
      <dsp:nvSpPr>
        <dsp:cNvPr id="0" name=""/>
        <dsp:cNvSpPr/>
      </dsp:nvSpPr>
      <dsp:spPr>
        <a:xfrm>
          <a:off x="3147966" y="239262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Content Strategy</a:t>
          </a:r>
          <a:endParaRPr lang="en-IN" sz="1100" kern="1200"/>
        </a:p>
      </dsp:txBody>
      <dsp:txXfrm>
        <a:off x="3165001" y="2409661"/>
        <a:ext cx="896521" cy="547549"/>
      </dsp:txXfrm>
    </dsp:sp>
    <dsp:sp modelId="{98E87C03-1AE3-4DDC-ADDD-1B0641A2841D}">
      <dsp:nvSpPr>
        <dsp:cNvPr id="0" name=""/>
        <dsp:cNvSpPr/>
      </dsp:nvSpPr>
      <dsp:spPr>
        <a:xfrm>
          <a:off x="3031642" y="793171"/>
          <a:ext cx="116323" cy="261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289"/>
              </a:lnTo>
              <a:lnTo>
                <a:pt x="116323" y="2617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A413C-E75B-4EEF-A6EA-7264C1DFE56F}">
      <dsp:nvSpPr>
        <dsp:cNvPr id="0" name=""/>
        <dsp:cNvSpPr/>
      </dsp:nvSpPr>
      <dsp:spPr>
        <a:xfrm>
          <a:off x="3147966" y="311965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SEO &amp; Analytics</a:t>
          </a:r>
          <a:endParaRPr lang="en-IN" sz="1100" kern="1200"/>
        </a:p>
      </dsp:txBody>
      <dsp:txXfrm>
        <a:off x="3165001" y="3136686"/>
        <a:ext cx="896521" cy="547549"/>
      </dsp:txXfrm>
    </dsp:sp>
    <dsp:sp modelId="{49D70850-7120-4EED-9415-22D1039F3C03}">
      <dsp:nvSpPr>
        <dsp:cNvPr id="0" name=""/>
        <dsp:cNvSpPr/>
      </dsp:nvSpPr>
      <dsp:spPr>
        <a:xfrm>
          <a:off x="4369368" y="211551"/>
          <a:ext cx="1163239" cy="581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4. Resources / Blog</a:t>
          </a:r>
          <a:endParaRPr lang="en-IN" sz="1100" kern="1200"/>
        </a:p>
      </dsp:txBody>
      <dsp:txXfrm>
        <a:off x="4386403" y="228586"/>
        <a:ext cx="1129169" cy="547549"/>
      </dsp:txXfrm>
    </dsp:sp>
    <dsp:sp modelId="{0F0C72CC-E67B-4915-88DB-C7D5A16F945E}">
      <dsp:nvSpPr>
        <dsp:cNvPr id="0" name=""/>
        <dsp:cNvSpPr/>
      </dsp:nvSpPr>
      <dsp:spPr>
        <a:xfrm>
          <a:off x="4485692" y="793171"/>
          <a:ext cx="116323" cy="4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14"/>
              </a:lnTo>
              <a:lnTo>
                <a:pt x="116323" y="43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DC1BC-CA9F-43C4-A7BE-707F223714B7}">
      <dsp:nvSpPr>
        <dsp:cNvPr id="0" name=""/>
        <dsp:cNvSpPr/>
      </dsp:nvSpPr>
      <dsp:spPr>
        <a:xfrm>
          <a:off x="4602016" y="93857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Guides (e.g., “Content Planning”)</a:t>
          </a:r>
          <a:endParaRPr lang="en-IN" sz="1100" kern="1200"/>
        </a:p>
      </dsp:txBody>
      <dsp:txXfrm>
        <a:off x="4619051" y="955611"/>
        <a:ext cx="896521" cy="547549"/>
      </dsp:txXfrm>
    </dsp:sp>
    <dsp:sp modelId="{0CE37AFB-99D0-4934-9860-FE063D300769}">
      <dsp:nvSpPr>
        <dsp:cNvPr id="0" name=""/>
        <dsp:cNvSpPr/>
      </dsp:nvSpPr>
      <dsp:spPr>
        <a:xfrm>
          <a:off x="4485692" y="793171"/>
          <a:ext cx="116323" cy="1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39"/>
              </a:lnTo>
              <a:lnTo>
                <a:pt x="116323" y="1163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78E37-F782-4302-AEC5-248A26ABEE12}">
      <dsp:nvSpPr>
        <dsp:cNvPr id="0" name=""/>
        <dsp:cNvSpPr/>
      </dsp:nvSpPr>
      <dsp:spPr>
        <a:xfrm>
          <a:off x="4602016" y="166560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Case Studies</a:t>
          </a:r>
          <a:endParaRPr lang="en-IN" sz="1100" kern="1200"/>
        </a:p>
      </dsp:txBody>
      <dsp:txXfrm>
        <a:off x="4619051" y="1682636"/>
        <a:ext cx="896521" cy="547549"/>
      </dsp:txXfrm>
    </dsp:sp>
    <dsp:sp modelId="{F90D0125-1C7D-4C40-B1E2-4A7C86F02B1B}">
      <dsp:nvSpPr>
        <dsp:cNvPr id="0" name=""/>
        <dsp:cNvSpPr/>
      </dsp:nvSpPr>
      <dsp:spPr>
        <a:xfrm>
          <a:off x="4485692" y="793171"/>
          <a:ext cx="116323" cy="189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264"/>
              </a:lnTo>
              <a:lnTo>
                <a:pt x="116323" y="18902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56BAF-CA80-403D-8DF7-ACC75DB14779}">
      <dsp:nvSpPr>
        <dsp:cNvPr id="0" name=""/>
        <dsp:cNvSpPr/>
      </dsp:nvSpPr>
      <dsp:spPr>
        <a:xfrm>
          <a:off x="4602016" y="239262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News &amp; Updates</a:t>
          </a:r>
          <a:endParaRPr lang="en-IN" sz="1100" kern="1200"/>
        </a:p>
      </dsp:txBody>
      <dsp:txXfrm>
        <a:off x="4619051" y="2409661"/>
        <a:ext cx="896521" cy="547549"/>
      </dsp:txXfrm>
    </dsp:sp>
    <dsp:sp modelId="{795F9F3F-E2D4-46EC-BD9E-3ABEBCD9CC60}">
      <dsp:nvSpPr>
        <dsp:cNvPr id="0" name=""/>
        <dsp:cNvSpPr/>
      </dsp:nvSpPr>
      <dsp:spPr>
        <a:xfrm>
          <a:off x="5823418" y="211551"/>
          <a:ext cx="1163239" cy="581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5. Content Planning Guide (Special Section)</a:t>
          </a:r>
          <a:endParaRPr lang="en-IN" sz="1100" kern="1200"/>
        </a:p>
      </dsp:txBody>
      <dsp:txXfrm>
        <a:off x="5840453" y="228586"/>
        <a:ext cx="1129169" cy="547549"/>
      </dsp:txXfrm>
    </dsp:sp>
    <dsp:sp modelId="{2E7E4F06-3527-409B-9EB0-613805F67495}">
      <dsp:nvSpPr>
        <dsp:cNvPr id="0" name=""/>
        <dsp:cNvSpPr/>
      </dsp:nvSpPr>
      <dsp:spPr>
        <a:xfrm>
          <a:off x="5939742" y="793171"/>
          <a:ext cx="116323" cy="4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14"/>
              </a:lnTo>
              <a:lnTo>
                <a:pt x="116323" y="43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FBA96-71F8-429A-9000-91D40A4B5417}">
      <dsp:nvSpPr>
        <dsp:cNvPr id="0" name=""/>
        <dsp:cNvSpPr/>
      </dsp:nvSpPr>
      <dsp:spPr>
        <a:xfrm>
          <a:off x="6056066" y="93857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What is Content Planning?</a:t>
          </a:r>
          <a:endParaRPr lang="en-IN" sz="1100" kern="1200"/>
        </a:p>
      </dsp:txBody>
      <dsp:txXfrm>
        <a:off x="6073101" y="955611"/>
        <a:ext cx="896521" cy="547549"/>
      </dsp:txXfrm>
    </dsp:sp>
    <dsp:sp modelId="{7804F28B-AF92-4D59-B3DE-8A2179329899}">
      <dsp:nvSpPr>
        <dsp:cNvPr id="0" name=""/>
        <dsp:cNvSpPr/>
      </dsp:nvSpPr>
      <dsp:spPr>
        <a:xfrm>
          <a:off x="5939742" y="793171"/>
          <a:ext cx="116323" cy="1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39"/>
              </a:lnTo>
              <a:lnTo>
                <a:pt x="116323" y="1163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DFEB6-BD6D-4902-88A5-7C63061C42CC}">
      <dsp:nvSpPr>
        <dsp:cNvPr id="0" name=""/>
        <dsp:cNvSpPr/>
      </dsp:nvSpPr>
      <dsp:spPr>
        <a:xfrm>
          <a:off x="6056066" y="166560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Calendar Templates</a:t>
          </a:r>
          <a:endParaRPr lang="en-IN" sz="1100" kern="1200"/>
        </a:p>
      </dsp:txBody>
      <dsp:txXfrm>
        <a:off x="6073101" y="1682636"/>
        <a:ext cx="896521" cy="547549"/>
      </dsp:txXfrm>
    </dsp:sp>
    <dsp:sp modelId="{1A5D0B76-F0F8-4E7F-8D49-768F57ABD917}">
      <dsp:nvSpPr>
        <dsp:cNvPr id="0" name=""/>
        <dsp:cNvSpPr/>
      </dsp:nvSpPr>
      <dsp:spPr>
        <a:xfrm>
          <a:off x="5939742" y="793171"/>
          <a:ext cx="116323" cy="189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264"/>
              </a:lnTo>
              <a:lnTo>
                <a:pt x="116323" y="18902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D18B3-1548-4D82-AF17-B995A669461E}">
      <dsp:nvSpPr>
        <dsp:cNvPr id="0" name=""/>
        <dsp:cNvSpPr/>
      </dsp:nvSpPr>
      <dsp:spPr>
        <a:xfrm>
          <a:off x="6056066" y="239262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Visualization Tools</a:t>
          </a:r>
          <a:endParaRPr lang="en-IN" sz="1100" kern="1200"/>
        </a:p>
      </dsp:txBody>
      <dsp:txXfrm>
        <a:off x="6073101" y="2409661"/>
        <a:ext cx="896521" cy="547549"/>
      </dsp:txXfrm>
    </dsp:sp>
    <dsp:sp modelId="{55D6083A-A587-429F-9EAC-04C0DFE58849}">
      <dsp:nvSpPr>
        <dsp:cNvPr id="0" name=""/>
        <dsp:cNvSpPr/>
      </dsp:nvSpPr>
      <dsp:spPr>
        <a:xfrm>
          <a:off x="5939742" y="793171"/>
          <a:ext cx="116323" cy="2617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7289"/>
              </a:lnTo>
              <a:lnTo>
                <a:pt x="116323" y="261728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8B561-7612-45E7-99E3-87A5EAE9D37A}">
      <dsp:nvSpPr>
        <dsp:cNvPr id="0" name=""/>
        <dsp:cNvSpPr/>
      </dsp:nvSpPr>
      <dsp:spPr>
        <a:xfrm>
          <a:off x="6056066" y="311965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Tips &amp; Best Practices</a:t>
          </a:r>
          <a:endParaRPr lang="en-IN" sz="1100" kern="1200"/>
        </a:p>
      </dsp:txBody>
      <dsp:txXfrm>
        <a:off x="6073101" y="3136686"/>
        <a:ext cx="896521" cy="547549"/>
      </dsp:txXfrm>
    </dsp:sp>
    <dsp:sp modelId="{50879807-F5FE-42DF-99E8-11B22B073926}">
      <dsp:nvSpPr>
        <dsp:cNvPr id="0" name=""/>
        <dsp:cNvSpPr/>
      </dsp:nvSpPr>
      <dsp:spPr>
        <a:xfrm>
          <a:off x="7277468" y="211551"/>
          <a:ext cx="1163239" cy="581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6. Contact Us</a:t>
          </a:r>
          <a:endParaRPr lang="en-IN" sz="1100" kern="1200"/>
        </a:p>
      </dsp:txBody>
      <dsp:txXfrm>
        <a:off x="7294503" y="228586"/>
        <a:ext cx="1129169" cy="547549"/>
      </dsp:txXfrm>
    </dsp:sp>
    <dsp:sp modelId="{A51D88D0-08C3-4A1A-80AD-C99E6159BFE3}">
      <dsp:nvSpPr>
        <dsp:cNvPr id="0" name=""/>
        <dsp:cNvSpPr/>
      </dsp:nvSpPr>
      <dsp:spPr>
        <a:xfrm>
          <a:off x="7393792" y="793171"/>
          <a:ext cx="116323" cy="436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6214"/>
              </a:lnTo>
              <a:lnTo>
                <a:pt x="116323" y="4362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23282-E5BD-4B36-87D3-58E2D73B2699}">
      <dsp:nvSpPr>
        <dsp:cNvPr id="0" name=""/>
        <dsp:cNvSpPr/>
      </dsp:nvSpPr>
      <dsp:spPr>
        <a:xfrm>
          <a:off x="7510116" y="93857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Inquiry Form</a:t>
          </a:r>
          <a:endParaRPr lang="en-IN" sz="1100" kern="1200"/>
        </a:p>
      </dsp:txBody>
      <dsp:txXfrm>
        <a:off x="7527151" y="955611"/>
        <a:ext cx="896521" cy="547549"/>
      </dsp:txXfrm>
    </dsp:sp>
    <dsp:sp modelId="{5266EB01-2074-4DBF-B72D-9CB5ADB6E6FE}">
      <dsp:nvSpPr>
        <dsp:cNvPr id="0" name=""/>
        <dsp:cNvSpPr/>
      </dsp:nvSpPr>
      <dsp:spPr>
        <a:xfrm>
          <a:off x="7393792" y="793171"/>
          <a:ext cx="116323" cy="116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3239"/>
              </a:lnTo>
              <a:lnTo>
                <a:pt x="116323" y="1163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FE7A6-EF0E-4B04-81D3-6AE700E4F76B}">
      <dsp:nvSpPr>
        <dsp:cNvPr id="0" name=""/>
        <dsp:cNvSpPr/>
      </dsp:nvSpPr>
      <dsp:spPr>
        <a:xfrm>
          <a:off x="7510116" y="1665601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Email &amp; Phone</a:t>
          </a:r>
          <a:endParaRPr lang="en-IN" sz="1100" kern="1200"/>
        </a:p>
      </dsp:txBody>
      <dsp:txXfrm>
        <a:off x="7527151" y="1682636"/>
        <a:ext cx="896521" cy="547549"/>
      </dsp:txXfrm>
    </dsp:sp>
    <dsp:sp modelId="{C02E8963-73BA-4BF9-B2B7-442E42DF9410}">
      <dsp:nvSpPr>
        <dsp:cNvPr id="0" name=""/>
        <dsp:cNvSpPr/>
      </dsp:nvSpPr>
      <dsp:spPr>
        <a:xfrm>
          <a:off x="7393792" y="793171"/>
          <a:ext cx="116323" cy="1890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264"/>
              </a:lnTo>
              <a:lnTo>
                <a:pt x="116323" y="18902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853DB-3238-40F0-B5DF-9CB16D705AF5}">
      <dsp:nvSpPr>
        <dsp:cNvPr id="0" name=""/>
        <dsp:cNvSpPr/>
      </dsp:nvSpPr>
      <dsp:spPr>
        <a:xfrm>
          <a:off x="7510116" y="2392626"/>
          <a:ext cx="930591" cy="5816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Social Media Links</a:t>
          </a:r>
          <a:endParaRPr lang="en-IN" sz="1100" kern="1200"/>
        </a:p>
      </dsp:txBody>
      <dsp:txXfrm>
        <a:off x="7527151" y="2409661"/>
        <a:ext cx="896521" cy="5475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53428-3CCE-4DA1-821C-8E6007382DCD}">
      <dsp:nvSpPr>
        <dsp:cNvPr id="0" name=""/>
        <dsp:cNvSpPr/>
      </dsp:nvSpPr>
      <dsp:spPr>
        <a:xfrm>
          <a:off x="3814" y="804512"/>
          <a:ext cx="975546" cy="279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Step 3 – Visualize Your Strategy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Using </a:t>
          </a:r>
          <a:r>
            <a:rPr lang="en-IN" sz="1200" b="0" i="0" kern="1200" dirty="0" err="1"/>
            <a:t>Flinkit</a:t>
          </a:r>
          <a:r>
            <a:rPr lang="en-IN" sz="1200" b="0" i="0" kern="1200" dirty="0"/>
            <a:t> to create timelines and workflows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Benefits of visualization (clarity, collaboration)</a:t>
          </a:r>
          <a:endParaRPr lang="en-IN" sz="1200" kern="1200" dirty="0"/>
        </a:p>
      </dsp:txBody>
      <dsp:txXfrm>
        <a:off x="32387" y="833085"/>
        <a:ext cx="918400" cy="2735033"/>
      </dsp:txXfrm>
    </dsp:sp>
    <dsp:sp modelId="{85E2E35F-9E09-4CF5-9BDC-8314FA688549}">
      <dsp:nvSpPr>
        <dsp:cNvPr id="0" name=""/>
        <dsp:cNvSpPr/>
      </dsp:nvSpPr>
      <dsp:spPr>
        <a:xfrm>
          <a:off x="1076915" y="2079634"/>
          <a:ext cx="206815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076915" y="2128021"/>
        <a:ext cx="144771" cy="145161"/>
      </dsp:txXfrm>
    </dsp:sp>
    <dsp:sp modelId="{54C499CC-227C-4D74-9A3D-FD0AFF27BE8F}">
      <dsp:nvSpPr>
        <dsp:cNvPr id="0" name=""/>
        <dsp:cNvSpPr/>
      </dsp:nvSpPr>
      <dsp:spPr>
        <a:xfrm>
          <a:off x="1369579" y="804512"/>
          <a:ext cx="975546" cy="279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Step 4 – Execute &amp; Optimize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Assigning tasks to team members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Tracking performance with analytics</a:t>
          </a:r>
          <a:endParaRPr lang="en-IN" sz="1200" kern="1200" dirty="0"/>
        </a:p>
      </dsp:txBody>
      <dsp:txXfrm>
        <a:off x="1398152" y="833085"/>
        <a:ext cx="918400" cy="2735033"/>
      </dsp:txXfrm>
    </dsp:sp>
    <dsp:sp modelId="{6B07575A-BEAA-429D-92F2-1C4B5AF7180A}">
      <dsp:nvSpPr>
        <dsp:cNvPr id="0" name=""/>
        <dsp:cNvSpPr/>
      </dsp:nvSpPr>
      <dsp:spPr>
        <a:xfrm>
          <a:off x="2442680" y="2079634"/>
          <a:ext cx="206815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42680" y="2128021"/>
        <a:ext cx="144771" cy="145161"/>
      </dsp:txXfrm>
    </dsp:sp>
    <dsp:sp modelId="{97F43854-4D1D-4B12-B836-5FD38C3A4B8A}">
      <dsp:nvSpPr>
        <dsp:cNvPr id="0" name=""/>
        <dsp:cNvSpPr/>
      </dsp:nvSpPr>
      <dsp:spPr>
        <a:xfrm>
          <a:off x="2735344" y="804512"/>
          <a:ext cx="975546" cy="279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Conclusion &amp; CTA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Wrap-up summary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CTA: </a:t>
          </a:r>
          <a:r>
            <a:rPr lang="en-IN" sz="1200" b="0" i="1" kern="1200" dirty="0"/>
            <a:t>Download </a:t>
          </a:r>
          <a:r>
            <a:rPr lang="en-IN" sz="1200" b="0" i="1" kern="1200" dirty="0" err="1"/>
            <a:t>Flinkit</a:t>
          </a:r>
          <a:r>
            <a:rPr lang="en-IN" sz="1200" b="0" i="1" kern="1200" dirty="0"/>
            <a:t> Content Calendar Template</a:t>
          </a:r>
          <a:endParaRPr lang="en-IN" sz="1200" kern="1200" dirty="0"/>
        </a:p>
      </dsp:txBody>
      <dsp:txXfrm>
        <a:off x="2763917" y="833085"/>
        <a:ext cx="918400" cy="2735033"/>
      </dsp:txXfrm>
    </dsp:sp>
    <dsp:sp modelId="{A03BC5A7-89BA-4C51-87F6-27001901B7EC}">
      <dsp:nvSpPr>
        <dsp:cNvPr id="0" name=""/>
        <dsp:cNvSpPr/>
      </dsp:nvSpPr>
      <dsp:spPr>
        <a:xfrm>
          <a:off x="3808445" y="2079634"/>
          <a:ext cx="206815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3808445" y="2128021"/>
        <a:ext cx="144771" cy="145161"/>
      </dsp:txXfrm>
    </dsp:sp>
    <dsp:sp modelId="{D1A9E89B-7915-4A2F-91E9-3898B1E986F2}">
      <dsp:nvSpPr>
        <dsp:cNvPr id="0" name=""/>
        <dsp:cNvSpPr/>
      </dsp:nvSpPr>
      <dsp:spPr>
        <a:xfrm>
          <a:off x="4101109" y="804512"/>
          <a:ext cx="975546" cy="279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2️⃣ Product Page – </a:t>
          </a:r>
          <a:r>
            <a:rPr lang="en-IN" sz="1400" b="0" i="1" kern="1200" dirty="0"/>
            <a:t>“</a:t>
          </a:r>
          <a:r>
            <a:rPr lang="en-IN" sz="1400" b="0" i="1" kern="1200" dirty="0" err="1"/>
            <a:t>Flinkit</a:t>
          </a:r>
          <a:r>
            <a:rPr lang="en-IN" sz="1400" b="0" i="1" kern="1200" dirty="0"/>
            <a:t> Content Calendar (Template Pack)”</a:t>
          </a:r>
          <a:endParaRPr lang="en-IN" sz="1400" kern="1200" dirty="0"/>
        </a:p>
      </dsp:txBody>
      <dsp:txXfrm>
        <a:off x="4129682" y="833085"/>
        <a:ext cx="918400" cy="2735033"/>
      </dsp:txXfrm>
    </dsp:sp>
    <dsp:sp modelId="{91CFC2FD-AC58-40DA-8934-BCAD3D68D4B9}">
      <dsp:nvSpPr>
        <dsp:cNvPr id="0" name=""/>
        <dsp:cNvSpPr/>
      </dsp:nvSpPr>
      <dsp:spPr>
        <a:xfrm>
          <a:off x="5174210" y="2079634"/>
          <a:ext cx="206815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174210" y="2128021"/>
        <a:ext cx="144771" cy="145161"/>
      </dsp:txXfrm>
    </dsp:sp>
    <dsp:sp modelId="{E6D1181D-97EF-4B59-AC07-80F264FBA5DE}">
      <dsp:nvSpPr>
        <dsp:cNvPr id="0" name=""/>
        <dsp:cNvSpPr/>
      </dsp:nvSpPr>
      <dsp:spPr>
        <a:xfrm>
          <a:off x="5466874" y="804512"/>
          <a:ext cx="975546" cy="279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/>
            <a:t>H1:</a:t>
          </a:r>
          <a:r>
            <a:rPr lang="en-IN" sz="1500" b="0" i="0" kern="1200" dirty="0"/>
            <a:t> </a:t>
          </a:r>
          <a:r>
            <a:rPr lang="en-IN" sz="1500" b="0" i="0" kern="1200" dirty="0" err="1"/>
            <a:t>Flinkit</a:t>
          </a:r>
          <a:r>
            <a:rPr lang="en-IN" sz="1500" b="0" i="0" kern="1200" dirty="0"/>
            <a:t> Content Calendar Template Pack</a:t>
          </a:r>
          <a:endParaRPr lang="en-IN" sz="1500" kern="1200" dirty="0"/>
        </a:p>
      </dsp:txBody>
      <dsp:txXfrm>
        <a:off x="5495447" y="833085"/>
        <a:ext cx="918400" cy="2735033"/>
      </dsp:txXfrm>
    </dsp:sp>
    <dsp:sp modelId="{415B66DE-D5B2-4681-AB08-86BD4898B6A0}">
      <dsp:nvSpPr>
        <dsp:cNvPr id="0" name=""/>
        <dsp:cNvSpPr/>
      </dsp:nvSpPr>
      <dsp:spPr>
        <a:xfrm>
          <a:off x="6539975" y="2079634"/>
          <a:ext cx="206815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539975" y="2128021"/>
        <a:ext cx="144771" cy="145161"/>
      </dsp:txXfrm>
    </dsp:sp>
    <dsp:sp modelId="{ECC681E9-BCD3-4ACC-A7EE-624BD752014F}">
      <dsp:nvSpPr>
        <dsp:cNvPr id="0" name=""/>
        <dsp:cNvSpPr/>
      </dsp:nvSpPr>
      <dsp:spPr>
        <a:xfrm>
          <a:off x="6832639" y="804512"/>
          <a:ext cx="975546" cy="2792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Hero Section</a:t>
          </a:r>
          <a:endParaRPr lang="en-IN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Tagline: </a:t>
          </a:r>
          <a:r>
            <a:rPr lang="en-IN" sz="1200" b="0" i="1" kern="1200"/>
            <a:t>Plan &amp; Visualize Your Content with Ease</a:t>
          </a:r>
          <a:endParaRPr lang="en-I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CTA: </a:t>
          </a:r>
          <a:r>
            <a:rPr lang="en-IN" sz="1200" b="0" i="1" kern="1200"/>
            <a:t>Download Now</a:t>
          </a:r>
          <a:endParaRPr lang="en-IN" sz="1200" kern="1200"/>
        </a:p>
      </dsp:txBody>
      <dsp:txXfrm>
        <a:off x="6861212" y="833085"/>
        <a:ext cx="918400" cy="273503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D08EE-4F3B-4E61-B70B-F7E1346ECBEC}">
      <dsp:nvSpPr>
        <dsp:cNvPr id="0" name=""/>
        <dsp:cNvSpPr/>
      </dsp:nvSpPr>
      <dsp:spPr>
        <a:xfrm>
          <a:off x="10793" y="1076819"/>
          <a:ext cx="1098253" cy="317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Why Choose </a:t>
          </a:r>
          <a:r>
            <a:rPr lang="en-IN" sz="1200" b="1" i="0" kern="1200" dirty="0" err="1"/>
            <a:t>Flinkit’s</a:t>
          </a:r>
          <a:r>
            <a:rPr lang="en-IN" sz="1200" b="1" i="0" kern="1200" dirty="0"/>
            <a:t> Calendar?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Organize ideas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Track deadlines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Collaborate with teams</a:t>
          </a:r>
          <a:endParaRPr lang="en-IN" sz="1200" kern="1200" dirty="0"/>
        </a:p>
      </dsp:txBody>
      <dsp:txXfrm>
        <a:off x="42960" y="1108986"/>
        <a:ext cx="1033919" cy="3106561"/>
      </dsp:txXfrm>
    </dsp:sp>
    <dsp:sp modelId="{05D788ED-CC30-4322-BCED-26D9E5496F84}">
      <dsp:nvSpPr>
        <dsp:cNvPr id="0" name=""/>
        <dsp:cNvSpPr/>
      </dsp:nvSpPr>
      <dsp:spPr>
        <a:xfrm>
          <a:off x="1218871" y="2526084"/>
          <a:ext cx="232829" cy="272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218871" y="2580557"/>
        <a:ext cx="162980" cy="163420"/>
      </dsp:txXfrm>
    </dsp:sp>
    <dsp:sp modelId="{6D5485B1-700C-444E-BBF3-39BB6F1EAF4B}">
      <dsp:nvSpPr>
        <dsp:cNvPr id="0" name=""/>
        <dsp:cNvSpPr/>
      </dsp:nvSpPr>
      <dsp:spPr>
        <a:xfrm>
          <a:off x="1548348" y="1076819"/>
          <a:ext cx="1098253" cy="317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Key Features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Ready-to-use templates (Excel, Sheets, Notion)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Color-coded task tracker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Easy editing &amp; customization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Team-friendly layout</a:t>
          </a:r>
          <a:endParaRPr lang="en-IN" sz="1200" kern="1200" dirty="0"/>
        </a:p>
      </dsp:txBody>
      <dsp:txXfrm>
        <a:off x="1580515" y="1108986"/>
        <a:ext cx="1033919" cy="3106561"/>
      </dsp:txXfrm>
    </dsp:sp>
    <dsp:sp modelId="{C7813D6B-02C9-4B8D-A835-30C13AA56224}">
      <dsp:nvSpPr>
        <dsp:cNvPr id="0" name=""/>
        <dsp:cNvSpPr/>
      </dsp:nvSpPr>
      <dsp:spPr>
        <a:xfrm>
          <a:off x="2756426" y="2526084"/>
          <a:ext cx="232829" cy="272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756426" y="2580557"/>
        <a:ext cx="162980" cy="163420"/>
      </dsp:txXfrm>
    </dsp:sp>
    <dsp:sp modelId="{A600E337-C437-46A0-9C51-CB4FDEB04800}">
      <dsp:nvSpPr>
        <dsp:cNvPr id="0" name=""/>
        <dsp:cNvSpPr/>
      </dsp:nvSpPr>
      <dsp:spPr>
        <a:xfrm>
          <a:off x="3085903" y="1076819"/>
          <a:ext cx="1098253" cy="317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H2: Who Should Use It?</a:t>
          </a:r>
          <a:endParaRPr lang="en-IN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Startups &amp; small businesses</a:t>
          </a:r>
          <a:endParaRPr lang="en-I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Freelancers &amp; marketers</a:t>
          </a:r>
          <a:endParaRPr lang="en-I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Social media managers</a:t>
          </a:r>
          <a:endParaRPr lang="en-IN" sz="1200" kern="1200"/>
        </a:p>
      </dsp:txBody>
      <dsp:txXfrm>
        <a:off x="3118070" y="1108986"/>
        <a:ext cx="1033919" cy="3106561"/>
      </dsp:txXfrm>
    </dsp:sp>
    <dsp:sp modelId="{30776BFF-54E1-42EF-B48C-9CC916AF33B8}">
      <dsp:nvSpPr>
        <dsp:cNvPr id="0" name=""/>
        <dsp:cNvSpPr/>
      </dsp:nvSpPr>
      <dsp:spPr>
        <a:xfrm>
          <a:off x="4293981" y="2526084"/>
          <a:ext cx="232829" cy="272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293981" y="2580557"/>
        <a:ext cx="162980" cy="163420"/>
      </dsp:txXfrm>
    </dsp:sp>
    <dsp:sp modelId="{A71A7E40-8248-4BA3-880F-DF59D2692F9B}">
      <dsp:nvSpPr>
        <dsp:cNvPr id="0" name=""/>
        <dsp:cNvSpPr/>
      </dsp:nvSpPr>
      <dsp:spPr>
        <a:xfrm>
          <a:off x="4623458" y="1076819"/>
          <a:ext cx="1098253" cy="317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H2: How It Works</a:t>
          </a:r>
          <a:endParaRPr lang="en-IN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Download the template</a:t>
          </a:r>
          <a:endParaRPr lang="en-I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Customize for your brand</a:t>
          </a:r>
          <a:endParaRPr lang="en-I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Start planning &amp; publishing</a:t>
          </a:r>
          <a:endParaRPr lang="en-IN" sz="1200" kern="1200"/>
        </a:p>
      </dsp:txBody>
      <dsp:txXfrm>
        <a:off x="4655625" y="1108986"/>
        <a:ext cx="1033919" cy="3106561"/>
      </dsp:txXfrm>
    </dsp:sp>
    <dsp:sp modelId="{C947394E-7224-4DCE-92AE-98879BB68B9B}">
      <dsp:nvSpPr>
        <dsp:cNvPr id="0" name=""/>
        <dsp:cNvSpPr/>
      </dsp:nvSpPr>
      <dsp:spPr>
        <a:xfrm>
          <a:off x="5831537" y="2526084"/>
          <a:ext cx="232829" cy="272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831537" y="2580557"/>
        <a:ext cx="162980" cy="163420"/>
      </dsp:txXfrm>
    </dsp:sp>
    <dsp:sp modelId="{A7801B32-FE75-41A3-886C-17830FA533D7}">
      <dsp:nvSpPr>
        <dsp:cNvPr id="0" name=""/>
        <dsp:cNvSpPr/>
      </dsp:nvSpPr>
      <dsp:spPr>
        <a:xfrm>
          <a:off x="6161013" y="1076819"/>
          <a:ext cx="1098253" cy="317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H2: Pricing Plans</a:t>
          </a:r>
          <a:endParaRPr lang="en-IN" sz="15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Free Basic Version</a:t>
          </a:r>
          <a:endParaRPr lang="en-IN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Premium Pro Pack</a:t>
          </a:r>
          <a:endParaRPr lang="en-IN" sz="1200" kern="1200"/>
        </a:p>
      </dsp:txBody>
      <dsp:txXfrm>
        <a:off x="6193180" y="1108986"/>
        <a:ext cx="1033919" cy="3106561"/>
      </dsp:txXfrm>
    </dsp:sp>
    <dsp:sp modelId="{A6244D03-503F-4B7A-9DB0-9332D68A12DA}">
      <dsp:nvSpPr>
        <dsp:cNvPr id="0" name=""/>
        <dsp:cNvSpPr/>
      </dsp:nvSpPr>
      <dsp:spPr>
        <a:xfrm>
          <a:off x="7369092" y="2526084"/>
          <a:ext cx="232829" cy="2723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7369092" y="2580557"/>
        <a:ext cx="162980" cy="163420"/>
      </dsp:txXfrm>
    </dsp:sp>
    <dsp:sp modelId="{16C80B8A-9D29-4FA4-8330-E51751741D2E}">
      <dsp:nvSpPr>
        <dsp:cNvPr id="0" name=""/>
        <dsp:cNvSpPr/>
      </dsp:nvSpPr>
      <dsp:spPr>
        <a:xfrm>
          <a:off x="7698568" y="1076819"/>
          <a:ext cx="966638" cy="3170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Final CTA:</a:t>
          </a:r>
          <a:r>
            <a:rPr lang="en-IN" sz="1500" b="0" i="0" kern="1200"/>
            <a:t> </a:t>
          </a:r>
          <a:r>
            <a:rPr lang="en-IN" sz="1500" b="0" i="1" kern="1200"/>
            <a:t>Get Your Content Calendar Today</a:t>
          </a:r>
          <a:endParaRPr lang="en-IN" sz="1500" kern="1200"/>
        </a:p>
      </dsp:txBody>
      <dsp:txXfrm>
        <a:off x="7726880" y="1105131"/>
        <a:ext cx="910014" cy="31142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BAE2-89BE-4B60-B6CD-27B2B92CF718}">
      <dsp:nvSpPr>
        <dsp:cNvPr id="0" name=""/>
        <dsp:cNvSpPr/>
      </dsp:nvSpPr>
      <dsp:spPr>
        <a:xfrm>
          <a:off x="6808" y="690681"/>
          <a:ext cx="940679" cy="265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3️⃣ Product Category Page – </a:t>
          </a:r>
          <a:r>
            <a:rPr lang="en-IN" sz="1200" b="0" i="1" kern="1200" dirty="0"/>
            <a:t>“Content Tools”</a:t>
          </a:r>
          <a:endParaRPr lang="en-IN" sz="1200" kern="1200" dirty="0"/>
        </a:p>
      </dsp:txBody>
      <dsp:txXfrm>
        <a:off x="34360" y="718233"/>
        <a:ext cx="885575" cy="2595405"/>
      </dsp:txXfrm>
    </dsp:sp>
    <dsp:sp modelId="{8E834581-AC78-41A1-999B-C0E5BB04B508}">
      <dsp:nvSpPr>
        <dsp:cNvPr id="0" name=""/>
        <dsp:cNvSpPr/>
      </dsp:nvSpPr>
      <dsp:spPr>
        <a:xfrm>
          <a:off x="1041555" y="1899292"/>
          <a:ext cx="199423" cy="233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041555" y="1945950"/>
        <a:ext cx="139596" cy="139972"/>
      </dsp:txXfrm>
    </dsp:sp>
    <dsp:sp modelId="{63F5C92A-5F3C-420A-A66E-B0DFBC02BC96}">
      <dsp:nvSpPr>
        <dsp:cNvPr id="0" name=""/>
        <dsp:cNvSpPr/>
      </dsp:nvSpPr>
      <dsp:spPr>
        <a:xfrm>
          <a:off x="1323758" y="690681"/>
          <a:ext cx="940679" cy="265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H1:</a:t>
          </a:r>
          <a:r>
            <a:rPr lang="en-IN" sz="1200" b="0" i="0" kern="1200" dirty="0"/>
            <a:t> </a:t>
          </a:r>
          <a:r>
            <a:rPr lang="en-IN" sz="1200" b="0" i="0" kern="1200" dirty="0" err="1"/>
            <a:t>Flinkit</a:t>
          </a:r>
          <a:r>
            <a:rPr lang="en-IN" sz="1200" b="0" i="0" kern="1200" dirty="0"/>
            <a:t> Content Tools – Plan &amp; Visualize Smarter</a:t>
          </a:r>
          <a:endParaRPr lang="en-IN" sz="1200" kern="1200" dirty="0"/>
        </a:p>
      </dsp:txBody>
      <dsp:txXfrm>
        <a:off x="1351310" y="718233"/>
        <a:ext cx="885575" cy="2595405"/>
      </dsp:txXfrm>
    </dsp:sp>
    <dsp:sp modelId="{B3C0B132-A090-4602-906E-C760774227B6}">
      <dsp:nvSpPr>
        <dsp:cNvPr id="0" name=""/>
        <dsp:cNvSpPr/>
      </dsp:nvSpPr>
      <dsp:spPr>
        <a:xfrm>
          <a:off x="2358505" y="1899292"/>
          <a:ext cx="199423" cy="233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358505" y="1945950"/>
        <a:ext cx="139596" cy="139972"/>
      </dsp:txXfrm>
    </dsp:sp>
    <dsp:sp modelId="{EA3EC2A4-FE4E-46CF-A78D-E6EC4B522C62}">
      <dsp:nvSpPr>
        <dsp:cNvPr id="0" name=""/>
        <dsp:cNvSpPr/>
      </dsp:nvSpPr>
      <dsp:spPr>
        <a:xfrm>
          <a:off x="2640709" y="690681"/>
          <a:ext cx="940679" cy="265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Intro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Short description: “All-in-one tools to streamline your content strategy.”</a:t>
          </a:r>
          <a:endParaRPr lang="en-IN" sz="1200" kern="1200" dirty="0"/>
        </a:p>
      </dsp:txBody>
      <dsp:txXfrm>
        <a:off x="2668261" y="718233"/>
        <a:ext cx="885575" cy="2595405"/>
      </dsp:txXfrm>
    </dsp:sp>
    <dsp:sp modelId="{513264B8-E1D8-4AF7-9A78-C790715162CE}">
      <dsp:nvSpPr>
        <dsp:cNvPr id="0" name=""/>
        <dsp:cNvSpPr/>
      </dsp:nvSpPr>
      <dsp:spPr>
        <a:xfrm>
          <a:off x="3675456" y="1899292"/>
          <a:ext cx="199423" cy="233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675456" y="1945950"/>
        <a:ext cx="139596" cy="139972"/>
      </dsp:txXfrm>
    </dsp:sp>
    <dsp:sp modelId="{A1FDA15C-1137-41D7-8794-6DC400ED3467}">
      <dsp:nvSpPr>
        <dsp:cNvPr id="0" name=""/>
        <dsp:cNvSpPr/>
      </dsp:nvSpPr>
      <dsp:spPr>
        <a:xfrm>
          <a:off x="3957660" y="690681"/>
          <a:ext cx="940679" cy="265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H2: Our Tools</a:t>
          </a:r>
          <a:endParaRPr lang="en-I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Flinkit Content Calendar (Template Pack)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Flinkit Visualization Dashboard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Flinkit AI-Assisted Planner</a:t>
          </a:r>
          <a:endParaRPr lang="en-IN" sz="900" kern="1200"/>
        </a:p>
      </dsp:txBody>
      <dsp:txXfrm>
        <a:off x="3985212" y="718233"/>
        <a:ext cx="885575" cy="2595405"/>
      </dsp:txXfrm>
    </dsp:sp>
    <dsp:sp modelId="{28FA66E6-BA32-4E3B-966E-100C110FF5FA}">
      <dsp:nvSpPr>
        <dsp:cNvPr id="0" name=""/>
        <dsp:cNvSpPr/>
      </dsp:nvSpPr>
      <dsp:spPr>
        <a:xfrm>
          <a:off x="4992407" y="1899292"/>
          <a:ext cx="199423" cy="233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992407" y="1945950"/>
        <a:ext cx="139596" cy="139972"/>
      </dsp:txXfrm>
    </dsp:sp>
    <dsp:sp modelId="{12509246-340C-4FD2-99EA-7804A008A31E}">
      <dsp:nvSpPr>
        <dsp:cNvPr id="0" name=""/>
        <dsp:cNvSpPr/>
      </dsp:nvSpPr>
      <dsp:spPr>
        <a:xfrm>
          <a:off x="5274611" y="690681"/>
          <a:ext cx="940679" cy="265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Why </a:t>
          </a:r>
          <a:r>
            <a:rPr lang="en-IN" sz="1200" b="1" i="0" kern="1200" dirty="0" err="1"/>
            <a:t>Flinkit</a:t>
          </a:r>
          <a:r>
            <a:rPr lang="en-IN" sz="1200" b="1" i="0" kern="1200" dirty="0"/>
            <a:t> Tools?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User-friendly design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Supports teams &amp; individuals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Saves time &amp; boosts productivity</a:t>
          </a:r>
          <a:endParaRPr lang="en-IN" sz="1200" kern="1200" dirty="0"/>
        </a:p>
      </dsp:txBody>
      <dsp:txXfrm>
        <a:off x="5302163" y="718233"/>
        <a:ext cx="885575" cy="2595405"/>
      </dsp:txXfrm>
    </dsp:sp>
    <dsp:sp modelId="{FCAF25EF-0382-4E82-854E-C614E02D8C8C}">
      <dsp:nvSpPr>
        <dsp:cNvPr id="0" name=""/>
        <dsp:cNvSpPr/>
      </dsp:nvSpPr>
      <dsp:spPr>
        <a:xfrm>
          <a:off x="6309358" y="1899292"/>
          <a:ext cx="199423" cy="233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309358" y="1945950"/>
        <a:ext cx="139596" cy="139972"/>
      </dsp:txXfrm>
    </dsp:sp>
    <dsp:sp modelId="{64C93B7E-04AE-4BD5-8236-48C8BD011793}">
      <dsp:nvSpPr>
        <dsp:cNvPr id="0" name=""/>
        <dsp:cNvSpPr/>
      </dsp:nvSpPr>
      <dsp:spPr>
        <a:xfrm>
          <a:off x="6591561" y="690681"/>
          <a:ext cx="940679" cy="265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H2: Browse by Category</a:t>
          </a:r>
          <a:endParaRPr lang="en-I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Calendars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Dashboards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AI Tools</a:t>
          </a:r>
          <a:endParaRPr lang="en-IN" sz="900" kern="1200"/>
        </a:p>
      </dsp:txBody>
      <dsp:txXfrm>
        <a:off x="6619113" y="718233"/>
        <a:ext cx="885575" cy="2595405"/>
      </dsp:txXfrm>
    </dsp:sp>
    <dsp:sp modelId="{8B9D0216-3829-4AED-A1BF-18FAF4C1E4DD}">
      <dsp:nvSpPr>
        <dsp:cNvPr id="0" name=""/>
        <dsp:cNvSpPr/>
      </dsp:nvSpPr>
      <dsp:spPr>
        <a:xfrm>
          <a:off x="7626308" y="1899292"/>
          <a:ext cx="199423" cy="233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7626308" y="1945950"/>
        <a:ext cx="139596" cy="139972"/>
      </dsp:txXfrm>
    </dsp:sp>
    <dsp:sp modelId="{3369E33D-B6D5-4175-B725-5B0AB478BB3C}">
      <dsp:nvSpPr>
        <dsp:cNvPr id="0" name=""/>
        <dsp:cNvSpPr/>
      </dsp:nvSpPr>
      <dsp:spPr>
        <a:xfrm>
          <a:off x="7908512" y="690681"/>
          <a:ext cx="940679" cy="2650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H2: Get Started Today</a:t>
          </a:r>
          <a:endParaRPr lang="en-I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CTA: </a:t>
          </a:r>
          <a:r>
            <a:rPr lang="en-IN" sz="900" b="0" i="1" kern="1200"/>
            <a:t>Explore All Tools</a:t>
          </a:r>
          <a:endParaRPr lang="en-IN" sz="900" kern="1200"/>
        </a:p>
      </dsp:txBody>
      <dsp:txXfrm>
        <a:off x="7936064" y="718233"/>
        <a:ext cx="885575" cy="259540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4ED24-DBD8-4875-979E-9A6FF7E61467}">
      <dsp:nvSpPr>
        <dsp:cNvPr id="0" name=""/>
        <dsp:cNvSpPr/>
      </dsp:nvSpPr>
      <dsp:spPr>
        <a:xfrm rot="5400000">
          <a:off x="5348909" y="-2243806"/>
          <a:ext cx="703659" cy="53654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i="0" kern="1200" dirty="0"/>
            <a:t>HubSpot, Hootsuite, Buffer, </a:t>
          </a:r>
          <a:r>
            <a:rPr lang="en-IN" sz="1050" b="1" i="0" kern="1200" dirty="0" err="1"/>
            <a:t>CoSchedule</a:t>
          </a:r>
          <a:r>
            <a:rPr lang="en-IN" sz="1050" b="0" i="0" kern="1200" dirty="0"/>
            <a:t> → dominate with </a:t>
          </a:r>
          <a:r>
            <a:rPr lang="en-IN" sz="1050" b="0" i="1" kern="1200" dirty="0"/>
            <a:t>free templates + how-to blogs</a:t>
          </a:r>
          <a:r>
            <a:rPr lang="en-IN" sz="1050" b="0" i="0" kern="1200" dirty="0"/>
            <a:t>.</a:t>
          </a:r>
          <a:endParaRPr lang="en-IN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i="0" kern="1200" dirty="0"/>
            <a:t>Canva, Adobe Express</a:t>
          </a:r>
          <a:r>
            <a:rPr lang="en-IN" sz="1050" b="0" i="0" kern="1200" dirty="0"/>
            <a:t> → focus on </a:t>
          </a:r>
          <a:r>
            <a:rPr lang="en-IN" sz="1050" b="0" i="1" kern="1200" dirty="0"/>
            <a:t>visual planner + scheduler</a:t>
          </a:r>
          <a:r>
            <a:rPr lang="en-IN" sz="1050" b="0" i="0" kern="1200" dirty="0"/>
            <a:t>.</a:t>
          </a:r>
          <a:endParaRPr lang="en-IN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i="0" kern="1200" dirty="0"/>
            <a:t>Airtable, Notion, Asana</a:t>
          </a:r>
          <a:r>
            <a:rPr lang="en-IN" sz="1050" b="0" i="0" kern="1200" dirty="0"/>
            <a:t> → rank for </a:t>
          </a:r>
          <a:r>
            <a:rPr lang="en-IN" sz="1050" b="0" i="1" kern="1200" dirty="0"/>
            <a:t>template use cases</a:t>
          </a:r>
          <a:r>
            <a:rPr lang="en-IN" sz="1050" b="0" i="0" kern="1200" dirty="0"/>
            <a:t>.</a:t>
          </a:r>
          <a:endParaRPr lang="en-IN" sz="1050" kern="1200" dirty="0"/>
        </a:p>
      </dsp:txBody>
      <dsp:txXfrm rot="-5400000">
        <a:off x="3018038" y="121415"/>
        <a:ext cx="5331051" cy="634959"/>
      </dsp:txXfrm>
    </dsp:sp>
    <dsp:sp modelId="{BF295DE9-6E9B-4E92-8F7D-A67DEE9E0F3E}">
      <dsp:nvSpPr>
        <dsp:cNvPr id="0" name=""/>
        <dsp:cNvSpPr/>
      </dsp:nvSpPr>
      <dsp:spPr>
        <a:xfrm>
          <a:off x="0" y="1099"/>
          <a:ext cx="3018038" cy="875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🔹 Competitors on SERP</a:t>
          </a:r>
          <a:endParaRPr lang="en-IN" sz="2400" kern="1200"/>
        </a:p>
      </dsp:txBody>
      <dsp:txXfrm>
        <a:off x="42743" y="43842"/>
        <a:ext cx="2932552" cy="790103"/>
      </dsp:txXfrm>
    </dsp:sp>
    <dsp:sp modelId="{E9D917E1-A4A9-479A-9423-E646B68C8C7D}">
      <dsp:nvSpPr>
        <dsp:cNvPr id="0" name=""/>
        <dsp:cNvSpPr/>
      </dsp:nvSpPr>
      <dsp:spPr>
        <a:xfrm rot="5400000">
          <a:off x="5348909" y="-1322245"/>
          <a:ext cx="703659" cy="53654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i="0" kern="1200" dirty="0"/>
            <a:t>HubSpot/Hootsuite:</a:t>
          </a:r>
          <a:r>
            <a:rPr lang="en-IN" sz="1050" b="0" i="0" kern="1200" dirty="0"/>
            <a:t> High authority, free templates.</a:t>
          </a:r>
          <a:endParaRPr lang="en-IN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i="0" kern="1200" dirty="0"/>
            <a:t>Canva:</a:t>
          </a:r>
          <a:r>
            <a:rPr lang="en-IN" sz="1050" b="0" i="0" kern="1200" dirty="0"/>
            <a:t> Visual-first, easy-to-use scheduler.</a:t>
          </a:r>
          <a:endParaRPr lang="en-IN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i="0" kern="1200" dirty="0" err="1"/>
            <a:t>CoSchedule</a:t>
          </a:r>
          <a:r>
            <a:rPr lang="en-IN" sz="1050" b="1" i="0" kern="1200" dirty="0"/>
            <a:t>:</a:t>
          </a:r>
          <a:r>
            <a:rPr lang="en-IN" sz="1050" b="0" i="0" kern="1200" dirty="0"/>
            <a:t> Robust, pro workflows.</a:t>
          </a:r>
          <a:endParaRPr lang="en-IN" sz="1050" kern="1200" dirty="0"/>
        </a:p>
      </dsp:txBody>
      <dsp:txXfrm rot="-5400000">
        <a:off x="3018038" y="1042976"/>
        <a:ext cx="5331051" cy="634959"/>
      </dsp:txXfrm>
    </dsp:sp>
    <dsp:sp modelId="{901520D2-73F1-4F0C-911A-63D52A868AD6}">
      <dsp:nvSpPr>
        <dsp:cNvPr id="0" name=""/>
        <dsp:cNvSpPr/>
      </dsp:nvSpPr>
      <dsp:spPr>
        <a:xfrm>
          <a:off x="0" y="920667"/>
          <a:ext cx="3018038" cy="879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 dirty="0"/>
            <a:t>🔹 Competitor Strengths</a:t>
          </a:r>
          <a:endParaRPr lang="en-IN" sz="2400" kern="1200" dirty="0"/>
        </a:p>
      </dsp:txBody>
      <dsp:txXfrm>
        <a:off x="42937" y="963604"/>
        <a:ext cx="2932164" cy="793700"/>
      </dsp:txXfrm>
    </dsp:sp>
    <dsp:sp modelId="{583CBFBB-BDA2-4689-AB87-D88FCE814713}">
      <dsp:nvSpPr>
        <dsp:cNvPr id="0" name=""/>
        <dsp:cNvSpPr/>
      </dsp:nvSpPr>
      <dsp:spPr>
        <a:xfrm rot="5400000">
          <a:off x="5348909" y="-398693"/>
          <a:ext cx="703659" cy="53654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0" i="0" kern="1200" dirty="0"/>
            <a:t>Most offer </a:t>
          </a:r>
          <a:r>
            <a:rPr lang="en-IN" sz="1050" b="1" i="0" kern="1200" dirty="0"/>
            <a:t>gated templates</a:t>
          </a:r>
          <a:r>
            <a:rPr lang="en-IN" sz="1050" b="0" i="0" kern="1200" dirty="0"/>
            <a:t> (you can go </a:t>
          </a:r>
          <a:r>
            <a:rPr lang="en-IN" sz="1050" b="0" i="1" kern="1200" dirty="0"/>
            <a:t>free &amp; ungated</a:t>
          </a:r>
          <a:r>
            <a:rPr lang="en-IN" sz="1050" b="0" i="0" kern="1200" dirty="0"/>
            <a:t>).</a:t>
          </a:r>
          <a:endParaRPr lang="en-IN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0" i="0" kern="1200" dirty="0"/>
            <a:t>Limited </a:t>
          </a:r>
          <a:r>
            <a:rPr lang="en-IN" sz="1050" b="1" i="0" kern="1200" dirty="0"/>
            <a:t>localization</a:t>
          </a:r>
          <a:r>
            <a:rPr lang="en-IN" sz="1050" b="0" i="0" kern="1200" dirty="0"/>
            <a:t> (you can target </a:t>
          </a:r>
          <a:r>
            <a:rPr lang="en-IN" sz="1050" b="0" i="1" kern="1200" dirty="0"/>
            <a:t>India/festival calendars</a:t>
          </a:r>
          <a:r>
            <a:rPr lang="en-IN" sz="1050" b="0" i="0" kern="1200" dirty="0"/>
            <a:t>).</a:t>
          </a:r>
          <a:endParaRPr lang="en-IN" sz="1050" kern="1200" dirty="0"/>
        </a:p>
        <a:p>
          <a:pPr marL="57150" lvl="1" indent="-57150" algn="l" defTabSz="46672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0" i="0" kern="1200" dirty="0"/>
            <a:t>Few emphasize </a:t>
          </a:r>
          <a:r>
            <a:rPr lang="en-IN" sz="1050" b="1" i="0" kern="1200" dirty="0"/>
            <a:t>visualization of strategy</a:t>
          </a:r>
          <a:r>
            <a:rPr lang="en-IN" sz="1050" b="0" i="0" kern="1200" dirty="0"/>
            <a:t> (your key differentiator).</a:t>
          </a:r>
          <a:endParaRPr lang="en-IN" sz="1050" kern="1200" dirty="0"/>
        </a:p>
      </dsp:txBody>
      <dsp:txXfrm rot="-5400000">
        <a:off x="3018038" y="1966528"/>
        <a:ext cx="5331051" cy="634959"/>
      </dsp:txXfrm>
    </dsp:sp>
    <dsp:sp modelId="{B18BC2B8-E39D-4C55-AB0A-2F270566ECF4}">
      <dsp:nvSpPr>
        <dsp:cNvPr id="0" name=""/>
        <dsp:cNvSpPr/>
      </dsp:nvSpPr>
      <dsp:spPr>
        <a:xfrm>
          <a:off x="0" y="1844220"/>
          <a:ext cx="3018038" cy="879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🔹 Weaknesses → Your Opportunity</a:t>
          </a:r>
          <a:endParaRPr lang="en-IN" sz="2400" kern="1200"/>
        </a:p>
      </dsp:txBody>
      <dsp:txXfrm>
        <a:off x="42937" y="1887157"/>
        <a:ext cx="2932164" cy="793700"/>
      </dsp:txXfrm>
    </dsp:sp>
    <dsp:sp modelId="{A8B905F9-9FED-4551-8E0F-F88315FA432C}">
      <dsp:nvSpPr>
        <dsp:cNvPr id="0" name=""/>
        <dsp:cNvSpPr/>
      </dsp:nvSpPr>
      <dsp:spPr>
        <a:xfrm rot="5400000">
          <a:off x="5348909" y="524859"/>
          <a:ext cx="703659" cy="53654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1" kern="1200" dirty="0"/>
            <a:t>content calendar 2025 free (Sheets, Notion)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1" kern="1200" dirty="0"/>
            <a:t>visual content planner / strategy visualization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1" kern="1200" dirty="0"/>
            <a:t>content calendar for freelancers / SMBs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1" kern="1200" dirty="0"/>
            <a:t>India festival content calendar 2025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0" i="1" kern="1200" dirty="0"/>
            <a:t>AI content planner</a:t>
          </a:r>
          <a:endParaRPr lang="en-IN" sz="1000" kern="1200" dirty="0"/>
        </a:p>
      </dsp:txBody>
      <dsp:txXfrm rot="-5400000">
        <a:off x="3018038" y="2890080"/>
        <a:ext cx="5331051" cy="634959"/>
      </dsp:txXfrm>
    </dsp:sp>
    <dsp:sp modelId="{C76FC0D9-D2AC-43CE-BD80-FBD6DD0E2BF9}">
      <dsp:nvSpPr>
        <dsp:cNvPr id="0" name=""/>
        <dsp:cNvSpPr/>
      </dsp:nvSpPr>
      <dsp:spPr>
        <a:xfrm>
          <a:off x="0" y="2767773"/>
          <a:ext cx="3018038" cy="879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🔹 Keyword Gaps You Can Target</a:t>
          </a:r>
          <a:endParaRPr lang="en-IN" sz="2400" kern="1200"/>
        </a:p>
      </dsp:txBody>
      <dsp:txXfrm>
        <a:off x="42937" y="2810710"/>
        <a:ext cx="2932164" cy="793700"/>
      </dsp:txXfrm>
    </dsp:sp>
    <dsp:sp modelId="{F5462ED8-0D1D-405E-A7D9-ECD25D8119FF}">
      <dsp:nvSpPr>
        <dsp:cNvPr id="0" name=""/>
        <dsp:cNvSpPr/>
      </dsp:nvSpPr>
      <dsp:spPr>
        <a:xfrm rot="5400000">
          <a:off x="5348909" y="1448412"/>
          <a:ext cx="703659" cy="53654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latin typeface="+mj-lt"/>
            </a:rPr>
            <a:t>Blog Page:</a:t>
          </a:r>
          <a:r>
            <a:rPr lang="en-US" sz="900" b="0" i="0" kern="1200" dirty="0">
              <a:latin typeface="+mj-lt"/>
            </a:rPr>
            <a:t> “Plan &amp; Visualize with </a:t>
          </a:r>
          <a:r>
            <a:rPr lang="en-US" sz="900" b="0" i="0" kern="1200" dirty="0" err="1">
              <a:latin typeface="+mj-lt"/>
            </a:rPr>
            <a:t>Flinkit</a:t>
          </a:r>
          <a:r>
            <a:rPr lang="en-US" sz="900" b="0" i="0" kern="1200" dirty="0">
              <a:latin typeface="+mj-lt"/>
            </a:rPr>
            <a:t>: Free 2025 Content Calendar Templates” (educational + downloads).</a:t>
          </a:r>
          <a:endParaRPr lang="en-IN" sz="900" kern="1200" dirty="0">
            <a:latin typeface="+mj-lt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latin typeface="+mj-lt"/>
            </a:rPr>
            <a:t>Product Page:</a:t>
          </a:r>
          <a:r>
            <a:rPr lang="en-US" sz="900" b="0" i="0" kern="1200" dirty="0">
              <a:latin typeface="+mj-lt"/>
            </a:rPr>
            <a:t> “</a:t>
          </a:r>
          <a:r>
            <a:rPr lang="en-US" sz="900" b="0" i="0" kern="1200" dirty="0" err="1">
              <a:latin typeface="+mj-lt"/>
            </a:rPr>
            <a:t>Flinkit</a:t>
          </a:r>
          <a:r>
            <a:rPr lang="en-US" sz="900" b="0" i="0" kern="1200" dirty="0">
              <a:latin typeface="+mj-lt"/>
            </a:rPr>
            <a:t> Content Calendar Template Pack” (Sheets + Notion + visual workflow).</a:t>
          </a:r>
          <a:endParaRPr lang="en-IN" sz="900" kern="1200" dirty="0">
            <a:latin typeface="+mj-lt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dirty="0">
              <a:latin typeface="+mj-lt"/>
            </a:rPr>
            <a:t>Category Page:</a:t>
          </a:r>
          <a:r>
            <a:rPr lang="en-US" sz="900" b="0" i="0" kern="1200" dirty="0">
              <a:latin typeface="+mj-lt"/>
            </a:rPr>
            <a:t> “Content Tools” (Calendar Pack, Visualization Dashboard, AI Planner).</a:t>
          </a:r>
          <a:endParaRPr lang="en-IN" sz="900" kern="1200" dirty="0">
            <a:latin typeface="+mj-lt"/>
          </a:endParaRPr>
        </a:p>
      </dsp:txBody>
      <dsp:txXfrm rot="-5400000">
        <a:off x="3018038" y="3813633"/>
        <a:ext cx="5331051" cy="634959"/>
      </dsp:txXfrm>
    </dsp:sp>
    <dsp:sp modelId="{DD8CB5AF-79F0-47A8-932A-54DCA39D032D}">
      <dsp:nvSpPr>
        <dsp:cNvPr id="0" name=""/>
        <dsp:cNvSpPr/>
      </dsp:nvSpPr>
      <dsp:spPr>
        <a:xfrm>
          <a:off x="0" y="3691326"/>
          <a:ext cx="3018038" cy="879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🔹 Next Steps for Flinkit</a:t>
          </a:r>
          <a:endParaRPr lang="en-IN" sz="2400" kern="1200"/>
        </a:p>
      </dsp:txBody>
      <dsp:txXfrm>
        <a:off x="42937" y="3734263"/>
        <a:ext cx="2932164" cy="7937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8B267-EAF3-4D97-8C90-97696C2CA4D5}">
      <dsp:nvSpPr>
        <dsp:cNvPr id="0" name=""/>
        <dsp:cNvSpPr/>
      </dsp:nvSpPr>
      <dsp:spPr>
        <a:xfrm>
          <a:off x="32" y="95657"/>
          <a:ext cx="3128941" cy="921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2. Product Page (Flinkit Content Calendar Template Pack)</a:t>
          </a:r>
          <a:endParaRPr lang="en-IN" sz="1900" kern="1200"/>
        </a:p>
      </dsp:txBody>
      <dsp:txXfrm>
        <a:off x="32" y="95657"/>
        <a:ext cx="3128941" cy="921400"/>
      </dsp:txXfrm>
    </dsp:sp>
    <dsp:sp modelId="{54EBECF4-F6F7-4BC8-93B4-45AED6619847}">
      <dsp:nvSpPr>
        <dsp:cNvPr id="0" name=""/>
        <dsp:cNvSpPr/>
      </dsp:nvSpPr>
      <dsp:spPr>
        <a:xfrm>
          <a:off x="32" y="1017057"/>
          <a:ext cx="3128941" cy="2451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content calendar template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content planner template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content calendar template Sheets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Notion content calendar template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visual content planner</a:t>
          </a:r>
          <a:endParaRPr lang="en-IN" sz="1900" kern="1200"/>
        </a:p>
      </dsp:txBody>
      <dsp:txXfrm>
        <a:off x="32" y="1017057"/>
        <a:ext cx="3128941" cy="2451284"/>
      </dsp:txXfrm>
    </dsp:sp>
    <dsp:sp modelId="{07E12EBC-63A3-4E95-97DC-66147E2F0D3A}">
      <dsp:nvSpPr>
        <dsp:cNvPr id="0" name=""/>
        <dsp:cNvSpPr/>
      </dsp:nvSpPr>
      <dsp:spPr>
        <a:xfrm>
          <a:off x="3567025" y="95657"/>
          <a:ext cx="3128941" cy="921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3. Category Page (Content Tools)</a:t>
          </a:r>
          <a:endParaRPr lang="en-IN" sz="1900" kern="1200"/>
        </a:p>
      </dsp:txBody>
      <dsp:txXfrm>
        <a:off x="3567025" y="95657"/>
        <a:ext cx="3128941" cy="921400"/>
      </dsp:txXfrm>
    </dsp:sp>
    <dsp:sp modelId="{794EB80C-D3AC-403A-9DBB-38846A51FA53}">
      <dsp:nvSpPr>
        <dsp:cNvPr id="0" name=""/>
        <dsp:cNvSpPr/>
      </dsp:nvSpPr>
      <dsp:spPr>
        <a:xfrm>
          <a:off x="3567025" y="1017057"/>
          <a:ext cx="3128941" cy="2451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content tools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content planner tools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content calendar tools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visual content tools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kern="1200"/>
            <a:t>AI content planner</a:t>
          </a:r>
          <a:endParaRPr lang="en-IN" sz="1900" kern="1200"/>
        </a:p>
      </dsp:txBody>
      <dsp:txXfrm>
        <a:off x="3567025" y="1017057"/>
        <a:ext cx="3128941" cy="24512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9B122-6D1E-43F9-9609-ABF3BDAB424D}">
      <dsp:nvSpPr>
        <dsp:cNvPr id="0" name=""/>
        <dsp:cNvSpPr/>
      </dsp:nvSpPr>
      <dsp:spPr>
        <a:xfrm>
          <a:off x="3434" y="1158285"/>
          <a:ext cx="1017551" cy="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On-Page SEO Elements</a:t>
          </a:r>
          <a:endParaRPr lang="en-IN" sz="1100" kern="1200" dirty="0"/>
        </a:p>
      </dsp:txBody>
      <dsp:txXfrm>
        <a:off x="18336" y="1173187"/>
        <a:ext cx="987747" cy="478971"/>
      </dsp:txXfrm>
    </dsp:sp>
    <dsp:sp modelId="{BAC784AC-D48F-45B1-AEA0-EA11F95DC452}">
      <dsp:nvSpPr>
        <dsp:cNvPr id="0" name=""/>
        <dsp:cNvSpPr/>
      </dsp:nvSpPr>
      <dsp:spPr>
        <a:xfrm>
          <a:off x="1275373" y="1158285"/>
          <a:ext cx="1017551" cy="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1. Meta Tags</a:t>
          </a:r>
          <a:endParaRPr lang="en-IN" sz="1200" kern="1200" dirty="0"/>
        </a:p>
      </dsp:txBody>
      <dsp:txXfrm>
        <a:off x="1290275" y="1173187"/>
        <a:ext cx="987747" cy="478971"/>
      </dsp:txXfrm>
    </dsp:sp>
    <dsp:sp modelId="{09F2BDDA-BD1A-4DFE-AB48-BFBC427D6B17}">
      <dsp:nvSpPr>
        <dsp:cNvPr id="0" name=""/>
        <dsp:cNvSpPr/>
      </dsp:nvSpPr>
      <dsp:spPr>
        <a:xfrm>
          <a:off x="1377128" y="1667061"/>
          <a:ext cx="101755" cy="38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81"/>
              </a:lnTo>
              <a:lnTo>
                <a:pt x="101755" y="3815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56816-7DC2-4915-B746-49AC1663D305}">
      <dsp:nvSpPr>
        <dsp:cNvPr id="0" name=""/>
        <dsp:cNvSpPr/>
      </dsp:nvSpPr>
      <dsp:spPr>
        <a:xfrm>
          <a:off x="1478883" y="1794255"/>
          <a:ext cx="814041" cy="508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Meta Title → Short, keyword-rich, unique for every page (≤ 60 chars).</a:t>
          </a:r>
          <a:endParaRPr lang="en-IN" sz="500" kern="1200"/>
        </a:p>
      </dsp:txBody>
      <dsp:txXfrm>
        <a:off x="1493785" y="1809157"/>
        <a:ext cx="784237" cy="478971"/>
      </dsp:txXfrm>
    </dsp:sp>
    <dsp:sp modelId="{E5DD5D25-2831-45A7-AA06-9E459F350567}">
      <dsp:nvSpPr>
        <dsp:cNvPr id="0" name=""/>
        <dsp:cNvSpPr/>
      </dsp:nvSpPr>
      <dsp:spPr>
        <a:xfrm>
          <a:off x="1377128" y="1667061"/>
          <a:ext cx="101755" cy="101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551"/>
              </a:lnTo>
              <a:lnTo>
                <a:pt x="101755" y="1017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C920C-8D26-4F57-86D8-649F5A208E15}">
      <dsp:nvSpPr>
        <dsp:cNvPr id="0" name=""/>
        <dsp:cNvSpPr/>
      </dsp:nvSpPr>
      <dsp:spPr>
        <a:xfrm>
          <a:off x="1478883" y="2430224"/>
          <a:ext cx="814041" cy="508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Meta Description → Compelling summary (≤ 160 chars), with primary + secondary keyword.</a:t>
          </a:r>
          <a:endParaRPr lang="en-IN" sz="500" kern="1200"/>
        </a:p>
      </dsp:txBody>
      <dsp:txXfrm>
        <a:off x="1493785" y="2445126"/>
        <a:ext cx="784237" cy="478971"/>
      </dsp:txXfrm>
    </dsp:sp>
    <dsp:sp modelId="{75B923B7-3E8C-4B07-82C5-9188FE0891E8}">
      <dsp:nvSpPr>
        <dsp:cNvPr id="0" name=""/>
        <dsp:cNvSpPr/>
      </dsp:nvSpPr>
      <dsp:spPr>
        <a:xfrm>
          <a:off x="1377128" y="1667061"/>
          <a:ext cx="101755" cy="1653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3520"/>
              </a:lnTo>
              <a:lnTo>
                <a:pt x="101755" y="1653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C8798-17AE-4136-A8DA-FDCE4AAE56ED}">
      <dsp:nvSpPr>
        <dsp:cNvPr id="0" name=""/>
        <dsp:cNvSpPr/>
      </dsp:nvSpPr>
      <dsp:spPr>
        <a:xfrm>
          <a:off x="1478883" y="3066194"/>
          <a:ext cx="814041" cy="508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Meta Keywords (not used for ranking but helpful for reference).</a:t>
          </a:r>
          <a:endParaRPr lang="en-IN" sz="500" kern="1200"/>
        </a:p>
      </dsp:txBody>
      <dsp:txXfrm>
        <a:off x="1493785" y="3081096"/>
        <a:ext cx="784237" cy="478971"/>
      </dsp:txXfrm>
    </dsp:sp>
    <dsp:sp modelId="{1D94FDED-6F50-4D3B-A637-086D547AC96B}">
      <dsp:nvSpPr>
        <dsp:cNvPr id="0" name=""/>
        <dsp:cNvSpPr/>
      </dsp:nvSpPr>
      <dsp:spPr>
        <a:xfrm>
          <a:off x="2547312" y="1158285"/>
          <a:ext cx="1017551" cy="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2. Headings (H1–H6)</a:t>
          </a:r>
          <a:endParaRPr lang="en-IN" sz="1200" kern="1200" dirty="0"/>
        </a:p>
      </dsp:txBody>
      <dsp:txXfrm>
        <a:off x="2562214" y="1173187"/>
        <a:ext cx="987747" cy="478971"/>
      </dsp:txXfrm>
    </dsp:sp>
    <dsp:sp modelId="{7AD1EFDD-F289-4913-9922-823A9932A93C}">
      <dsp:nvSpPr>
        <dsp:cNvPr id="0" name=""/>
        <dsp:cNvSpPr/>
      </dsp:nvSpPr>
      <dsp:spPr>
        <a:xfrm>
          <a:off x="2649067" y="1667061"/>
          <a:ext cx="101755" cy="38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81"/>
              </a:lnTo>
              <a:lnTo>
                <a:pt x="101755" y="3815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DF4D9-7D0E-41CC-8620-066D5F6D950F}">
      <dsp:nvSpPr>
        <dsp:cNvPr id="0" name=""/>
        <dsp:cNvSpPr/>
      </dsp:nvSpPr>
      <dsp:spPr>
        <a:xfrm>
          <a:off x="2750822" y="1794255"/>
          <a:ext cx="814041" cy="508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H1 → Only 1 per page, main keyword (e.g., Content Calendar Template 2025).</a:t>
          </a:r>
          <a:endParaRPr lang="en-IN" sz="500" kern="1200"/>
        </a:p>
      </dsp:txBody>
      <dsp:txXfrm>
        <a:off x="2765724" y="1809157"/>
        <a:ext cx="784237" cy="478971"/>
      </dsp:txXfrm>
    </dsp:sp>
    <dsp:sp modelId="{F4A69580-9BA0-4237-80F0-AFA8A8079AA0}">
      <dsp:nvSpPr>
        <dsp:cNvPr id="0" name=""/>
        <dsp:cNvSpPr/>
      </dsp:nvSpPr>
      <dsp:spPr>
        <a:xfrm>
          <a:off x="2649067" y="1667061"/>
          <a:ext cx="101755" cy="101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551"/>
              </a:lnTo>
              <a:lnTo>
                <a:pt x="101755" y="1017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66485-9234-4E00-A42B-CD3661D3107B}">
      <dsp:nvSpPr>
        <dsp:cNvPr id="0" name=""/>
        <dsp:cNvSpPr/>
      </dsp:nvSpPr>
      <dsp:spPr>
        <a:xfrm>
          <a:off x="2750822" y="2430224"/>
          <a:ext cx="814041" cy="508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H2, H3 → Secondary/long-tail keywords, subtopics (e.g., Why Use a Content Calendar?, Free Google Sheets Templates).</a:t>
          </a:r>
          <a:endParaRPr lang="en-IN" sz="500" kern="1200"/>
        </a:p>
      </dsp:txBody>
      <dsp:txXfrm>
        <a:off x="2765724" y="2445126"/>
        <a:ext cx="784237" cy="478971"/>
      </dsp:txXfrm>
    </dsp:sp>
    <dsp:sp modelId="{347953B8-7B71-480B-B0E5-AFF3E8F71039}">
      <dsp:nvSpPr>
        <dsp:cNvPr id="0" name=""/>
        <dsp:cNvSpPr/>
      </dsp:nvSpPr>
      <dsp:spPr>
        <a:xfrm>
          <a:off x="3819251" y="1158285"/>
          <a:ext cx="1017551" cy="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3. URL Structure</a:t>
          </a:r>
          <a:endParaRPr lang="en-IN" sz="1200" kern="1200" dirty="0"/>
        </a:p>
      </dsp:txBody>
      <dsp:txXfrm>
        <a:off x="3834153" y="1173187"/>
        <a:ext cx="987747" cy="478971"/>
      </dsp:txXfrm>
    </dsp:sp>
    <dsp:sp modelId="{034E6F0C-1A9C-4E11-8CA8-922C94F0D328}">
      <dsp:nvSpPr>
        <dsp:cNvPr id="0" name=""/>
        <dsp:cNvSpPr/>
      </dsp:nvSpPr>
      <dsp:spPr>
        <a:xfrm>
          <a:off x="3921006" y="1667061"/>
          <a:ext cx="101755" cy="38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581"/>
              </a:lnTo>
              <a:lnTo>
                <a:pt x="101755" y="3815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880F3-4198-4B82-B8F1-FB57F2EF6FC1}">
      <dsp:nvSpPr>
        <dsp:cNvPr id="0" name=""/>
        <dsp:cNvSpPr/>
      </dsp:nvSpPr>
      <dsp:spPr>
        <a:xfrm>
          <a:off x="4022761" y="1794255"/>
          <a:ext cx="814041" cy="508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Short, descriptive, keyword-rich.</a:t>
          </a:r>
          <a:endParaRPr lang="en-IN" sz="500" kern="1200"/>
        </a:p>
      </dsp:txBody>
      <dsp:txXfrm>
        <a:off x="4037663" y="1809157"/>
        <a:ext cx="784237" cy="478971"/>
      </dsp:txXfrm>
    </dsp:sp>
    <dsp:sp modelId="{AF9CC6CB-DBB9-4547-84FC-E2FCF05ACFA6}">
      <dsp:nvSpPr>
        <dsp:cNvPr id="0" name=""/>
        <dsp:cNvSpPr/>
      </dsp:nvSpPr>
      <dsp:spPr>
        <a:xfrm>
          <a:off x="3921006" y="1667061"/>
          <a:ext cx="101755" cy="101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7551"/>
              </a:lnTo>
              <a:lnTo>
                <a:pt x="101755" y="1017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F172B-9EA5-4DF7-B50F-092A07E05DA4}">
      <dsp:nvSpPr>
        <dsp:cNvPr id="0" name=""/>
        <dsp:cNvSpPr/>
      </dsp:nvSpPr>
      <dsp:spPr>
        <a:xfrm>
          <a:off x="4022761" y="2430224"/>
          <a:ext cx="814041" cy="508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Example:</a:t>
          </a:r>
          <a:endParaRPr lang="en-IN" sz="500" kern="1200"/>
        </a:p>
      </dsp:txBody>
      <dsp:txXfrm>
        <a:off x="4037663" y="2445126"/>
        <a:ext cx="784237" cy="478971"/>
      </dsp:txXfrm>
    </dsp:sp>
    <dsp:sp modelId="{264E404E-68D0-4C32-A59C-379960FEE76C}">
      <dsp:nvSpPr>
        <dsp:cNvPr id="0" name=""/>
        <dsp:cNvSpPr/>
      </dsp:nvSpPr>
      <dsp:spPr>
        <a:xfrm>
          <a:off x="5091190" y="1158285"/>
          <a:ext cx="1017551" cy="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 dirty="0"/>
            <a:t>Blog → /blog/content-calendar-visualization-</a:t>
          </a:r>
          <a:r>
            <a:rPr lang="en-IN" sz="900" b="0" i="0" kern="1200" dirty="0" err="1"/>
            <a:t>flinkit</a:t>
          </a:r>
          <a:endParaRPr lang="en-IN" sz="900" kern="1200" dirty="0"/>
        </a:p>
      </dsp:txBody>
      <dsp:txXfrm>
        <a:off x="5106092" y="1173187"/>
        <a:ext cx="987747" cy="478971"/>
      </dsp:txXfrm>
    </dsp:sp>
    <dsp:sp modelId="{53CA751D-FD3E-498A-9C07-7A51F82E2A06}">
      <dsp:nvSpPr>
        <dsp:cNvPr id="0" name=""/>
        <dsp:cNvSpPr/>
      </dsp:nvSpPr>
      <dsp:spPr>
        <a:xfrm>
          <a:off x="6363129" y="1158285"/>
          <a:ext cx="1017551" cy="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0" i="0" kern="1200" dirty="0"/>
            <a:t>Product → /products/content-calendar-template-pack</a:t>
          </a:r>
          <a:endParaRPr lang="en-IN" sz="900" kern="1200" dirty="0"/>
        </a:p>
      </dsp:txBody>
      <dsp:txXfrm>
        <a:off x="6378031" y="1173187"/>
        <a:ext cx="987747" cy="478971"/>
      </dsp:txXfrm>
    </dsp:sp>
    <dsp:sp modelId="{B93C86E8-B9D2-4C7A-A45B-69F069D1C858}">
      <dsp:nvSpPr>
        <dsp:cNvPr id="0" name=""/>
        <dsp:cNvSpPr/>
      </dsp:nvSpPr>
      <dsp:spPr>
        <a:xfrm>
          <a:off x="7635068" y="1158285"/>
          <a:ext cx="1017551" cy="508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Category → /content-tools.</a:t>
          </a:r>
          <a:endParaRPr lang="en-IN" sz="1100" kern="1200"/>
        </a:p>
      </dsp:txBody>
      <dsp:txXfrm>
        <a:off x="7649970" y="1173187"/>
        <a:ext cx="987747" cy="4789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524551-98AD-41BD-9C7B-24DFA0B653D2}">
      <dsp:nvSpPr>
        <dsp:cNvPr id="0" name=""/>
        <dsp:cNvSpPr/>
      </dsp:nvSpPr>
      <dsp:spPr>
        <a:xfrm>
          <a:off x="1867" y="218155"/>
          <a:ext cx="1820812" cy="586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4. Internal Linking</a:t>
          </a:r>
          <a:endParaRPr lang="en-IN" sz="1700" kern="1200"/>
        </a:p>
      </dsp:txBody>
      <dsp:txXfrm>
        <a:off x="1867" y="218155"/>
        <a:ext cx="1820812" cy="586582"/>
      </dsp:txXfrm>
    </dsp:sp>
    <dsp:sp modelId="{8056F708-3496-4E30-8B88-7172DFCECA40}">
      <dsp:nvSpPr>
        <dsp:cNvPr id="0" name=""/>
        <dsp:cNvSpPr/>
      </dsp:nvSpPr>
      <dsp:spPr>
        <a:xfrm>
          <a:off x="1867" y="804737"/>
          <a:ext cx="1820812" cy="39811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Blog → Link to Product Page (Get the Template Pack).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Product Page → Link to Blog (Learn How to Use It).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Category Page → Link to all related product pages.</a:t>
          </a:r>
          <a:endParaRPr lang="en-IN" sz="1700" kern="1200"/>
        </a:p>
      </dsp:txBody>
      <dsp:txXfrm>
        <a:off x="1867" y="804737"/>
        <a:ext cx="1820812" cy="3981107"/>
      </dsp:txXfrm>
    </dsp:sp>
    <dsp:sp modelId="{3A6F5F6D-9EA2-4B7C-BCB0-686AD4E27980}">
      <dsp:nvSpPr>
        <dsp:cNvPr id="0" name=""/>
        <dsp:cNvSpPr/>
      </dsp:nvSpPr>
      <dsp:spPr>
        <a:xfrm>
          <a:off x="2077593" y="218155"/>
          <a:ext cx="1820812" cy="586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5. Content Optimization</a:t>
          </a:r>
          <a:endParaRPr lang="en-IN" sz="1700" kern="1200"/>
        </a:p>
      </dsp:txBody>
      <dsp:txXfrm>
        <a:off x="2077593" y="218155"/>
        <a:ext cx="1820812" cy="586582"/>
      </dsp:txXfrm>
    </dsp:sp>
    <dsp:sp modelId="{43D02767-1689-48BC-ABF2-4FEB98DCCFC1}">
      <dsp:nvSpPr>
        <dsp:cNvPr id="0" name=""/>
        <dsp:cNvSpPr/>
      </dsp:nvSpPr>
      <dsp:spPr>
        <a:xfrm>
          <a:off x="2077593" y="804737"/>
          <a:ext cx="1820812" cy="39811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Primary keyword in first 100 words.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Natural keyword usage (avoid stuffing).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Add FAQs with schema markup.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Use bullet points, lists, and short paragraphs for readability.</a:t>
          </a:r>
          <a:endParaRPr lang="en-IN" sz="1700" kern="1200"/>
        </a:p>
      </dsp:txBody>
      <dsp:txXfrm>
        <a:off x="2077593" y="804737"/>
        <a:ext cx="1820812" cy="3981107"/>
      </dsp:txXfrm>
    </dsp:sp>
    <dsp:sp modelId="{44A5CDD4-72BC-4896-99BD-580EBE80189C}">
      <dsp:nvSpPr>
        <dsp:cNvPr id="0" name=""/>
        <dsp:cNvSpPr/>
      </dsp:nvSpPr>
      <dsp:spPr>
        <a:xfrm>
          <a:off x="4153320" y="218155"/>
          <a:ext cx="1820812" cy="5865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6. Image Optimization</a:t>
          </a:r>
          <a:endParaRPr lang="en-IN" sz="1700" kern="1200"/>
        </a:p>
      </dsp:txBody>
      <dsp:txXfrm>
        <a:off x="4153320" y="218155"/>
        <a:ext cx="1820812" cy="586582"/>
      </dsp:txXfrm>
    </dsp:sp>
    <dsp:sp modelId="{5BD2FB49-CF83-43D4-A6D7-49BEBFDB5A06}">
      <dsp:nvSpPr>
        <dsp:cNvPr id="0" name=""/>
        <dsp:cNvSpPr/>
      </dsp:nvSpPr>
      <dsp:spPr>
        <a:xfrm>
          <a:off x="4155187" y="819029"/>
          <a:ext cx="1820812" cy="39811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Use descriptive file names (e.g., flinkit-content-calendar.png).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Add ALT text with keywords.</a:t>
          </a:r>
          <a:endParaRPr lang="en-I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Compress for speed.</a:t>
          </a:r>
          <a:br>
            <a:rPr lang="en-US" sz="1700" b="0" i="0" kern="1200"/>
          </a:br>
          <a:endParaRPr lang="en-IN" sz="1700" kern="1200"/>
        </a:p>
      </dsp:txBody>
      <dsp:txXfrm>
        <a:off x="4155187" y="819029"/>
        <a:ext cx="1820812" cy="398110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AF284-AA10-47AE-A0B7-9A4A0DB52B07}">
      <dsp:nvSpPr>
        <dsp:cNvPr id="0" name=""/>
        <dsp:cNvSpPr/>
      </dsp:nvSpPr>
      <dsp:spPr>
        <a:xfrm>
          <a:off x="0" y="88205"/>
          <a:ext cx="79037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7. </a:t>
          </a:r>
          <a:r>
            <a:rPr lang="en-IN" sz="1700" b="1" i="0" kern="1200"/>
            <a:t>Schema Markup (Structured Data)</a:t>
          </a:r>
          <a:endParaRPr lang="en-IN" sz="1700" kern="1200"/>
        </a:p>
      </dsp:txBody>
      <dsp:txXfrm>
        <a:off x="19419" y="107624"/>
        <a:ext cx="7864926" cy="358962"/>
      </dsp:txXfrm>
    </dsp:sp>
    <dsp:sp modelId="{3B14F99E-B721-43D9-B7FD-B12ADCA68606}">
      <dsp:nvSpPr>
        <dsp:cNvPr id="0" name=""/>
        <dsp:cNvSpPr/>
      </dsp:nvSpPr>
      <dsp:spPr>
        <a:xfrm>
          <a:off x="0" y="486005"/>
          <a:ext cx="7903764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Article schema</a:t>
          </a:r>
          <a:r>
            <a:rPr lang="en-IN" sz="1300" b="0" i="0" kern="1200"/>
            <a:t> (for blog page).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 dirty="0"/>
            <a:t>Product schema</a:t>
          </a:r>
          <a:r>
            <a:rPr lang="en-IN" sz="1300" b="0" i="0" kern="1200" dirty="0"/>
            <a:t> (for product page).</a:t>
          </a:r>
          <a:endParaRPr lang="en-IN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Breadcrumb schema</a:t>
          </a:r>
          <a:r>
            <a:rPr lang="en-IN" sz="1300" b="0" i="0" kern="1200"/>
            <a:t> (for site structure).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FAQ schema</a:t>
          </a:r>
          <a:r>
            <a:rPr lang="en-IN" sz="1300" b="0" i="0" kern="1200"/>
            <a:t> (for question-answer blocks).</a:t>
          </a:r>
          <a:endParaRPr lang="en-IN" sz="1300" kern="1200"/>
        </a:p>
      </dsp:txBody>
      <dsp:txXfrm>
        <a:off x="0" y="486005"/>
        <a:ext cx="7903764" cy="844560"/>
      </dsp:txXfrm>
    </dsp:sp>
    <dsp:sp modelId="{E5F22ECB-215D-421B-BEA8-BE6818A6CB72}">
      <dsp:nvSpPr>
        <dsp:cNvPr id="0" name=""/>
        <dsp:cNvSpPr/>
      </dsp:nvSpPr>
      <dsp:spPr>
        <a:xfrm>
          <a:off x="0" y="1330565"/>
          <a:ext cx="79037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9419" y="1349984"/>
        <a:ext cx="7864926" cy="358962"/>
      </dsp:txXfrm>
    </dsp:sp>
    <dsp:sp modelId="{DCED7645-B503-44C8-8026-169D96AFFFB7}">
      <dsp:nvSpPr>
        <dsp:cNvPr id="0" name=""/>
        <dsp:cNvSpPr/>
      </dsp:nvSpPr>
      <dsp:spPr>
        <a:xfrm>
          <a:off x="0" y="1777325"/>
          <a:ext cx="79037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8. </a:t>
          </a:r>
          <a:r>
            <a:rPr lang="en-IN" sz="1700" b="1" i="0" kern="1200"/>
            <a:t>Technical Elements</a:t>
          </a:r>
          <a:endParaRPr lang="en-IN" sz="1700" kern="1200"/>
        </a:p>
      </dsp:txBody>
      <dsp:txXfrm>
        <a:off x="19419" y="1796744"/>
        <a:ext cx="7864926" cy="358962"/>
      </dsp:txXfrm>
    </dsp:sp>
    <dsp:sp modelId="{C406389A-04A1-4DB6-992B-AF4FF13AFED1}">
      <dsp:nvSpPr>
        <dsp:cNvPr id="0" name=""/>
        <dsp:cNvSpPr/>
      </dsp:nvSpPr>
      <dsp:spPr>
        <a:xfrm>
          <a:off x="0" y="2175125"/>
          <a:ext cx="7903764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Mobile-friendly design</a:t>
          </a:r>
          <a:r>
            <a:rPr lang="en-IN" sz="1300" b="0" i="0" kern="1200"/>
            <a:t> (responsive).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Page speed optimization</a:t>
          </a:r>
          <a:r>
            <a:rPr lang="en-IN" sz="1300" b="0" i="0" kern="1200"/>
            <a:t> (Core Web Vitals).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Canonical tags</a:t>
          </a:r>
          <a:r>
            <a:rPr lang="en-IN" sz="1300" b="0" i="0" kern="1200"/>
            <a:t> (avoid duplicate content).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SSL (HTTPS)</a:t>
          </a:r>
          <a:r>
            <a:rPr lang="en-IN" sz="1300" b="0" i="0" kern="1200"/>
            <a:t> enabled.</a:t>
          </a:r>
          <a:endParaRPr lang="en-IN" sz="1300" kern="1200"/>
        </a:p>
      </dsp:txBody>
      <dsp:txXfrm>
        <a:off x="0" y="2175125"/>
        <a:ext cx="7903764" cy="844560"/>
      </dsp:txXfrm>
    </dsp:sp>
    <dsp:sp modelId="{FC899C13-FCF2-429C-B6D4-7B8A4A4FC70E}">
      <dsp:nvSpPr>
        <dsp:cNvPr id="0" name=""/>
        <dsp:cNvSpPr/>
      </dsp:nvSpPr>
      <dsp:spPr>
        <a:xfrm>
          <a:off x="0" y="3019685"/>
          <a:ext cx="79037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9419" y="3039104"/>
        <a:ext cx="7864926" cy="358962"/>
      </dsp:txXfrm>
    </dsp:sp>
    <dsp:sp modelId="{72CA847B-4D78-46DA-95A3-41A34992D3AD}">
      <dsp:nvSpPr>
        <dsp:cNvPr id="0" name=""/>
        <dsp:cNvSpPr/>
      </dsp:nvSpPr>
      <dsp:spPr>
        <a:xfrm>
          <a:off x="0" y="3466445"/>
          <a:ext cx="790376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9. </a:t>
          </a:r>
          <a:r>
            <a:rPr lang="en-IN" sz="1700" b="1" i="0" kern="1200"/>
            <a:t>Engagement Elements</a:t>
          </a:r>
          <a:endParaRPr lang="en-IN" sz="1700" kern="1200"/>
        </a:p>
      </dsp:txBody>
      <dsp:txXfrm>
        <a:off x="19419" y="3485864"/>
        <a:ext cx="7864926" cy="358962"/>
      </dsp:txXfrm>
    </dsp:sp>
    <dsp:sp modelId="{8AA87774-3A5F-458E-A683-0637E9112E46}">
      <dsp:nvSpPr>
        <dsp:cNvPr id="0" name=""/>
        <dsp:cNvSpPr/>
      </dsp:nvSpPr>
      <dsp:spPr>
        <a:xfrm>
          <a:off x="0" y="3864245"/>
          <a:ext cx="7903764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945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Clear CTAs</a:t>
          </a:r>
          <a:r>
            <a:rPr lang="en-IN" sz="1300" b="0" i="0" kern="1200"/>
            <a:t> (Download Now, Get Template, Learn More).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Social sharing buttons</a:t>
          </a:r>
          <a:r>
            <a:rPr lang="en-IN" sz="1300" b="0" i="0" kern="1200"/>
            <a:t>.</a:t>
          </a:r>
          <a:endParaRPr lang="en-IN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b="1" i="0" kern="1200"/>
            <a:t>User-friendly navigation &amp; breadcrumb</a:t>
          </a:r>
          <a:endParaRPr lang="en-IN" sz="1300" kern="1200"/>
        </a:p>
      </dsp:txBody>
      <dsp:txXfrm>
        <a:off x="0" y="3864245"/>
        <a:ext cx="7903764" cy="6334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029E7-728A-492A-B048-C0663A6E3432}">
      <dsp:nvSpPr>
        <dsp:cNvPr id="0" name=""/>
        <dsp:cNvSpPr/>
      </dsp:nvSpPr>
      <dsp:spPr>
        <a:xfrm>
          <a:off x="4249341" y="1972490"/>
          <a:ext cx="3521112" cy="305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775"/>
              </a:lnTo>
              <a:lnTo>
                <a:pt x="3521112" y="152775"/>
              </a:lnTo>
              <a:lnTo>
                <a:pt x="3521112" y="305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B4118-AC30-4E5A-BDB0-DF004F57F46A}">
      <dsp:nvSpPr>
        <dsp:cNvPr id="0" name=""/>
        <dsp:cNvSpPr/>
      </dsp:nvSpPr>
      <dsp:spPr>
        <a:xfrm>
          <a:off x="4249341" y="1972490"/>
          <a:ext cx="1760556" cy="305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775"/>
              </a:lnTo>
              <a:lnTo>
                <a:pt x="1760556" y="152775"/>
              </a:lnTo>
              <a:lnTo>
                <a:pt x="1760556" y="305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8D2BE-2542-4899-BDE4-D824C34C9D2F}">
      <dsp:nvSpPr>
        <dsp:cNvPr id="0" name=""/>
        <dsp:cNvSpPr/>
      </dsp:nvSpPr>
      <dsp:spPr>
        <a:xfrm>
          <a:off x="4203621" y="1972490"/>
          <a:ext cx="91440" cy="3055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5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63437-EE68-462B-A7F4-9BCA4F16ECEC}">
      <dsp:nvSpPr>
        <dsp:cNvPr id="0" name=""/>
        <dsp:cNvSpPr/>
      </dsp:nvSpPr>
      <dsp:spPr>
        <a:xfrm>
          <a:off x="2488784" y="1972490"/>
          <a:ext cx="1760556" cy="305551"/>
        </a:xfrm>
        <a:custGeom>
          <a:avLst/>
          <a:gdLst/>
          <a:ahLst/>
          <a:cxnLst/>
          <a:rect l="0" t="0" r="0" b="0"/>
          <a:pathLst>
            <a:path>
              <a:moveTo>
                <a:pt x="1760556" y="0"/>
              </a:moveTo>
              <a:lnTo>
                <a:pt x="1760556" y="152775"/>
              </a:lnTo>
              <a:lnTo>
                <a:pt x="0" y="152775"/>
              </a:lnTo>
              <a:lnTo>
                <a:pt x="0" y="305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7D09EC-A26C-41CC-88EF-6E238D5A90EA}">
      <dsp:nvSpPr>
        <dsp:cNvPr id="0" name=""/>
        <dsp:cNvSpPr/>
      </dsp:nvSpPr>
      <dsp:spPr>
        <a:xfrm>
          <a:off x="728228" y="1972490"/>
          <a:ext cx="3521112" cy="305551"/>
        </a:xfrm>
        <a:custGeom>
          <a:avLst/>
          <a:gdLst/>
          <a:ahLst/>
          <a:cxnLst/>
          <a:rect l="0" t="0" r="0" b="0"/>
          <a:pathLst>
            <a:path>
              <a:moveTo>
                <a:pt x="3521112" y="0"/>
              </a:moveTo>
              <a:lnTo>
                <a:pt x="3521112" y="152775"/>
              </a:lnTo>
              <a:lnTo>
                <a:pt x="0" y="152775"/>
              </a:lnTo>
              <a:lnTo>
                <a:pt x="0" y="30555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A2FC3-4B9B-4693-A538-F07D474FAFAD}">
      <dsp:nvSpPr>
        <dsp:cNvPr id="0" name=""/>
        <dsp:cNvSpPr/>
      </dsp:nvSpPr>
      <dsp:spPr>
        <a:xfrm>
          <a:off x="3521838" y="1244987"/>
          <a:ext cx="1455005" cy="727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📝 On-Page SEO Elements</a:t>
          </a:r>
          <a:endParaRPr lang="en-IN" sz="900" kern="1200"/>
        </a:p>
      </dsp:txBody>
      <dsp:txXfrm>
        <a:off x="3521838" y="1244987"/>
        <a:ext cx="1455005" cy="727502"/>
      </dsp:txXfrm>
    </dsp:sp>
    <dsp:sp modelId="{BB49711D-5CC1-4B17-A0FF-72009F84A716}">
      <dsp:nvSpPr>
        <dsp:cNvPr id="0" name=""/>
        <dsp:cNvSpPr/>
      </dsp:nvSpPr>
      <dsp:spPr>
        <a:xfrm>
          <a:off x="726" y="2278041"/>
          <a:ext cx="1455005" cy="727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Meta Title: Flinkit Content Calendar – Plan &amp; Visualize Smarter</a:t>
          </a:r>
          <a:endParaRPr lang="en-IN" sz="900" kern="1200"/>
        </a:p>
      </dsp:txBody>
      <dsp:txXfrm>
        <a:off x="726" y="2278041"/>
        <a:ext cx="1455005" cy="727502"/>
      </dsp:txXfrm>
    </dsp:sp>
    <dsp:sp modelId="{D2556F77-E8F3-42FC-9BAF-FD553F6702B1}">
      <dsp:nvSpPr>
        <dsp:cNvPr id="0" name=""/>
        <dsp:cNvSpPr/>
      </dsp:nvSpPr>
      <dsp:spPr>
        <a:xfrm>
          <a:off x="1761282" y="2278041"/>
          <a:ext cx="1455005" cy="727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Meta Description: Discover how Flinkit’s content calendar helps you plan, organize, and visualize your strategy for blogs and social media.</a:t>
          </a:r>
          <a:endParaRPr lang="en-IN" sz="900" kern="1200"/>
        </a:p>
      </dsp:txBody>
      <dsp:txXfrm>
        <a:off x="1761282" y="2278041"/>
        <a:ext cx="1455005" cy="727502"/>
      </dsp:txXfrm>
    </dsp:sp>
    <dsp:sp modelId="{CD3CB5E7-C282-47AC-810B-8AF0216897DF}">
      <dsp:nvSpPr>
        <dsp:cNvPr id="0" name=""/>
        <dsp:cNvSpPr/>
      </dsp:nvSpPr>
      <dsp:spPr>
        <a:xfrm>
          <a:off x="3521838" y="2278041"/>
          <a:ext cx="1455005" cy="727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URL: /blog/flinkit-content-calendar</a:t>
          </a:r>
          <a:endParaRPr lang="en-IN" sz="900" kern="1200"/>
        </a:p>
      </dsp:txBody>
      <dsp:txXfrm>
        <a:off x="3521838" y="2278041"/>
        <a:ext cx="1455005" cy="727502"/>
      </dsp:txXfrm>
    </dsp:sp>
    <dsp:sp modelId="{54B392C2-33F7-4DFE-99CF-62D01DE8211F}">
      <dsp:nvSpPr>
        <dsp:cNvPr id="0" name=""/>
        <dsp:cNvSpPr/>
      </dsp:nvSpPr>
      <dsp:spPr>
        <a:xfrm>
          <a:off x="5282394" y="2278041"/>
          <a:ext cx="1455005" cy="727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H1: Plan &amp; Visualize with Flinkit</a:t>
          </a:r>
          <a:endParaRPr lang="en-IN" sz="900" kern="1200"/>
        </a:p>
      </dsp:txBody>
      <dsp:txXfrm>
        <a:off x="5282394" y="2278041"/>
        <a:ext cx="1455005" cy="727502"/>
      </dsp:txXfrm>
    </dsp:sp>
    <dsp:sp modelId="{0C9696C4-7F55-41C1-96AB-F73397EF33E7}">
      <dsp:nvSpPr>
        <dsp:cNvPr id="0" name=""/>
        <dsp:cNvSpPr/>
      </dsp:nvSpPr>
      <dsp:spPr>
        <a:xfrm>
          <a:off x="7042950" y="2278041"/>
          <a:ext cx="1455005" cy="7275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H2s: Why Use a Content Calendar | Flinkit Templates | Visual Strategy</a:t>
          </a:r>
          <a:br>
            <a:rPr lang="en-US" sz="900" b="0" i="0" kern="1200"/>
          </a:br>
          <a:endParaRPr lang="en-IN" sz="900" kern="1200"/>
        </a:p>
      </dsp:txBody>
      <dsp:txXfrm>
        <a:off x="7042950" y="2278041"/>
        <a:ext cx="1455005" cy="7275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83AFC-220A-4196-8700-A471802BBB50}">
      <dsp:nvSpPr>
        <dsp:cNvPr id="0" name=""/>
        <dsp:cNvSpPr/>
      </dsp:nvSpPr>
      <dsp:spPr>
        <a:xfrm>
          <a:off x="604799" y="0"/>
          <a:ext cx="6854400" cy="418576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A5CBD-1FC2-408C-9C28-0C8B3F91F9B7}">
      <dsp:nvSpPr>
        <dsp:cNvPr id="0" name=""/>
        <dsp:cNvSpPr/>
      </dsp:nvSpPr>
      <dsp:spPr>
        <a:xfrm>
          <a:off x="3543" y="1255728"/>
          <a:ext cx="1549406" cy="1674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📝 Blog Content (~150 words)</a:t>
          </a:r>
          <a:endParaRPr lang="en-IN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i="0" kern="1200"/>
            <a:t>Plan &amp; Visualize with Flinkit</a:t>
          </a:r>
          <a:endParaRPr lang="en-IN" sz="700" kern="1200"/>
        </a:p>
      </dsp:txBody>
      <dsp:txXfrm>
        <a:off x="79179" y="1331364"/>
        <a:ext cx="1398134" cy="1523032"/>
      </dsp:txXfrm>
    </dsp:sp>
    <dsp:sp modelId="{32899637-3720-42EF-A455-79745E6299E9}">
      <dsp:nvSpPr>
        <dsp:cNvPr id="0" name=""/>
        <dsp:cNvSpPr/>
      </dsp:nvSpPr>
      <dsp:spPr>
        <a:xfrm>
          <a:off x="1630420" y="1255728"/>
          <a:ext cx="1549406" cy="1674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A content calendar is essentialfor creating consistent,engaging content. With Flinkit,you can easily plan, organize,and visualize your contentstrategy across blogs, socialmedia, and campaigns.</a:t>
          </a:r>
          <a:endParaRPr lang="en-IN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i="0" kern="1200"/>
            <a:t>Why Use a Content Calendar</a:t>
          </a:r>
          <a:endParaRPr lang="en-IN" sz="700" kern="1200"/>
        </a:p>
      </dsp:txBody>
      <dsp:txXfrm>
        <a:off x="1706056" y="1331364"/>
        <a:ext cx="1398134" cy="1523032"/>
      </dsp:txXfrm>
    </dsp:sp>
    <dsp:sp modelId="{1CC59865-46EA-480D-80CB-A2768D2618BF}">
      <dsp:nvSpPr>
        <dsp:cNvPr id="0" name=""/>
        <dsp:cNvSpPr/>
      </dsp:nvSpPr>
      <dsp:spPr>
        <a:xfrm>
          <a:off x="3257296" y="1255728"/>
          <a:ext cx="1549406" cy="1674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Flinkit helps you avoid last-minute stress by mapping outposts in advance. It keeps yourteam aligned, ensures deadlinesare met, and boosts audienceengagement.</a:t>
          </a:r>
          <a:endParaRPr lang="en-IN" sz="900" kern="1200"/>
        </a:p>
      </dsp:txBody>
      <dsp:txXfrm>
        <a:off x="3332932" y="1331364"/>
        <a:ext cx="1398134" cy="1523032"/>
      </dsp:txXfrm>
    </dsp:sp>
    <dsp:sp modelId="{C2D538AD-9FF6-449B-A4D6-3820733444AD}">
      <dsp:nvSpPr>
        <dsp:cNvPr id="0" name=""/>
        <dsp:cNvSpPr/>
      </dsp:nvSpPr>
      <dsp:spPr>
        <a:xfrm>
          <a:off x="4884173" y="1255728"/>
          <a:ext cx="1549406" cy="1674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Flinkit Templates</a:t>
          </a:r>
          <a:endParaRPr lang="en-IN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i="0" kern="1200"/>
            <a:t>Choose from ready-to-usetemplates in Google Sheets,Notion, or Excel. Each templateis customizable for weekly,monthly, or quarterly planning,saving time and improvingproductivity.</a:t>
          </a:r>
          <a:endParaRPr lang="en-IN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i="0" kern="1200"/>
            <a:t>Visual Strategy</a:t>
          </a:r>
          <a:endParaRPr lang="en-IN" sz="700" kern="1200"/>
        </a:p>
      </dsp:txBody>
      <dsp:txXfrm>
        <a:off x="4959809" y="1331364"/>
        <a:ext cx="1398134" cy="1523032"/>
      </dsp:txXfrm>
    </dsp:sp>
    <dsp:sp modelId="{0212117A-FABE-4206-AB62-0D452CD27DEB}">
      <dsp:nvSpPr>
        <dsp:cNvPr id="0" name=""/>
        <dsp:cNvSpPr/>
      </dsp:nvSpPr>
      <dsp:spPr>
        <a:xfrm>
          <a:off x="6511049" y="1255728"/>
          <a:ext cx="1549406" cy="16743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Unlike plain spreadsheets,Flinkit gives you a visualplanner—a clear, structuredview of campaigns and posts.This makes tracking andexecution simple, scalable, andeffective.</a:t>
          </a:r>
          <a:endParaRPr lang="en-IN" sz="900" kern="1200"/>
        </a:p>
      </dsp:txBody>
      <dsp:txXfrm>
        <a:off x="6586685" y="1331364"/>
        <a:ext cx="1398134" cy="1523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1638A-D04C-46EA-9070-D82973E207D6}">
      <dsp:nvSpPr>
        <dsp:cNvPr id="0" name=""/>
        <dsp:cNvSpPr/>
      </dsp:nvSpPr>
      <dsp:spPr>
        <a:xfrm>
          <a:off x="0" y="601"/>
          <a:ext cx="8472488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Step 1: Blog Ideas (Content Topics)</a:t>
          </a:r>
          <a:endParaRPr lang="en-IN" sz="1400" kern="1200"/>
        </a:p>
      </dsp:txBody>
      <dsp:txXfrm>
        <a:off x="15992" y="16593"/>
        <a:ext cx="8440504" cy="295616"/>
      </dsp:txXfrm>
    </dsp:sp>
    <dsp:sp modelId="{7003EF23-CE20-4D61-9435-4F2749434B0D}">
      <dsp:nvSpPr>
        <dsp:cNvPr id="0" name=""/>
        <dsp:cNvSpPr/>
      </dsp:nvSpPr>
      <dsp:spPr>
        <a:xfrm>
          <a:off x="0" y="368521"/>
          <a:ext cx="8472488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Here’s a wide list of </a:t>
          </a:r>
          <a:r>
            <a:rPr lang="en-IN" sz="1400" b="1" i="0" kern="1200"/>
            <a:t>blog topics</a:t>
          </a:r>
          <a:r>
            <a:rPr lang="en-IN" sz="1400" b="0" i="0" kern="1200"/>
            <a:t> your website could cover:</a:t>
          </a:r>
          <a:endParaRPr lang="en-IN" sz="1400" kern="1200"/>
        </a:p>
      </dsp:txBody>
      <dsp:txXfrm>
        <a:off x="15992" y="384513"/>
        <a:ext cx="8440504" cy="295616"/>
      </dsp:txXfrm>
    </dsp:sp>
    <dsp:sp modelId="{B8BEAC0F-6522-4481-9FEF-44EB63CAF0E7}">
      <dsp:nvSpPr>
        <dsp:cNvPr id="0" name=""/>
        <dsp:cNvSpPr/>
      </dsp:nvSpPr>
      <dsp:spPr>
        <a:xfrm>
          <a:off x="0" y="736441"/>
          <a:ext cx="8472488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Content Strategy &amp; Planning</a:t>
          </a:r>
          <a:endParaRPr lang="en-IN" sz="1400" kern="1200"/>
        </a:p>
      </dsp:txBody>
      <dsp:txXfrm>
        <a:off x="15992" y="752433"/>
        <a:ext cx="8440504" cy="295616"/>
      </dsp:txXfrm>
    </dsp:sp>
    <dsp:sp modelId="{F7D5B9FD-FB94-45A9-AEB8-DF33D2167F54}">
      <dsp:nvSpPr>
        <dsp:cNvPr id="0" name=""/>
        <dsp:cNvSpPr/>
      </dsp:nvSpPr>
      <dsp:spPr>
        <a:xfrm>
          <a:off x="0" y="1064041"/>
          <a:ext cx="8472488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001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How to Build a Content Calendar in 2025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Top Tools for Visualizing Your Content Plan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Common Mistakes in Content Strategy (and How to Fix Them)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AI in Content Planning: Future Trends</a:t>
          </a:r>
          <a:endParaRPr lang="en-IN" sz="1100" kern="1200"/>
        </a:p>
      </dsp:txBody>
      <dsp:txXfrm>
        <a:off x="0" y="1064041"/>
        <a:ext cx="8472488" cy="724500"/>
      </dsp:txXfrm>
    </dsp:sp>
    <dsp:sp modelId="{56C2A93C-D244-4748-B789-7A29FCF61EE8}">
      <dsp:nvSpPr>
        <dsp:cNvPr id="0" name=""/>
        <dsp:cNvSpPr/>
      </dsp:nvSpPr>
      <dsp:spPr>
        <a:xfrm>
          <a:off x="0" y="1788541"/>
          <a:ext cx="8472488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Digital Marketing</a:t>
          </a:r>
          <a:endParaRPr lang="en-IN" sz="1400" kern="1200"/>
        </a:p>
      </dsp:txBody>
      <dsp:txXfrm>
        <a:off x="15992" y="1804533"/>
        <a:ext cx="8440504" cy="295616"/>
      </dsp:txXfrm>
    </dsp:sp>
    <dsp:sp modelId="{54E41406-95C6-4200-8C0A-D967F3F25D65}">
      <dsp:nvSpPr>
        <dsp:cNvPr id="0" name=""/>
        <dsp:cNvSpPr/>
      </dsp:nvSpPr>
      <dsp:spPr>
        <a:xfrm>
          <a:off x="0" y="2116141"/>
          <a:ext cx="8472488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001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SEO Checklist for 2025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Social Media Content Ideas for Small Businesses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 dirty="0"/>
            <a:t>Paid Ads vs. Organic Growth: What Works Best?</a:t>
          </a:r>
          <a:endParaRPr lang="en-I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How to Track ROI from Digital Campaigns</a:t>
          </a:r>
          <a:endParaRPr lang="en-IN" sz="1100" kern="1200"/>
        </a:p>
      </dsp:txBody>
      <dsp:txXfrm>
        <a:off x="0" y="2116141"/>
        <a:ext cx="8472488" cy="724500"/>
      </dsp:txXfrm>
    </dsp:sp>
    <dsp:sp modelId="{9BD03B5B-5013-4787-86FA-4A28E537DB2F}">
      <dsp:nvSpPr>
        <dsp:cNvPr id="0" name=""/>
        <dsp:cNvSpPr/>
      </dsp:nvSpPr>
      <dsp:spPr>
        <a:xfrm>
          <a:off x="0" y="2840641"/>
          <a:ext cx="8472488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Graphic Design &amp; Branding</a:t>
          </a:r>
          <a:endParaRPr lang="en-IN" sz="1400" kern="1200"/>
        </a:p>
      </dsp:txBody>
      <dsp:txXfrm>
        <a:off x="15992" y="2856633"/>
        <a:ext cx="8440504" cy="295616"/>
      </dsp:txXfrm>
    </dsp:sp>
    <dsp:sp modelId="{186DB66A-D80E-4A8B-A638-B8005AD59B2F}">
      <dsp:nvSpPr>
        <dsp:cNvPr id="0" name=""/>
        <dsp:cNvSpPr/>
      </dsp:nvSpPr>
      <dsp:spPr>
        <a:xfrm>
          <a:off x="0" y="3168241"/>
          <a:ext cx="8472488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001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Design Basics for Non-Designers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Branding Mistakes That Hurt Your Business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Top Free Tools for Graphic Designers in 2025</a:t>
          </a:r>
          <a:endParaRPr lang="en-IN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b="0" i="0" kern="1200"/>
            <a:t>How to Create Scroll-Stopping Social Media Graphics</a:t>
          </a:r>
          <a:endParaRPr lang="en-IN" sz="1100" kern="1200"/>
        </a:p>
      </dsp:txBody>
      <dsp:txXfrm>
        <a:off x="0" y="3168241"/>
        <a:ext cx="8472488" cy="724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5D22E-B312-426D-99AF-AC9408F7E82E}">
      <dsp:nvSpPr>
        <dsp:cNvPr id="0" name=""/>
        <dsp:cNvSpPr/>
      </dsp:nvSpPr>
      <dsp:spPr>
        <a:xfrm>
          <a:off x="0" y="146535"/>
          <a:ext cx="1645920" cy="16459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595ED-9B3C-449F-A72E-89CCE89EEA04}">
      <dsp:nvSpPr>
        <dsp:cNvPr id="0" name=""/>
        <dsp:cNvSpPr/>
      </dsp:nvSpPr>
      <dsp:spPr>
        <a:xfrm>
          <a:off x="822960" y="146535"/>
          <a:ext cx="1920240" cy="1645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822960" y="146535"/>
        <a:ext cx="1920240" cy="205740"/>
      </dsp:txXfrm>
    </dsp:sp>
    <dsp:sp modelId="{8F3FC83A-44E1-4139-9FDD-E9C9C0B39601}">
      <dsp:nvSpPr>
        <dsp:cNvPr id="0" name=""/>
        <dsp:cNvSpPr/>
      </dsp:nvSpPr>
      <dsp:spPr>
        <a:xfrm>
          <a:off x="144018" y="352276"/>
          <a:ext cx="1357883" cy="135788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E07B8-1B4B-4613-BA4A-FF3C51CA8B70}">
      <dsp:nvSpPr>
        <dsp:cNvPr id="0" name=""/>
        <dsp:cNvSpPr/>
      </dsp:nvSpPr>
      <dsp:spPr>
        <a:xfrm>
          <a:off x="822960" y="352276"/>
          <a:ext cx="1920240" cy="13578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i="0" kern="1200"/>
            <a:t>Freelancing &amp; Online Business</a:t>
          </a:r>
          <a:endParaRPr lang="en-IN" sz="800" kern="1200"/>
        </a:p>
      </dsp:txBody>
      <dsp:txXfrm>
        <a:off x="822960" y="352276"/>
        <a:ext cx="1920240" cy="205740"/>
      </dsp:txXfrm>
    </dsp:sp>
    <dsp:sp modelId="{A5304FAE-1EB7-40AE-B104-3EF6D7D888DD}">
      <dsp:nvSpPr>
        <dsp:cNvPr id="0" name=""/>
        <dsp:cNvSpPr/>
      </dsp:nvSpPr>
      <dsp:spPr>
        <a:xfrm>
          <a:off x="288036" y="558017"/>
          <a:ext cx="1069846" cy="10698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8B93E-38DE-4216-B98A-B9E7ECB6034C}">
      <dsp:nvSpPr>
        <dsp:cNvPr id="0" name=""/>
        <dsp:cNvSpPr/>
      </dsp:nvSpPr>
      <dsp:spPr>
        <a:xfrm>
          <a:off x="822960" y="558017"/>
          <a:ext cx="1920240" cy="10698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How to Start a Freelance Digital Career</a:t>
          </a:r>
          <a:endParaRPr lang="en-IN" sz="800" kern="1200"/>
        </a:p>
      </dsp:txBody>
      <dsp:txXfrm>
        <a:off x="822960" y="558017"/>
        <a:ext cx="1920240" cy="205738"/>
      </dsp:txXfrm>
    </dsp:sp>
    <dsp:sp modelId="{6EE26CEE-E011-42EC-ABC0-F781E918B46C}">
      <dsp:nvSpPr>
        <dsp:cNvPr id="0" name=""/>
        <dsp:cNvSpPr/>
      </dsp:nvSpPr>
      <dsp:spPr>
        <a:xfrm>
          <a:off x="432054" y="763755"/>
          <a:ext cx="781812" cy="7818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D8E34-822A-48F3-A161-8F4E40340281}">
      <dsp:nvSpPr>
        <dsp:cNvPr id="0" name=""/>
        <dsp:cNvSpPr/>
      </dsp:nvSpPr>
      <dsp:spPr>
        <a:xfrm>
          <a:off x="822960" y="763755"/>
          <a:ext cx="1920240" cy="7818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Best Platforms for Freelancers in 2025</a:t>
          </a:r>
          <a:endParaRPr lang="en-IN" sz="800" kern="1200"/>
        </a:p>
      </dsp:txBody>
      <dsp:txXfrm>
        <a:off x="822960" y="763755"/>
        <a:ext cx="1920240" cy="205740"/>
      </dsp:txXfrm>
    </dsp:sp>
    <dsp:sp modelId="{AB12FF04-96FE-4EE3-93EC-544C66BB4F87}">
      <dsp:nvSpPr>
        <dsp:cNvPr id="0" name=""/>
        <dsp:cNvSpPr/>
      </dsp:nvSpPr>
      <dsp:spPr>
        <a:xfrm>
          <a:off x="576072" y="969496"/>
          <a:ext cx="493775" cy="4937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ED882-5881-4019-A882-CEED911B6D44}">
      <dsp:nvSpPr>
        <dsp:cNvPr id="0" name=""/>
        <dsp:cNvSpPr/>
      </dsp:nvSpPr>
      <dsp:spPr>
        <a:xfrm>
          <a:off x="822960" y="969496"/>
          <a:ext cx="1920240" cy="49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How to Price Your Creative Services</a:t>
          </a:r>
          <a:endParaRPr lang="en-IN" sz="800" kern="1200"/>
        </a:p>
      </dsp:txBody>
      <dsp:txXfrm>
        <a:off x="822960" y="969496"/>
        <a:ext cx="1920240" cy="205740"/>
      </dsp:txXfrm>
    </dsp:sp>
    <dsp:sp modelId="{9EA89B03-6C46-4F7B-8501-6FABDF1D86E1}">
      <dsp:nvSpPr>
        <dsp:cNvPr id="0" name=""/>
        <dsp:cNvSpPr/>
      </dsp:nvSpPr>
      <dsp:spPr>
        <a:xfrm>
          <a:off x="720090" y="1175237"/>
          <a:ext cx="205738" cy="2057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1DCB3-B20C-49C5-A08C-450A9E1D015F}">
      <dsp:nvSpPr>
        <dsp:cNvPr id="0" name=""/>
        <dsp:cNvSpPr/>
      </dsp:nvSpPr>
      <dsp:spPr>
        <a:xfrm>
          <a:off x="822960" y="1175237"/>
          <a:ext cx="1920240" cy="205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Time Management Tips for Freelancers</a:t>
          </a:r>
          <a:endParaRPr lang="en-IN" sz="800" kern="1200"/>
        </a:p>
      </dsp:txBody>
      <dsp:txXfrm>
        <a:off x="822960" y="1175237"/>
        <a:ext cx="1920240" cy="205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C9FC0-4DD4-4A0B-BDDB-4B2D8D2942C4}">
      <dsp:nvSpPr>
        <dsp:cNvPr id="0" name=""/>
        <dsp:cNvSpPr/>
      </dsp:nvSpPr>
      <dsp:spPr>
        <a:xfrm>
          <a:off x="0" y="0"/>
          <a:ext cx="1754326" cy="175432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31B7B-409B-407F-A07A-8A697EA6676F}">
      <dsp:nvSpPr>
        <dsp:cNvPr id="0" name=""/>
        <dsp:cNvSpPr/>
      </dsp:nvSpPr>
      <dsp:spPr>
        <a:xfrm>
          <a:off x="857986" y="0"/>
          <a:ext cx="3694837" cy="1754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/>
            <a:t>🔹 Step 2: Products (What Flinkit Could Offer)</a:t>
          </a:r>
          <a:endParaRPr lang="en-IN" sz="700" kern="1200"/>
        </a:p>
      </dsp:txBody>
      <dsp:txXfrm>
        <a:off x="857986" y="0"/>
        <a:ext cx="3694837" cy="175432"/>
      </dsp:txXfrm>
    </dsp:sp>
    <dsp:sp modelId="{2A44CBB7-9CA1-4998-A1ED-CA6BBEF3AFE2}">
      <dsp:nvSpPr>
        <dsp:cNvPr id="0" name=""/>
        <dsp:cNvSpPr/>
      </dsp:nvSpPr>
      <dsp:spPr>
        <a:xfrm>
          <a:off x="131574" y="175432"/>
          <a:ext cx="1491177" cy="14911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84935-B0B2-4A02-949F-C5C5BA17CC38}">
      <dsp:nvSpPr>
        <dsp:cNvPr id="0" name=""/>
        <dsp:cNvSpPr/>
      </dsp:nvSpPr>
      <dsp:spPr>
        <a:xfrm>
          <a:off x="877163" y="175432"/>
          <a:ext cx="3694837" cy="14911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i="0" kern="1200"/>
            <a:t>Content Planning Tools</a:t>
          </a:r>
          <a:endParaRPr lang="en-IN" sz="700" kern="1200"/>
        </a:p>
      </dsp:txBody>
      <dsp:txXfrm>
        <a:off x="877163" y="175432"/>
        <a:ext cx="3694837" cy="175432"/>
      </dsp:txXfrm>
    </dsp:sp>
    <dsp:sp modelId="{72D75B15-85F5-4918-87BA-223DA1EC2302}">
      <dsp:nvSpPr>
        <dsp:cNvPr id="0" name=""/>
        <dsp:cNvSpPr/>
      </dsp:nvSpPr>
      <dsp:spPr>
        <a:xfrm>
          <a:off x="263148" y="350864"/>
          <a:ext cx="1228028" cy="12280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566F1-7820-4514-AB5E-939EAFFD9746}">
      <dsp:nvSpPr>
        <dsp:cNvPr id="0" name=""/>
        <dsp:cNvSpPr/>
      </dsp:nvSpPr>
      <dsp:spPr>
        <a:xfrm>
          <a:off x="877163" y="350864"/>
          <a:ext cx="3694837" cy="12280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/>
            <a:t>Flinkit Content Calendar (template pack)</a:t>
          </a:r>
          <a:endParaRPr lang="en-IN" sz="700" kern="1200"/>
        </a:p>
      </dsp:txBody>
      <dsp:txXfrm>
        <a:off x="877163" y="350864"/>
        <a:ext cx="3694837" cy="175432"/>
      </dsp:txXfrm>
    </dsp:sp>
    <dsp:sp modelId="{0E1BF04D-D5E7-4C1E-9EA2-8061D2B0FF48}">
      <dsp:nvSpPr>
        <dsp:cNvPr id="0" name=""/>
        <dsp:cNvSpPr/>
      </dsp:nvSpPr>
      <dsp:spPr>
        <a:xfrm>
          <a:off x="394722" y="526297"/>
          <a:ext cx="964880" cy="9648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A093F-724A-4CD7-9B2F-EA08FB9A803E}">
      <dsp:nvSpPr>
        <dsp:cNvPr id="0" name=""/>
        <dsp:cNvSpPr/>
      </dsp:nvSpPr>
      <dsp:spPr>
        <a:xfrm>
          <a:off x="877163" y="526297"/>
          <a:ext cx="3694837" cy="9648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/>
            <a:t>Flinkit Visualization Dashboard</a:t>
          </a:r>
          <a:endParaRPr lang="en-IN" sz="700" kern="1200"/>
        </a:p>
      </dsp:txBody>
      <dsp:txXfrm>
        <a:off x="877163" y="526297"/>
        <a:ext cx="3694837" cy="175434"/>
      </dsp:txXfrm>
    </dsp:sp>
    <dsp:sp modelId="{BF87593B-37B9-48A8-844D-8B9D1B1C4142}">
      <dsp:nvSpPr>
        <dsp:cNvPr id="0" name=""/>
        <dsp:cNvSpPr/>
      </dsp:nvSpPr>
      <dsp:spPr>
        <a:xfrm>
          <a:off x="526298" y="701731"/>
          <a:ext cx="701729" cy="70172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C8B71-D1E9-4875-BFC3-7E6540DC2F3C}">
      <dsp:nvSpPr>
        <dsp:cNvPr id="0" name=""/>
        <dsp:cNvSpPr/>
      </dsp:nvSpPr>
      <dsp:spPr>
        <a:xfrm>
          <a:off x="877163" y="701731"/>
          <a:ext cx="3694837" cy="7017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/>
            <a:t>Flinkit AI-Assisted Content Planner</a:t>
          </a:r>
          <a:endParaRPr lang="en-IN" sz="700" kern="1200"/>
        </a:p>
      </dsp:txBody>
      <dsp:txXfrm>
        <a:off x="877163" y="701731"/>
        <a:ext cx="3694837" cy="175432"/>
      </dsp:txXfrm>
    </dsp:sp>
    <dsp:sp modelId="{6436DCD3-1FE1-459D-BC80-ED63F79489A3}">
      <dsp:nvSpPr>
        <dsp:cNvPr id="0" name=""/>
        <dsp:cNvSpPr/>
      </dsp:nvSpPr>
      <dsp:spPr>
        <a:xfrm>
          <a:off x="657872" y="877163"/>
          <a:ext cx="438580" cy="4385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17FB7-53E8-443E-9C69-D7FBAD75CBFF}">
      <dsp:nvSpPr>
        <dsp:cNvPr id="0" name=""/>
        <dsp:cNvSpPr/>
      </dsp:nvSpPr>
      <dsp:spPr>
        <a:xfrm>
          <a:off x="877163" y="877163"/>
          <a:ext cx="3694837" cy="4385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i="0" kern="1200"/>
            <a:t>Digital Marketing Packages</a:t>
          </a:r>
          <a:endParaRPr lang="en-IN" sz="700" kern="1200"/>
        </a:p>
      </dsp:txBody>
      <dsp:txXfrm>
        <a:off x="877163" y="877163"/>
        <a:ext cx="3694837" cy="175432"/>
      </dsp:txXfrm>
    </dsp:sp>
    <dsp:sp modelId="{73C33310-0398-429E-A684-9E572821871A}">
      <dsp:nvSpPr>
        <dsp:cNvPr id="0" name=""/>
        <dsp:cNvSpPr/>
      </dsp:nvSpPr>
      <dsp:spPr>
        <a:xfrm>
          <a:off x="789446" y="1052595"/>
          <a:ext cx="175432" cy="1754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7C9B5-6220-4D4B-818D-3D3153ACFA72}">
      <dsp:nvSpPr>
        <dsp:cNvPr id="0" name=""/>
        <dsp:cNvSpPr/>
      </dsp:nvSpPr>
      <dsp:spPr>
        <a:xfrm>
          <a:off x="877163" y="1052595"/>
          <a:ext cx="3694837" cy="1754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kern="1200"/>
            <a:t>Starter SEO Package</a:t>
          </a:r>
          <a:endParaRPr lang="en-IN" sz="700" kern="1200"/>
        </a:p>
      </dsp:txBody>
      <dsp:txXfrm>
        <a:off x="877163" y="1052595"/>
        <a:ext cx="3694837" cy="175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3439F-8AF2-4AE3-B1C1-94CD61E401BF}">
      <dsp:nvSpPr>
        <dsp:cNvPr id="0" name=""/>
        <dsp:cNvSpPr/>
      </dsp:nvSpPr>
      <dsp:spPr>
        <a:xfrm>
          <a:off x="2337107" y="1072375"/>
          <a:ext cx="1373785" cy="13739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8E0EDC-70BA-4007-990C-0882AB6EE754}">
      <dsp:nvSpPr>
        <dsp:cNvPr id="0" name=""/>
        <dsp:cNvSpPr/>
      </dsp:nvSpPr>
      <dsp:spPr>
        <a:xfrm>
          <a:off x="2236935" y="0"/>
          <a:ext cx="1574129" cy="8424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Design Templates</a:t>
          </a:r>
          <a:endParaRPr lang="en-IN" sz="1900" kern="1200"/>
        </a:p>
      </dsp:txBody>
      <dsp:txXfrm>
        <a:off x="2236935" y="0"/>
        <a:ext cx="1574129" cy="842400"/>
      </dsp:txXfrm>
    </dsp:sp>
    <dsp:sp modelId="{A1E080CD-4C5F-4950-AD7E-C8F73C8A656F}">
      <dsp:nvSpPr>
        <dsp:cNvPr id="0" name=""/>
        <dsp:cNvSpPr/>
      </dsp:nvSpPr>
      <dsp:spPr>
        <a:xfrm>
          <a:off x="2740084" y="1266127"/>
          <a:ext cx="1373785" cy="13739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DFFE447-335D-4A6D-BC50-49492BBEE81A}">
      <dsp:nvSpPr>
        <dsp:cNvPr id="0" name=""/>
        <dsp:cNvSpPr/>
      </dsp:nvSpPr>
      <dsp:spPr>
        <a:xfrm>
          <a:off x="4283303" y="800280"/>
          <a:ext cx="1488268" cy="9266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Social Media Post Templates</a:t>
          </a:r>
          <a:endParaRPr lang="en-IN" sz="1900" kern="1200"/>
        </a:p>
      </dsp:txBody>
      <dsp:txXfrm>
        <a:off x="4283303" y="800280"/>
        <a:ext cx="1488268" cy="926640"/>
      </dsp:txXfrm>
    </dsp:sp>
    <dsp:sp modelId="{93279B70-B1FC-40E3-8BBF-805D2D6B7CAB}">
      <dsp:nvSpPr>
        <dsp:cNvPr id="0" name=""/>
        <dsp:cNvSpPr/>
      </dsp:nvSpPr>
      <dsp:spPr>
        <a:xfrm>
          <a:off x="2839111" y="1702069"/>
          <a:ext cx="1373785" cy="13739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2C3B80-DACC-41D4-8D22-F1336D15B2C1}">
      <dsp:nvSpPr>
        <dsp:cNvPr id="0" name=""/>
        <dsp:cNvSpPr/>
      </dsp:nvSpPr>
      <dsp:spPr>
        <a:xfrm>
          <a:off x="4426406" y="1979640"/>
          <a:ext cx="1459647" cy="9898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Presentation &amp; Pitch Deck Templates</a:t>
          </a:r>
          <a:endParaRPr lang="en-IN" sz="1900" kern="1200"/>
        </a:p>
      </dsp:txBody>
      <dsp:txXfrm>
        <a:off x="4426406" y="1979640"/>
        <a:ext cx="1459647" cy="989820"/>
      </dsp:txXfrm>
    </dsp:sp>
    <dsp:sp modelId="{0D13F6C3-EF9D-4B50-BC05-BD279C0285DC}">
      <dsp:nvSpPr>
        <dsp:cNvPr id="0" name=""/>
        <dsp:cNvSpPr/>
      </dsp:nvSpPr>
      <dsp:spPr>
        <a:xfrm>
          <a:off x="2560347" y="2051665"/>
          <a:ext cx="1373785" cy="13739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36248DE-D446-471E-9ADB-63A2C331747B}">
      <dsp:nvSpPr>
        <dsp:cNvPr id="0" name=""/>
        <dsp:cNvSpPr/>
      </dsp:nvSpPr>
      <dsp:spPr>
        <a:xfrm>
          <a:off x="3796754" y="3306420"/>
          <a:ext cx="1574129" cy="9055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Branding Kits (logos, colors, typography)</a:t>
          </a:r>
          <a:endParaRPr lang="en-IN" sz="1900" kern="1200"/>
        </a:p>
      </dsp:txBody>
      <dsp:txXfrm>
        <a:off x="3796754" y="3306420"/>
        <a:ext cx="1574129" cy="905580"/>
      </dsp:txXfrm>
    </dsp:sp>
    <dsp:sp modelId="{F190DDA6-710D-4180-9289-45DE7D61CAC6}">
      <dsp:nvSpPr>
        <dsp:cNvPr id="0" name=""/>
        <dsp:cNvSpPr/>
      </dsp:nvSpPr>
      <dsp:spPr>
        <a:xfrm>
          <a:off x="2113866" y="2051665"/>
          <a:ext cx="1373785" cy="13739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1D17F3-5B7E-40E1-A900-70B15B615EA1}">
      <dsp:nvSpPr>
        <dsp:cNvPr id="0" name=""/>
        <dsp:cNvSpPr/>
      </dsp:nvSpPr>
      <dsp:spPr>
        <a:xfrm>
          <a:off x="677115" y="3306420"/>
          <a:ext cx="1574129" cy="9055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E-learning / Courses</a:t>
          </a:r>
          <a:endParaRPr lang="en-IN" sz="1900" kern="1200"/>
        </a:p>
      </dsp:txBody>
      <dsp:txXfrm>
        <a:off x="677115" y="3306420"/>
        <a:ext cx="1574129" cy="905580"/>
      </dsp:txXfrm>
    </dsp:sp>
    <dsp:sp modelId="{74535661-4C7E-4185-92C9-45F8D36257D0}">
      <dsp:nvSpPr>
        <dsp:cNvPr id="0" name=""/>
        <dsp:cNvSpPr/>
      </dsp:nvSpPr>
      <dsp:spPr>
        <a:xfrm>
          <a:off x="1835102" y="1702069"/>
          <a:ext cx="1373785" cy="13739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3BD745-87E3-4469-B7F3-11BFEC9183EF}">
      <dsp:nvSpPr>
        <dsp:cNvPr id="0" name=""/>
        <dsp:cNvSpPr/>
      </dsp:nvSpPr>
      <dsp:spPr>
        <a:xfrm>
          <a:off x="161945" y="1979640"/>
          <a:ext cx="1459647" cy="9898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Content Strategy 101</a:t>
          </a:r>
          <a:endParaRPr lang="en-IN" sz="1900" kern="1200"/>
        </a:p>
      </dsp:txBody>
      <dsp:txXfrm>
        <a:off x="161945" y="1979640"/>
        <a:ext cx="1459647" cy="989820"/>
      </dsp:txXfrm>
    </dsp:sp>
    <dsp:sp modelId="{C4EF0BD3-E6EC-4675-BE6F-BA891D9C8180}">
      <dsp:nvSpPr>
        <dsp:cNvPr id="0" name=""/>
        <dsp:cNvSpPr/>
      </dsp:nvSpPr>
      <dsp:spPr>
        <a:xfrm>
          <a:off x="1934129" y="1266127"/>
          <a:ext cx="1373785" cy="137395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B83FEB-E25F-4AED-AE93-8A537A1CDA08}">
      <dsp:nvSpPr>
        <dsp:cNvPr id="0" name=""/>
        <dsp:cNvSpPr/>
      </dsp:nvSpPr>
      <dsp:spPr>
        <a:xfrm>
          <a:off x="276428" y="800280"/>
          <a:ext cx="1488268" cy="9266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Graphic Design for Beginners</a:t>
          </a:r>
          <a:endParaRPr lang="en-IN" sz="1900" kern="1200"/>
        </a:p>
      </dsp:txBody>
      <dsp:txXfrm>
        <a:off x="276428" y="800280"/>
        <a:ext cx="1488268" cy="926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D565-A3C3-4EDC-9B85-BB0467C51DE4}">
      <dsp:nvSpPr>
        <dsp:cNvPr id="0" name=""/>
        <dsp:cNvSpPr/>
      </dsp:nvSpPr>
      <dsp:spPr>
        <a:xfrm>
          <a:off x="3605682" y="1599"/>
          <a:ext cx="1278934" cy="1278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🌐 Flinkit Website Draft</a:t>
          </a:r>
          <a:endParaRPr lang="en-IN" sz="500" kern="1200"/>
        </a:p>
      </dsp:txBody>
      <dsp:txXfrm>
        <a:off x="3792978" y="188895"/>
        <a:ext cx="904342" cy="904342"/>
      </dsp:txXfrm>
    </dsp:sp>
    <dsp:sp modelId="{629AC960-0139-457E-9FF6-E1813E565319}">
      <dsp:nvSpPr>
        <dsp:cNvPr id="0" name=""/>
        <dsp:cNvSpPr/>
      </dsp:nvSpPr>
      <dsp:spPr>
        <a:xfrm rot="2160000">
          <a:off x="4844148" y="983877"/>
          <a:ext cx="339782" cy="431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/>
        </a:p>
      </dsp:txBody>
      <dsp:txXfrm>
        <a:off x="4853882" y="1040247"/>
        <a:ext cx="237847" cy="258984"/>
      </dsp:txXfrm>
    </dsp:sp>
    <dsp:sp modelId="{61E4793C-AB1F-439F-B7B1-5246F961400A}">
      <dsp:nvSpPr>
        <dsp:cNvPr id="0" name=""/>
        <dsp:cNvSpPr/>
      </dsp:nvSpPr>
      <dsp:spPr>
        <a:xfrm>
          <a:off x="5159022" y="1130166"/>
          <a:ext cx="1278934" cy="1278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Google Keyword Planner, Search Console, Trends — great free insight tools</a:t>
          </a:r>
          <a:endParaRPr lang="en-IN" sz="500" kern="1200"/>
        </a:p>
      </dsp:txBody>
      <dsp:txXfrm>
        <a:off x="5346318" y="1317462"/>
        <a:ext cx="904342" cy="904342"/>
      </dsp:txXfrm>
    </dsp:sp>
    <dsp:sp modelId="{FB114892-0F91-4B7A-BAC4-1BD2B7D4309C}">
      <dsp:nvSpPr>
        <dsp:cNvPr id="0" name=""/>
        <dsp:cNvSpPr/>
      </dsp:nvSpPr>
      <dsp:spPr>
        <a:xfrm rot="6480000">
          <a:off x="5334908" y="2457698"/>
          <a:ext cx="339782" cy="431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/>
        </a:p>
      </dsp:txBody>
      <dsp:txXfrm rot="10800000">
        <a:off x="5401625" y="2495553"/>
        <a:ext cx="237847" cy="258984"/>
      </dsp:txXfrm>
    </dsp:sp>
    <dsp:sp modelId="{9CAE75C8-EB07-4D89-A53E-068870A835CD}">
      <dsp:nvSpPr>
        <dsp:cNvPr id="0" name=""/>
        <dsp:cNvSpPr/>
      </dsp:nvSpPr>
      <dsp:spPr>
        <a:xfrm>
          <a:off x="4565699" y="2956227"/>
          <a:ext cx="1278934" cy="1278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KeywordTool.io, AnswerThePublic, Keyword Surfer — useful for long-tail ideas/questions</a:t>
          </a:r>
          <a:endParaRPr lang="en-IN" sz="500" kern="1200"/>
        </a:p>
      </dsp:txBody>
      <dsp:txXfrm>
        <a:off x="4752995" y="3143523"/>
        <a:ext cx="904342" cy="904342"/>
      </dsp:txXfrm>
    </dsp:sp>
    <dsp:sp modelId="{E8AFEAA9-5F9A-44B0-8F74-9373DC807EC4}">
      <dsp:nvSpPr>
        <dsp:cNvPr id="0" name=""/>
        <dsp:cNvSpPr/>
      </dsp:nvSpPr>
      <dsp:spPr>
        <a:xfrm rot="10800000">
          <a:off x="4084875" y="3379874"/>
          <a:ext cx="339782" cy="431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/>
        </a:p>
      </dsp:txBody>
      <dsp:txXfrm rot="10800000">
        <a:off x="4186810" y="3466202"/>
        <a:ext cx="237847" cy="258984"/>
      </dsp:txXfrm>
    </dsp:sp>
    <dsp:sp modelId="{76FE8CF7-ACBE-44CF-8F0A-61D929B817F9}">
      <dsp:nvSpPr>
        <dsp:cNvPr id="0" name=""/>
        <dsp:cNvSpPr/>
      </dsp:nvSpPr>
      <dsp:spPr>
        <a:xfrm>
          <a:off x="2645665" y="2956227"/>
          <a:ext cx="1278934" cy="1278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Keyword Ideas by Page</a:t>
          </a:r>
          <a:endParaRPr lang="en-IN" sz="500" kern="1200"/>
        </a:p>
      </dsp:txBody>
      <dsp:txXfrm>
        <a:off x="2832961" y="3143523"/>
        <a:ext cx="904342" cy="904342"/>
      </dsp:txXfrm>
    </dsp:sp>
    <dsp:sp modelId="{A5F98E60-26B6-49B3-8141-EC2EBA263648}">
      <dsp:nvSpPr>
        <dsp:cNvPr id="0" name=""/>
        <dsp:cNvSpPr/>
      </dsp:nvSpPr>
      <dsp:spPr>
        <a:xfrm rot="15120000">
          <a:off x="2821551" y="2475989"/>
          <a:ext cx="339782" cy="431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/>
        </a:p>
      </dsp:txBody>
      <dsp:txXfrm rot="10800000">
        <a:off x="2888268" y="2610790"/>
        <a:ext cx="237847" cy="258984"/>
      </dsp:txXfrm>
    </dsp:sp>
    <dsp:sp modelId="{65AD2882-104A-4758-B202-FFB1C9EB1385}">
      <dsp:nvSpPr>
        <dsp:cNvPr id="0" name=""/>
        <dsp:cNvSpPr/>
      </dsp:nvSpPr>
      <dsp:spPr>
        <a:xfrm>
          <a:off x="2052342" y="1130166"/>
          <a:ext cx="1278934" cy="1278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l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0" i="0" kern="1200"/>
            <a:t>1. Blog Page (“Plan &amp; Visualize with Flinkit” tutorial)</a:t>
          </a:r>
          <a:endParaRPr lang="en-IN" sz="500" kern="1200"/>
        </a:p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" b="0" i="0" kern="1200"/>
            <a:t>content calendar template (high volume)</a:t>
          </a:r>
          <a:endParaRPr lang="en-IN" sz="400" kern="1200"/>
        </a:p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" b="0" i="0" kern="1200"/>
            <a:t>content planning (broad intent)</a:t>
          </a:r>
          <a:endParaRPr lang="en-IN" sz="400" kern="1200"/>
        </a:p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" b="0" i="0" kern="1200"/>
            <a:t>content calendar for social media</a:t>
          </a:r>
          <a:endParaRPr lang="en-IN" sz="400" kern="1200"/>
        </a:p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" b="0" i="0" kern="1200"/>
            <a:t>content calendar Google Sheets</a:t>
          </a:r>
          <a:endParaRPr lang="en-IN" sz="400" kern="1200"/>
        </a:p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" b="0" i="0" kern="1200"/>
            <a:t>Notion content calendar</a:t>
          </a:r>
          <a:endParaRPr lang="en-IN" sz="400" kern="1200"/>
        </a:p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" b="0" i="0" kern="1200"/>
            <a:t>visual content planner</a:t>
          </a:r>
          <a:endParaRPr lang="en-IN" sz="400" kern="1200"/>
        </a:p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" b="0" i="0" kern="1200"/>
            <a:t>free content calendar templates</a:t>
          </a:r>
          <a:endParaRPr lang="en-IN" sz="400" kern="1200"/>
        </a:p>
      </dsp:txBody>
      <dsp:txXfrm>
        <a:off x="2239638" y="1317462"/>
        <a:ext cx="904342" cy="904342"/>
      </dsp:txXfrm>
    </dsp:sp>
    <dsp:sp modelId="{F73C4BE7-479D-4516-B88E-E2CCEC8AA147}">
      <dsp:nvSpPr>
        <dsp:cNvPr id="0" name=""/>
        <dsp:cNvSpPr/>
      </dsp:nvSpPr>
      <dsp:spPr>
        <a:xfrm rot="19440000">
          <a:off x="3290808" y="995182"/>
          <a:ext cx="339782" cy="431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00" kern="1200"/>
        </a:p>
      </dsp:txBody>
      <dsp:txXfrm>
        <a:off x="3300542" y="1111468"/>
        <a:ext cx="237847" cy="2589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6771F-B428-441C-B897-4A7BA7E1A3EC}">
      <dsp:nvSpPr>
        <dsp:cNvPr id="0" name=""/>
        <dsp:cNvSpPr/>
      </dsp:nvSpPr>
      <dsp:spPr>
        <a:xfrm>
          <a:off x="166745" y="2141"/>
          <a:ext cx="2665583" cy="2868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🔹 2. Product Page Idea</a:t>
          </a:r>
          <a:endParaRPr lang="en-IN" sz="1400" kern="1200" dirty="0"/>
        </a:p>
      </dsp:txBody>
      <dsp:txXfrm>
        <a:off x="180750" y="16146"/>
        <a:ext cx="2637573" cy="258888"/>
      </dsp:txXfrm>
    </dsp:sp>
    <dsp:sp modelId="{1C8E68E0-95B8-41F3-B25F-05C707EA308A}">
      <dsp:nvSpPr>
        <dsp:cNvPr id="0" name=""/>
        <dsp:cNvSpPr/>
      </dsp:nvSpPr>
      <dsp:spPr>
        <a:xfrm>
          <a:off x="132226" y="343305"/>
          <a:ext cx="3449131" cy="189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Product:</a:t>
          </a:r>
          <a:r>
            <a:rPr lang="en-US" sz="1000" b="0" i="0" kern="1200" dirty="0"/>
            <a:t> </a:t>
          </a:r>
          <a:r>
            <a:rPr lang="en-US" sz="1000" b="0" i="1" kern="1200" dirty="0" err="1"/>
            <a:t>Flinkit</a:t>
          </a:r>
          <a:r>
            <a:rPr lang="en-US" sz="1000" b="0" i="1" kern="1200" dirty="0"/>
            <a:t> Content Calendar (Template Pack)</a:t>
          </a:r>
          <a:endParaRPr lang="en-IN" sz="1000" kern="1200" dirty="0"/>
        </a:p>
      </dsp:txBody>
      <dsp:txXfrm>
        <a:off x="141486" y="352565"/>
        <a:ext cx="3430611" cy="171172"/>
      </dsp:txXfrm>
    </dsp:sp>
    <dsp:sp modelId="{428FB05F-01BA-406C-9568-0271DCBE19AE}">
      <dsp:nvSpPr>
        <dsp:cNvPr id="0" name=""/>
        <dsp:cNvSpPr/>
      </dsp:nvSpPr>
      <dsp:spPr>
        <a:xfrm rot="5400000">
          <a:off x="3001336" y="345889"/>
          <a:ext cx="3774975" cy="47388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/>
            <a:t>Hero Section: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Title: “Plan Smarter with Flinkit’s Content Calendar Template Pack”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Subtitle: “Organize your blogs, social posts, and campaigns with ease.”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CTA: </a:t>
          </a:r>
          <a:r>
            <a:rPr lang="en-US" sz="1900" b="0" i="1" kern="1200"/>
            <a:t>Download Now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Features Section:</a:t>
          </a:r>
          <a:endParaRPr lang="en-I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Pre-designed, customizable templates.</a:t>
          </a:r>
          <a:endParaRPr lang="en-I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Works in Google Sheets, Excel, and Notion.</a:t>
          </a:r>
          <a:endParaRPr lang="en-I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Color-coded task tracker.</a:t>
          </a:r>
          <a:endParaRPr lang="en-I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Easy collaboration for teams.</a:t>
          </a:r>
          <a:endParaRPr lang="en-IN" sz="1900" kern="1200" dirty="0"/>
        </a:p>
      </dsp:txBody>
      <dsp:txXfrm rot="-5400000">
        <a:off x="2519417" y="1012088"/>
        <a:ext cx="4554536" cy="3406417"/>
      </dsp:txXfrm>
    </dsp:sp>
    <dsp:sp modelId="{5D294F73-C150-45ED-AEF7-4CDDDA4CEA0D}">
      <dsp:nvSpPr>
        <dsp:cNvPr id="0" name=""/>
        <dsp:cNvSpPr/>
      </dsp:nvSpPr>
      <dsp:spPr>
        <a:xfrm>
          <a:off x="183994" y="513320"/>
          <a:ext cx="2332092" cy="4525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Page Structure</a:t>
          </a:r>
          <a:r>
            <a:rPr lang="en-US" sz="800" b="1" i="0" kern="1200" dirty="0"/>
            <a:t>:</a:t>
          </a:r>
          <a:endParaRPr lang="en-IN" sz="800" kern="1200" dirty="0"/>
        </a:p>
      </dsp:txBody>
      <dsp:txXfrm>
        <a:off x="297837" y="627163"/>
        <a:ext cx="2104406" cy="4297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F73FD-CD3A-49AA-BE99-F6B9FD06A457}">
      <dsp:nvSpPr>
        <dsp:cNvPr id="0" name=""/>
        <dsp:cNvSpPr/>
      </dsp:nvSpPr>
      <dsp:spPr>
        <a:xfrm>
          <a:off x="1344668" y="0"/>
          <a:ext cx="4555093" cy="455509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84A81-AE5F-44B2-8BA9-61ED7C576334}">
      <dsp:nvSpPr>
        <dsp:cNvPr id="0" name=""/>
        <dsp:cNvSpPr/>
      </dsp:nvSpPr>
      <dsp:spPr>
        <a:xfrm>
          <a:off x="3572621" y="455817"/>
          <a:ext cx="3059997" cy="32773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🔹 3. Product Category Page Idea</a:t>
          </a:r>
          <a:endParaRPr lang="en-IN" sz="1000" kern="1200"/>
        </a:p>
      </dsp:txBody>
      <dsp:txXfrm>
        <a:off x="3588620" y="471816"/>
        <a:ext cx="3027999" cy="295733"/>
      </dsp:txXfrm>
    </dsp:sp>
    <dsp:sp modelId="{00FFCFFE-9A83-4DC9-9D5B-ACD9E0509C9B}">
      <dsp:nvSpPr>
        <dsp:cNvPr id="0" name=""/>
        <dsp:cNvSpPr/>
      </dsp:nvSpPr>
      <dsp:spPr>
        <a:xfrm>
          <a:off x="3622214" y="1056676"/>
          <a:ext cx="2960810" cy="3113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Category:</a:t>
          </a:r>
          <a:r>
            <a:rPr lang="en-US" sz="1000" b="0" i="0" kern="1200"/>
            <a:t> </a:t>
          </a:r>
          <a:r>
            <a:rPr lang="en-US" sz="1000" b="0" i="1" kern="1200"/>
            <a:t>Content Tools</a:t>
          </a:r>
          <a:endParaRPr lang="en-IN" sz="1000" kern="1200"/>
        </a:p>
      </dsp:txBody>
      <dsp:txXfrm>
        <a:off x="3637411" y="1071873"/>
        <a:ext cx="2930416" cy="280927"/>
      </dsp:txXfrm>
    </dsp:sp>
    <dsp:sp modelId="{CDAD3525-7345-4F8D-A3AA-8CFACB8D8E71}">
      <dsp:nvSpPr>
        <dsp:cNvPr id="0" name=""/>
        <dsp:cNvSpPr/>
      </dsp:nvSpPr>
      <dsp:spPr>
        <a:xfrm>
          <a:off x="3622214" y="1641126"/>
          <a:ext cx="2960810" cy="218502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Page Structure: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/>
            <a:t>Intro Section: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“All-in-one Content Tools to help you plan, organize, and execute your strategy.”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/>
            <a:t>Products Listed: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 err="1"/>
            <a:t>Flinkit</a:t>
          </a:r>
          <a:r>
            <a:rPr lang="en-US" sz="1000" b="0" i="0" kern="1200" dirty="0"/>
            <a:t> Content Calendar (Template Pack)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 err="1"/>
            <a:t>Flinkit</a:t>
          </a:r>
          <a:r>
            <a:rPr lang="en-US" sz="1000" b="0" i="0" kern="1200" dirty="0"/>
            <a:t> Visualization Dashboard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 err="1"/>
            <a:t>Flinkit</a:t>
          </a:r>
          <a:r>
            <a:rPr lang="en-US" sz="1000" b="0" i="0" kern="1200" dirty="0"/>
            <a:t> AI-Assisted Content Planner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/>
            <a:t>Filter / Sort Options: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By category (Calendar, Dashboard, AI Tools).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By price (Free, Premium).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dirty="0"/>
            <a:t>CTA:</a:t>
          </a:r>
          <a:endParaRPr lang="en-IN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dirty="0"/>
            <a:t>“Explore All Content Tools”</a:t>
          </a:r>
          <a:endParaRPr lang="en-IN" sz="1000" kern="1200" dirty="0"/>
        </a:p>
      </dsp:txBody>
      <dsp:txXfrm>
        <a:off x="3728878" y="1747790"/>
        <a:ext cx="2747482" cy="19716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B8455-CB3A-4EF8-AFE3-3827C2D71C98}">
      <dsp:nvSpPr>
        <dsp:cNvPr id="0" name=""/>
        <dsp:cNvSpPr/>
      </dsp:nvSpPr>
      <dsp:spPr>
        <a:xfrm>
          <a:off x="6749" y="862169"/>
          <a:ext cx="932571" cy="29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✅ Content Structure for “Plan &amp; Visualize with </a:t>
          </a:r>
          <a:r>
            <a:rPr lang="en-IN" sz="1200" b="0" i="0" kern="1200" dirty="0" err="1"/>
            <a:t>Flinkit</a:t>
          </a:r>
          <a:r>
            <a:rPr lang="en-IN" sz="1200" b="0" i="0" kern="1200" dirty="0"/>
            <a:t>”</a:t>
          </a:r>
          <a:endParaRPr lang="en-IN" sz="1200" kern="1200" dirty="0"/>
        </a:p>
      </dsp:txBody>
      <dsp:txXfrm>
        <a:off x="34063" y="889483"/>
        <a:ext cx="877943" cy="2867524"/>
      </dsp:txXfrm>
    </dsp:sp>
    <dsp:sp modelId="{6532FBF7-98C8-4726-ACB3-A4DFB5A5CA72}">
      <dsp:nvSpPr>
        <dsp:cNvPr id="0" name=""/>
        <dsp:cNvSpPr/>
      </dsp:nvSpPr>
      <dsp:spPr>
        <a:xfrm>
          <a:off x="1032577" y="2207607"/>
          <a:ext cx="197705" cy="231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032577" y="2253862"/>
        <a:ext cx="138394" cy="138767"/>
      </dsp:txXfrm>
    </dsp:sp>
    <dsp:sp modelId="{562BE1E1-4AC1-47E0-995D-3269846D9FB5}">
      <dsp:nvSpPr>
        <dsp:cNvPr id="0" name=""/>
        <dsp:cNvSpPr/>
      </dsp:nvSpPr>
      <dsp:spPr>
        <a:xfrm>
          <a:off x="1312349" y="862169"/>
          <a:ext cx="932571" cy="29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1️⃣ Blog Page – </a:t>
          </a:r>
          <a:r>
            <a:rPr lang="en-IN" sz="1200" b="0" i="1" kern="1200" dirty="0"/>
            <a:t>“Plan &amp; Visualize with </a:t>
          </a:r>
          <a:r>
            <a:rPr lang="en-IN" sz="1200" b="0" i="1" kern="1200" dirty="0" err="1"/>
            <a:t>Flinkit</a:t>
          </a:r>
          <a:r>
            <a:rPr lang="en-IN" sz="1200" b="0" i="1" kern="1200" dirty="0"/>
            <a:t>: How to Build a Content Calendar in 2025”</a:t>
          </a:r>
          <a:endParaRPr lang="en-IN" sz="1200" kern="1200" dirty="0"/>
        </a:p>
      </dsp:txBody>
      <dsp:txXfrm>
        <a:off x="1339663" y="889483"/>
        <a:ext cx="877943" cy="2867524"/>
      </dsp:txXfrm>
    </dsp:sp>
    <dsp:sp modelId="{B73173CC-2554-40D7-B288-D8E00D0507F5}">
      <dsp:nvSpPr>
        <dsp:cNvPr id="0" name=""/>
        <dsp:cNvSpPr/>
      </dsp:nvSpPr>
      <dsp:spPr>
        <a:xfrm>
          <a:off x="2338177" y="2207607"/>
          <a:ext cx="197705" cy="231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338177" y="2253862"/>
        <a:ext cx="138394" cy="138767"/>
      </dsp:txXfrm>
    </dsp:sp>
    <dsp:sp modelId="{62E98834-112A-40B4-91E6-DC5AEFEC6F3B}">
      <dsp:nvSpPr>
        <dsp:cNvPr id="0" name=""/>
        <dsp:cNvSpPr/>
      </dsp:nvSpPr>
      <dsp:spPr>
        <a:xfrm>
          <a:off x="2617949" y="862169"/>
          <a:ext cx="932571" cy="29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H1:</a:t>
          </a:r>
          <a:r>
            <a:rPr lang="en-IN" sz="1200" b="0" i="0" kern="1200" dirty="0"/>
            <a:t> Plan &amp; Visualize with </a:t>
          </a:r>
          <a:r>
            <a:rPr lang="en-IN" sz="1200" b="0" i="0" kern="1200" dirty="0" err="1"/>
            <a:t>Flinkit</a:t>
          </a:r>
          <a:r>
            <a:rPr lang="en-IN" sz="1200" b="0" i="0" kern="1200" dirty="0"/>
            <a:t>: How to Build a Content Calendar in 2025</a:t>
          </a:r>
          <a:endParaRPr lang="en-IN" sz="1200" kern="1200" dirty="0"/>
        </a:p>
      </dsp:txBody>
      <dsp:txXfrm>
        <a:off x="2645263" y="889483"/>
        <a:ext cx="877943" cy="2867524"/>
      </dsp:txXfrm>
    </dsp:sp>
    <dsp:sp modelId="{D85898C8-79E8-412F-8414-51C65ACF808D}">
      <dsp:nvSpPr>
        <dsp:cNvPr id="0" name=""/>
        <dsp:cNvSpPr/>
      </dsp:nvSpPr>
      <dsp:spPr>
        <a:xfrm>
          <a:off x="3643777" y="2207607"/>
          <a:ext cx="197705" cy="231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643777" y="2253862"/>
        <a:ext cx="138394" cy="138767"/>
      </dsp:txXfrm>
    </dsp:sp>
    <dsp:sp modelId="{51AED676-865F-4198-AA30-17FA326A416A}">
      <dsp:nvSpPr>
        <dsp:cNvPr id="0" name=""/>
        <dsp:cNvSpPr/>
      </dsp:nvSpPr>
      <dsp:spPr>
        <a:xfrm>
          <a:off x="3923548" y="862169"/>
          <a:ext cx="932571" cy="29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Intro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Why planning &amp; visualization are key for modern content marketing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Common challenges without a structured calendar</a:t>
          </a:r>
          <a:endParaRPr lang="en-IN" sz="1200" kern="1200" dirty="0"/>
        </a:p>
      </dsp:txBody>
      <dsp:txXfrm>
        <a:off x="3950862" y="889483"/>
        <a:ext cx="877943" cy="2867524"/>
      </dsp:txXfrm>
    </dsp:sp>
    <dsp:sp modelId="{0F8935CB-0A6D-4458-A1CF-DD7A409B207E}">
      <dsp:nvSpPr>
        <dsp:cNvPr id="0" name=""/>
        <dsp:cNvSpPr/>
      </dsp:nvSpPr>
      <dsp:spPr>
        <a:xfrm>
          <a:off x="4949377" y="2207607"/>
          <a:ext cx="197705" cy="231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949377" y="2253862"/>
        <a:ext cx="138394" cy="138767"/>
      </dsp:txXfrm>
    </dsp:sp>
    <dsp:sp modelId="{6A17FA3D-7B4C-47EC-BC1C-A847DE6A9D80}">
      <dsp:nvSpPr>
        <dsp:cNvPr id="0" name=""/>
        <dsp:cNvSpPr/>
      </dsp:nvSpPr>
      <dsp:spPr>
        <a:xfrm>
          <a:off x="5229148" y="862169"/>
          <a:ext cx="932571" cy="29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Why Content Planning Matters in 2025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Faster content cycles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Multi-platform publishing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Data-driven strategies</a:t>
          </a:r>
          <a:endParaRPr lang="en-IN" sz="1200" kern="1200" dirty="0"/>
        </a:p>
      </dsp:txBody>
      <dsp:txXfrm>
        <a:off x="5256462" y="889483"/>
        <a:ext cx="877943" cy="2867524"/>
      </dsp:txXfrm>
    </dsp:sp>
    <dsp:sp modelId="{0A91C41F-EFC1-4D8A-918E-8D1618A4A831}">
      <dsp:nvSpPr>
        <dsp:cNvPr id="0" name=""/>
        <dsp:cNvSpPr/>
      </dsp:nvSpPr>
      <dsp:spPr>
        <a:xfrm>
          <a:off x="6254977" y="2207607"/>
          <a:ext cx="197705" cy="231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254977" y="2253862"/>
        <a:ext cx="138394" cy="138767"/>
      </dsp:txXfrm>
    </dsp:sp>
    <dsp:sp modelId="{F4F0A235-824D-4074-A3C0-886A2E5C6BFD}">
      <dsp:nvSpPr>
        <dsp:cNvPr id="0" name=""/>
        <dsp:cNvSpPr/>
      </dsp:nvSpPr>
      <dsp:spPr>
        <a:xfrm>
          <a:off x="6534748" y="862169"/>
          <a:ext cx="932571" cy="29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Step 1 – Define Clear Goals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SMART goals example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Aligning with brand objectives</a:t>
          </a:r>
          <a:endParaRPr lang="en-IN" sz="1200" kern="1200" dirty="0"/>
        </a:p>
      </dsp:txBody>
      <dsp:txXfrm>
        <a:off x="6562062" y="889483"/>
        <a:ext cx="877943" cy="2867524"/>
      </dsp:txXfrm>
    </dsp:sp>
    <dsp:sp modelId="{357AB967-AB6C-4405-8078-67D1CD14567C}">
      <dsp:nvSpPr>
        <dsp:cNvPr id="0" name=""/>
        <dsp:cNvSpPr/>
      </dsp:nvSpPr>
      <dsp:spPr>
        <a:xfrm>
          <a:off x="7560576" y="2207607"/>
          <a:ext cx="197705" cy="231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7560576" y="2253862"/>
        <a:ext cx="138394" cy="138767"/>
      </dsp:txXfrm>
    </dsp:sp>
    <dsp:sp modelId="{27D5B760-97B8-42C1-A334-5497774B4EAF}">
      <dsp:nvSpPr>
        <dsp:cNvPr id="0" name=""/>
        <dsp:cNvSpPr/>
      </dsp:nvSpPr>
      <dsp:spPr>
        <a:xfrm>
          <a:off x="7840348" y="862169"/>
          <a:ext cx="932571" cy="29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H2: Step 2 – Build Your Content Calendar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Choosing the right format (Excel, Notion, </a:t>
          </a:r>
          <a:r>
            <a:rPr lang="en-IN" sz="1200" b="0" i="0" kern="1200" dirty="0" err="1"/>
            <a:t>Flinkit</a:t>
          </a:r>
          <a:r>
            <a:rPr lang="en-IN" sz="1200" b="0" i="0" kern="1200" dirty="0"/>
            <a:t> tool)</a:t>
          </a:r>
          <a:endParaRPr lang="en-IN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 dirty="0"/>
            <a:t>Structuring weekly/monthly content</a:t>
          </a:r>
          <a:endParaRPr lang="en-IN" sz="1200" kern="1200" dirty="0"/>
        </a:p>
      </dsp:txBody>
      <dsp:txXfrm>
        <a:off x="7867662" y="889483"/>
        <a:ext cx="877943" cy="2867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06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2d4dfb3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082d4dfb3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2d4dfb36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082d4dfb36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2d4dfb36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082d4dfb36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82d4dfb3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082d4dfb3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2d4dfb36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82d4dfb3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2d4dfb36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082d4dfb36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2d4dfb3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082d4dfb3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2d4dfb3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082d4dfb3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2d4dfb3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82d4dfb3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2d4dfb36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082d4dfb3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82d4dfb3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082d4dfb3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2d4dfb3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082d4dfb3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2d4dfb36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082d4dfb36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-787486" y="978073"/>
            <a:ext cx="7058680" cy="3008156"/>
          </a:xfrm>
          <a:custGeom>
            <a:avLst/>
            <a:gdLst/>
            <a:ahLst/>
            <a:cxnLst/>
            <a:rect l="l" t="t" r="r" b="b"/>
            <a:pathLst>
              <a:path w="1779497" h="758358" extrusionOk="0">
                <a:moveTo>
                  <a:pt x="1655036" y="758358"/>
                </a:moveTo>
                <a:lnTo>
                  <a:pt x="124460" y="758358"/>
                </a:lnTo>
                <a:cubicBezTo>
                  <a:pt x="55880" y="758358"/>
                  <a:pt x="0" y="702478"/>
                  <a:pt x="0" y="63389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5037" y="0"/>
                </a:lnTo>
                <a:cubicBezTo>
                  <a:pt x="1723616" y="0"/>
                  <a:pt x="1779497" y="55880"/>
                  <a:pt x="1779497" y="124460"/>
                </a:cubicBezTo>
                <a:lnTo>
                  <a:pt x="1779497" y="633898"/>
                </a:lnTo>
                <a:cubicBezTo>
                  <a:pt x="1779497" y="702478"/>
                  <a:pt x="1723616" y="758358"/>
                  <a:pt x="1655037" y="7583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108175" y="1606202"/>
            <a:ext cx="4525396" cy="1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" sz="3900" dirty="0">
                <a:solidFill>
                  <a:srgbClr val="FFFFFF"/>
                </a:solidFill>
              </a:rPr>
              <a:t>Plan &amp; Visualize with </a:t>
            </a:r>
            <a:r>
              <a:rPr lang="en" sz="3900" dirty="0" err="1">
                <a:solidFill>
                  <a:srgbClr val="FFFFFF"/>
                </a:solidFill>
              </a:rPr>
              <a:t>Flinkit</a:t>
            </a:r>
            <a:endParaRPr lang="en-US" dirty="0" err="1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200" y="4355950"/>
            <a:ext cx="1172375" cy="4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logo of a company profile&#10;&#10;AI-generated content may be incorrect.">
            <a:extLst>
              <a:ext uri="{FF2B5EF4-FFF2-40B4-BE49-F238E27FC236}">
                <a16:creationId xmlns:a16="http://schemas.microsoft.com/office/drawing/2014/main" id="{8CC969B2-1EC4-F797-BDF9-1CA1FA56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632" t="10619" r="4887" b="28084"/>
          <a:stretch>
            <a:fillRect/>
          </a:stretch>
        </p:blipFill>
        <p:spPr>
          <a:xfrm>
            <a:off x="6625525" y="5489"/>
            <a:ext cx="2518469" cy="8330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1095030" y="214022"/>
            <a:ext cx="667171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3 - PICKING UP THE PAGES</a:t>
            </a:r>
            <a:endParaRPr sz="7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6679407"/>
              </p:ext>
            </p:extLst>
          </p:nvPr>
        </p:nvGraphicFramePr>
        <p:xfrm>
          <a:off x="185738" y="893763"/>
          <a:ext cx="8490300" cy="4236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4508496"/>
              </p:ext>
            </p:extLst>
          </p:nvPr>
        </p:nvGraphicFramePr>
        <p:xfrm>
          <a:off x="239414" y="848"/>
          <a:ext cx="7404399" cy="5478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2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6984022"/>
              </p:ext>
            </p:extLst>
          </p:nvPr>
        </p:nvGraphicFramePr>
        <p:xfrm>
          <a:off x="516632" y="365423"/>
          <a:ext cx="7977287" cy="455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626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1236142" y="466725"/>
            <a:ext cx="667171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4 - CONTENT STRUCTURE</a:t>
            </a:r>
            <a:endParaRPr sz="7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9060693"/>
              </p:ext>
            </p:extLst>
          </p:nvPr>
        </p:nvGraphicFramePr>
        <p:xfrm>
          <a:off x="142874" y="357188"/>
          <a:ext cx="8779669" cy="4646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885213"/>
              </p:ext>
            </p:extLst>
          </p:nvPr>
        </p:nvGraphicFramePr>
        <p:xfrm>
          <a:off x="466230" y="113407"/>
          <a:ext cx="7812000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94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26506487"/>
              </p:ext>
            </p:extLst>
          </p:nvPr>
        </p:nvGraphicFramePr>
        <p:xfrm>
          <a:off x="264617" y="264617"/>
          <a:ext cx="8676000" cy="532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60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52097923"/>
              </p:ext>
            </p:extLst>
          </p:nvPr>
        </p:nvGraphicFramePr>
        <p:xfrm>
          <a:off x="305316" y="394156"/>
          <a:ext cx="8856000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38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913559" y="0"/>
            <a:ext cx="67713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5 - COMPETITIVE ANALYSIS</a:t>
            </a:r>
            <a:endParaRPr sz="7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4628368"/>
              </p:ext>
            </p:extLst>
          </p:nvPr>
        </p:nvGraphicFramePr>
        <p:xfrm>
          <a:off x="446235" y="476437"/>
          <a:ext cx="83834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793229" y="1141"/>
            <a:ext cx="67713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6 - KEYWORD RESEARCH</a:t>
            </a:r>
            <a:endParaRPr sz="7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703F01-4DE1-E4C5-576F-6CC2CFEB4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7363"/>
              </p:ext>
            </p:extLst>
          </p:nvPr>
        </p:nvGraphicFramePr>
        <p:xfrm>
          <a:off x="1524000" y="539750"/>
          <a:ext cx="6096000" cy="451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643692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86535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7209315"/>
                    </a:ext>
                  </a:extLst>
                </a:gridCol>
              </a:tblGrid>
              <a:tr h="1388410">
                <a:tc>
                  <a:txBody>
                    <a:bodyPr/>
                    <a:lstStyle/>
                    <a:p>
                      <a:r>
                        <a:rPr lang="en-US" sz="1300" dirty="0"/>
                        <a:t>Most Relevant Keywords (with estimated monthly volume) from SEO labs: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Suggested Tools for Keywords insights Experts and marketers often rely on these: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Keywords ideas by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70243"/>
                  </a:ext>
                </a:extLst>
              </a:tr>
              <a:tr h="31268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content calendar template – 3,600 searches/month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content planning – 2,900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content calendar for social media – 2,900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Google Keyword Planner, Search Console, Trends — great free insight toolsKeywordTool.io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 err="1"/>
                        <a:t>AnswerThePublic</a:t>
                      </a:r>
                      <a:r>
                        <a:rPr lang="en-US" sz="1300" dirty="0"/>
                        <a:t>, Keyword Surfer — useful for long-tail ideas/questions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content calendar template (high volume)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content planning (broad intent)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content calendar for social media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content calendar Google Sheets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Notion content calendar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visual content planner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free content calendar templates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657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56577620"/>
              </p:ext>
            </p:extLst>
          </p:nvPr>
        </p:nvGraphicFramePr>
        <p:xfrm>
          <a:off x="1224000" y="789750"/>
          <a:ext cx="6696000" cy="35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2640" y="15697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7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7684955" y="4366734"/>
            <a:ext cx="1604171" cy="622195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2260997" y="466725"/>
            <a:ext cx="462200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INSTRUCTIONS</a:t>
            </a:r>
            <a:endParaRPr sz="700"/>
          </a:p>
        </p:txBody>
      </p:sp>
      <p:sp>
        <p:nvSpPr>
          <p:cNvPr id="139" name="Google Shape;139;p26"/>
          <p:cNvSpPr txBox="1"/>
          <p:nvPr/>
        </p:nvSpPr>
        <p:spPr>
          <a:xfrm>
            <a:off x="3151757" y="1135529"/>
            <a:ext cx="2840486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this template? </a:t>
            </a:r>
            <a:endParaRPr sz="700"/>
          </a:p>
        </p:txBody>
      </p:sp>
      <p:sp>
        <p:nvSpPr>
          <p:cNvPr id="140" name="Google Shape;140;p26"/>
          <p:cNvSpPr txBox="1"/>
          <p:nvPr/>
        </p:nvSpPr>
        <p:spPr>
          <a:xfrm>
            <a:off x="514350" y="1557804"/>
            <a:ext cx="8115300" cy="27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"File" and then "Make a Copy" of the template to use it.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each of the slides and table to add your responses.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 up with a catchy title for the project and do not simply write "Minor Project 3: Search Engine Optimisation Strategy for FlinkIt".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primary colours and logo of the assigned brands on the Cover Page and wherever necessary in the project.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use your creativity to make the most use of the given template.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Number of Slides that can be used is 20.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 are happy with your responses, click on "Share", download it into a PDF file and submit it on the MyCaptain WebApp. 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1236142" y="466725"/>
            <a:ext cx="67713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7 - ON-PAGE ELEMENTS</a:t>
            </a:r>
            <a:endParaRPr sz="7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5863077"/>
              </p:ext>
            </p:extLst>
          </p:nvPr>
        </p:nvGraphicFramePr>
        <p:xfrm>
          <a:off x="278608" y="373854"/>
          <a:ext cx="8656054" cy="4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41835012"/>
              </p:ext>
            </p:extLst>
          </p:nvPr>
        </p:nvGraphicFramePr>
        <p:xfrm>
          <a:off x="1454113" y="7144"/>
          <a:ext cx="5976000" cy="50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967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62591207"/>
              </p:ext>
            </p:extLst>
          </p:nvPr>
        </p:nvGraphicFramePr>
        <p:xfrm>
          <a:off x="554436" y="189012"/>
          <a:ext cx="7903764" cy="458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3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1993712" y="466725"/>
            <a:ext cx="5156577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 8 - EXAMPLE BLOG</a:t>
            </a:r>
            <a:endParaRPr sz="7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1484511"/>
              </p:ext>
            </p:extLst>
          </p:nvPr>
        </p:nvGraphicFramePr>
        <p:xfrm>
          <a:off x="302418" y="621506"/>
          <a:ext cx="8498682" cy="4250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97549167"/>
              </p:ext>
            </p:extLst>
          </p:nvPr>
        </p:nvGraphicFramePr>
        <p:xfrm>
          <a:off x="504032" y="201613"/>
          <a:ext cx="8064000" cy="418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10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1325037" y="466725"/>
            <a:ext cx="64939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CONCLUSION AND TAKEAWAYS</a:t>
            </a:r>
            <a:endParaRPr sz="700" dirty="0"/>
          </a:p>
        </p:txBody>
      </p:sp>
      <p:sp>
        <p:nvSpPr>
          <p:cNvPr id="224" name="Google Shape;224;p38"/>
          <p:cNvSpPr txBox="1"/>
          <p:nvPr/>
        </p:nvSpPr>
        <p:spPr>
          <a:xfrm>
            <a:off x="262599" y="1089959"/>
            <a:ext cx="7912832" cy="326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  <a:buFont typeface="Arial"/>
              <a:buChar char="•"/>
            </a:pPr>
            <a:r>
              <a:rPr lang="en" sz="1200" dirty="0"/>
              <a:t>How this project helped me understand SEO Strategy</a:t>
            </a:r>
          </a:p>
          <a:p>
            <a:pPr lvl="1">
              <a:buSzPts val="2000"/>
              <a:buFont typeface="Arial"/>
              <a:buChar char="•"/>
            </a:pPr>
            <a:r>
              <a:rPr lang="en" sz="1200" dirty="0"/>
              <a:t>Working on this project gave me practical insight into how </a:t>
            </a:r>
            <a:r>
              <a:rPr lang="en" sz="1200" b="1" dirty="0"/>
              <a:t>SEO objectives and goals</a:t>
            </a:r>
            <a:r>
              <a:rPr lang="en" sz="1200" dirty="0"/>
              <a:t> align with overall digital marketing. By conducting </a:t>
            </a:r>
            <a:r>
              <a:rPr lang="en" sz="1200" b="1" dirty="0"/>
              <a:t>competitor analysis, keyword research, and on-page optimization</a:t>
            </a:r>
            <a:r>
              <a:rPr lang="en" sz="1200" dirty="0"/>
              <a:t>, I understood how each step directly contributes to increasing visibility, driving organic traffic, and improving user engagement. I also realized the importance of </a:t>
            </a:r>
            <a:r>
              <a:rPr lang="en" sz="1200" b="1" dirty="0"/>
              <a:t>content structure, internal linking, and keyword targeting</a:t>
            </a:r>
            <a:r>
              <a:rPr lang="en" sz="1200" dirty="0"/>
              <a:t> in making a website more search-friendly and user-friendly.</a:t>
            </a:r>
          </a:p>
          <a:p>
            <a:pPr lvl="1">
              <a:buSzPts val="2000"/>
              <a:buFont typeface="Arial"/>
              <a:buChar char="•"/>
            </a:pPr>
            <a:br>
              <a:rPr lang="en-US" dirty="0"/>
            </a:br>
            <a:endParaRPr lang="en-US" sz="1200" dirty="0"/>
          </a:p>
          <a:p>
            <a:pPr lvl="1">
              <a:buSzPts val="2000"/>
              <a:buFont typeface="Arial"/>
              <a:buChar char="•"/>
            </a:pPr>
            <a:r>
              <a:rPr lang="en" sz="1200" dirty="0"/>
              <a:t>How I’ll use this knowledge in Digital Marketing</a:t>
            </a:r>
          </a:p>
          <a:p>
            <a:pPr lvl="1">
              <a:buSzPts val="2000"/>
              <a:buFont typeface="Arial"/>
              <a:buChar char="•"/>
            </a:pPr>
            <a:r>
              <a:rPr lang="en" sz="1200" dirty="0"/>
              <a:t>I will use this SEO knowledge to: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Plan smarter content strategies</a:t>
            </a:r>
            <a:r>
              <a:rPr lang="en" sz="1200" dirty="0"/>
              <a:t> that target the right keywords and audiences.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Optimize web pages</a:t>
            </a:r>
            <a:r>
              <a:rPr lang="en" sz="1200" dirty="0"/>
              <a:t> with proper on-page elements like meta tags, headings, and schema.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Leverage competitor insights</a:t>
            </a:r>
            <a:r>
              <a:rPr lang="en" sz="1200" dirty="0"/>
              <a:t> to identify gaps and create content that stands out.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Improve visibility and conversions</a:t>
            </a:r>
            <a:r>
              <a:rPr lang="en" sz="1200" dirty="0"/>
              <a:t> by focusing on both traffic and user intent.</a:t>
            </a:r>
          </a:p>
          <a:p>
            <a:pPr>
              <a:buSzPts val="2000"/>
              <a:buFont typeface="Arial"/>
              <a:buChar char="•"/>
            </a:pPr>
            <a:r>
              <a:rPr lang="en" sz="1200" dirty="0"/>
              <a:t>This approach will help me achieve </a:t>
            </a:r>
            <a:r>
              <a:rPr lang="en" sz="1200" b="1" dirty="0"/>
              <a:t>long-term growth in digital marketing</a:t>
            </a:r>
            <a:r>
              <a:rPr lang="en" sz="1200" dirty="0"/>
              <a:t> by building authority, attracting qualified leads, and maximizing ROI.</a:t>
            </a:r>
          </a:p>
          <a:p>
            <a:pPr marL="431800" marR="0" lvl="1" indent="-21590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94404" y="466725"/>
            <a:ext cx="4555194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PROBLEM STATEMENT</a:t>
            </a:r>
            <a:endParaRPr sz="700"/>
          </a:p>
        </p:txBody>
      </p:sp>
      <p:sp>
        <p:nvSpPr>
          <p:cNvPr id="147" name="Google Shape;147;p27"/>
          <p:cNvSpPr txBox="1"/>
          <p:nvPr/>
        </p:nvSpPr>
        <p:spPr>
          <a:xfrm>
            <a:off x="514350" y="1459865"/>
            <a:ext cx="7553487" cy="203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/>
              <a:t>Problem Statement for the Project</a:t>
            </a:r>
            <a:endParaRPr lang="en-US"/>
          </a:p>
          <a:p>
            <a:r>
              <a:rPr lang="en" sz="1600"/>
              <a:t>Most businesses struggle with </a:t>
            </a:r>
            <a:r>
              <a:rPr lang="en" sz="1600" b="1"/>
              <a:t>content planning and SEO optimization</a:t>
            </a:r>
            <a:r>
              <a:rPr lang="en" sz="1600"/>
              <a:t> because they lack a clear structure, keyword strategy, and competitive insights. Without a proper </a:t>
            </a:r>
            <a:r>
              <a:rPr lang="en" sz="1600" b="1"/>
              <a:t>content calendar, on-page SEO elements, and keyword research</a:t>
            </a:r>
            <a:r>
              <a:rPr lang="en" sz="1600"/>
              <a:t>, websites fail to rank higher, attract consistent traffic, or engage the right audience. This project addresses these challenges by creating a structured </a:t>
            </a:r>
            <a:r>
              <a:rPr lang="en" sz="1600" b="1"/>
              <a:t>SEO strategy</a:t>
            </a:r>
            <a:r>
              <a:rPr lang="en" sz="1600"/>
              <a:t> through competitor analysis, keyword mapping, and optimized content planning.</a:t>
            </a:r>
            <a:endParaRPr lang="en"/>
          </a:p>
          <a:p>
            <a:pPr marL="0" marR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281238" y="466725"/>
            <a:ext cx="2581525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OBJECTIVES</a:t>
            </a:r>
            <a:endParaRPr sz="700"/>
          </a:p>
        </p:txBody>
      </p:sp>
      <p:sp>
        <p:nvSpPr>
          <p:cNvPr id="154" name="Google Shape;154;p28"/>
          <p:cNvSpPr txBox="1"/>
          <p:nvPr/>
        </p:nvSpPr>
        <p:spPr>
          <a:xfrm>
            <a:off x="136579" y="1650833"/>
            <a:ext cx="8115300" cy="15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Char char="•"/>
            </a:pPr>
            <a:r>
              <a:rPr lang="en" sz="1600"/>
              <a:t>To develop a </a:t>
            </a:r>
            <a:r>
              <a:rPr lang="en" sz="1600" b="1"/>
              <a:t>content calendar and structure</a:t>
            </a:r>
            <a:r>
              <a:rPr lang="en" sz="1600"/>
              <a:t> for </a:t>
            </a:r>
            <a:r>
              <a:rPr lang="en" sz="1600" err="1"/>
              <a:t>Flinkit</a:t>
            </a:r>
            <a:r>
              <a:rPr lang="en" sz="1600"/>
              <a:t>.</a:t>
            </a:r>
            <a:endParaRPr lang="en-US"/>
          </a:p>
          <a:p>
            <a:pPr marL="285750" indent="-285750">
              <a:buChar char="•"/>
            </a:pPr>
            <a:r>
              <a:rPr lang="en" sz="1600"/>
              <a:t>To conduct </a:t>
            </a:r>
            <a:r>
              <a:rPr lang="en" sz="1600" b="1"/>
              <a:t>SEO competitor analysis</a:t>
            </a:r>
            <a:r>
              <a:rPr lang="en" sz="1600"/>
              <a:t> and identify keyword gaps.</a:t>
            </a:r>
            <a:endParaRPr lang="en"/>
          </a:p>
          <a:p>
            <a:pPr marL="285750" indent="-285750">
              <a:buChar char="•"/>
            </a:pPr>
            <a:r>
              <a:rPr lang="en" sz="1600"/>
              <a:t>To perform </a:t>
            </a:r>
            <a:r>
              <a:rPr lang="en" sz="1600" b="1"/>
              <a:t>keyword research</a:t>
            </a:r>
            <a:r>
              <a:rPr lang="en" sz="1600"/>
              <a:t> for blog, product, and category pages.</a:t>
            </a:r>
            <a:endParaRPr lang="en"/>
          </a:p>
          <a:p>
            <a:pPr marL="285750" indent="-285750">
              <a:buChar char="•"/>
            </a:pPr>
            <a:r>
              <a:rPr lang="en" sz="1600" dirty="0"/>
              <a:t>To apply </a:t>
            </a:r>
            <a:r>
              <a:rPr lang="en" sz="1600" b="1" dirty="0"/>
              <a:t>on-page SEO optimization</a:t>
            </a:r>
            <a:r>
              <a:rPr lang="en" sz="1600" dirty="0"/>
              <a:t> (meta tags, headings, schema).</a:t>
            </a:r>
            <a:endParaRPr lang="en" dirty="0"/>
          </a:p>
          <a:p>
            <a:pPr marL="285750" indent="-285750">
              <a:buChar char="•"/>
            </a:pPr>
            <a:r>
              <a:rPr lang="en" sz="1600"/>
              <a:t>To enhance </a:t>
            </a:r>
            <a:r>
              <a:rPr lang="en" sz="1600" b="1"/>
              <a:t>website visibility, traffic, and engagement</a:t>
            </a:r>
            <a:r>
              <a:rPr lang="en" sz="1600"/>
              <a:t> through SEO strategy.</a:t>
            </a:r>
            <a:endParaRPr lang="en"/>
          </a:p>
          <a:p>
            <a:pPr marL="0" marR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3433202" y="466725"/>
            <a:ext cx="22775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sz="700"/>
          </a:p>
        </p:txBody>
      </p:sp>
      <p:sp>
        <p:nvSpPr>
          <p:cNvPr id="161" name="Google Shape;161;p29"/>
          <p:cNvSpPr txBox="1"/>
          <p:nvPr/>
        </p:nvSpPr>
        <p:spPr>
          <a:xfrm>
            <a:off x="514350" y="1515223"/>
            <a:ext cx="8115300" cy="280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Char char="•"/>
            </a:pPr>
            <a:r>
              <a:rPr lang="en" sz="1600" b="1" dirty="0"/>
              <a:t>Competitor Analysis</a:t>
            </a:r>
            <a:r>
              <a:rPr lang="en" sz="1600" dirty="0"/>
              <a:t> – Studied top-ranking websites to identify strengths, weaknesses, and keyword gaps.</a:t>
            </a:r>
            <a:endParaRPr lang="en-US" dirty="0"/>
          </a:p>
          <a:p>
            <a:pPr marL="285750" indent="-285750">
              <a:buChar char="•"/>
            </a:pPr>
            <a:r>
              <a:rPr lang="en" sz="1600" b="1" dirty="0"/>
              <a:t>Keyword Research</a:t>
            </a:r>
            <a:r>
              <a:rPr lang="en" sz="1600" dirty="0"/>
              <a:t> – Researched high-potential keywords for blog, product, and category pages.</a:t>
            </a:r>
            <a:endParaRPr lang="en" dirty="0"/>
          </a:p>
          <a:p>
            <a:pPr marL="285750" indent="-285750">
              <a:buChar char="•"/>
            </a:pPr>
            <a:r>
              <a:rPr lang="en" sz="1600" b="1" dirty="0"/>
              <a:t>Content Structure Development</a:t>
            </a:r>
            <a:r>
              <a:rPr lang="en" sz="1600" dirty="0"/>
              <a:t> – Designed a clear hierarchy and content flow for each page.</a:t>
            </a:r>
            <a:endParaRPr lang="en" dirty="0"/>
          </a:p>
          <a:p>
            <a:pPr marL="285750" indent="-285750">
              <a:buChar char="•"/>
            </a:pPr>
            <a:r>
              <a:rPr lang="en" sz="1600" b="1" dirty="0"/>
              <a:t>On-Page Optimization</a:t>
            </a:r>
            <a:r>
              <a:rPr lang="en" sz="1600" dirty="0"/>
              <a:t> – Applied SEO elements like meta tags, headings, and schema markup.</a:t>
            </a:r>
            <a:endParaRPr lang="en" dirty="0"/>
          </a:p>
          <a:p>
            <a:pPr marL="285750" indent="-285750">
              <a:buChar char="•"/>
            </a:pPr>
            <a:r>
              <a:rPr lang="en" sz="1600" b="1" dirty="0"/>
              <a:t>Execution &amp; Monitoring</a:t>
            </a:r>
            <a:r>
              <a:rPr lang="en" sz="1600" dirty="0"/>
              <a:t> – Created optimized content for visibility, engagement, and growth.</a:t>
            </a:r>
            <a:endParaRPr lang="en" dirty="0"/>
          </a:p>
          <a:p>
            <a:pPr marL="0" marR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1378108"/>
              </p:ext>
            </p:extLst>
          </p:nvPr>
        </p:nvGraphicFramePr>
        <p:xfrm>
          <a:off x="200025" y="1100138"/>
          <a:ext cx="8447927" cy="391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67;p30"/>
          <p:cNvSpPr txBox="1"/>
          <p:nvPr/>
        </p:nvSpPr>
        <p:spPr>
          <a:xfrm>
            <a:off x="1236142" y="466725"/>
            <a:ext cx="6671716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1 - CREATE A WEBSITE STRUCTURE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15493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2147378" y="733"/>
            <a:ext cx="455030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2 - TOPIC IDEAS</a:t>
            </a:r>
            <a:endParaRPr sz="7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96907235"/>
              </p:ext>
            </p:extLst>
          </p:nvPr>
        </p:nvGraphicFramePr>
        <p:xfrm>
          <a:off x="371476" y="842963"/>
          <a:ext cx="8472488" cy="3893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AD80EF-640C-F021-AC0A-AEFF17182FFE}"/>
              </a:ext>
            </a:extLst>
          </p:cNvPr>
          <p:cNvSpPr txBox="1"/>
          <p:nvPr/>
        </p:nvSpPr>
        <p:spPr>
          <a:xfrm>
            <a:off x="5960189" y="1297884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65423" y="252016"/>
          <a:ext cx="2743200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72638204"/>
              </p:ext>
            </p:extLst>
          </p:nvPr>
        </p:nvGraphicFramePr>
        <p:xfrm>
          <a:off x="4185138" y="2909524"/>
          <a:ext cx="45720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1313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90024717"/>
              </p:ext>
            </p:extLst>
          </p:nvPr>
        </p:nvGraphicFramePr>
        <p:xfrm>
          <a:off x="1407120" y="282674"/>
          <a:ext cx="6048000" cy="421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18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2405</Words>
  <Application>Microsoft Office PowerPoint</Application>
  <PresentationFormat>On-screen Show (16:9)</PresentationFormat>
  <Paragraphs>319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Play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Soha Sumra</cp:lastModifiedBy>
  <cp:revision>189</cp:revision>
  <dcterms:modified xsi:type="dcterms:W3CDTF">2025-08-26T11:49:04Z</dcterms:modified>
</cp:coreProperties>
</file>