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92CC-B6A5-4BBC-9305-37E495CD7F9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9A85-A00A-4750-8244-BA0673A9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870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92CC-B6A5-4BBC-9305-37E495CD7F9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9A85-A00A-4750-8244-BA0673A9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82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92CC-B6A5-4BBC-9305-37E495CD7F9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9A85-A00A-4750-8244-BA0673A9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98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92CC-B6A5-4BBC-9305-37E495CD7F9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9A85-A00A-4750-8244-BA0673A9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92CC-B6A5-4BBC-9305-37E495CD7F9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9A85-A00A-4750-8244-BA0673A9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9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92CC-B6A5-4BBC-9305-37E495CD7F9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9A85-A00A-4750-8244-BA0673A9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63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92CC-B6A5-4BBC-9305-37E495CD7F9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9A85-A00A-4750-8244-BA0673A9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71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92CC-B6A5-4BBC-9305-37E495CD7F9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9A85-A00A-4750-8244-BA0673A9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0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92CC-B6A5-4BBC-9305-37E495CD7F9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9A85-A00A-4750-8244-BA0673A9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71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92CC-B6A5-4BBC-9305-37E495CD7F9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9A85-A00A-4750-8244-BA0673A9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16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492CC-B6A5-4BBC-9305-37E495CD7F9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9A85-A00A-4750-8244-BA0673A9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99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492CC-B6A5-4BBC-9305-37E495CD7F9C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9A85-A00A-4750-8244-BA0673A9B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97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" t="10545" r="1327" b="5261"/>
          <a:stretch/>
        </p:blipFill>
        <p:spPr>
          <a:xfrm>
            <a:off x="-46653" y="1399592"/>
            <a:ext cx="9069355" cy="4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4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2025-08-28T05:26:01Z</dcterms:created>
  <dcterms:modified xsi:type="dcterms:W3CDTF">2025-08-28T05:30:30Z</dcterms:modified>
</cp:coreProperties>
</file>