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73" r:id="rId4"/>
    <p:sldId id="258" r:id="rId5"/>
    <p:sldId id="275" r:id="rId6"/>
    <p:sldId id="270" r:id="rId7"/>
    <p:sldId id="271" r:id="rId8"/>
    <p:sldId id="263" r:id="rId9"/>
    <p:sldId id="294" r:id="rId10"/>
    <p:sldId id="295" r:id="rId11"/>
    <p:sldId id="296" r:id="rId12"/>
    <p:sldId id="297" r:id="rId13"/>
    <p:sldId id="298" r:id="rId14"/>
    <p:sldId id="264" r:id="rId15"/>
    <p:sldId id="265" r:id="rId16"/>
    <p:sldId id="268" r:id="rId17"/>
    <p:sldId id="290" r:id="rId18"/>
    <p:sldId id="293" r:id="rId19"/>
    <p:sldId id="292"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41" d="100"/>
          <a:sy n="41" d="100"/>
        </p:scale>
        <p:origin x="7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13-01-2023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13-01-2023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13-01-2023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13-01-2023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13-01-2023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13-01-2023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13-01-2023</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13-01-2023</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13-01-2023</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13-01-2023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13-01-2023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13-01-2023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I</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Diagram-</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940" y="2455816"/>
            <a:ext cx="6644119" cy="3608587"/>
          </a:xfrm>
          <a:prstGeom prst="rect">
            <a:avLst/>
          </a:prstGeom>
        </p:spPr>
      </p:pic>
    </p:spTree>
    <p:extLst>
      <p:ext uri="{BB962C8B-B14F-4D97-AF65-F5344CB8AC3E}">
        <p14:creationId xmlns:p14="http://schemas.microsoft.com/office/powerpoint/2010/main" val="409433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Modules-</a:t>
            </a:r>
          </a:p>
          <a:p>
            <a:pPr marL="0" indent="0">
              <a:buNone/>
            </a:pPr>
            <a:endParaRPr lang="en-US" dirty="0" smtClean="0"/>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Exploratory Data Analysis[EDA]</a:t>
            </a:r>
          </a:p>
          <a:p>
            <a:pPr lvl="1">
              <a:buFont typeface="Wingdings" panose="05000000000000000000" pitchFamily="2" charset="2"/>
              <a:buChar char="§"/>
            </a:pPr>
            <a:r>
              <a:rPr lang="en-US" dirty="0" smtClean="0"/>
              <a:t>Data cleaning</a:t>
            </a:r>
          </a:p>
          <a:p>
            <a:pPr lvl="1">
              <a:buFont typeface="Wingdings" panose="05000000000000000000" pitchFamily="2" charset="2"/>
              <a:buChar char="§"/>
            </a:pPr>
            <a:r>
              <a:rPr lang="en-US" dirty="0" smtClean="0"/>
              <a:t>Dividing dataset into train and test</a:t>
            </a:r>
            <a:endParaRPr lang="en-US" dirty="0" smtClean="0"/>
          </a:p>
          <a:p>
            <a:pPr lvl="1">
              <a:buFont typeface="Wingdings" panose="05000000000000000000" pitchFamily="2" charset="2"/>
              <a:buChar char="§"/>
            </a:pPr>
            <a:r>
              <a:rPr lang="en-US" dirty="0" smtClean="0"/>
              <a:t>Creation of Model</a:t>
            </a:r>
          </a:p>
          <a:p>
            <a:pPr lvl="1">
              <a:buFont typeface="Wingdings" panose="05000000000000000000" pitchFamily="2" charset="2"/>
              <a:buChar char="§"/>
            </a:pPr>
            <a:r>
              <a:rPr lang="en-US" dirty="0" smtClean="0"/>
              <a:t>Testing the model</a:t>
            </a:r>
            <a:endParaRPr lang="en-US" dirty="0" smtClean="0"/>
          </a:p>
          <a:p>
            <a:pPr lvl="1">
              <a:buFont typeface="Wingdings" panose="05000000000000000000" pitchFamily="2" charset="2"/>
              <a:buChar char="§"/>
            </a:pPr>
            <a:r>
              <a:rPr lang="en-US" dirty="0" smtClean="0"/>
              <a:t>Plotting the Accuracy</a:t>
            </a:r>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33850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Explanation of </a:t>
            </a:r>
            <a:r>
              <a:rPr lang="en-US" dirty="0" smtClean="0"/>
              <a:t>Modules-</a:t>
            </a:r>
            <a:endParaRPr lang="en-IN" dirty="0"/>
          </a:p>
          <a:p>
            <a:pPr lvl="1">
              <a:buFont typeface="Wingdings" panose="05000000000000000000" pitchFamily="2" charset="2"/>
              <a:buChar char="§"/>
            </a:pPr>
            <a:r>
              <a:rPr lang="en-US" sz="1800" dirty="0"/>
              <a:t>Importing </a:t>
            </a:r>
            <a:r>
              <a:rPr lang="en-US" sz="1800" dirty="0" smtClean="0"/>
              <a:t>libraries – Import libraries such as pandas, NumPy, matplotlib, seaborn, scikit-learn, and TensorFlow.</a:t>
            </a:r>
          </a:p>
          <a:p>
            <a:pPr lvl="1">
              <a:buFont typeface="Wingdings" panose="05000000000000000000" pitchFamily="2" charset="2"/>
              <a:buChar char="§"/>
            </a:pPr>
            <a:endParaRPr lang="en-US" sz="1800" dirty="0"/>
          </a:p>
          <a:p>
            <a:pPr lvl="1">
              <a:buFont typeface="Wingdings" panose="05000000000000000000" pitchFamily="2" charset="2"/>
              <a:buChar char="§"/>
            </a:pPr>
            <a:r>
              <a:rPr lang="en-US" sz="1800" dirty="0"/>
              <a:t>Exploratory Data Analysis[EDA</a:t>
            </a:r>
            <a:r>
              <a:rPr lang="en-US" sz="1800" dirty="0" smtClean="0"/>
              <a:t>] – Performing EDA on the dataset so that we can have a better understanding of the dataset like seeing the ratio of churn on the basis of gender, the device used for ordering, payment method, etc.</a:t>
            </a:r>
          </a:p>
          <a:p>
            <a:pPr marL="457200" lvl="1" indent="0">
              <a:buNone/>
            </a:pPr>
            <a:r>
              <a:rPr lang="en-US" sz="1800" dirty="0"/>
              <a:t> </a:t>
            </a:r>
            <a:r>
              <a:rPr lang="en-US" sz="1800" dirty="0" smtClean="0"/>
              <a:t>    </a:t>
            </a:r>
            <a:endParaRPr lang="en-US" sz="1800" dirty="0"/>
          </a:p>
          <a:p>
            <a:pPr lvl="1">
              <a:buFont typeface="Wingdings" panose="05000000000000000000" pitchFamily="2" charset="2"/>
              <a:buChar char="§"/>
            </a:pPr>
            <a:r>
              <a:rPr lang="en-US" sz="1800" dirty="0"/>
              <a:t>Data </a:t>
            </a:r>
            <a:r>
              <a:rPr lang="en-US" sz="1800" dirty="0" smtClean="0"/>
              <a:t>cleaning – As the dataset has different problems in them. Some of them are </a:t>
            </a:r>
          </a:p>
          <a:p>
            <a:pPr marL="457200" lvl="1" indent="0">
              <a:buNone/>
            </a:pPr>
            <a:endParaRPr lang="en-US" sz="1800" dirty="0"/>
          </a:p>
          <a:p>
            <a:pPr lvl="1">
              <a:buFont typeface="Wingdings" panose="05000000000000000000" pitchFamily="2" charset="2"/>
              <a:buChar char="§"/>
            </a:pPr>
            <a:r>
              <a:rPr lang="en-US" sz="1800" dirty="0"/>
              <a:t>Dividing dataset into train and </a:t>
            </a:r>
            <a:r>
              <a:rPr lang="en-US" sz="1800" dirty="0" smtClean="0"/>
              <a:t>test- Using scikit learn we will be dividing the dataset into two parts:  Train(80%) and Test(20%).</a:t>
            </a:r>
          </a:p>
          <a:p>
            <a:pPr marL="457200" lvl="1" indent="0">
              <a:buNone/>
            </a:pPr>
            <a:endParaRPr lang="en-US" sz="1800" dirty="0"/>
          </a:p>
          <a:p>
            <a:pPr marL="457200" lvl="1" indent="0">
              <a:buNone/>
            </a:pPr>
            <a:endParaRPr lang="en-US" sz="1800" dirty="0"/>
          </a:p>
          <a:p>
            <a:pPr lvl="1"/>
            <a:endParaRPr lang="en-IN" sz="14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2827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Wingdings" panose="05000000000000000000" pitchFamily="2" charset="2"/>
              <a:buChar char="§"/>
            </a:pPr>
            <a:r>
              <a:rPr lang="en-US" sz="1800" dirty="0"/>
              <a:t>Creation of </a:t>
            </a:r>
            <a:r>
              <a:rPr lang="en-US" sz="1800" dirty="0" smtClean="0"/>
              <a:t>Model – We can create the model using all the columns and simply by adding one extra dense layer of neural network and using 100 </a:t>
            </a:r>
            <a:r>
              <a:rPr lang="en-US" sz="1800" dirty="0" err="1" smtClean="0"/>
              <a:t>epchos</a:t>
            </a:r>
            <a:r>
              <a:rPr lang="en-US" sz="1800" dirty="0" smtClean="0"/>
              <a:t>.</a:t>
            </a:r>
          </a:p>
          <a:p>
            <a:pPr marL="457200" lvl="1" indent="0">
              <a:buNone/>
            </a:pPr>
            <a:endParaRPr lang="en-US" sz="1800" dirty="0"/>
          </a:p>
          <a:p>
            <a:pPr lvl="1">
              <a:buFont typeface="Wingdings" panose="05000000000000000000" pitchFamily="2" charset="2"/>
              <a:buChar char="§"/>
            </a:pPr>
            <a:r>
              <a:rPr lang="en-US" sz="1800" dirty="0"/>
              <a:t>Testing the </a:t>
            </a:r>
            <a:r>
              <a:rPr lang="en-US" sz="1800" dirty="0" smtClean="0"/>
              <a:t>model – </a:t>
            </a:r>
            <a:r>
              <a:rPr lang="en-US" sz="1800" dirty="0"/>
              <a:t>T</a:t>
            </a:r>
            <a:r>
              <a:rPr lang="en-US" sz="1800" dirty="0" smtClean="0"/>
              <a:t>esting the model to see its accuracy with fewer epochs values and slowly increasing when getting a linear increment in values. </a:t>
            </a:r>
            <a:endParaRPr lang="en-US" sz="1800" dirty="0"/>
          </a:p>
          <a:p>
            <a:pPr marL="457200" lvl="1" indent="0">
              <a:buNone/>
            </a:pPr>
            <a:endParaRPr lang="en-US" sz="1800" dirty="0"/>
          </a:p>
          <a:p>
            <a:pPr lvl="1">
              <a:buFont typeface="Wingdings" panose="05000000000000000000" pitchFamily="2" charset="2"/>
              <a:buChar char="§"/>
            </a:pPr>
            <a:r>
              <a:rPr lang="en-US" sz="1800" dirty="0"/>
              <a:t>Plotting the </a:t>
            </a:r>
            <a:r>
              <a:rPr lang="en-US" sz="1800" dirty="0" smtClean="0"/>
              <a:t>Accuracy – Plotting the accuracy on the heat maps to get when I am getting the correct( yes and no) and when incorrect(yes and no).</a:t>
            </a:r>
            <a:endParaRPr lang="en-US" sz="18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4033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3)</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not written much in the research paper as most of the time went into understanding the Dataset while performing EDA and data cleaning.</a:t>
            </a:r>
          </a:p>
          <a:p>
            <a:r>
              <a:rPr lang="en-US" dirty="0" smtClean="0"/>
              <a:t>Most of my time went into thinking of another Algorithm and trying to proceed with it was getting harder.</a:t>
            </a:r>
          </a:p>
          <a:p>
            <a:r>
              <a:rPr lang="en-US" dirty="0" smtClean="0"/>
              <a:t>As some of the approaches give better results with more space utilization and vice versa.</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7306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Introduction</a:t>
            </a:r>
          </a:p>
          <a:p>
            <a:r>
              <a:rPr lang="en-US" dirty="0"/>
              <a:t>Problem Statement </a:t>
            </a:r>
          </a:p>
          <a:p>
            <a:r>
              <a:rPr lang="en-US" dirty="0" smtClean="0"/>
              <a:t>Research </a:t>
            </a:r>
            <a:r>
              <a:rPr lang="en-US" dirty="0"/>
              <a:t>Challenges</a:t>
            </a:r>
          </a:p>
          <a:p>
            <a:r>
              <a:rPr lang="en-US" dirty="0"/>
              <a:t>Research Objective </a:t>
            </a:r>
            <a:endParaRPr lang="en-US" dirty="0" smtClean="0"/>
          </a:p>
          <a:p>
            <a:r>
              <a:rPr lang="en-US" dirty="0" smtClean="0"/>
              <a:t>Proposed System</a:t>
            </a:r>
          </a:p>
          <a:p>
            <a:r>
              <a:rPr lang="en-US" dirty="0" smtClean="0"/>
              <a:t>What is to be done next/for review 3</a:t>
            </a:r>
            <a:endParaRPr lang="en-US" dirty="0"/>
          </a:p>
          <a:p>
            <a:r>
              <a:rPr lang="en-US" dirty="0" smtClean="0"/>
              <a:t>Research </a:t>
            </a:r>
            <a:r>
              <a:rPr lang="en-US" dirty="0"/>
              <a:t>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smtClean="0"/>
              <a:t>I faced many issues as most of the Research papers in this field are to predict Telecommunication customer churn, so whenever I searched for E-commerce, it was very tough to find.</a:t>
            </a:r>
            <a:endParaRPr lang="en-US" dirty="0"/>
          </a:p>
          <a:p>
            <a:r>
              <a:rPr lang="en-US" dirty="0" smtClean="0"/>
              <a:t>Companies like Dunnsolution have made the E-commerce world a competitive market as they are specially providing their services in this field to have all sorts of models.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7763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Algorithm</a:t>
            </a:r>
            <a:endParaRPr lang="en-IN" b="1" dirty="0"/>
          </a:p>
        </p:txBody>
      </p:sp>
      <p:sp>
        <p:nvSpPr>
          <p:cNvPr id="3" name="Content Placeholder 2"/>
          <p:cNvSpPr>
            <a:spLocks noGrp="1"/>
          </p:cNvSpPr>
          <p:nvPr>
            <p:ph idx="1"/>
          </p:nvPr>
        </p:nvSpPr>
        <p:spPr/>
        <p:txBody>
          <a:bodyPr/>
          <a:lstStyle/>
          <a:p>
            <a:r>
              <a:rPr lang="en-US" dirty="0" smtClean="0"/>
              <a:t>Introduction-</a:t>
            </a:r>
          </a:p>
          <a:p>
            <a:pPr marL="457200" lvl="1" indent="0">
              <a:buNone/>
            </a:pPr>
            <a:r>
              <a:rPr lang="en-US" dirty="0" smtClean="0"/>
              <a:t> </a:t>
            </a:r>
            <a:r>
              <a:rPr lang="en-IN" dirty="0" smtClean="0"/>
              <a:t>It is based on brain function and is used to model complicated patterns and forecast issues. The ANN is a Deep learning method that replicates the working of the human brain. It accepts only numeric and structured data.</a:t>
            </a:r>
            <a:br>
              <a:rPr lang="en-IN" dirty="0" smtClean="0"/>
            </a:br>
            <a:r>
              <a:rPr lang="en-IN" dirty="0" smtClean="0"/>
              <a:t/>
            </a:r>
            <a:br>
              <a:rPr lang="en-IN" dirty="0" smtClean="0"/>
            </a:br>
            <a:r>
              <a:rPr lang="en-IN" dirty="0" smtClean="0"/>
              <a:t>So, we will be cleaning the data and bringing it down to the simpler form, and feeding it to the multi-layer model that we will be creating.</a:t>
            </a:r>
          </a:p>
          <a:p>
            <a:pPr marL="457200" lvl="1" indent="0">
              <a:buNone/>
            </a:pPr>
            <a:endParaRPr lang="en-IN" dirty="0"/>
          </a:p>
          <a:p>
            <a:pPr marL="457200" lvl="1" indent="0">
              <a:buNone/>
            </a:pPr>
            <a:r>
              <a:rPr lang="en-IN" dirty="0" smtClean="0"/>
              <a:t>We will try to get the best possible result and later on use any gradient booster. </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97204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1215</Words>
  <Application>Microsoft Office PowerPoint</Application>
  <PresentationFormat>Widescreen</PresentationFormat>
  <Paragraphs>127</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CAPSTONE PROJECT  REVIEW I Customer Churn Prediction using ANN</vt:lpstr>
      <vt:lpstr>Outline</vt:lpstr>
      <vt:lpstr>PowerPoint Presentation</vt:lpstr>
      <vt:lpstr>Introduction</vt:lpstr>
      <vt:lpstr>PowerPoint Presentation</vt:lpstr>
      <vt:lpstr>Problem Statement</vt:lpstr>
      <vt:lpstr>Research Challenges</vt:lpstr>
      <vt:lpstr>Research objectives</vt:lpstr>
      <vt:lpstr>Proposed Algorithm</vt:lpstr>
      <vt:lpstr>PowerPoint Presentation</vt:lpstr>
      <vt:lpstr>PowerPoint Presentation</vt:lpstr>
      <vt:lpstr>PowerPoint Presentation</vt:lpstr>
      <vt:lpstr>PowerPoint Presentation</vt:lpstr>
      <vt:lpstr>Work to be Completed(What is to do be done in Review 3)</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71</cp:revision>
  <dcterms:created xsi:type="dcterms:W3CDTF">2022-11-10T08:22:53Z</dcterms:created>
  <dcterms:modified xsi:type="dcterms:W3CDTF">2023-01-12T21:19:08Z</dcterms:modified>
</cp:coreProperties>
</file>