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73" r:id="rId4"/>
    <p:sldId id="258" r:id="rId5"/>
    <p:sldId id="275" r:id="rId6"/>
    <p:sldId id="259" r:id="rId7"/>
    <p:sldId id="274" r:id="rId8"/>
    <p:sldId id="269" r:id="rId9"/>
    <p:sldId id="272" r:id="rId10"/>
    <p:sldId id="261" r:id="rId11"/>
    <p:sldId id="270" r:id="rId12"/>
    <p:sldId id="262" r:id="rId13"/>
    <p:sldId id="271" r:id="rId14"/>
    <p:sldId id="263" r:id="rId15"/>
    <p:sldId id="264" r:id="rId16"/>
    <p:sldId id="265" r:id="rId17"/>
    <p:sldId id="268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5B690-DA12-4685-B421-55013345D84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DD7A6-A656-4299-93CA-62DD9170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9604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41E90-DF02-4DDB-A645-EE4BD71F0959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77D21-F794-4F63-9565-B6BF33373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51984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663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283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448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38E9-EAE7-4E4D-B3AA-1A963142A757}" type="datetime1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B0ED-F56E-4B51-8B1B-62E0A53DD30D}" type="datetime1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50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E2A2-003B-4659-AECA-91936C3457EC}" type="datetime1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29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B1BE-DDCB-4C4D-951E-3E409B041F84}" type="datetime1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08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1BB7-179C-4423-B1E4-4E3138585C0C}" type="datetime1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29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D12-AF31-46C7-BBA6-E3C5B7D7AFEB}" type="datetime1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41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CE10-DDCD-469B-A16C-0144B564B405}" type="datetime1">
              <a:rPr lang="en-IN" smtClean="0"/>
              <a:t>17-11-2022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59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0B93-B69F-4E23-8415-85435954A82A}" type="datetime1">
              <a:rPr lang="en-IN" smtClean="0"/>
              <a:t>17-11-2022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1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480A-B3D3-46A0-8603-32CC32B0DD85}" type="datetime1">
              <a:rPr lang="en-IN" smtClean="0"/>
              <a:t>17-11-2022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46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2360-8943-4F3C-87D9-9C833B5C738F}" type="datetime1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38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D9C-A744-40F9-A8C1-6334E3B3FAA4}" type="datetime1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1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534E3-81F7-4351-A3EA-2D7B4D65422C}" type="datetime1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School of Computer Science and Engineering           19BCE1856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07C7E-3A72-4AFC-82D5-1E7B16850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CAPSTONE PROJECT </a:t>
            </a:r>
            <a:br>
              <a:rPr lang="en-IN" sz="4000" b="1" dirty="0" smtClean="0"/>
            </a:br>
            <a:r>
              <a:rPr lang="en-IN" sz="4000" b="1" dirty="0" smtClean="0"/>
              <a:t>REVIEW I</a:t>
            </a:r>
            <a:br>
              <a:rPr lang="en-IN" sz="4000" b="1" dirty="0" smtClean="0"/>
            </a:br>
            <a:r>
              <a:rPr lang="en-IN" b="1" dirty="0" smtClean="0"/>
              <a:t>Title of the Project 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40" y="4079708"/>
            <a:ext cx="11628120" cy="2246163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Name : </a:t>
            </a:r>
            <a:r>
              <a:rPr lang="en-IN" dirty="0" err="1" smtClean="0"/>
              <a:t>Tushar</a:t>
            </a:r>
            <a:r>
              <a:rPr lang="en-IN" dirty="0" smtClean="0"/>
              <a:t> </a:t>
            </a:r>
            <a:r>
              <a:rPr lang="en-IN" dirty="0" err="1" smtClean="0"/>
              <a:t>Maurya</a:t>
            </a:r>
            <a:endParaRPr lang="en-IN" dirty="0" smtClean="0"/>
          </a:p>
          <a:p>
            <a:pPr algn="l"/>
            <a:r>
              <a:rPr lang="en-IN" dirty="0" smtClean="0"/>
              <a:t>Register No:19BCE1856</a:t>
            </a:r>
          </a:p>
          <a:p>
            <a:pPr algn="l"/>
            <a:r>
              <a:rPr lang="en-IN" dirty="0" smtClean="0"/>
              <a:t>Programme &amp; Specialization : </a:t>
            </a:r>
            <a:r>
              <a:rPr lang="en-IN" dirty="0" err="1" smtClean="0"/>
              <a:t>B.Tech</a:t>
            </a:r>
            <a:r>
              <a:rPr lang="en-IN" dirty="0" smtClean="0"/>
              <a:t> CSE</a:t>
            </a:r>
          </a:p>
          <a:p>
            <a:pPr algn="l"/>
            <a:r>
              <a:rPr lang="en-IN" dirty="0"/>
              <a:t> </a:t>
            </a:r>
            <a:r>
              <a:rPr lang="en-IN" dirty="0" smtClean="0"/>
              <a:t>                                                                                                                                             Guide Name:</a:t>
            </a:r>
          </a:p>
          <a:p>
            <a:pPr algn="r"/>
            <a:r>
              <a:rPr lang="en-IN" dirty="0" err="1" smtClean="0"/>
              <a:t>Dr.</a:t>
            </a:r>
            <a:r>
              <a:rPr lang="en-IN" dirty="0" smtClean="0"/>
              <a:t> K. </a:t>
            </a:r>
            <a:r>
              <a:rPr lang="en-IN" dirty="0" err="1" smtClean="0"/>
              <a:t>Sathyarajasekaran</a:t>
            </a:r>
            <a:endParaRPr lang="en-IN" b="1" dirty="0"/>
          </a:p>
          <a:p>
            <a:pPr algn="r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199" y="23812"/>
            <a:ext cx="3840481" cy="134016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58439" y="6448424"/>
            <a:ext cx="6096000" cy="303530"/>
          </a:xfrm>
        </p:spPr>
        <p:txBody>
          <a:bodyPr/>
          <a:lstStyle/>
          <a:p>
            <a:r>
              <a:rPr lang="en-US" dirty="0" smtClean="0"/>
              <a:t>School of Computer Science and Engineering           </a:t>
            </a:r>
            <a:r>
              <a:rPr lang="en-US" dirty="0" smtClean="0"/>
              <a:t>19BCE1856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878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Research Gap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9358" y="6356349"/>
            <a:ext cx="7043382" cy="365125"/>
          </a:xfrm>
        </p:spPr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2792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41878" cy="365125"/>
          </a:xfrm>
        </p:spPr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9419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Research Motivation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18797" cy="365125"/>
          </a:xfrm>
        </p:spPr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3529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Research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338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Research objectives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304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Work to be Completed</a:t>
            </a:r>
            <a:r>
              <a:rPr lang="en-IN" dirty="0" smtClean="0">
                <a:solidFill>
                  <a:srgbClr val="FF0000"/>
                </a:solidFill>
              </a:rPr>
              <a:t>(What is to do be done in Review 2)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524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Guide Approval Snapshot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1033" b="8075"/>
          <a:stretch/>
        </p:blipFill>
        <p:spPr>
          <a:xfrm>
            <a:off x="838200" y="1482869"/>
            <a:ext cx="11115139" cy="448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65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>
                <a:solidFill>
                  <a:srgbClr val="FF0000"/>
                </a:solidFill>
              </a:rPr>
              <a:t>Any other additional information to be added by Guide</a:t>
            </a:r>
            <a:endParaRPr lang="en-IN" b="1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No, There is </a:t>
            </a:r>
            <a:r>
              <a:rPr lang="en-US" dirty="0"/>
              <a:t>no additional information to be added by </a:t>
            </a:r>
            <a:r>
              <a:rPr lang="en-US" dirty="0" smtClean="0"/>
              <a:t>the Guide. My guide is very helpful, I already knew that as I studied TOC one of the toughest theoretical subjects under him and he helped me a lot even at that time. Even in the times of Covid-19, he delivered his best using a whiteboard at home. So, I thought to work under his supervision.</a:t>
            </a:r>
          </a:p>
          <a:p>
            <a:r>
              <a:rPr lang="en-US" dirty="0" smtClean="0"/>
              <a:t>My idea was accepted after writing a mail to the guide and explaining everything on call.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04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References </a:t>
            </a:r>
            <a:r>
              <a:rPr lang="en-IN" b="1" dirty="0" smtClean="0">
                <a:solidFill>
                  <a:srgbClr val="FF0000"/>
                </a:solidFill>
              </a:rPr>
              <a:t>( Same order as Literature Review)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 smtClean="0"/>
              <a:t>[1] </a:t>
            </a:r>
            <a:r>
              <a:rPr lang="en-US" dirty="0"/>
              <a:t>Jordan, M. I., &amp; Mitchell, T. M. (2015). Machine learning: Trends, perspectives, and prospects. Science, 349(6245), 255-260.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[2] Shah</a:t>
            </a:r>
            <a:r>
              <a:rPr lang="en-US" dirty="0"/>
              <a:t>, D., Patel, S., &amp; Bharti, S. K. (2020). Heart disease prediction using machine learning techniques. SN Computer Science, 1(6), 1-6.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819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Thank You 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49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Outline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  <a:p>
            <a:r>
              <a:rPr lang="en-US" dirty="0" smtClean="0"/>
              <a:t>Literature </a:t>
            </a:r>
            <a:r>
              <a:rPr lang="en-US" dirty="0"/>
              <a:t>Review (15 Latest Papers – Minimum - from Reputed Journals/Conferences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Research Gap</a:t>
            </a:r>
            <a:endParaRPr lang="en-US" dirty="0"/>
          </a:p>
          <a:p>
            <a:r>
              <a:rPr lang="en-US" dirty="0" smtClean="0"/>
              <a:t>Problem </a:t>
            </a:r>
            <a:r>
              <a:rPr lang="en-US" dirty="0"/>
              <a:t>Statement </a:t>
            </a:r>
            <a:endParaRPr lang="en-US" dirty="0" smtClean="0"/>
          </a:p>
          <a:p>
            <a:r>
              <a:rPr lang="en-US" dirty="0"/>
              <a:t>Research Motivation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Research </a:t>
            </a:r>
            <a:r>
              <a:rPr lang="en-US" dirty="0" smtClean="0"/>
              <a:t>Challenges</a:t>
            </a:r>
            <a:endParaRPr lang="en-US" dirty="0"/>
          </a:p>
          <a:p>
            <a:r>
              <a:rPr lang="en-US" dirty="0" smtClean="0"/>
              <a:t>Research </a:t>
            </a:r>
            <a:r>
              <a:rPr lang="en-US" dirty="0"/>
              <a:t>Objective </a:t>
            </a:r>
          </a:p>
          <a:p>
            <a:r>
              <a:rPr lang="en-US" dirty="0" smtClean="0"/>
              <a:t>What </a:t>
            </a:r>
            <a:r>
              <a:rPr lang="en-US" dirty="0"/>
              <a:t>is to be done next (1 Slide)</a:t>
            </a:r>
          </a:p>
          <a:p>
            <a:r>
              <a:rPr lang="en-US" dirty="0" smtClean="0"/>
              <a:t>Research </a:t>
            </a:r>
            <a:r>
              <a:rPr lang="en-US" dirty="0"/>
              <a:t>Paper Status</a:t>
            </a:r>
          </a:p>
          <a:p>
            <a:r>
              <a:rPr lang="en-US" dirty="0" smtClean="0"/>
              <a:t>Guide </a:t>
            </a:r>
            <a:r>
              <a:rPr lang="en-US" dirty="0"/>
              <a:t>Approval mail snapshot</a:t>
            </a:r>
          </a:p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483824" cy="365125"/>
          </a:xfrm>
        </p:spPr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173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09" y="215425"/>
            <a:ext cx="10841182" cy="66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9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Introduction</a:t>
            </a:r>
            <a:r>
              <a:rPr lang="en-IN" b="1" dirty="0" smtClean="0">
                <a:solidFill>
                  <a:srgbClr val="FF0000"/>
                </a:solidFill>
              </a:rPr>
              <a:t>(Max 2 slides)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Businesses around the world are evolving every day which has drastically led to the growth of two major fields Artificial intelligence and Machine Learning.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Technology </a:t>
            </a:r>
            <a:r>
              <a:rPr lang="en-US" dirty="0"/>
              <a:t>based on </a:t>
            </a:r>
            <a:r>
              <a:rPr lang="en-US" dirty="0" smtClean="0"/>
              <a:t>AI and ML has </a:t>
            </a:r>
            <a:r>
              <a:rPr lang="en-US" dirty="0"/>
              <a:t>recently developed to such an extent that it has become an essential element of the largest online stores on the web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/>
              <a:t> </a:t>
            </a:r>
            <a:r>
              <a:rPr lang="en-US" dirty="0" smtClean="0"/>
              <a:t>Most of the work in the online store is automized.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006152" cy="365125"/>
          </a:xfrm>
        </p:spPr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8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fields where ML and AI have achieved excellence:-</a:t>
            </a:r>
          </a:p>
          <a:p>
            <a:pPr lvl="1"/>
            <a:r>
              <a:rPr lang="en-IN" dirty="0" smtClean="0"/>
              <a:t>Speech recognition(Voice search, appliance control, Alexa Home, Google Home)</a:t>
            </a:r>
          </a:p>
          <a:p>
            <a:pPr lvl="1"/>
            <a:r>
              <a:rPr lang="en-US" dirty="0" smtClean="0"/>
              <a:t>Virtual Assistant</a:t>
            </a:r>
            <a:r>
              <a:rPr lang="en-IN" dirty="0"/>
              <a:t>(Alexa, Siri</a:t>
            </a:r>
            <a:r>
              <a:rPr lang="en-IN" dirty="0" smtClean="0"/>
              <a:t>)</a:t>
            </a:r>
          </a:p>
          <a:p>
            <a:pPr lvl="1"/>
            <a:r>
              <a:rPr lang="en-US" dirty="0" smtClean="0"/>
              <a:t>Image recognition(facial, non-living things)</a:t>
            </a:r>
          </a:p>
          <a:p>
            <a:pPr lvl="1"/>
            <a:r>
              <a:rPr lang="en-US" dirty="0" smtClean="0"/>
              <a:t>Google Translation(Language translation)</a:t>
            </a:r>
          </a:p>
          <a:p>
            <a:pPr lvl="1"/>
            <a:r>
              <a:rPr lang="en-US" dirty="0" smtClean="0"/>
              <a:t>Traffic Alerts in Google Maps</a:t>
            </a:r>
          </a:p>
          <a:p>
            <a:pPr lvl="1"/>
            <a:r>
              <a:rPr lang="en-IN" dirty="0"/>
              <a:t>Self-driving </a:t>
            </a:r>
            <a:r>
              <a:rPr lang="en-IN" dirty="0" smtClean="0"/>
              <a:t>cars(Waymo)</a:t>
            </a:r>
          </a:p>
          <a:p>
            <a:pPr lvl="1"/>
            <a:r>
              <a:rPr lang="en-IN" dirty="0"/>
              <a:t>Medical diagnosis</a:t>
            </a:r>
          </a:p>
          <a:p>
            <a:pPr lvl="1"/>
            <a:r>
              <a:rPr lang="en-IN" dirty="0"/>
              <a:t>Predictive </a:t>
            </a:r>
            <a:r>
              <a:rPr lang="en-IN" dirty="0" smtClean="0"/>
              <a:t>analytics(Loan prediction, SIP amount prediction)</a:t>
            </a:r>
          </a:p>
          <a:p>
            <a:pPr lvl="1"/>
            <a:r>
              <a:rPr lang="en-US" dirty="0" smtClean="0"/>
              <a:t>Recommender System(Music and movie Recommendations)</a:t>
            </a: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84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Background Work, Challenges </a:t>
            </a:r>
            <a:r>
              <a:rPr lang="en-IN" dirty="0" smtClean="0">
                <a:solidFill>
                  <a:srgbClr val="FF0000"/>
                </a:solidFill>
              </a:rPr>
              <a:t>( Max 3 to 4 Slides)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main work behind the scene is the phase </a:t>
            </a:r>
            <a:r>
              <a:rPr lang="en-US" dirty="0" smtClean="0"/>
              <a:t>of learning because it’s true that AI and ML are very vast topics.</a:t>
            </a:r>
          </a:p>
          <a:p>
            <a:r>
              <a:rPr lang="en-US" dirty="0" smtClean="0"/>
              <a:t>So every day, I am learning new algorithms and focusing on building better practical models, and learning how to optimize the model in a better way because I felt in most cases the model is already prepared its about the space that is so large or the accuracy that is so bad.</a:t>
            </a:r>
          </a:p>
          <a:p>
            <a:r>
              <a:rPr lang="en-US" dirty="0" smtClean="0"/>
              <a:t>I also faced issues while studying and selecting the correct material for different topics as most of the courses were either highly paid or the courses on youtube aren’t reliable.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34018" y="6356350"/>
            <a:ext cx="7765576" cy="365125"/>
          </a:xfrm>
        </p:spPr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894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challenge was selecting the final idea as the field is evolving at its peak because of the tech giants like Amazon, Alibaba, Flipkart, and Walmart.</a:t>
            </a:r>
          </a:p>
          <a:p>
            <a:r>
              <a:rPr lang="en-US" dirty="0"/>
              <a:t>Every day I read one article in the morning since I enrolled in the capstone project as working on this idea as my final project was one of my dreams when I joined the college due to the placements I was not very regular but still I was able to make ends meet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Research paper was not a difficult part as I was getting the idea of how to implement it by reading so much in the right direction.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78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440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>Literature Review/Survey ( </a:t>
            </a:r>
            <a:r>
              <a:rPr lang="en-IN" b="1" dirty="0" smtClean="0">
                <a:solidFill>
                  <a:srgbClr val="FF0000"/>
                </a:solidFill>
              </a:rPr>
              <a:t>Max 7 slides- 15 Latest Papers from journals &amp; conferences</a:t>
            </a:r>
            <a:r>
              <a:rPr lang="en-IN" b="1" dirty="0" smtClean="0"/>
              <a:t>) Each slide maximum of 2 to 3 papers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596719" cy="365125"/>
          </a:xfrm>
        </p:spPr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4347888"/>
              </p:ext>
            </p:extLst>
          </p:nvPr>
        </p:nvGraphicFramePr>
        <p:xfrm>
          <a:off x="0" y="1934807"/>
          <a:ext cx="12064621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5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2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29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29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S.No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Paper Title </a:t>
                      </a:r>
                      <a:r>
                        <a:rPr lang="en-IN" sz="2400" dirty="0" smtClean="0">
                          <a:solidFill>
                            <a:srgbClr val="FF0000"/>
                          </a:solidFill>
                        </a:rPr>
                        <a:t>(APA Format)</a:t>
                      </a:r>
                      <a:endParaRPr lang="en-IN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Summary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Algorithms</a:t>
                      </a:r>
                      <a:r>
                        <a:rPr lang="en-IN" sz="2400" baseline="0" dirty="0" smtClean="0"/>
                        <a:t> Used 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Pros / Cons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[1]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Jordan, M. I., &amp; Mitchell, T. M. (2015). Machine learning: Trends, perspectives, and prospects. Science, 349(6245), 255-260.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[2]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Shah, D., Patel, S., &amp; Bharti, S. K. (2020). Heart disease prediction using machine learning techniques. SN Computer Science, 1(6), 1-6.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33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4409" cy="1325563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/>
              <a:t>Literature Review [Conti..]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596719" cy="365125"/>
          </a:xfrm>
        </p:spPr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283242"/>
              </p:ext>
            </p:extLst>
          </p:nvPr>
        </p:nvGraphicFramePr>
        <p:xfrm>
          <a:off x="0" y="1347953"/>
          <a:ext cx="12064621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5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2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29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29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S.No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Paper Title </a:t>
                      </a:r>
                      <a:r>
                        <a:rPr lang="en-IN" sz="2400" dirty="0" smtClean="0">
                          <a:solidFill>
                            <a:srgbClr val="FF0000"/>
                          </a:solidFill>
                        </a:rPr>
                        <a:t>(APA Format)</a:t>
                      </a:r>
                      <a:endParaRPr lang="en-IN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Summary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Algorithms</a:t>
                      </a:r>
                      <a:r>
                        <a:rPr lang="en-IN" sz="2400" baseline="0" dirty="0" smtClean="0"/>
                        <a:t> Used 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Pros / Cons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[1]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Jordan, M. I., &amp; Mitchell, T. M. (2015). Machine learning: Trends, perspectives, and prospects. Science, 349(6245), 255-260.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[2]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Shah, D., Patel, S., &amp; Bharti, S. K. (2020). Heart disease prediction using machine learning techniques. SN Computer Science, 1(6), 1-6.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188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959</Words>
  <Application>Microsoft Office PowerPoint</Application>
  <PresentationFormat>Widescreen</PresentationFormat>
  <Paragraphs>97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CAPSTONE PROJECT  REVIEW I Title of the Project </vt:lpstr>
      <vt:lpstr>Outline</vt:lpstr>
      <vt:lpstr>PowerPoint Presentation</vt:lpstr>
      <vt:lpstr>Introduction(Max 2 slides)</vt:lpstr>
      <vt:lpstr>PowerPoint Presentation</vt:lpstr>
      <vt:lpstr>Background Work, Challenges ( Max 3 to 4 Slides)</vt:lpstr>
      <vt:lpstr>PowerPoint Presentation</vt:lpstr>
      <vt:lpstr>Literature Review/Survey ( Max 7 slides- 15 Latest Papers from journals &amp; conferences) Each slide maximum of 2 to 3 papers</vt:lpstr>
      <vt:lpstr>Literature Review [Conti..]</vt:lpstr>
      <vt:lpstr>Research Gap</vt:lpstr>
      <vt:lpstr>Problem Statement</vt:lpstr>
      <vt:lpstr>Research Motivation</vt:lpstr>
      <vt:lpstr>Research Challenges</vt:lpstr>
      <vt:lpstr>Research objectives</vt:lpstr>
      <vt:lpstr>Work to be Completed(What is to do be done in Review 2)</vt:lpstr>
      <vt:lpstr>Guide Approval Snapshot</vt:lpstr>
      <vt:lpstr>Any other additional information to be added by Guide</vt:lpstr>
      <vt:lpstr>References ( Same order as Literature Review)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REVIEW I</dc:title>
  <dc:creator>Dr.R.Priyadarshini</dc:creator>
  <cp:lastModifiedBy>ASUS</cp:lastModifiedBy>
  <cp:revision>21</cp:revision>
  <dcterms:created xsi:type="dcterms:W3CDTF">2022-11-10T08:22:53Z</dcterms:created>
  <dcterms:modified xsi:type="dcterms:W3CDTF">2022-11-16T20:35:09Z</dcterms:modified>
</cp:coreProperties>
</file>