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7" r:id="rId4"/>
    <p:sldId id="258" r:id="rId5"/>
    <p:sldId id="259" r:id="rId6"/>
    <p:sldId id="263" r:id="rId7"/>
    <p:sldId id="264" r:id="rId8"/>
    <p:sldId id="265" r:id="rId9"/>
    <p:sldId id="266" r:id="rId10"/>
    <p:sldId id="267" r:id="rId11"/>
    <p:sldId id="268"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1"/>
  </p:normalViewPr>
  <p:slideViewPr>
    <p:cSldViewPr>
      <p:cViewPr varScale="1">
        <p:scale>
          <a:sx n="114" d="100"/>
          <a:sy n="114" d="100"/>
        </p:scale>
        <p:origin x="107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261355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10663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9076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3840771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965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388411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294903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351977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236667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79EDD-D0FC-498A-B7B9-CCEA739ECB60}" type="datetimeFigureOut">
              <a:rPr lang="en-IN" smtClean="0"/>
              <a:t>17/09/23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258534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79EDD-D0FC-498A-B7B9-CCEA739ECB60}" type="datetimeFigureOut">
              <a:rPr lang="en-IN" smtClean="0"/>
              <a:t>17/09/23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423585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79EDD-D0FC-498A-B7B9-CCEA739ECB60}" type="datetimeFigureOut">
              <a:rPr lang="en-IN" smtClean="0"/>
              <a:t>17/09/23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371798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79EDD-D0FC-498A-B7B9-CCEA739ECB60}" type="datetimeFigureOut">
              <a:rPr lang="en-IN" smtClean="0"/>
              <a:t>17/09/23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199565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79EDD-D0FC-498A-B7B9-CCEA739ECB60}" type="datetimeFigureOut">
              <a:rPr lang="en-IN" smtClean="0"/>
              <a:t>17/09/23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99594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1979EDD-D0FC-498A-B7B9-CCEA739ECB60}" type="datetimeFigureOut">
              <a:rPr lang="en-IN" smtClean="0"/>
              <a:t>17/09/23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251576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979EDD-D0FC-498A-B7B9-CCEA739ECB60}" type="datetimeFigureOut">
              <a:rPr lang="en-IN" smtClean="0"/>
              <a:t>17/09/23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B0A6-2315-49E4-84B2-D804AD7A105D}" type="slidenum">
              <a:rPr lang="en-IN" smtClean="0"/>
              <a:t>‹#›</a:t>
            </a:fld>
            <a:endParaRPr lang="en-IN"/>
          </a:p>
        </p:txBody>
      </p:sp>
    </p:spTree>
    <p:extLst>
      <p:ext uri="{BB962C8B-B14F-4D97-AF65-F5344CB8AC3E}">
        <p14:creationId xmlns:p14="http://schemas.microsoft.com/office/powerpoint/2010/main" val="39127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979EDD-D0FC-498A-B7B9-CCEA739ECB60}" type="datetimeFigureOut">
              <a:rPr lang="en-IN" smtClean="0"/>
              <a:t>17/09/23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267B0A6-2315-49E4-84B2-D804AD7A105D}" type="slidenum">
              <a:rPr lang="en-IN" smtClean="0"/>
              <a:t>‹#›</a:t>
            </a:fld>
            <a:endParaRPr lang="en-IN"/>
          </a:p>
        </p:txBody>
      </p:sp>
    </p:spTree>
    <p:extLst>
      <p:ext uri="{BB962C8B-B14F-4D97-AF65-F5344CB8AC3E}">
        <p14:creationId xmlns:p14="http://schemas.microsoft.com/office/powerpoint/2010/main" val="1444740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usical_instrument" TargetMode="External"/><Relationship Id="rId7" Type="http://schemas.openxmlformats.org/officeDocument/2006/relationships/hyperlink" Target="https://en.wikipedia.org/wiki/LCD_screen" TargetMode="External"/><Relationship Id="rId2" Type="http://schemas.openxmlformats.org/officeDocument/2006/relationships/hyperlink" Target="https://en.wikipedia.org/wiki/Pitch_(music)" TargetMode="External"/><Relationship Id="rId1" Type="http://schemas.openxmlformats.org/officeDocument/2006/relationships/slideLayout" Target="../slideLayouts/slideLayout2.xml"/><Relationship Id="rId6" Type="http://schemas.openxmlformats.org/officeDocument/2006/relationships/hyperlink" Target="https://en.wikipedia.org/wiki/LED" TargetMode="External"/><Relationship Id="rId5" Type="http://schemas.openxmlformats.org/officeDocument/2006/relationships/hyperlink" Target="https://en.wikipedia.org/wiki/Measuring_device" TargetMode="External"/><Relationship Id="rId4" Type="http://schemas.openxmlformats.org/officeDocument/2006/relationships/hyperlink" Target="https://en.wikipedia.org/wiki/Hert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77072"/>
            <a:ext cx="6091064" cy="1008112"/>
          </a:xfrm>
        </p:spPr>
        <p:txBody>
          <a:bodyPr>
            <a:noAutofit/>
          </a:bodyPr>
          <a:lstStyle/>
          <a:p>
            <a:r>
              <a:rPr lang="en-IN" sz="5400" dirty="0">
                <a:latin typeface="Algerian" pitchFamily="82" charset="0"/>
              </a:rPr>
              <a:t>Digital  Guitar Tuner  using Matlab</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11560" y="476671"/>
            <a:ext cx="1800200" cy="178901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13" y="0"/>
            <a:ext cx="2186687" cy="2143125"/>
          </a:xfrm>
          <a:prstGeom prst="rect">
            <a:avLst/>
          </a:prstGeom>
        </p:spPr>
      </p:pic>
      <p:sp>
        <p:nvSpPr>
          <p:cNvPr id="7" name="Text Placeholder 6">
            <a:extLst>
              <a:ext uri="{FF2B5EF4-FFF2-40B4-BE49-F238E27FC236}">
                <a16:creationId xmlns:a16="http://schemas.microsoft.com/office/drawing/2014/main" id="{A67CA4AA-4A2B-7E60-F6C6-53DC6561C9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1783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USES OF TUNER</a:t>
            </a:r>
          </a:p>
        </p:txBody>
      </p:sp>
      <p:sp>
        <p:nvSpPr>
          <p:cNvPr id="3" name="Content Placeholder 2"/>
          <p:cNvSpPr>
            <a:spLocks noGrp="1"/>
          </p:cNvSpPr>
          <p:nvPr>
            <p:ph idx="1"/>
          </p:nvPr>
        </p:nvSpPr>
        <p:spPr/>
        <p:txBody>
          <a:bodyPr>
            <a:normAutofit/>
          </a:bodyPr>
          <a:lstStyle/>
          <a:p>
            <a:r>
              <a:rPr lang="en-IN" sz="2800" dirty="0"/>
              <a:t>We can tune any acoustic guitar and if we want to tune any other device we can adjust the input values assigned to the code and run the following code. Therefore ,this can be used to tune any instrument if the input frequency is known.</a:t>
            </a:r>
          </a:p>
        </p:txBody>
      </p:sp>
    </p:spTree>
    <p:extLst>
      <p:ext uri="{BB962C8B-B14F-4D97-AF65-F5344CB8AC3E}">
        <p14:creationId xmlns:p14="http://schemas.microsoft.com/office/powerpoint/2010/main" val="332880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lstStyle/>
          <a:p>
            <a:r>
              <a:rPr lang="en-IN" sz="2400" dirty="0"/>
              <a:t>Sometimes noise can be there while recording the input.</a:t>
            </a:r>
          </a:p>
          <a:p>
            <a:r>
              <a:rPr lang="en-IN" sz="2400" dirty="0"/>
              <a:t>May not be perfectly accurate.</a:t>
            </a:r>
          </a:p>
          <a:p>
            <a:r>
              <a:rPr lang="en-IN" sz="2400" dirty="0"/>
              <a:t>It may not work if you don’t know the frequency assigned for respected string.</a:t>
            </a:r>
          </a:p>
          <a:p>
            <a:endParaRPr lang="en-IN" dirty="0"/>
          </a:p>
        </p:txBody>
      </p:sp>
    </p:spTree>
    <p:extLst>
      <p:ext uri="{BB962C8B-B14F-4D97-AF65-F5344CB8AC3E}">
        <p14:creationId xmlns:p14="http://schemas.microsoft.com/office/powerpoint/2010/main" val="25747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36912"/>
            <a:ext cx="6347713" cy="1320800"/>
          </a:xfrm>
        </p:spPr>
        <p:txBody>
          <a:bodyPr>
            <a:normAutofit/>
          </a:bodyPr>
          <a:lstStyle/>
          <a:p>
            <a:r>
              <a:rPr lang="en-IN" sz="8000" dirty="0"/>
              <a:t>THANK YOU</a:t>
            </a:r>
          </a:p>
        </p:txBody>
      </p:sp>
    </p:spTree>
    <p:extLst>
      <p:ext uri="{BB962C8B-B14F-4D97-AF65-F5344CB8AC3E}">
        <p14:creationId xmlns:p14="http://schemas.microsoft.com/office/powerpoint/2010/main" val="14553149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265069"/>
            <a:ext cx="5900192" cy="965969"/>
          </a:xfrm>
        </p:spPr>
        <p:txBody>
          <a:bodyPr/>
          <a:lstStyle/>
          <a:p>
            <a:r>
              <a:rPr lang="en-IN" dirty="0"/>
              <a:t>INTRODUCTION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91" y="3429000"/>
            <a:ext cx="6503609" cy="3170476"/>
          </a:xfrm>
          <a:prstGeom prst="rect">
            <a:avLst/>
          </a:prstGeom>
        </p:spPr>
      </p:pic>
      <p:sp>
        <p:nvSpPr>
          <p:cNvPr id="4" name="Rectangle 3"/>
          <p:cNvSpPr/>
          <p:nvPr/>
        </p:nvSpPr>
        <p:spPr>
          <a:xfrm>
            <a:off x="1763688" y="1340768"/>
            <a:ext cx="5544616" cy="1754326"/>
          </a:xfrm>
          <a:prstGeom prst="rect">
            <a:avLst/>
          </a:prstGeom>
        </p:spPr>
        <p:txBody>
          <a:bodyPr wrap="square">
            <a:spAutoFit/>
          </a:bodyPr>
          <a:lstStyle/>
          <a:p>
            <a:r>
              <a:rPr lang="en-IN" dirty="0"/>
              <a:t>There are two approaches for the most important part, frequency detection. First one is frequency domain detection. We use this algorithm to implement the tuner for computer user in MATLAB . The second one is pitch detection in time domain. The guitar tuner for traditional platform is based on this algorithm.</a:t>
            </a:r>
          </a:p>
        </p:txBody>
      </p:sp>
    </p:spTree>
    <p:extLst>
      <p:ext uri="{BB962C8B-B14F-4D97-AF65-F5344CB8AC3E}">
        <p14:creationId xmlns:p14="http://schemas.microsoft.com/office/powerpoint/2010/main" val="2192381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04664"/>
            <a:ext cx="6347713" cy="1320800"/>
          </a:xfrm>
        </p:spPr>
        <p:txBody>
          <a:bodyPr/>
          <a:lstStyle/>
          <a:p>
            <a:r>
              <a:rPr lang="en-IN" dirty="0"/>
              <a:t>Abstract</a:t>
            </a:r>
          </a:p>
        </p:txBody>
      </p:sp>
      <p:sp>
        <p:nvSpPr>
          <p:cNvPr id="3" name="Content Placeholder 2"/>
          <p:cNvSpPr>
            <a:spLocks noGrp="1"/>
          </p:cNvSpPr>
          <p:nvPr>
            <p:ph idx="1"/>
          </p:nvPr>
        </p:nvSpPr>
        <p:spPr>
          <a:xfrm>
            <a:off x="652327" y="1725464"/>
            <a:ext cx="6347714" cy="4151808"/>
          </a:xfrm>
        </p:spPr>
        <p:txBody>
          <a:bodyPr>
            <a:normAutofit lnSpcReduction="10000"/>
          </a:bodyPr>
          <a:lstStyle/>
          <a:p>
            <a:endParaRPr lang="en-IN" dirty="0"/>
          </a:p>
          <a:p>
            <a:r>
              <a:rPr lang="en-IN" sz="2400" dirty="0"/>
              <a:t> </a:t>
            </a:r>
            <a:r>
              <a:rPr lang="en-IN" sz="2400" b="1" dirty="0">
                <a:latin typeface="Bell MT" pitchFamily="18" charset="0"/>
              </a:rPr>
              <a:t>The objective of this project is to understand the critical parameters that need to be addressed while designing a guitar tuner. The focus of the design lies in developing a suitable algorithm to accurately detect the fundamental frequency of a plucked guitar string from its frequency spectrum. A user-friendly graphical interface is developed using Matlab to allow any user to easily tune his guitar using the developed program. </a:t>
            </a:r>
            <a:endParaRPr lang="en-IN" sz="2400" dirty="0">
              <a:latin typeface="Bell MT" pitchFamily="18" charset="0"/>
            </a:endParaRPr>
          </a:p>
        </p:txBody>
      </p:sp>
    </p:spTree>
    <p:extLst>
      <p:ext uri="{BB962C8B-B14F-4D97-AF65-F5344CB8AC3E}">
        <p14:creationId xmlns:p14="http://schemas.microsoft.com/office/powerpoint/2010/main" val="1282628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normAutofit/>
          </a:bodyPr>
          <a:lstStyle/>
          <a:p>
            <a:endParaRPr lang="en-IN" sz="2400" dirty="0"/>
          </a:p>
          <a:p>
            <a:r>
              <a:rPr lang="en-IN" sz="2400" dirty="0"/>
              <a:t> There are two methods for frequency detection, which is core part of this project, are used in guitar tuner implementation, one is in frequency domain, another one is in time domain. For pitch detection in frequency domain, the input signal is transferred to frequency domain from time domain by Fourier transform first. </a:t>
            </a:r>
          </a:p>
        </p:txBody>
      </p:sp>
    </p:spTree>
    <p:extLst>
      <p:ext uri="{BB962C8B-B14F-4D97-AF65-F5344CB8AC3E}">
        <p14:creationId xmlns:p14="http://schemas.microsoft.com/office/powerpoint/2010/main" val="1646366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p>
        </p:txBody>
      </p:sp>
      <p:sp>
        <p:nvSpPr>
          <p:cNvPr id="3" name="Content Placeholder 2"/>
          <p:cNvSpPr>
            <a:spLocks noGrp="1"/>
          </p:cNvSpPr>
          <p:nvPr>
            <p:ph idx="1"/>
          </p:nvPr>
        </p:nvSpPr>
        <p:spPr/>
        <p:txBody>
          <a:bodyPr>
            <a:normAutofit/>
          </a:bodyPr>
          <a:lstStyle/>
          <a:p>
            <a:r>
              <a:rPr lang="en-IN" dirty="0"/>
              <a:t>Step 1: Start</a:t>
            </a:r>
          </a:p>
          <a:p>
            <a:r>
              <a:rPr lang="en-IN" dirty="0"/>
              <a:t>Step 2: Enter the frequency range of each strings.</a:t>
            </a:r>
          </a:p>
          <a:p>
            <a:r>
              <a:rPr lang="en-IN" dirty="0"/>
              <a:t>Step 3: Enter the string that you want to tune.</a:t>
            </a:r>
          </a:p>
          <a:p>
            <a:r>
              <a:rPr lang="en-IN" dirty="0"/>
              <a:t>Step 4: Take the input of the string you are adjusting.</a:t>
            </a:r>
          </a:p>
          <a:p>
            <a:r>
              <a:rPr lang="en-IN" dirty="0"/>
              <a:t>Step 5:  Read the frequency of the played string.</a:t>
            </a:r>
          </a:p>
          <a:p>
            <a:r>
              <a:rPr lang="en-IN" dirty="0"/>
              <a:t>Step 6:  Instruct the user to increase or decrease the frequency.</a:t>
            </a:r>
          </a:p>
          <a:p>
            <a:r>
              <a:rPr lang="en-IN" dirty="0"/>
              <a:t>Step 7: Plot the frequency graph of the played string.</a:t>
            </a:r>
          </a:p>
          <a:p>
            <a:r>
              <a:rPr lang="en-IN" dirty="0"/>
              <a:t>Step 8: Stop.</a:t>
            </a:r>
          </a:p>
          <a:p>
            <a:endParaRPr lang="en-IN" dirty="0"/>
          </a:p>
        </p:txBody>
      </p:sp>
    </p:spTree>
    <p:extLst>
      <p:ext uri="{BB962C8B-B14F-4D97-AF65-F5344CB8AC3E}">
        <p14:creationId xmlns:p14="http://schemas.microsoft.com/office/powerpoint/2010/main" val="2660306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20688"/>
            <a:ext cx="6347713" cy="1320800"/>
          </a:xfrm>
        </p:spPr>
        <p:txBody>
          <a:bodyPr/>
          <a:lstStyle/>
          <a:p>
            <a:r>
              <a:rPr lang="en-IN" dirty="0"/>
              <a:t>      How guitar tuner works?</a:t>
            </a:r>
          </a:p>
        </p:txBody>
      </p:sp>
      <p:sp>
        <p:nvSpPr>
          <p:cNvPr id="3" name="Content Placeholder 2"/>
          <p:cNvSpPr>
            <a:spLocks noGrp="1"/>
          </p:cNvSpPr>
          <p:nvPr>
            <p:ph idx="1"/>
          </p:nvPr>
        </p:nvSpPr>
        <p:spPr>
          <a:xfrm>
            <a:off x="609599" y="1677686"/>
            <a:ext cx="6347714" cy="3880773"/>
          </a:xfrm>
        </p:spPr>
        <p:txBody>
          <a:bodyPr>
            <a:normAutofit/>
          </a:bodyPr>
          <a:lstStyle/>
          <a:p>
            <a:r>
              <a:rPr lang="en-IN" sz="2400" dirty="0"/>
              <a:t>In music, an </a:t>
            </a:r>
            <a:r>
              <a:rPr lang="en-IN" sz="2400" b="1" dirty="0"/>
              <a:t>electronic tuner</a:t>
            </a:r>
            <a:r>
              <a:rPr lang="en-IN" sz="2400" dirty="0"/>
              <a:t> is a device that detects and displays the </a:t>
            </a:r>
            <a:r>
              <a:rPr lang="en-IN" sz="2400" dirty="0">
                <a:hlinkClick r:id="rId2" tooltip="Pitch (music)"/>
              </a:rPr>
              <a:t>pitch</a:t>
            </a:r>
            <a:r>
              <a:rPr lang="en-IN" sz="2400" dirty="0"/>
              <a:t> of musical notes played on a </a:t>
            </a:r>
            <a:r>
              <a:rPr lang="en-IN" sz="2400" dirty="0">
                <a:hlinkClick r:id="rId3" tooltip="Musical instrument"/>
              </a:rPr>
              <a:t>musical instrument</a:t>
            </a:r>
            <a:r>
              <a:rPr lang="en-IN" sz="2400" dirty="0"/>
              <a:t>. "Pitch" is the highness or lowness of a musical note, which is typically measured in </a:t>
            </a:r>
            <a:r>
              <a:rPr lang="en-IN" sz="2400" dirty="0">
                <a:hlinkClick r:id="rId4" tooltip="Hertz"/>
              </a:rPr>
              <a:t>Hertz</a:t>
            </a:r>
            <a:r>
              <a:rPr lang="en-IN" sz="2400" dirty="0"/>
              <a:t>. Simple tuners indicate—typically with an </a:t>
            </a:r>
            <a:r>
              <a:rPr lang="en-IN" sz="2400" dirty="0" err="1">
                <a:hlinkClick r:id="rId5" tooltip="Measuring device"/>
              </a:rPr>
              <a:t>analog</a:t>
            </a:r>
            <a:r>
              <a:rPr lang="en-IN" sz="2400" dirty="0">
                <a:hlinkClick r:id="rId5" tooltip="Measuring device"/>
              </a:rPr>
              <a:t> needle</a:t>
            </a:r>
            <a:r>
              <a:rPr lang="en-IN" sz="2400" dirty="0"/>
              <a:t>-dial, </a:t>
            </a:r>
            <a:r>
              <a:rPr lang="en-IN" sz="2400" dirty="0">
                <a:hlinkClick r:id="rId6" tooltip="LED"/>
              </a:rPr>
              <a:t>LEDs</a:t>
            </a:r>
            <a:r>
              <a:rPr lang="en-IN" sz="2400" dirty="0"/>
              <a:t>, or an </a:t>
            </a:r>
            <a:r>
              <a:rPr lang="en-IN" sz="2400" dirty="0">
                <a:hlinkClick r:id="rId7" tooltip="LCD screen"/>
              </a:rPr>
              <a:t>LCD screen</a:t>
            </a:r>
            <a:r>
              <a:rPr lang="en-IN" sz="2400" dirty="0"/>
              <a:t>—whether a pitch is lower, higher, or equal to the desired pitch. </a:t>
            </a:r>
          </a:p>
        </p:txBody>
      </p:sp>
    </p:spTree>
    <p:extLst>
      <p:ext uri="{BB962C8B-B14F-4D97-AF65-F5344CB8AC3E}">
        <p14:creationId xmlns:p14="http://schemas.microsoft.com/office/powerpoint/2010/main" val="216316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functions used in code</a:t>
            </a:r>
          </a:p>
        </p:txBody>
      </p:sp>
      <p:sp>
        <p:nvSpPr>
          <p:cNvPr id="3" name="Content Placeholder 2"/>
          <p:cNvSpPr>
            <a:spLocks noGrp="1"/>
          </p:cNvSpPr>
          <p:nvPr>
            <p:ph idx="1"/>
          </p:nvPr>
        </p:nvSpPr>
        <p:spPr/>
        <p:txBody>
          <a:bodyPr/>
          <a:lstStyle/>
          <a:p>
            <a:r>
              <a:rPr lang="en-IN" dirty="0"/>
              <a:t>1.    Assign the frequency values</a:t>
            </a:r>
          </a:p>
          <a:p>
            <a:pPr marL="0" indent="0">
              <a:buNone/>
            </a:pPr>
            <a:r>
              <a:rPr lang="en-IN" dirty="0"/>
              <a:t>    </a:t>
            </a:r>
            <a:r>
              <a:rPr lang="en-IN" dirty="0" err="1"/>
              <a:t>ghighE</a:t>
            </a:r>
            <a:r>
              <a:rPr lang="en-IN" dirty="0"/>
              <a:t>=1318.1505;</a:t>
            </a:r>
          </a:p>
          <a:p>
            <a:pPr marL="0" indent="0">
              <a:buNone/>
            </a:pPr>
            <a:r>
              <a:rPr lang="en-IN" dirty="0"/>
              <a:t>    </a:t>
            </a:r>
            <a:r>
              <a:rPr lang="en-IN" dirty="0" err="1"/>
              <a:t>gB</a:t>
            </a:r>
            <a:r>
              <a:rPr lang="en-IN" dirty="0"/>
              <a:t>=987.7669;</a:t>
            </a:r>
          </a:p>
          <a:p>
            <a:pPr marL="0" indent="0">
              <a:buNone/>
            </a:pPr>
            <a:r>
              <a:rPr lang="en-IN" dirty="0"/>
              <a:t>    </a:t>
            </a:r>
            <a:r>
              <a:rPr lang="en-IN" dirty="0" err="1"/>
              <a:t>gG</a:t>
            </a:r>
            <a:r>
              <a:rPr lang="en-IN" dirty="0"/>
              <a:t>=783.9911;</a:t>
            </a:r>
          </a:p>
          <a:p>
            <a:pPr marL="0" indent="0">
              <a:buNone/>
            </a:pPr>
            <a:r>
              <a:rPr lang="en-IN" dirty="0"/>
              <a:t>    </a:t>
            </a:r>
            <a:r>
              <a:rPr lang="en-IN" dirty="0" err="1"/>
              <a:t>gD</a:t>
            </a:r>
            <a:r>
              <a:rPr lang="en-IN" dirty="0"/>
              <a:t>=587.3297;</a:t>
            </a:r>
          </a:p>
          <a:p>
            <a:pPr marL="0" indent="0">
              <a:buNone/>
            </a:pPr>
            <a:r>
              <a:rPr lang="en-IN" dirty="0"/>
              <a:t>    </a:t>
            </a:r>
            <a:r>
              <a:rPr lang="en-IN" dirty="0" err="1"/>
              <a:t>gA</a:t>
            </a:r>
            <a:r>
              <a:rPr lang="en-IN" dirty="0"/>
              <a:t>=440;</a:t>
            </a:r>
          </a:p>
          <a:p>
            <a:pPr marL="0" indent="0">
              <a:buNone/>
            </a:pPr>
            <a:r>
              <a:rPr lang="en-IN" dirty="0"/>
              <a:t>    </a:t>
            </a:r>
            <a:r>
              <a:rPr lang="en-IN" dirty="0" err="1"/>
              <a:t>glowE</a:t>
            </a:r>
            <a:r>
              <a:rPr lang="en-IN" dirty="0"/>
              <a:t>=329.6277;</a:t>
            </a:r>
          </a:p>
          <a:p>
            <a:endParaRPr lang="en-IN" dirty="0"/>
          </a:p>
        </p:txBody>
      </p:sp>
    </p:spTree>
    <p:extLst>
      <p:ext uri="{BB962C8B-B14F-4D97-AF65-F5344CB8AC3E}">
        <p14:creationId xmlns:p14="http://schemas.microsoft.com/office/powerpoint/2010/main" val="225817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404664"/>
            <a:ext cx="6347714" cy="5636699"/>
          </a:xfrm>
        </p:spPr>
        <p:txBody>
          <a:bodyPr/>
          <a:lstStyle/>
          <a:p>
            <a:pPr marL="0" indent="0">
              <a:buNone/>
            </a:pPr>
            <a:r>
              <a:rPr lang="en-IN" dirty="0"/>
              <a:t> 2. Record the sound and plays the sound</a:t>
            </a:r>
          </a:p>
          <a:p>
            <a:pPr marL="0" indent="0">
              <a:buNone/>
            </a:pPr>
            <a:r>
              <a:rPr lang="en-IN" dirty="0"/>
              <a:t> 	  </a:t>
            </a:r>
            <a:r>
              <a:rPr lang="en-IN" dirty="0" err="1"/>
              <a:t>RecordObject</a:t>
            </a:r>
            <a:r>
              <a:rPr lang="en-IN" dirty="0"/>
              <a:t>=</a:t>
            </a:r>
            <a:r>
              <a:rPr lang="en-IN" dirty="0" err="1"/>
              <a:t>audiorecorder</a:t>
            </a:r>
            <a:r>
              <a:rPr lang="en-IN" dirty="0"/>
              <a:t>(Fs,16,1);</a:t>
            </a:r>
          </a:p>
          <a:p>
            <a:pPr marL="0" indent="0">
              <a:buNone/>
            </a:pPr>
            <a:r>
              <a:rPr lang="en-IN" dirty="0"/>
              <a:t>         record(RecordObject,2);</a:t>
            </a:r>
          </a:p>
          <a:p>
            <a:pPr marL="0" indent="0">
              <a:buNone/>
            </a:pPr>
            <a:r>
              <a:rPr lang="en-IN" dirty="0"/>
              <a:t>         pause(3);</a:t>
            </a:r>
          </a:p>
          <a:p>
            <a:pPr marL="0" indent="0">
              <a:buNone/>
            </a:pPr>
            <a:r>
              <a:rPr lang="en-IN" dirty="0"/>
              <a:t>         I=</a:t>
            </a:r>
            <a:r>
              <a:rPr lang="en-IN" dirty="0" err="1"/>
              <a:t>getaudiodata</a:t>
            </a:r>
            <a:r>
              <a:rPr lang="en-IN" dirty="0"/>
              <a:t>(</a:t>
            </a:r>
            <a:r>
              <a:rPr lang="en-IN" dirty="0" err="1"/>
              <a:t>RecordObject</a:t>
            </a:r>
            <a:r>
              <a:rPr lang="en-IN" dirty="0"/>
              <a:t>,'double');       </a:t>
            </a:r>
          </a:p>
          <a:p>
            <a:pPr marL="0" indent="0">
              <a:buNone/>
            </a:pPr>
            <a:r>
              <a:rPr lang="en-IN" dirty="0"/>
              <a:t>         display ('This is how the input signal sounds.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8027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476672"/>
            <a:ext cx="6347714" cy="5564691"/>
          </a:xfrm>
        </p:spPr>
        <p:txBody>
          <a:bodyPr>
            <a:normAutofit/>
          </a:bodyPr>
          <a:lstStyle/>
          <a:p>
            <a:pPr marL="0" indent="0">
              <a:buNone/>
            </a:pPr>
            <a:r>
              <a:rPr lang="en-IN" dirty="0"/>
              <a:t>3.The input frequency and whether we should increase it or decrease.</a:t>
            </a:r>
          </a:p>
          <a:p>
            <a:pPr marL="0" indent="0">
              <a:buNone/>
            </a:pPr>
            <a:r>
              <a:rPr lang="en-IN" dirty="0"/>
              <a:t> </a:t>
            </a:r>
          </a:p>
          <a:p>
            <a:pPr marL="0" indent="0">
              <a:buNone/>
            </a:pPr>
            <a:r>
              <a:rPr lang="en-IN" dirty="0" err="1"/>
              <a:t>elseif</a:t>
            </a:r>
            <a:r>
              <a:rPr lang="en-IN" dirty="0"/>
              <a:t> w&gt;K (find (J==max (J)))          </a:t>
            </a:r>
          </a:p>
          <a:p>
            <a:pPr marL="0" indent="0">
              <a:buNone/>
            </a:pPr>
            <a:r>
              <a:rPr lang="en-IN" dirty="0"/>
              <a:t>	display ('Input frequency should be increased');</a:t>
            </a:r>
          </a:p>
          <a:p>
            <a:pPr marL="0" indent="0">
              <a:buNone/>
            </a:pPr>
            <a:r>
              <a:rPr lang="en-IN" dirty="0"/>
              <a:t>	</a:t>
            </a:r>
            <a:r>
              <a:rPr lang="en-IN" dirty="0" err="1"/>
              <a:t>akr</a:t>
            </a:r>
            <a:r>
              <a:rPr lang="en-IN" dirty="0"/>
              <a:t>=num2str(K(find(J==max(J))))</a:t>
            </a:r>
          </a:p>
          <a:p>
            <a:pPr marL="0" indent="0">
              <a:buNone/>
            </a:pPr>
            <a:r>
              <a:rPr lang="en-IN" dirty="0"/>
              <a:t>	</a:t>
            </a:r>
            <a:r>
              <a:rPr lang="en-IN" dirty="0" err="1"/>
              <a:t>disp</a:t>
            </a:r>
            <a:r>
              <a:rPr lang="en-IN" dirty="0"/>
              <a:t> (['The frequency of the input signal is, %d 	Hz',</a:t>
            </a:r>
            <a:r>
              <a:rPr lang="en-IN" dirty="0" err="1"/>
              <a:t>akr</a:t>
            </a:r>
            <a:r>
              <a:rPr lang="en-IN" dirty="0"/>
              <a:t>]);</a:t>
            </a:r>
          </a:p>
          <a:p>
            <a:pPr marL="0" indent="0">
              <a:buNone/>
            </a:pPr>
            <a:r>
              <a:rPr lang="pl-PL" dirty="0"/>
              <a:t>elseif w&lt;K (J==max (J)),</a:t>
            </a:r>
          </a:p>
          <a:p>
            <a:pPr marL="0" indent="0">
              <a:buNone/>
            </a:pPr>
            <a:r>
              <a:rPr lang="en-IN" dirty="0"/>
              <a:t>   	display ('Input frequency should be decreased');</a:t>
            </a:r>
          </a:p>
          <a:p>
            <a:pPr marL="0" indent="0">
              <a:buNone/>
            </a:pPr>
            <a:r>
              <a:rPr lang="en-IN" dirty="0"/>
              <a:t>       </a:t>
            </a:r>
            <a:r>
              <a:rPr lang="en-IN" dirty="0" err="1"/>
              <a:t>disp</a:t>
            </a:r>
            <a:r>
              <a:rPr lang="en-IN" dirty="0"/>
              <a:t> (['The frequency of the input signal is, ',num2str (K (find(J==max (J)))) 'Hz.']);</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916356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492</TotalTime>
  <Words>659</Words>
  <Application>Microsoft Macintosh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Bell MT</vt:lpstr>
      <vt:lpstr>Trebuchet MS</vt:lpstr>
      <vt:lpstr>Wingdings 3</vt:lpstr>
      <vt:lpstr>Facet</vt:lpstr>
      <vt:lpstr>Digital  Guitar Tuner  using Matlab</vt:lpstr>
      <vt:lpstr>INTRODUCTION</vt:lpstr>
      <vt:lpstr>Abstract</vt:lpstr>
      <vt:lpstr>Methodology</vt:lpstr>
      <vt:lpstr>Algorithm</vt:lpstr>
      <vt:lpstr>      How guitar tuner works?</vt:lpstr>
      <vt:lpstr>Main functions used in code</vt:lpstr>
      <vt:lpstr>PowerPoint Presentation</vt:lpstr>
      <vt:lpstr>PowerPoint Presentation</vt:lpstr>
      <vt:lpstr>USES OF TUNER</vt:lpstr>
      <vt:lpstr>Disadvantages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Guitar Tuner  using Matlab</dc:title>
  <dc:creator>Microsoft</dc:creator>
  <cp:lastModifiedBy>Tushar Nama</cp:lastModifiedBy>
  <cp:revision>25</cp:revision>
  <dcterms:created xsi:type="dcterms:W3CDTF">2018-02-04T16:23:02Z</dcterms:created>
  <dcterms:modified xsi:type="dcterms:W3CDTF">2023-09-17T06:46:16Z</dcterms:modified>
</cp:coreProperties>
</file>