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345" r:id="rId4"/>
    <p:sldId id="346" r:id="rId5"/>
    <p:sldId id="336" r:id="rId6"/>
    <p:sldId id="344" r:id="rId7"/>
    <p:sldId id="338" r:id="rId8"/>
    <p:sldId id="271" r:id="rId9"/>
    <p:sldId id="335" r:id="rId10"/>
    <p:sldId id="341" r:id="rId11"/>
    <p:sldId id="263" r:id="rId12"/>
    <p:sldId id="265" r:id="rId13"/>
    <p:sldId id="272" r:id="rId14"/>
    <p:sldId id="274" r:id="rId15"/>
    <p:sldId id="343" r:id="rId16"/>
    <p:sldId id="267" r:id="rId17"/>
    <p:sldId id="34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8083FA-8CF1-4DB1-9B60-2419C0E66DB4}">
          <p14:sldIdLst>
            <p14:sldId id="256"/>
            <p14:sldId id="277"/>
            <p14:sldId id="345"/>
            <p14:sldId id="346"/>
            <p14:sldId id="336"/>
            <p14:sldId id="344"/>
            <p14:sldId id="338"/>
            <p14:sldId id="271"/>
            <p14:sldId id="335"/>
            <p14:sldId id="341"/>
            <p14:sldId id="263"/>
            <p14:sldId id="265"/>
            <p14:sldId id="272"/>
            <p14:sldId id="274"/>
            <p14:sldId id="343"/>
            <p14:sldId id="267"/>
            <p14:sldId id="342"/>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F680-442B-A81C-5A5A1B26662D}"/>
              </c:ext>
            </c:extLst>
          </c:dPt>
          <c:dPt>
            <c:idx val="1"/>
            <c:bubble3D val="0"/>
            <c:spPr>
              <a:solidFill>
                <a:schemeClr val="accent4"/>
              </a:solidFill>
              <a:ln w="19050">
                <a:noFill/>
              </a:ln>
              <a:effectLst/>
            </c:spPr>
            <c:extLst>
              <c:ext xmlns:c16="http://schemas.microsoft.com/office/drawing/2014/chart" uri="{C3380CC4-5D6E-409C-BE32-E72D297353CC}">
                <c16:uniqueId val="{00000003-F680-442B-A81C-5A5A1B26662D}"/>
              </c:ext>
            </c:extLst>
          </c:dPt>
          <c:dPt>
            <c:idx val="2"/>
            <c:bubble3D val="0"/>
            <c:spPr>
              <a:solidFill>
                <a:schemeClr val="accent3"/>
              </a:solidFill>
              <a:ln w="19050">
                <a:noFill/>
              </a:ln>
              <a:effectLst/>
            </c:spPr>
            <c:extLst>
              <c:ext xmlns:c16="http://schemas.microsoft.com/office/drawing/2014/chart" uri="{C3380CC4-5D6E-409C-BE32-E72D297353CC}">
                <c16:uniqueId val="{00000005-F680-442B-A81C-5A5A1B26662D}"/>
              </c:ext>
            </c:extLst>
          </c:dPt>
          <c:dPt>
            <c:idx val="3"/>
            <c:bubble3D val="0"/>
            <c:spPr>
              <a:solidFill>
                <a:schemeClr val="accent2"/>
              </a:solidFill>
              <a:ln w="19050">
                <a:noFill/>
              </a:ln>
              <a:effectLst/>
            </c:spPr>
            <c:extLst>
              <c:ext xmlns:c16="http://schemas.microsoft.com/office/drawing/2014/chart" uri="{C3380CC4-5D6E-409C-BE32-E72D297353CC}">
                <c16:uniqueId val="{00000007-F680-442B-A81C-5A5A1B26662D}"/>
              </c:ext>
            </c:extLst>
          </c:dPt>
          <c:dPt>
            <c:idx val="4"/>
            <c:bubble3D val="0"/>
            <c:spPr>
              <a:solidFill>
                <a:schemeClr val="accent1"/>
              </a:solidFill>
              <a:ln w="19050">
                <a:noFill/>
              </a:ln>
              <a:effectLst/>
            </c:spPr>
            <c:extLst>
              <c:ext xmlns:c16="http://schemas.microsoft.com/office/drawing/2014/chart" uri="{C3380CC4-5D6E-409C-BE32-E72D297353CC}">
                <c16:uniqueId val="{00000009-F680-442B-A81C-5A5A1B26662D}"/>
              </c:ext>
            </c:extLst>
          </c:dPt>
          <c:cat>
            <c:strRef>
              <c:f>Sheet1!$A$2:$A$6</c:f>
              <c:strCache>
                <c:ptCount val="4"/>
                <c:pt idx="0">
                  <c:v>1st Qtr</c:v>
                </c:pt>
                <c:pt idx="1">
                  <c:v>2nd Qtr</c:v>
                </c:pt>
                <c:pt idx="2">
                  <c:v>3rd Qtr</c:v>
                </c:pt>
                <c:pt idx="3">
                  <c:v>4th Qtr</c:v>
                </c:pt>
              </c:strCache>
            </c:strRef>
          </c:cat>
          <c:val>
            <c:numRef>
              <c:f>Sheet1!$B$2:$B$6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A-F680-442B-A81C-5A5A1B26662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hade val="58000"/>
                </a:schemeClr>
              </a:solidFill>
              <a:ln w="19050">
                <a:noFill/>
              </a:ln>
              <a:effectLst/>
            </c:spPr>
            <c:extLst>
              <c:ext xmlns:c16="http://schemas.microsoft.com/office/drawing/2014/chart" uri="{C3380CC4-5D6E-409C-BE32-E72D297353CC}">
                <c16:uniqueId val="{00000001-E500-4F3D-A95E-9CE9FA29C57E}"/>
              </c:ext>
            </c:extLst>
          </c:dPt>
          <c:dPt>
            <c:idx val="1"/>
            <c:bubble3D val="0"/>
            <c:spPr>
              <a:solidFill>
                <a:schemeClr val="accent1">
                  <a:shade val="86000"/>
                </a:schemeClr>
              </a:solidFill>
              <a:ln w="19050">
                <a:noFill/>
              </a:ln>
              <a:effectLst/>
            </c:spPr>
            <c:extLst>
              <c:ext xmlns:c16="http://schemas.microsoft.com/office/drawing/2014/chart" uri="{C3380CC4-5D6E-409C-BE32-E72D297353CC}">
                <c16:uniqueId val="{00000003-E500-4F3D-A95E-9CE9FA29C57E}"/>
              </c:ext>
            </c:extLst>
          </c:dPt>
          <c:dPt>
            <c:idx val="2"/>
            <c:bubble3D val="0"/>
            <c:spPr>
              <a:solidFill>
                <a:schemeClr val="accent1">
                  <a:tint val="86000"/>
                </a:schemeClr>
              </a:solidFill>
              <a:ln w="19050">
                <a:noFill/>
              </a:ln>
              <a:effectLst/>
            </c:spPr>
            <c:extLst>
              <c:ext xmlns:c16="http://schemas.microsoft.com/office/drawing/2014/chart" uri="{C3380CC4-5D6E-409C-BE32-E72D297353CC}">
                <c16:uniqueId val="{00000005-E500-4F3D-A95E-9CE9FA29C57E}"/>
              </c:ext>
            </c:extLst>
          </c:dPt>
          <c:dPt>
            <c:idx val="3"/>
            <c:bubble3D val="0"/>
            <c:spPr>
              <a:solidFill>
                <a:schemeClr val="accent1">
                  <a:tint val="58000"/>
                </a:schemeClr>
              </a:solidFill>
              <a:ln w="19050">
                <a:noFill/>
              </a:ln>
              <a:effectLst/>
            </c:spPr>
            <c:extLst>
              <c:ext xmlns:c16="http://schemas.microsoft.com/office/drawing/2014/chart" uri="{C3380CC4-5D6E-409C-BE32-E72D297353CC}">
                <c16:uniqueId val="{00000007-E500-4F3D-A95E-9CE9FA29C57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500-4F3D-A95E-9CE9FA29C57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2">
                  <a:shade val="58000"/>
                </a:schemeClr>
              </a:solidFill>
              <a:ln w="19050">
                <a:noFill/>
              </a:ln>
              <a:effectLst/>
            </c:spPr>
            <c:extLst>
              <c:ext xmlns:c16="http://schemas.microsoft.com/office/drawing/2014/chart" uri="{C3380CC4-5D6E-409C-BE32-E72D297353CC}">
                <c16:uniqueId val="{00000001-999C-428F-BC58-CCDD736CAEBD}"/>
              </c:ext>
            </c:extLst>
          </c:dPt>
          <c:dPt>
            <c:idx val="1"/>
            <c:bubble3D val="0"/>
            <c:spPr>
              <a:solidFill>
                <a:schemeClr val="accent2">
                  <a:shade val="86000"/>
                </a:schemeClr>
              </a:solidFill>
              <a:ln w="19050">
                <a:noFill/>
              </a:ln>
              <a:effectLst/>
            </c:spPr>
            <c:extLst>
              <c:ext xmlns:c16="http://schemas.microsoft.com/office/drawing/2014/chart" uri="{C3380CC4-5D6E-409C-BE32-E72D297353CC}">
                <c16:uniqueId val="{00000003-999C-428F-BC58-CCDD736CAEBD}"/>
              </c:ext>
            </c:extLst>
          </c:dPt>
          <c:dPt>
            <c:idx val="2"/>
            <c:bubble3D val="0"/>
            <c:spPr>
              <a:solidFill>
                <a:schemeClr val="accent2">
                  <a:tint val="86000"/>
                </a:schemeClr>
              </a:solidFill>
              <a:ln w="19050">
                <a:noFill/>
              </a:ln>
              <a:effectLst/>
            </c:spPr>
            <c:extLst>
              <c:ext xmlns:c16="http://schemas.microsoft.com/office/drawing/2014/chart" uri="{C3380CC4-5D6E-409C-BE32-E72D297353CC}">
                <c16:uniqueId val="{00000005-999C-428F-BC58-CCDD736CAEBD}"/>
              </c:ext>
            </c:extLst>
          </c:dPt>
          <c:dPt>
            <c:idx val="3"/>
            <c:bubble3D val="0"/>
            <c:spPr>
              <a:solidFill>
                <a:schemeClr val="accent2">
                  <a:tint val="58000"/>
                </a:schemeClr>
              </a:solidFill>
              <a:ln w="19050">
                <a:noFill/>
              </a:ln>
              <a:effectLst/>
            </c:spPr>
            <c:extLst>
              <c:ext xmlns:c16="http://schemas.microsoft.com/office/drawing/2014/chart" uri="{C3380CC4-5D6E-409C-BE32-E72D297353CC}">
                <c16:uniqueId val="{00000007-999C-428F-BC58-CCDD736CAEB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99C-428F-BC58-CCDD736CAEB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hade val="58000"/>
                </a:schemeClr>
              </a:solidFill>
              <a:ln w="19050">
                <a:noFill/>
              </a:ln>
              <a:effectLst/>
            </c:spPr>
            <c:extLst>
              <c:ext xmlns:c16="http://schemas.microsoft.com/office/drawing/2014/chart" uri="{C3380CC4-5D6E-409C-BE32-E72D297353CC}">
                <c16:uniqueId val="{00000001-7338-493C-8118-2D6790699255}"/>
              </c:ext>
            </c:extLst>
          </c:dPt>
          <c:dPt>
            <c:idx val="1"/>
            <c:bubble3D val="0"/>
            <c:spPr>
              <a:solidFill>
                <a:schemeClr val="accent3">
                  <a:shade val="86000"/>
                </a:schemeClr>
              </a:solidFill>
              <a:ln w="19050">
                <a:noFill/>
              </a:ln>
              <a:effectLst/>
            </c:spPr>
            <c:extLst>
              <c:ext xmlns:c16="http://schemas.microsoft.com/office/drawing/2014/chart" uri="{C3380CC4-5D6E-409C-BE32-E72D297353CC}">
                <c16:uniqueId val="{00000003-7338-493C-8118-2D6790699255}"/>
              </c:ext>
            </c:extLst>
          </c:dPt>
          <c:dPt>
            <c:idx val="2"/>
            <c:bubble3D val="0"/>
            <c:spPr>
              <a:solidFill>
                <a:schemeClr val="accent3">
                  <a:tint val="86000"/>
                </a:schemeClr>
              </a:solidFill>
              <a:ln w="19050">
                <a:noFill/>
              </a:ln>
              <a:effectLst/>
            </c:spPr>
            <c:extLst>
              <c:ext xmlns:c16="http://schemas.microsoft.com/office/drawing/2014/chart" uri="{C3380CC4-5D6E-409C-BE32-E72D297353CC}">
                <c16:uniqueId val="{00000005-7338-493C-8118-2D6790699255}"/>
              </c:ext>
            </c:extLst>
          </c:dPt>
          <c:dPt>
            <c:idx val="3"/>
            <c:bubble3D val="0"/>
            <c:spPr>
              <a:solidFill>
                <a:schemeClr val="accent3">
                  <a:tint val="58000"/>
                </a:schemeClr>
              </a:solidFill>
              <a:ln w="19050">
                <a:noFill/>
              </a:ln>
              <a:effectLst/>
            </c:spPr>
            <c:extLst>
              <c:ext xmlns:c16="http://schemas.microsoft.com/office/drawing/2014/chart" uri="{C3380CC4-5D6E-409C-BE32-E72D297353CC}">
                <c16:uniqueId val="{00000007-7338-493C-8118-2D67906992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338-493C-8118-2D67906992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4">
                  <a:shade val="58000"/>
                </a:schemeClr>
              </a:solidFill>
              <a:ln w="19050">
                <a:noFill/>
              </a:ln>
              <a:effectLst/>
            </c:spPr>
            <c:extLst>
              <c:ext xmlns:c16="http://schemas.microsoft.com/office/drawing/2014/chart" uri="{C3380CC4-5D6E-409C-BE32-E72D297353CC}">
                <c16:uniqueId val="{00000001-785E-4AD9-BF34-1F9EE88D4E59}"/>
              </c:ext>
            </c:extLst>
          </c:dPt>
          <c:dPt>
            <c:idx val="1"/>
            <c:bubble3D val="0"/>
            <c:spPr>
              <a:solidFill>
                <a:schemeClr val="accent4">
                  <a:shade val="86000"/>
                </a:schemeClr>
              </a:solidFill>
              <a:ln w="19050">
                <a:noFill/>
              </a:ln>
              <a:effectLst/>
            </c:spPr>
            <c:extLst>
              <c:ext xmlns:c16="http://schemas.microsoft.com/office/drawing/2014/chart" uri="{C3380CC4-5D6E-409C-BE32-E72D297353CC}">
                <c16:uniqueId val="{00000003-785E-4AD9-BF34-1F9EE88D4E59}"/>
              </c:ext>
            </c:extLst>
          </c:dPt>
          <c:dPt>
            <c:idx val="2"/>
            <c:bubble3D val="0"/>
            <c:spPr>
              <a:solidFill>
                <a:schemeClr val="accent4">
                  <a:tint val="86000"/>
                </a:schemeClr>
              </a:solidFill>
              <a:ln w="19050">
                <a:noFill/>
              </a:ln>
              <a:effectLst/>
            </c:spPr>
            <c:extLst>
              <c:ext xmlns:c16="http://schemas.microsoft.com/office/drawing/2014/chart" uri="{C3380CC4-5D6E-409C-BE32-E72D297353CC}">
                <c16:uniqueId val="{00000005-785E-4AD9-BF34-1F9EE88D4E59}"/>
              </c:ext>
            </c:extLst>
          </c:dPt>
          <c:dPt>
            <c:idx val="3"/>
            <c:bubble3D val="0"/>
            <c:spPr>
              <a:solidFill>
                <a:schemeClr val="accent4">
                  <a:tint val="58000"/>
                </a:schemeClr>
              </a:solidFill>
              <a:ln w="19050">
                <a:noFill/>
              </a:ln>
              <a:effectLst/>
            </c:spPr>
            <c:extLst>
              <c:ext xmlns:c16="http://schemas.microsoft.com/office/drawing/2014/chart" uri="{C3380CC4-5D6E-409C-BE32-E72D297353CC}">
                <c16:uniqueId val="{00000007-785E-4AD9-BF34-1F9EE88D4E5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85E-4AD9-BF34-1F9EE88D4E5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5">
                  <a:shade val="58000"/>
                </a:schemeClr>
              </a:solidFill>
              <a:ln w="19050">
                <a:noFill/>
              </a:ln>
              <a:effectLst/>
            </c:spPr>
            <c:extLst>
              <c:ext xmlns:c16="http://schemas.microsoft.com/office/drawing/2014/chart" uri="{C3380CC4-5D6E-409C-BE32-E72D297353CC}">
                <c16:uniqueId val="{00000001-7BEA-4830-8271-ACEC82937D66}"/>
              </c:ext>
            </c:extLst>
          </c:dPt>
          <c:dPt>
            <c:idx val="1"/>
            <c:bubble3D val="0"/>
            <c:spPr>
              <a:solidFill>
                <a:schemeClr val="accent5">
                  <a:shade val="86000"/>
                </a:schemeClr>
              </a:solidFill>
              <a:ln w="19050">
                <a:noFill/>
              </a:ln>
              <a:effectLst/>
            </c:spPr>
            <c:extLst>
              <c:ext xmlns:c16="http://schemas.microsoft.com/office/drawing/2014/chart" uri="{C3380CC4-5D6E-409C-BE32-E72D297353CC}">
                <c16:uniqueId val="{00000003-7BEA-4830-8271-ACEC82937D66}"/>
              </c:ext>
            </c:extLst>
          </c:dPt>
          <c:dPt>
            <c:idx val="2"/>
            <c:bubble3D val="0"/>
            <c:spPr>
              <a:solidFill>
                <a:schemeClr val="accent5">
                  <a:tint val="86000"/>
                </a:schemeClr>
              </a:solidFill>
              <a:ln w="19050">
                <a:noFill/>
              </a:ln>
              <a:effectLst/>
            </c:spPr>
            <c:extLst>
              <c:ext xmlns:c16="http://schemas.microsoft.com/office/drawing/2014/chart" uri="{C3380CC4-5D6E-409C-BE32-E72D297353CC}">
                <c16:uniqueId val="{00000005-7BEA-4830-8271-ACEC82937D66}"/>
              </c:ext>
            </c:extLst>
          </c:dPt>
          <c:dPt>
            <c:idx val="3"/>
            <c:bubble3D val="0"/>
            <c:spPr>
              <a:solidFill>
                <a:schemeClr val="accent5">
                  <a:tint val="58000"/>
                </a:schemeClr>
              </a:solidFill>
              <a:ln w="19050">
                <a:noFill/>
              </a:ln>
              <a:effectLst/>
            </c:spPr>
            <c:extLst>
              <c:ext xmlns:c16="http://schemas.microsoft.com/office/drawing/2014/chart" uri="{C3380CC4-5D6E-409C-BE32-E72D297353CC}">
                <c16:uniqueId val="{00000007-7BEA-4830-8271-ACEC82937D6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BEA-4830-8271-ACEC82937D6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20B96-F578-40C0-AA67-ACFA03016620}" type="doc">
      <dgm:prSet loTypeId="urn:diagrams.loki3.com/BracketList" loCatId="list" qsTypeId="urn:microsoft.com/office/officeart/2005/8/quickstyle/3d4" qsCatId="3D" csTypeId="urn:microsoft.com/office/officeart/2005/8/colors/accent1_2" csCatId="accent1" phldr="1"/>
      <dgm:spPr/>
      <dgm:t>
        <a:bodyPr/>
        <a:lstStyle/>
        <a:p>
          <a:endParaRPr lang="en-US"/>
        </a:p>
      </dgm:t>
    </dgm:pt>
    <dgm:pt modelId="{DB170BCB-11E5-4AF6-94DC-85A4276D286B}">
      <dgm:prSet phldrT="[Text]" custT="1"/>
      <dgm:spPr/>
      <dgm:t>
        <a:bodyPr/>
        <a:lstStyle/>
        <a:p>
          <a:r>
            <a:rPr lang="en-US" sz="1600" dirty="0"/>
            <a:t>R – Square</a:t>
          </a:r>
          <a:r>
            <a:rPr lang="en-US" sz="1600"/>
            <a:t>: 0.83</a:t>
          </a:r>
          <a:endParaRPr lang="en-US" sz="1600" dirty="0"/>
        </a:p>
      </dgm:t>
    </dgm:pt>
    <dgm:pt modelId="{28CAC38E-39DD-42C6-A44B-94961AF59D76}" type="parTrans" cxnId="{FD071FBC-2EFE-4039-A343-F522EF95153B}">
      <dgm:prSet/>
      <dgm:spPr/>
      <dgm:t>
        <a:bodyPr/>
        <a:lstStyle/>
        <a:p>
          <a:endParaRPr lang="en-US"/>
        </a:p>
      </dgm:t>
    </dgm:pt>
    <dgm:pt modelId="{F5933C98-4F76-4EAA-BD0F-4E3F2ECFA46B}" type="sibTrans" cxnId="{FD071FBC-2EFE-4039-A343-F522EF95153B}">
      <dgm:prSet/>
      <dgm:spPr/>
      <dgm:t>
        <a:bodyPr/>
        <a:lstStyle/>
        <a:p>
          <a:endParaRPr lang="en-US"/>
        </a:p>
      </dgm:t>
    </dgm:pt>
    <dgm:pt modelId="{C1BC89B9-24FB-4448-9278-869B3EE5051B}">
      <dgm:prSet phldrT="[Text]"/>
      <dgm:spPr/>
      <dgm:t>
        <a:bodyPr/>
        <a:lstStyle/>
        <a:p>
          <a:endParaRPr lang="en-US" dirty="0"/>
        </a:p>
      </dgm:t>
    </dgm:pt>
    <dgm:pt modelId="{81A5829F-2E1A-404E-B762-56539D6FB25C}" type="parTrans" cxnId="{A07492B4-E3DA-40CF-BB10-2F4CDD2B1932}">
      <dgm:prSet/>
      <dgm:spPr/>
      <dgm:t>
        <a:bodyPr/>
        <a:lstStyle/>
        <a:p>
          <a:endParaRPr lang="en-US"/>
        </a:p>
      </dgm:t>
    </dgm:pt>
    <dgm:pt modelId="{AC3BBE01-A921-457A-BFF6-A7B40573A470}" type="sibTrans" cxnId="{A07492B4-E3DA-40CF-BB10-2F4CDD2B1932}">
      <dgm:prSet/>
      <dgm:spPr/>
      <dgm:t>
        <a:bodyPr/>
        <a:lstStyle/>
        <a:p>
          <a:endParaRPr lang="en-US"/>
        </a:p>
      </dgm:t>
    </dgm:pt>
    <dgm:pt modelId="{A8546C7E-8B3D-4E17-93D9-EAD5CFFECFF1}">
      <dgm:prSet phldrT="[Text]" custT="1"/>
      <dgm:spPr/>
      <dgm:t>
        <a:bodyPr/>
        <a:lstStyle/>
        <a:p>
          <a:r>
            <a:rPr lang="en-US" sz="1600" dirty="0"/>
            <a:t>Adjusted R-Square</a:t>
          </a:r>
          <a:r>
            <a:rPr lang="en-US" sz="1600"/>
            <a:t>: 0.84</a:t>
          </a:r>
          <a:endParaRPr lang="en-US" sz="1600" dirty="0"/>
        </a:p>
      </dgm:t>
    </dgm:pt>
    <dgm:pt modelId="{42D2EC10-9B16-4EC3-B77F-458F7B556A31}" type="parTrans" cxnId="{6265288F-3274-4220-BC6A-0E9D757936EF}">
      <dgm:prSet/>
      <dgm:spPr/>
      <dgm:t>
        <a:bodyPr/>
        <a:lstStyle/>
        <a:p>
          <a:endParaRPr lang="en-US"/>
        </a:p>
      </dgm:t>
    </dgm:pt>
    <dgm:pt modelId="{C8ACD62D-B22D-47CD-B3B2-E9A049D1B071}" type="sibTrans" cxnId="{6265288F-3274-4220-BC6A-0E9D757936EF}">
      <dgm:prSet/>
      <dgm:spPr/>
      <dgm:t>
        <a:bodyPr/>
        <a:lstStyle/>
        <a:p>
          <a:endParaRPr lang="en-US"/>
        </a:p>
      </dgm:t>
    </dgm:pt>
    <dgm:pt modelId="{ECE76660-B351-4837-853A-263054B389D7}">
      <dgm:prSet phldrT="[Text]"/>
      <dgm:spPr/>
      <dgm:t>
        <a:bodyPr/>
        <a:lstStyle/>
        <a:p>
          <a:endParaRPr lang="en-US" dirty="0"/>
        </a:p>
      </dgm:t>
    </dgm:pt>
    <dgm:pt modelId="{CE4C578D-E091-4846-936B-7172DE95F253}" type="sibTrans" cxnId="{8F6669F9-20F3-425F-B316-B09A21CD5915}">
      <dgm:prSet/>
      <dgm:spPr/>
      <dgm:t>
        <a:bodyPr/>
        <a:lstStyle/>
        <a:p>
          <a:endParaRPr lang="en-US"/>
        </a:p>
      </dgm:t>
    </dgm:pt>
    <dgm:pt modelId="{2262F6C4-0350-424C-8C7C-389DC4FD5100}" type="parTrans" cxnId="{8F6669F9-20F3-425F-B316-B09A21CD5915}">
      <dgm:prSet/>
      <dgm:spPr/>
      <dgm:t>
        <a:bodyPr/>
        <a:lstStyle/>
        <a:p>
          <a:endParaRPr lang="en-US"/>
        </a:p>
      </dgm:t>
    </dgm:pt>
    <dgm:pt modelId="{FA3C9E78-5BA9-43A9-BCE1-68ABA87B5D1D}" type="pres">
      <dgm:prSet presAssocID="{07C20B96-F578-40C0-AA67-ACFA03016620}" presName="Name0" presStyleCnt="0">
        <dgm:presLayoutVars>
          <dgm:dir/>
          <dgm:animLvl val="lvl"/>
          <dgm:resizeHandles val="exact"/>
        </dgm:presLayoutVars>
      </dgm:prSet>
      <dgm:spPr/>
    </dgm:pt>
    <dgm:pt modelId="{9CB819C1-58D4-46F9-AAE5-A92303EC5A60}" type="pres">
      <dgm:prSet presAssocID="{ECE76660-B351-4837-853A-263054B389D7}" presName="linNode" presStyleCnt="0"/>
      <dgm:spPr/>
    </dgm:pt>
    <dgm:pt modelId="{22A49EC4-4276-4754-9330-68C04E64EE6A}" type="pres">
      <dgm:prSet presAssocID="{ECE76660-B351-4837-853A-263054B389D7}" presName="parTx" presStyleLbl="revTx" presStyleIdx="0" presStyleCnt="2">
        <dgm:presLayoutVars>
          <dgm:chMax val="1"/>
          <dgm:bulletEnabled val="1"/>
        </dgm:presLayoutVars>
      </dgm:prSet>
      <dgm:spPr/>
    </dgm:pt>
    <dgm:pt modelId="{A12BAAA3-D1F9-432B-A601-584D9BA22556}" type="pres">
      <dgm:prSet presAssocID="{ECE76660-B351-4837-853A-263054B389D7}" presName="bracket" presStyleLbl="parChTrans1D1" presStyleIdx="0" presStyleCnt="2"/>
      <dgm:spPr>
        <a:prstGeom prst="leftBrace">
          <a:avLst/>
        </a:prstGeom>
      </dgm:spPr>
    </dgm:pt>
    <dgm:pt modelId="{B44434B5-32E4-4617-AB84-07A89C016BAE}" type="pres">
      <dgm:prSet presAssocID="{ECE76660-B351-4837-853A-263054B389D7}" presName="spH" presStyleCnt="0"/>
      <dgm:spPr/>
    </dgm:pt>
    <dgm:pt modelId="{F5C9BB53-F70A-4C20-8417-84D63F4CB502}" type="pres">
      <dgm:prSet presAssocID="{ECE76660-B351-4837-853A-263054B389D7}" presName="desTx" presStyleLbl="node1" presStyleIdx="0" presStyleCnt="2" custLinFactNeighborY="-6409">
        <dgm:presLayoutVars>
          <dgm:bulletEnabled val="1"/>
        </dgm:presLayoutVars>
      </dgm:prSet>
      <dgm:spPr/>
    </dgm:pt>
    <dgm:pt modelId="{11E41D7B-BD47-4933-8206-E6A00B0BC443}" type="pres">
      <dgm:prSet presAssocID="{CE4C578D-E091-4846-936B-7172DE95F253}" presName="spV" presStyleCnt="0"/>
      <dgm:spPr/>
    </dgm:pt>
    <dgm:pt modelId="{CEA567BD-E5AD-4AB2-A2DD-2335EA25E9A3}" type="pres">
      <dgm:prSet presAssocID="{C1BC89B9-24FB-4448-9278-869B3EE5051B}" presName="linNode" presStyleCnt="0"/>
      <dgm:spPr/>
    </dgm:pt>
    <dgm:pt modelId="{029980EC-D702-4BFC-96AF-317B463667DB}" type="pres">
      <dgm:prSet presAssocID="{C1BC89B9-24FB-4448-9278-869B3EE5051B}" presName="parTx" presStyleLbl="revTx" presStyleIdx="1" presStyleCnt="2">
        <dgm:presLayoutVars>
          <dgm:chMax val="1"/>
          <dgm:bulletEnabled val="1"/>
        </dgm:presLayoutVars>
      </dgm:prSet>
      <dgm:spPr/>
    </dgm:pt>
    <dgm:pt modelId="{6BC4D185-DB62-4A15-A2B9-2ED096956F59}" type="pres">
      <dgm:prSet presAssocID="{C1BC89B9-24FB-4448-9278-869B3EE5051B}" presName="bracket" presStyleLbl="parChTrans1D1" presStyleIdx="1" presStyleCnt="2"/>
      <dgm:spPr>
        <a:prstGeom prst="leftBrace">
          <a:avLst/>
        </a:prstGeom>
      </dgm:spPr>
    </dgm:pt>
    <dgm:pt modelId="{14D23328-6E31-463A-A02E-71135E6DBFEB}" type="pres">
      <dgm:prSet presAssocID="{C1BC89B9-24FB-4448-9278-869B3EE5051B}" presName="spH" presStyleCnt="0"/>
      <dgm:spPr/>
    </dgm:pt>
    <dgm:pt modelId="{5E0A5AC8-53A6-4C8B-9282-3457C6A28BF3}" type="pres">
      <dgm:prSet presAssocID="{C1BC89B9-24FB-4448-9278-869B3EE5051B}" presName="desTx" presStyleLbl="node1" presStyleIdx="1" presStyleCnt="2">
        <dgm:presLayoutVars>
          <dgm:bulletEnabled val="1"/>
        </dgm:presLayoutVars>
      </dgm:prSet>
      <dgm:spPr/>
    </dgm:pt>
  </dgm:ptLst>
  <dgm:cxnLst>
    <dgm:cxn modelId="{AB938D11-EBD1-44B6-976E-A4FD6C9F18B9}" type="presOf" srcId="{A8546C7E-8B3D-4E17-93D9-EAD5CFFECFF1}" destId="{5E0A5AC8-53A6-4C8B-9282-3457C6A28BF3}" srcOrd="0" destOrd="0" presId="urn:diagrams.loki3.com/BracketList"/>
    <dgm:cxn modelId="{6265288F-3274-4220-BC6A-0E9D757936EF}" srcId="{C1BC89B9-24FB-4448-9278-869B3EE5051B}" destId="{A8546C7E-8B3D-4E17-93D9-EAD5CFFECFF1}" srcOrd="0" destOrd="0" parTransId="{42D2EC10-9B16-4EC3-B77F-458F7B556A31}" sibTransId="{C8ACD62D-B22D-47CD-B3B2-E9A049D1B071}"/>
    <dgm:cxn modelId="{A07492B4-E3DA-40CF-BB10-2F4CDD2B1932}" srcId="{07C20B96-F578-40C0-AA67-ACFA03016620}" destId="{C1BC89B9-24FB-4448-9278-869B3EE5051B}" srcOrd="1" destOrd="0" parTransId="{81A5829F-2E1A-404E-B762-56539D6FB25C}" sibTransId="{AC3BBE01-A921-457A-BFF6-A7B40573A470}"/>
    <dgm:cxn modelId="{FD071FBC-2EFE-4039-A343-F522EF95153B}" srcId="{ECE76660-B351-4837-853A-263054B389D7}" destId="{DB170BCB-11E5-4AF6-94DC-85A4276D286B}" srcOrd="0" destOrd="0" parTransId="{28CAC38E-39DD-42C6-A44B-94961AF59D76}" sibTransId="{F5933C98-4F76-4EAA-BD0F-4E3F2ECFA46B}"/>
    <dgm:cxn modelId="{5951B9BD-0AE4-4E77-81E5-E91AC68001E0}" type="presOf" srcId="{C1BC89B9-24FB-4448-9278-869B3EE5051B}" destId="{029980EC-D702-4BFC-96AF-317B463667DB}" srcOrd="0" destOrd="0" presId="urn:diagrams.loki3.com/BracketList"/>
    <dgm:cxn modelId="{8EE27FC9-07F0-4E40-BDC7-9308AF92DFE8}" type="presOf" srcId="{DB170BCB-11E5-4AF6-94DC-85A4276D286B}" destId="{F5C9BB53-F70A-4C20-8417-84D63F4CB502}" srcOrd="0" destOrd="0" presId="urn:diagrams.loki3.com/BracketList"/>
    <dgm:cxn modelId="{006148CA-8A63-4E8E-B121-ECDE453D9A9F}" type="presOf" srcId="{07C20B96-F578-40C0-AA67-ACFA03016620}" destId="{FA3C9E78-5BA9-43A9-BCE1-68ABA87B5D1D}" srcOrd="0" destOrd="0" presId="urn:diagrams.loki3.com/BracketList"/>
    <dgm:cxn modelId="{7520A6D5-596D-4C09-B3CD-6F7CA8FB7873}" type="presOf" srcId="{ECE76660-B351-4837-853A-263054B389D7}" destId="{22A49EC4-4276-4754-9330-68C04E64EE6A}" srcOrd="0" destOrd="0" presId="urn:diagrams.loki3.com/BracketList"/>
    <dgm:cxn modelId="{8F6669F9-20F3-425F-B316-B09A21CD5915}" srcId="{07C20B96-F578-40C0-AA67-ACFA03016620}" destId="{ECE76660-B351-4837-853A-263054B389D7}" srcOrd="0" destOrd="0" parTransId="{2262F6C4-0350-424C-8C7C-389DC4FD5100}" sibTransId="{CE4C578D-E091-4846-936B-7172DE95F253}"/>
    <dgm:cxn modelId="{91F3E671-D729-4C0C-A1F9-3B3063CDF8FD}" type="presParOf" srcId="{FA3C9E78-5BA9-43A9-BCE1-68ABA87B5D1D}" destId="{9CB819C1-58D4-46F9-AAE5-A92303EC5A60}" srcOrd="0" destOrd="0" presId="urn:diagrams.loki3.com/BracketList"/>
    <dgm:cxn modelId="{B85D00E1-E7FB-4DEA-8371-DD17C30120A5}" type="presParOf" srcId="{9CB819C1-58D4-46F9-AAE5-A92303EC5A60}" destId="{22A49EC4-4276-4754-9330-68C04E64EE6A}" srcOrd="0" destOrd="0" presId="urn:diagrams.loki3.com/BracketList"/>
    <dgm:cxn modelId="{18FB19A7-2B62-4723-9AB5-737BD82CC204}" type="presParOf" srcId="{9CB819C1-58D4-46F9-AAE5-A92303EC5A60}" destId="{A12BAAA3-D1F9-432B-A601-584D9BA22556}" srcOrd="1" destOrd="0" presId="urn:diagrams.loki3.com/BracketList"/>
    <dgm:cxn modelId="{B01B3CF3-E903-4AD3-B588-9D94D0499EA8}" type="presParOf" srcId="{9CB819C1-58D4-46F9-AAE5-A92303EC5A60}" destId="{B44434B5-32E4-4617-AB84-07A89C016BAE}" srcOrd="2" destOrd="0" presId="urn:diagrams.loki3.com/BracketList"/>
    <dgm:cxn modelId="{0E8F891E-F3AE-4C15-90F1-2869C1EF2F06}" type="presParOf" srcId="{9CB819C1-58D4-46F9-AAE5-A92303EC5A60}" destId="{F5C9BB53-F70A-4C20-8417-84D63F4CB502}" srcOrd="3" destOrd="0" presId="urn:diagrams.loki3.com/BracketList"/>
    <dgm:cxn modelId="{DA51A90F-1F89-4413-BF68-83207126C0AD}" type="presParOf" srcId="{FA3C9E78-5BA9-43A9-BCE1-68ABA87B5D1D}" destId="{11E41D7B-BD47-4933-8206-E6A00B0BC443}" srcOrd="1" destOrd="0" presId="urn:diagrams.loki3.com/BracketList"/>
    <dgm:cxn modelId="{A12D7B3B-252B-4AF9-9001-85134890BE84}" type="presParOf" srcId="{FA3C9E78-5BA9-43A9-BCE1-68ABA87B5D1D}" destId="{CEA567BD-E5AD-4AB2-A2DD-2335EA25E9A3}" srcOrd="2" destOrd="0" presId="urn:diagrams.loki3.com/BracketList"/>
    <dgm:cxn modelId="{04D126B0-7E0D-49F5-BA8B-81EE5345523F}" type="presParOf" srcId="{CEA567BD-E5AD-4AB2-A2DD-2335EA25E9A3}" destId="{029980EC-D702-4BFC-96AF-317B463667DB}" srcOrd="0" destOrd="0" presId="urn:diagrams.loki3.com/BracketList"/>
    <dgm:cxn modelId="{0767E86D-86A3-4C9F-8B4C-DF935434F138}" type="presParOf" srcId="{CEA567BD-E5AD-4AB2-A2DD-2335EA25E9A3}" destId="{6BC4D185-DB62-4A15-A2B9-2ED096956F59}" srcOrd="1" destOrd="0" presId="urn:diagrams.loki3.com/BracketList"/>
    <dgm:cxn modelId="{41281CB0-5BE4-49B8-88D8-F466C2F67980}" type="presParOf" srcId="{CEA567BD-E5AD-4AB2-A2DD-2335EA25E9A3}" destId="{14D23328-6E31-463A-A02E-71135E6DBFEB}" srcOrd="2" destOrd="0" presId="urn:diagrams.loki3.com/BracketList"/>
    <dgm:cxn modelId="{FE1AB4A2-BE49-40C4-AB61-FB974DB70A57}" type="presParOf" srcId="{CEA567BD-E5AD-4AB2-A2DD-2335EA25E9A3}" destId="{5E0A5AC8-53A6-4C8B-9282-3457C6A28BF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AD1CF-8E1C-4D90-9F5F-7061F277BD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C56281A-A796-4A68-B924-E18F28617F34}">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a:t>Impressions</a:t>
          </a:r>
        </a:p>
      </dgm:t>
    </dgm:pt>
    <dgm:pt modelId="{F27E40B4-0517-4CF5-968E-8DEBA043B3ED}" type="parTrans" cxnId="{6D136C0D-E133-47F9-8ADA-95B2E1DDC294}">
      <dgm:prSet/>
      <dgm:spPr/>
      <dgm:t>
        <a:bodyPr/>
        <a:lstStyle/>
        <a:p>
          <a:endParaRPr lang="en-US"/>
        </a:p>
      </dgm:t>
    </dgm:pt>
    <dgm:pt modelId="{EFADDA23-1BB0-49AC-A610-2221B2E72FB9}" type="sibTrans" cxnId="{6D136C0D-E133-47F9-8ADA-95B2E1DDC294}">
      <dgm:prSet/>
      <dgm:spPr/>
      <dgm:t>
        <a:bodyPr/>
        <a:lstStyle/>
        <a:p>
          <a:endParaRPr lang="en-US"/>
        </a:p>
      </dgm:t>
    </dgm:pt>
    <dgm:pt modelId="{C02E6F46-B51A-42E5-993D-07437CE5EB2F}">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dirty="0"/>
            <a:t>Clicks</a:t>
          </a:r>
        </a:p>
      </dgm:t>
    </dgm:pt>
    <dgm:pt modelId="{7B7B75C1-4278-4290-A553-6E5267FB0C51}" type="parTrans" cxnId="{654BDF4E-69FE-472F-A347-34749177BEB1}">
      <dgm:prSet/>
      <dgm:spPr/>
      <dgm:t>
        <a:bodyPr/>
        <a:lstStyle/>
        <a:p>
          <a:endParaRPr lang="en-US"/>
        </a:p>
      </dgm:t>
    </dgm:pt>
    <dgm:pt modelId="{5DF1948B-6B8B-4D02-A57B-B05FC722411C}" type="sibTrans" cxnId="{654BDF4E-69FE-472F-A347-34749177BEB1}">
      <dgm:prSet/>
      <dgm:spPr/>
      <dgm:t>
        <a:bodyPr/>
        <a:lstStyle/>
        <a:p>
          <a:endParaRPr lang="en-US"/>
        </a:p>
      </dgm:t>
    </dgm:pt>
    <dgm:pt modelId="{2CD5317C-CEE0-45CD-8361-B8B55C0385ED}">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2000"/>
            <a:t>Order_Completion</a:t>
          </a:r>
          <a:endParaRPr lang="en-US" sz="2000" dirty="0"/>
        </a:p>
      </dgm:t>
    </dgm:pt>
    <dgm:pt modelId="{08A210E3-09D8-44A2-9A6E-EAA3C239B247}" type="parTrans" cxnId="{D83B1254-288B-43B1-A7E9-6ADA40B66050}">
      <dgm:prSet/>
      <dgm:spPr/>
      <dgm:t>
        <a:bodyPr/>
        <a:lstStyle/>
        <a:p>
          <a:endParaRPr lang="en-US"/>
        </a:p>
      </dgm:t>
    </dgm:pt>
    <dgm:pt modelId="{5AFDF078-A45D-4474-91E3-257F72EBB348}" type="sibTrans" cxnId="{D83B1254-288B-43B1-A7E9-6ADA40B66050}">
      <dgm:prSet/>
      <dgm:spPr/>
      <dgm:t>
        <a:bodyPr/>
        <a:lstStyle/>
        <a:p>
          <a:endParaRPr lang="en-US"/>
        </a:p>
      </dgm:t>
    </dgm:pt>
    <dgm:pt modelId="{045488A0-1796-4204-8CE9-F66338961C09}" type="pres">
      <dgm:prSet presAssocID="{FF6AD1CF-8E1C-4D90-9F5F-7061F277BD04}" presName="Name0" presStyleCnt="0">
        <dgm:presLayoutVars>
          <dgm:chMax val="7"/>
          <dgm:chPref val="7"/>
          <dgm:dir/>
        </dgm:presLayoutVars>
      </dgm:prSet>
      <dgm:spPr/>
    </dgm:pt>
    <dgm:pt modelId="{A74BD931-E5DD-440D-AABB-36B899F1E3F5}" type="pres">
      <dgm:prSet presAssocID="{FF6AD1CF-8E1C-4D90-9F5F-7061F277BD04}" presName="Name1" presStyleCnt="0"/>
      <dgm:spPr/>
    </dgm:pt>
    <dgm:pt modelId="{DEFA1443-DAAE-47E0-8A1F-4A606636A2BC}" type="pres">
      <dgm:prSet presAssocID="{FF6AD1CF-8E1C-4D90-9F5F-7061F277BD04}" presName="cycle" presStyleCnt="0"/>
      <dgm:spPr/>
    </dgm:pt>
    <dgm:pt modelId="{1B3DAAE7-454A-4FD5-A1E8-44BFAD1F8174}" type="pres">
      <dgm:prSet presAssocID="{FF6AD1CF-8E1C-4D90-9F5F-7061F277BD04}" presName="srcNode" presStyleLbl="node1" presStyleIdx="0" presStyleCnt="3"/>
      <dgm:spPr/>
    </dgm:pt>
    <dgm:pt modelId="{C6E03036-904F-4A86-A64B-0C5A48AEB2AF}" type="pres">
      <dgm:prSet presAssocID="{FF6AD1CF-8E1C-4D90-9F5F-7061F277BD04}" presName="conn" presStyleLbl="parChTrans1D2" presStyleIdx="0" presStyleCnt="1"/>
      <dgm:spPr/>
    </dgm:pt>
    <dgm:pt modelId="{91D4D83F-CEF1-45FE-9B2A-A660EB3CD143}" type="pres">
      <dgm:prSet presAssocID="{FF6AD1CF-8E1C-4D90-9F5F-7061F277BD04}" presName="extraNode" presStyleLbl="node1" presStyleIdx="0" presStyleCnt="3"/>
      <dgm:spPr/>
    </dgm:pt>
    <dgm:pt modelId="{D50E4FCF-0644-4CCE-A5A7-25E04EAB2C35}" type="pres">
      <dgm:prSet presAssocID="{FF6AD1CF-8E1C-4D90-9F5F-7061F277BD04}" presName="dstNode" presStyleLbl="node1" presStyleIdx="0" presStyleCnt="3"/>
      <dgm:spPr/>
    </dgm:pt>
    <dgm:pt modelId="{D7440AD8-ECBD-4194-8BC4-95599D05093C}" type="pres">
      <dgm:prSet presAssocID="{6C56281A-A796-4A68-B924-E18F28617F34}" presName="text_1" presStyleLbl="node1" presStyleIdx="0" presStyleCnt="3">
        <dgm:presLayoutVars>
          <dgm:bulletEnabled val="1"/>
        </dgm:presLayoutVars>
      </dgm:prSet>
      <dgm:spPr/>
    </dgm:pt>
    <dgm:pt modelId="{3BE633D4-5D4B-4E83-B343-47EBAD2752DA}" type="pres">
      <dgm:prSet presAssocID="{6C56281A-A796-4A68-B924-E18F28617F34}" presName="accent_1" presStyleCnt="0"/>
      <dgm:spPr/>
    </dgm:pt>
    <dgm:pt modelId="{FEE77853-2CBA-4186-B670-D10A918C47BF}" type="pres">
      <dgm:prSet presAssocID="{6C56281A-A796-4A68-B924-E18F28617F34}" presName="accentRepeatNode" presStyleLbl="solidFgAcc1" presStyleIdx="0" presStyleCnt="3"/>
      <dgm:spPr/>
    </dgm:pt>
    <dgm:pt modelId="{B572CB1F-0B2E-4F4B-9B04-7495DA0171DC}" type="pres">
      <dgm:prSet presAssocID="{C02E6F46-B51A-42E5-993D-07437CE5EB2F}" presName="text_2" presStyleLbl="node1" presStyleIdx="1" presStyleCnt="3">
        <dgm:presLayoutVars>
          <dgm:bulletEnabled val="1"/>
        </dgm:presLayoutVars>
      </dgm:prSet>
      <dgm:spPr/>
    </dgm:pt>
    <dgm:pt modelId="{DDFF4CF1-FACB-49E1-9D68-BA9A5E75CFD6}" type="pres">
      <dgm:prSet presAssocID="{C02E6F46-B51A-42E5-993D-07437CE5EB2F}" presName="accent_2" presStyleCnt="0"/>
      <dgm:spPr/>
    </dgm:pt>
    <dgm:pt modelId="{1AA61E6C-22B2-4519-92FA-87EAE3D0A23F}" type="pres">
      <dgm:prSet presAssocID="{C02E6F46-B51A-42E5-993D-07437CE5EB2F}" presName="accentRepeatNode" presStyleLbl="solidFgAcc1" presStyleIdx="1" presStyleCnt="3"/>
      <dgm:spPr/>
    </dgm:pt>
    <dgm:pt modelId="{CCB9B2CC-C846-4983-A1E9-758BCA9D4ABC}" type="pres">
      <dgm:prSet presAssocID="{2CD5317C-CEE0-45CD-8361-B8B55C0385ED}" presName="text_3" presStyleLbl="node1" presStyleIdx="2" presStyleCnt="3">
        <dgm:presLayoutVars>
          <dgm:bulletEnabled val="1"/>
        </dgm:presLayoutVars>
      </dgm:prSet>
      <dgm:spPr/>
    </dgm:pt>
    <dgm:pt modelId="{B2A1CF86-404D-45D5-B6AE-70AE6529FF31}" type="pres">
      <dgm:prSet presAssocID="{2CD5317C-CEE0-45CD-8361-B8B55C0385ED}" presName="accent_3" presStyleCnt="0"/>
      <dgm:spPr/>
    </dgm:pt>
    <dgm:pt modelId="{91C6B64E-B8FC-4316-9634-88D207D59687}" type="pres">
      <dgm:prSet presAssocID="{2CD5317C-CEE0-45CD-8361-B8B55C0385ED}" presName="accentRepeatNode" presStyleLbl="solidFgAcc1" presStyleIdx="2" presStyleCnt="3"/>
      <dgm:spPr/>
    </dgm:pt>
  </dgm:ptLst>
  <dgm:cxnLst>
    <dgm:cxn modelId="{6D136C0D-E133-47F9-8ADA-95B2E1DDC294}" srcId="{FF6AD1CF-8E1C-4D90-9F5F-7061F277BD04}" destId="{6C56281A-A796-4A68-B924-E18F28617F34}" srcOrd="0" destOrd="0" parTransId="{F27E40B4-0517-4CF5-968E-8DEBA043B3ED}" sibTransId="{EFADDA23-1BB0-49AC-A610-2221B2E72FB9}"/>
    <dgm:cxn modelId="{4CBA4713-FBFB-41A1-92BE-2E0E83C0CFDE}" type="presOf" srcId="{EFADDA23-1BB0-49AC-A610-2221B2E72FB9}" destId="{C6E03036-904F-4A86-A64B-0C5A48AEB2AF}" srcOrd="0" destOrd="0" presId="urn:microsoft.com/office/officeart/2008/layout/VerticalCurvedList"/>
    <dgm:cxn modelId="{654BDF4E-69FE-472F-A347-34749177BEB1}" srcId="{FF6AD1CF-8E1C-4D90-9F5F-7061F277BD04}" destId="{C02E6F46-B51A-42E5-993D-07437CE5EB2F}" srcOrd="1" destOrd="0" parTransId="{7B7B75C1-4278-4290-A553-6E5267FB0C51}" sibTransId="{5DF1948B-6B8B-4D02-A57B-B05FC722411C}"/>
    <dgm:cxn modelId="{D83B1254-288B-43B1-A7E9-6ADA40B66050}" srcId="{FF6AD1CF-8E1C-4D90-9F5F-7061F277BD04}" destId="{2CD5317C-CEE0-45CD-8361-B8B55C0385ED}" srcOrd="2" destOrd="0" parTransId="{08A210E3-09D8-44A2-9A6E-EAA3C239B247}" sibTransId="{5AFDF078-A45D-4474-91E3-257F72EBB348}"/>
    <dgm:cxn modelId="{C209CD80-5860-4C47-82B1-DA20FAAFAE8B}" type="presOf" srcId="{C02E6F46-B51A-42E5-993D-07437CE5EB2F}" destId="{B572CB1F-0B2E-4F4B-9B04-7495DA0171DC}" srcOrd="0" destOrd="0" presId="urn:microsoft.com/office/officeart/2008/layout/VerticalCurvedList"/>
    <dgm:cxn modelId="{FF13F59C-6E2B-4010-B490-E257BAB18FD7}" type="presOf" srcId="{FF6AD1CF-8E1C-4D90-9F5F-7061F277BD04}" destId="{045488A0-1796-4204-8CE9-F66338961C09}" srcOrd="0" destOrd="0" presId="urn:microsoft.com/office/officeart/2008/layout/VerticalCurvedList"/>
    <dgm:cxn modelId="{F9B7C7C8-BF01-4720-82D1-9D9C8CE13609}" type="presOf" srcId="{2CD5317C-CEE0-45CD-8361-B8B55C0385ED}" destId="{CCB9B2CC-C846-4983-A1E9-758BCA9D4ABC}" srcOrd="0" destOrd="0" presId="urn:microsoft.com/office/officeart/2008/layout/VerticalCurvedList"/>
    <dgm:cxn modelId="{E40BA5EE-B9BC-4927-B7D3-B4F900578D36}" type="presOf" srcId="{6C56281A-A796-4A68-B924-E18F28617F34}" destId="{D7440AD8-ECBD-4194-8BC4-95599D05093C}" srcOrd="0" destOrd="0" presId="urn:microsoft.com/office/officeart/2008/layout/VerticalCurvedList"/>
    <dgm:cxn modelId="{2A367655-38FA-4E98-BC73-9B01CA35DE18}" type="presParOf" srcId="{045488A0-1796-4204-8CE9-F66338961C09}" destId="{A74BD931-E5DD-440D-AABB-36B899F1E3F5}" srcOrd="0" destOrd="0" presId="urn:microsoft.com/office/officeart/2008/layout/VerticalCurvedList"/>
    <dgm:cxn modelId="{89724F63-83F2-4740-91DF-85BB62F456DF}" type="presParOf" srcId="{A74BD931-E5DD-440D-AABB-36B899F1E3F5}" destId="{DEFA1443-DAAE-47E0-8A1F-4A606636A2BC}" srcOrd="0" destOrd="0" presId="urn:microsoft.com/office/officeart/2008/layout/VerticalCurvedList"/>
    <dgm:cxn modelId="{99999A2A-AD83-42BA-8023-63116E326CC7}" type="presParOf" srcId="{DEFA1443-DAAE-47E0-8A1F-4A606636A2BC}" destId="{1B3DAAE7-454A-4FD5-A1E8-44BFAD1F8174}" srcOrd="0" destOrd="0" presId="urn:microsoft.com/office/officeart/2008/layout/VerticalCurvedList"/>
    <dgm:cxn modelId="{ED167C57-6579-4357-B7CD-CDAACC0E8792}" type="presParOf" srcId="{DEFA1443-DAAE-47E0-8A1F-4A606636A2BC}" destId="{C6E03036-904F-4A86-A64B-0C5A48AEB2AF}" srcOrd="1" destOrd="0" presId="urn:microsoft.com/office/officeart/2008/layout/VerticalCurvedList"/>
    <dgm:cxn modelId="{7EEB90BE-7496-44B4-9913-07FD13AE6F94}" type="presParOf" srcId="{DEFA1443-DAAE-47E0-8A1F-4A606636A2BC}" destId="{91D4D83F-CEF1-45FE-9B2A-A660EB3CD143}" srcOrd="2" destOrd="0" presId="urn:microsoft.com/office/officeart/2008/layout/VerticalCurvedList"/>
    <dgm:cxn modelId="{CA13B40A-0DEF-4CBD-BFF1-8104D17DDF11}" type="presParOf" srcId="{DEFA1443-DAAE-47E0-8A1F-4A606636A2BC}" destId="{D50E4FCF-0644-4CCE-A5A7-25E04EAB2C35}" srcOrd="3" destOrd="0" presId="urn:microsoft.com/office/officeart/2008/layout/VerticalCurvedList"/>
    <dgm:cxn modelId="{C44271EA-ABB9-465A-B0B2-19DAA36F8DB1}" type="presParOf" srcId="{A74BD931-E5DD-440D-AABB-36B899F1E3F5}" destId="{D7440AD8-ECBD-4194-8BC4-95599D05093C}" srcOrd="1" destOrd="0" presId="urn:microsoft.com/office/officeart/2008/layout/VerticalCurvedList"/>
    <dgm:cxn modelId="{6B8C95FD-0309-47ED-9AA1-17ED3E9C1D0B}" type="presParOf" srcId="{A74BD931-E5DD-440D-AABB-36B899F1E3F5}" destId="{3BE633D4-5D4B-4E83-B343-47EBAD2752DA}" srcOrd="2" destOrd="0" presId="urn:microsoft.com/office/officeart/2008/layout/VerticalCurvedList"/>
    <dgm:cxn modelId="{C19A252E-A1BB-47AC-960F-7E58D4B9AF0F}" type="presParOf" srcId="{3BE633D4-5D4B-4E83-B343-47EBAD2752DA}" destId="{FEE77853-2CBA-4186-B670-D10A918C47BF}" srcOrd="0" destOrd="0" presId="urn:microsoft.com/office/officeart/2008/layout/VerticalCurvedList"/>
    <dgm:cxn modelId="{ED20A3CE-0767-4DB5-A172-C724B20A69F4}" type="presParOf" srcId="{A74BD931-E5DD-440D-AABB-36B899F1E3F5}" destId="{B572CB1F-0B2E-4F4B-9B04-7495DA0171DC}" srcOrd="3" destOrd="0" presId="urn:microsoft.com/office/officeart/2008/layout/VerticalCurvedList"/>
    <dgm:cxn modelId="{A03917EA-DF41-4670-B10C-155CFBBC68EC}" type="presParOf" srcId="{A74BD931-E5DD-440D-AABB-36B899F1E3F5}" destId="{DDFF4CF1-FACB-49E1-9D68-BA9A5E75CFD6}" srcOrd="4" destOrd="0" presId="urn:microsoft.com/office/officeart/2008/layout/VerticalCurvedList"/>
    <dgm:cxn modelId="{05888971-FB49-48B1-87E9-93358AC395AF}" type="presParOf" srcId="{DDFF4CF1-FACB-49E1-9D68-BA9A5E75CFD6}" destId="{1AA61E6C-22B2-4519-92FA-87EAE3D0A23F}" srcOrd="0" destOrd="0" presId="urn:microsoft.com/office/officeart/2008/layout/VerticalCurvedList"/>
    <dgm:cxn modelId="{9C9CB8B9-A02B-4B2E-89CD-422965D8472C}" type="presParOf" srcId="{A74BD931-E5DD-440D-AABB-36B899F1E3F5}" destId="{CCB9B2CC-C846-4983-A1E9-758BCA9D4ABC}" srcOrd="5" destOrd="0" presId="urn:microsoft.com/office/officeart/2008/layout/VerticalCurvedList"/>
    <dgm:cxn modelId="{B0CB33BA-DF93-4B8F-9D4C-A9A0EF51E480}" type="presParOf" srcId="{A74BD931-E5DD-440D-AABB-36B899F1E3F5}" destId="{B2A1CF86-404D-45D5-B6AE-70AE6529FF31}" srcOrd="6" destOrd="0" presId="urn:microsoft.com/office/officeart/2008/layout/VerticalCurvedList"/>
    <dgm:cxn modelId="{8A195313-E5A4-4A8E-AD5F-AEC5014A56DE}" type="presParOf" srcId="{B2A1CF86-404D-45D5-B6AE-70AE6529FF31}" destId="{91C6B64E-B8FC-4316-9634-88D207D596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9EC4-4276-4754-9330-68C04E64EE6A}">
      <dsp:nvSpPr>
        <dsp:cNvPr id="0" name=""/>
        <dsp:cNvSpPr/>
      </dsp:nvSpPr>
      <dsp:spPr>
        <a:xfrm>
          <a:off x="0" y="4243"/>
          <a:ext cx="8382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endParaRPr lang="en-US" sz="3600" kern="1200" dirty="0"/>
        </a:p>
      </dsp:txBody>
      <dsp:txXfrm>
        <a:off x="0" y="4243"/>
        <a:ext cx="838200" cy="712800"/>
      </dsp:txXfrm>
    </dsp:sp>
    <dsp:sp modelId="{A12BAAA3-D1F9-432B-A601-584D9BA22556}">
      <dsp:nvSpPr>
        <dsp:cNvPr id="0" name=""/>
        <dsp:cNvSpPr/>
      </dsp:nvSpPr>
      <dsp:spPr>
        <a:xfrm>
          <a:off x="838199" y="4243"/>
          <a:ext cx="167640" cy="712800"/>
        </a:xfrm>
        <a:prstGeom prst="leftBrac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5C9BB53-F70A-4C20-8417-84D63F4CB502}">
      <dsp:nvSpPr>
        <dsp:cNvPr id="0" name=""/>
        <dsp:cNvSpPr/>
      </dsp:nvSpPr>
      <dsp:spPr>
        <a:xfrm>
          <a:off x="1072895" y="0"/>
          <a:ext cx="2279904" cy="7128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 – Square</a:t>
          </a:r>
          <a:r>
            <a:rPr lang="en-US" sz="1600" kern="1200"/>
            <a:t>: 0.83</a:t>
          </a:r>
          <a:endParaRPr lang="en-US" sz="1600" kern="1200" dirty="0"/>
        </a:p>
      </dsp:txBody>
      <dsp:txXfrm>
        <a:off x="1072895" y="0"/>
        <a:ext cx="2279904" cy="712800"/>
      </dsp:txXfrm>
    </dsp:sp>
    <dsp:sp modelId="{029980EC-D702-4BFC-96AF-317B463667DB}">
      <dsp:nvSpPr>
        <dsp:cNvPr id="0" name=""/>
        <dsp:cNvSpPr/>
      </dsp:nvSpPr>
      <dsp:spPr>
        <a:xfrm>
          <a:off x="0" y="846644"/>
          <a:ext cx="8382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endParaRPr lang="en-US" sz="3600" kern="1200" dirty="0"/>
        </a:p>
      </dsp:txBody>
      <dsp:txXfrm>
        <a:off x="0" y="846644"/>
        <a:ext cx="838200" cy="712800"/>
      </dsp:txXfrm>
    </dsp:sp>
    <dsp:sp modelId="{6BC4D185-DB62-4A15-A2B9-2ED096956F59}">
      <dsp:nvSpPr>
        <dsp:cNvPr id="0" name=""/>
        <dsp:cNvSpPr/>
      </dsp:nvSpPr>
      <dsp:spPr>
        <a:xfrm>
          <a:off x="838199" y="846644"/>
          <a:ext cx="167640" cy="712800"/>
        </a:xfrm>
        <a:prstGeom prst="leftBrace">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E0A5AC8-53A6-4C8B-9282-3457C6A28BF3}">
      <dsp:nvSpPr>
        <dsp:cNvPr id="0" name=""/>
        <dsp:cNvSpPr/>
      </dsp:nvSpPr>
      <dsp:spPr>
        <a:xfrm>
          <a:off x="1072895" y="846644"/>
          <a:ext cx="2279904" cy="71280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Adjusted R-Square</a:t>
          </a:r>
          <a:r>
            <a:rPr lang="en-US" sz="1600" kern="1200"/>
            <a:t>: 0.84</a:t>
          </a:r>
          <a:endParaRPr lang="en-US" sz="1600" kern="1200" dirty="0"/>
        </a:p>
      </dsp:txBody>
      <dsp:txXfrm>
        <a:off x="1072895" y="846644"/>
        <a:ext cx="2279904" cy="712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03036-904F-4A86-A64B-0C5A48AEB2AF}">
      <dsp:nvSpPr>
        <dsp:cNvPr id="0" name=""/>
        <dsp:cNvSpPr/>
      </dsp:nvSpPr>
      <dsp:spPr>
        <a:xfrm>
          <a:off x="-2682993" y="-413833"/>
          <a:ext cx="3202279" cy="3202279"/>
        </a:xfrm>
        <a:prstGeom prst="blockArc">
          <a:avLst>
            <a:gd name="adj1" fmla="val 18900000"/>
            <a:gd name="adj2" fmla="val 2700000"/>
            <a:gd name="adj3" fmla="val 67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440AD8-ECBD-4194-8BC4-95599D05093C}">
      <dsp:nvSpPr>
        <dsp:cNvPr id="0" name=""/>
        <dsp:cNvSpPr/>
      </dsp:nvSpPr>
      <dsp:spPr>
        <a:xfrm>
          <a:off x="333861" y="237461"/>
          <a:ext cx="2704881" cy="47492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37697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Impressions</a:t>
          </a:r>
        </a:p>
      </dsp:txBody>
      <dsp:txXfrm>
        <a:off x="333861" y="237461"/>
        <a:ext cx="2704881" cy="474922"/>
      </dsp:txXfrm>
    </dsp:sp>
    <dsp:sp modelId="{FEE77853-2CBA-4186-B670-D10A918C47BF}">
      <dsp:nvSpPr>
        <dsp:cNvPr id="0" name=""/>
        <dsp:cNvSpPr/>
      </dsp:nvSpPr>
      <dsp:spPr>
        <a:xfrm>
          <a:off x="37034" y="178095"/>
          <a:ext cx="593653" cy="593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72CB1F-0B2E-4F4B-9B04-7495DA0171DC}">
      <dsp:nvSpPr>
        <dsp:cNvPr id="0" name=""/>
        <dsp:cNvSpPr/>
      </dsp:nvSpPr>
      <dsp:spPr>
        <a:xfrm>
          <a:off x="506495" y="949845"/>
          <a:ext cx="2532246" cy="47492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7697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Clicks</a:t>
          </a:r>
        </a:p>
      </dsp:txBody>
      <dsp:txXfrm>
        <a:off x="506495" y="949845"/>
        <a:ext cx="2532246" cy="474922"/>
      </dsp:txXfrm>
    </dsp:sp>
    <dsp:sp modelId="{1AA61E6C-22B2-4519-92FA-87EAE3D0A23F}">
      <dsp:nvSpPr>
        <dsp:cNvPr id="0" name=""/>
        <dsp:cNvSpPr/>
      </dsp:nvSpPr>
      <dsp:spPr>
        <a:xfrm>
          <a:off x="209669" y="890479"/>
          <a:ext cx="593653" cy="593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B9B2CC-C846-4983-A1E9-758BCA9D4ABC}">
      <dsp:nvSpPr>
        <dsp:cNvPr id="0" name=""/>
        <dsp:cNvSpPr/>
      </dsp:nvSpPr>
      <dsp:spPr>
        <a:xfrm>
          <a:off x="333861" y="1662229"/>
          <a:ext cx="2704881" cy="47492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7697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Order_Completion</a:t>
          </a:r>
          <a:endParaRPr lang="en-US" sz="2000" kern="1200" dirty="0"/>
        </a:p>
      </dsp:txBody>
      <dsp:txXfrm>
        <a:off x="333861" y="1662229"/>
        <a:ext cx="2704881" cy="474922"/>
      </dsp:txXfrm>
    </dsp:sp>
    <dsp:sp modelId="{91C6B64E-B8FC-4316-9634-88D207D59687}">
      <dsp:nvSpPr>
        <dsp:cNvPr id="0" name=""/>
        <dsp:cNvSpPr/>
      </dsp:nvSpPr>
      <dsp:spPr>
        <a:xfrm>
          <a:off x="37034" y="1602863"/>
          <a:ext cx="593653" cy="5936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08AE4-F9DB-42AD-8DA1-2F37B4B04B8B}" type="slidenum">
              <a:rPr lang="en-IN" smtClean="0"/>
              <a:t>9</a:t>
            </a:fld>
            <a:endParaRPr lang="en-IN"/>
          </a:p>
        </p:txBody>
      </p:sp>
    </p:spTree>
    <p:extLst>
      <p:ext uri="{BB962C8B-B14F-4D97-AF65-F5344CB8AC3E}">
        <p14:creationId xmlns:p14="http://schemas.microsoft.com/office/powerpoint/2010/main" val="17751249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1/18/2020</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1/18/2020</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7246" y="838165"/>
            <a:ext cx="9144000" cy="1102664"/>
          </a:xfrm>
        </p:spPr>
        <p:txBody>
          <a:bodyPr>
            <a:normAutofit fontScale="90000"/>
          </a:bodyPr>
          <a:lstStyle/>
          <a:p>
            <a:r>
              <a:rPr lang="en-IN" sz="4000" b="1" u="sng" dirty="0">
                <a:solidFill>
                  <a:schemeClr val="accent2"/>
                </a:solidFill>
              </a:rPr>
              <a:t>Maximizing ROI From Digital Marketing Campaign</a:t>
            </a:r>
          </a:p>
        </p:txBody>
      </p:sp>
      <p:sp>
        <p:nvSpPr>
          <p:cNvPr id="3" name="Subtitle 2"/>
          <p:cNvSpPr>
            <a:spLocks noGrp="1"/>
          </p:cNvSpPr>
          <p:nvPr>
            <p:ph type="subTitle" idx="1"/>
          </p:nvPr>
        </p:nvSpPr>
        <p:spPr>
          <a:xfrm>
            <a:off x="391160" y="4721763"/>
            <a:ext cx="4307840" cy="885128"/>
          </a:xfrm>
        </p:spPr>
        <p:txBody>
          <a:bodyPr>
            <a:normAutofit/>
          </a:bodyPr>
          <a:lstStyle/>
          <a:p>
            <a:pPr algn="l"/>
            <a:r>
              <a:rPr lang="en-IN" b="1" u="sng" dirty="0">
                <a:solidFill>
                  <a:schemeClr val="accent2"/>
                </a:solidFill>
                <a:latin typeface="+mn-lt"/>
              </a:rPr>
              <a:t>Submitted By-</a:t>
            </a:r>
          </a:p>
          <a:p>
            <a:pPr algn="l"/>
            <a:r>
              <a:rPr lang="en-IN" dirty="0">
                <a:latin typeface="+mn-lt"/>
              </a:rPr>
              <a:t>Tushar Nigam</a:t>
            </a:r>
          </a:p>
        </p:txBody>
      </p:sp>
      <p:sp>
        <p:nvSpPr>
          <p:cNvPr id="4" name="Date Placeholder 3"/>
          <p:cNvSpPr>
            <a:spLocks noGrp="1"/>
          </p:cNvSpPr>
          <p:nvPr>
            <p:ph type="dt" sz="half" idx="2"/>
          </p:nvPr>
        </p:nvSpPr>
        <p:spPr/>
        <p:txBody>
          <a:bodyPr/>
          <a:lstStyle/>
          <a:p>
            <a:r>
              <a:rPr lang="en-US" dirty="0"/>
              <a:t>18-Jan-2020</a:t>
            </a:r>
          </a:p>
          <a:p>
            <a:endParaRPr lang="en-US" dirty="0"/>
          </a:p>
        </p:txBody>
      </p:sp>
      <p:sp>
        <p:nvSpPr>
          <p:cNvPr id="5" name="Footer Placeholder 4"/>
          <p:cNvSpPr>
            <a:spLocks noGrp="1"/>
          </p:cNvSpPr>
          <p:nvPr>
            <p:ph type="ftr" sz="quarter" idx="3"/>
          </p:nvPr>
        </p:nvSpPr>
        <p:spPr/>
        <p:txBody>
          <a:bodyPr/>
          <a:lstStyle/>
          <a:p>
            <a:r>
              <a:rPr lang="en-US" dirty="0"/>
              <a:t>Digital Marketing Analytics</a:t>
            </a:r>
          </a:p>
        </p:txBody>
      </p:sp>
      <p:sp>
        <p:nvSpPr>
          <p:cNvPr id="7" name="Subtitle 2">
            <a:extLst>
              <a:ext uri="{FF2B5EF4-FFF2-40B4-BE49-F238E27FC236}">
                <a16:creationId xmlns:a16="http://schemas.microsoft.com/office/drawing/2014/main" id="{BCF20816-80C0-4E90-9CF8-BE1B2E7BAF81}"/>
              </a:ext>
            </a:extLst>
          </p:cNvPr>
          <p:cNvSpPr txBox="1">
            <a:spLocks/>
          </p:cNvSpPr>
          <p:nvPr/>
        </p:nvSpPr>
        <p:spPr>
          <a:xfrm>
            <a:off x="8923906" y="4687804"/>
            <a:ext cx="3154680" cy="1332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u="sng" dirty="0">
                <a:solidFill>
                  <a:schemeClr val="accent2"/>
                </a:solidFill>
                <a:latin typeface="+mn-lt"/>
              </a:rPr>
              <a:t>Guided By-</a:t>
            </a:r>
          </a:p>
          <a:p>
            <a:pPr algn="l"/>
            <a:r>
              <a:rPr lang="en-IN" dirty="0" err="1">
                <a:latin typeface="+mn-lt"/>
              </a:rPr>
              <a:t>Phaneendra</a:t>
            </a:r>
            <a:r>
              <a:rPr lang="en-IN">
                <a:latin typeface="+mn-lt"/>
              </a:rPr>
              <a:t> Akula</a:t>
            </a:r>
            <a:endParaRPr lang="en-IN" dirty="0">
              <a:latin typeface="+mn-lt"/>
            </a:endParaRPr>
          </a:p>
        </p:txBody>
      </p:sp>
      <p:pic>
        <p:nvPicPr>
          <p:cNvPr id="8" name="Picture 2">
            <a:extLst>
              <a:ext uri="{FF2B5EF4-FFF2-40B4-BE49-F238E27FC236}">
                <a16:creationId xmlns:a16="http://schemas.microsoft.com/office/drawing/2014/main" id="{99F8CC46-04C3-4015-8594-7BDEFB31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578" y="2055607"/>
            <a:ext cx="5819335" cy="371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88550-81C2-4F22-AC78-1BAC522C7798}"/>
              </a:ext>
            </a:extLst>
          </p:cNvPr>
          <p:cNvSpPr>
            <a:spLocks noGrp="1"/>
          </p:cNvSpPr>
          <p:nvPr>
            <p:ph sz="half" idx="1"/>
          </p:nvPr>
        </p:nvSpPr>
        <p:spPr>
          <a:xfrm>
            <a:off x="838200" y="1351744"/>
            <a:ext cx="5181600" cy="4825219"/>
          </a:xfrm>
        </p:spPr>
        <p:txBody>
          <a:bodyPr>
            <a:normAutofit/>
          </a:bodyPr>
          <a:lstStyle/>
          <a:p>
            <a:pPr marL="0" indent="0">
              <a:buNone/>
            </a:pPr>
            <a:endParaRPr lang="en-IN" sz="2000"/>
          </a:p>
          <a:p>
            <a:pPr marL="0" indent="0">
              <a:buNone/>
            </a:pPr>
            <a:endParaRPr lang="en-IN" sz="2000"/>
          </a:p>
          <a:p>
            <a:pPr marL="0" indent="0">
              <a:buNone/>
            </a:pPr>
            <a:r>
              <a:rPr lang="en-IN" sz="2000" b="1"/>
              <a:t>Media Type getting highest Impression</a:t>
            </a:r>
            <a:r>
              <a:rPr lang="en-IN" sz="2000"/>
              <a:t>: </a:t>
            </a:r>
          </a:p>
          <a:p>
            <a:pPr marL="0" indent="0">
              <a:buNone/>
            </a:pPr>
            <a:r>
              <a:rPr lang="en-IN" sz="2000"/>
              <a:t>Display.</a:t>
            </a:r>
          </a:p>
          <a:p>
            <a:pPr marL="0" indent="0">
              <a:buNone/>
            </a:pPr>
            <a:endParaRPr lang="en-IN" sz="2000"/>
          </a:p>
          <a:p>
            <a:pPr marL="0" indent="0">
              <a:buNone/>
            </a:pPr>
            <a:endParaRPr lang="en-IN" sz="2000"/>
          </a:p>
          <a:p>
            <a:pPr marL="0" indent="0">
              <a:buNone/>
            </a:pPr>
            <a:r>
              <a:rPr lang="en-IN" sz="2000" b="1"/>
              <a:t>Media Type getting lowest Impressions</a:t>
            </a:r>
            <a:r>
              <a:rPr lang="en-IN" sz="2000"/>
              <a:t>: </a:t>
            </a:r>
          </a:p>
          <a:p>
            <a:pPr marL="0" indent="0">
              <a:buNone/>
            </a:pPr>
            <a:r>
              <a:rPr lang="en-IN" sz="2000"/>
              <a:t>Directories.</a:t>
            </a:r>
          </a:p>
          <a:p>
            <a:pPr marL="0" indent="0">
              <a:buNone/>
            </a:pPr>
            <a:endParaRPr lang="en-IN" sz="2000"/>
          </a:p>
        </p:txBody>
      </p:sp>
      <p:sp>
        <p:nvSpPr>
          <p:cNvPr id="4" name="Date Placeholder 3">
            <a:extLst>
              <a:ext uri="{FF2B5EF4-FFF2-40B4-BE49-F238E27FC236}">
                <a16:creationId xmlns:a16="http://schemas.microsoft.com/office/drawing/2014/main" id="{A39E89CC-CF9A-480D-9A6B-B5E4FB3DC7EE}"/>
              </a:ext>
            </a:extLst>
          </p:cNvPr>
          <p:cNvSpPr>
            <a:spLocks noGrp="1"/>
          </p:cNvSpPr>
          <p:nvPr>
            <p:ph type="dt" sz="half" idx="10"/>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8CFD253B-2BDA-4971-A503-E4D653CD7257}"/>
              </a:ext>
            </a:extLst>
          </p:cNvPr>
          <p:cNvSpPr>
            <a:spLocks noGrp="1"/>
          </p:cNvSpPr>
          <p:nvPr>
            <p:ph type="ftr" sz="quarter" idx="3"/>
          </p:nvPr>
        </p:nvSpPr>
        <p:spPr/>
        <p:txBody>
          <a:bodyPr/>
          <a:lstStyle/>
          <a:p>
            <a:r>
              <a:rPr lang="en-US"/>
              <a:t>Digital Marketing Analytics</a:t>
            </a:r>
            <a:endParaRPr lang="en-US" dirty="0"/>
          </a:p>
        </p:txBody>
      </p:sp>
      <p:sp>
        <p:nvSpPr>
          <p:cNvPr id="10" name="Title 1">
            <a:extLst>
              <a:ext uri="{FF2B5EF4-FFF2-40B4-BE49-F238E27FC236}">
                <a16:creationId xmlns:a16="http://schemas.microsoft.com/office/drawing/2014/main" id="{FF20B29A-CE5A-4FBC-B92B-CDD6B3972923}"/>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Data Exploration (Impressions)</a:t>
            </a:r>
            <a:endParaRPr lang="en-US" sz="4000" u="sng" dirty="0">
              <a:solidFill>
                <a:schemeClr val="accent2"/>
              </a:solidFill>
            </a:endParaRPr>
          </a:p>
        </p:txBody>
      </p:sp>
      <p:pic>
        <p:nvPicPr>
          <p:cNvPr id="2" name="Picture 1">
            <a:extLst>
              <a:ext uri="{FF2B5EF4-FFF2-40B4-BE49-F238E27FC236}">
                <a16:creationId xmlns:a16="http://schemas.microsoft.com/office/drawing/2014/main" id="{83477254-CE1E-4136-8890-0DCC70ADF3B5}"/>
              </a:ext>
            </a:extLst>
          </p:cNvPr>
          <p:cNvPicPr>
            <a:picLocks noChangeAspect="1"/>
          </p:cNvPicPr>
          <p:nvPr/>
        </p:nvPicPr>
        <p:blipFill>
          <a:blip r:embed="rId2"/>
          <a:stretch>
            <a:fillRect/>
          </a:stretch>
        </p:blipFill>
        <p:spPr>
          <a:xfrm>
            <a:off x="5878244" y="1885071"/>
            <a:ext cx="5753100" cy="3727938"/>
          </a:xfrm>
          <a:prstGeom prst="rect">
            <a:avLst/>
          </a:prstGeom>
        </p:spPr>
      </p:pic>
    </p:spTree>
    <p:extLst>
      <p:ext uri="{BB962C8B-B14F-4D97-AF65-F5344CB8AC3E}">
        <p14:creationId xmlns:p14="http://schemas.microsoft.com/office/powerpoint/2010/main" val="145911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E89CC-CF9A-480D-9A6B-B5E4FB3DC7EE}"/>
              </a:ext>
            </a:extLst>
          </p:cNvPr>
          <p:cNvSpPr>
            <a:spLocks noGrp="1"/>
          </p:cNvSpPr>
          <p:nvPr>
            <p:ph type="dt" sz="half" idx="10"/>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8CFD253B-2BDA-4971-A503-E4D653CD7257}"/>
              </a:ext>
            </a:extLst>
          </p:cNvPr>
          <p:cNvSpPr>
            <a:spLocks noGrp="1"/>
          </p:cNvSpPr>
          <p:nvPr>
            <p:ph type="ftr" sz="quarter" idx="3"/>
          </p:nvPr>
        </p:nvSpPr>
        <p:spPr/>
        <p:txBody>
          <a:bodyPr/>
          <a:lstStyle/>
          <a:p>
            <a:r>
              <a:rPr lang="en-US"/>
              <a:t>Digital Marketing Analytics</a:t>
            </a:r>
            <a:endParaRPr lang="en-US" dirty="0"/>
          </a:p>
        </p:txBody>
      </p:sp>
      <p:sp>
        <p:nvSpPr>
          <p:cNvPr id="9" name="Title 1">
            <a:extLst>
              <a:ext uri="{FF2B5EF4-FFF2-40B4-BE49-F238E27FC236}">
                <a16:creationId xmlns:a16="http://schemas.microsoft.com/office/drawing/2014/main" id="{7EFF2060-61E0-4F73-8961-77D227EABE37}"/>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Data Exploration (Clicks)</a:t>
            </a:r>
            <a:endParaRPr lang="en-US" sz="4000" u="sng" dirty="0">
              <a:solidFill>
                <a:schemeClr val="accent2"/>
              </a:solidFill>
            </a:endParaRPr>
          </a:p>
        </p:txBody>
      </p:sp>
      <p:pic>
        <p:nvPicPr>
          <p:cNvPr id="2" name="Picture 1">
            <a:extLst>
              <a:ext uri="{FF2B5EF4-FFF2-40B4-BE49-F238E27FC236}">
                <a16:creationId xmlns:a16="http://schemas.microsoft.com/office/drawing/2014/main" id="{7399048B-4ECD-45BD-B38E-276672422332}"/>
              </a:ext>
            </a:extLst>
          </p:cNvPr>
          <p:cNvPicPr>
            <a:picLocks noChangeAspect="1"/>
          </p:cNvPicPr>
          <p:nvPr/>
        </p:nvPicPr>
        <p:blipFill>
          <a:blip r:embed="rId2"/>
          <a:stretch>
            <a:fillRect/>
          </a:stretch>
        </p:blipFill>
        <p:spPr>
          <a:xfrm>
            <a:off x="5924550" y="1623573"/>
            <a:ext cx="5429250" cy="3882683"/>
          </a:xfrm>
          <a:prstGeom prst="rect">
            <a:avLst/>
          </a:prstGeom>
        </p:spPr>
      </p:pic>
      <p:sp>
        <p:nvSpPr>
          <p:cNvPr id="10" name="Content Placeholder 2">
            <a:extLst>
              <a:ext uri="{FF2B5EF4-FFF2-40B4-BE49-F238E27FC236}">
                <a16:creationId xmlns:a16="http://schemas.microsoft.com/office/drawing/2014/main" id="{886C7600-A078-4E0E-BEDD-D6B9375561E9}"/>
              </a:ext>
            </a:extLst>
          </p:cNvPr>
          <p:cNvSpPr>
            <a:spLocks noGrp="1"/>
          </p:cNvSpPr>
          <p:nvPr>
            <p:ph sz="half" idx="1"/>
          </p:nvPr>
        </p:nvSpPr>
        <p:spPr>
          <a:xfrm>
            <a:off x="838200" y="1351744"/>
            <a:ext cx="5181600" cy="4825219"/>
          </a:xfrm>
        </p:spPr>
        <p:txBody>
          <a:bodyPr>
            <a:normAutofit/>
          </a:bodyPr>
          <a:lstStyle/>
          <a:p>
            <a:pPr marL="0" indent="0">
              <a:buNone/>
            </a:pPr>
            <a:endParaRPr lang="en-IN" sz="2000"/>
          </a:p>
          <a:p>
            <a:pPr marL="0" indent="0">
              <a:buNone/>
            </a:pPr>
            <a:endParaRPr lang="en-IN" sz="2000"/>
          </a:p>
          <a:p>
            <a:pPr marL="0" indent="0">
              <a:buNone/>
            </a:pPr>
            <a:r>
              <a:rPr lang="en-IN" sz="2000" b="1"/>
              <a:t>Media Type getting highest Clicks</a:t>
            </a:r>
            <a:r>
              <a:rPr lang="en-IN" sz="2000"/>
              <a:t>: </a:t>
            </a:r>
          </a:p>
          <a:p>
            <a:pPr marL="0" indent="0">
              <a:buNone/>
            </a:pPr>
            <a:r>
              <a:rPr lang="en-IN" sz="2000"/>
              <a:t>Native.</a:t>
            </a:r>
          </a:p>
          <a:p>
            <a:pPr marL="0" indent="0">
              <a:buNone/>
            </a:pPr>
            <a:endParaRPr lang="en-IN" sz="2000"/>
          </a:p>
          <a:p>
            <a:pPr marL="0" indent="0">
              <a:buNone/>
            </a:pPr>
            <a:endParaRPr lang="en-IN" sz="2000"/>
          </a:p>
          <a:p>
            <a:pPr marL="0" indent="0">
              <a:buNone/>
            </a:pPr>
            <a:r>
              <a:rPr lang="en-IN" sz="2000" b="1"/>
              <a:t>Media Type getting lowest Clicks</a:t>
            </a:r>
            <a:r>
              <a:rPr lang="en-IN" sz="2000"/>
              <a:t>: </a:t>
            </a:r>
          </a:p>
          <a:p>
            <a:pPr marL="0" indent="0">
              <a:buNone/>
            </a:pPr>
            <a:r>
              <a:rPr lang="en-IN" sz="2000"/>
              <a:t>Directories.</a:t>
            </a:r>
          </a:p>
          <a:p>
            <a:pPr marL="0" indent="0">
              <a:buNone/>
            </a:pPr>
            <a:endParaRPr lang="en-IN" sz="2000"/>
          </a:p>
        </p:txBody>
      </p:sp>
    </p:spTree>
    <p:extLst>
      <p:ext uri="{BB962C8B-B14F-4D97-AF65-F5344CB8AC3E}">
        <p14:creationId xmlns:p14="http://schemas.microsoft.com/office/powerpoint/2010/main" val="80659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E89CC-CF9A-480D-9A6B-B5E4FB3DC7EE}"/>
              </a:ext>
            </a:extLst>
          </p:cNvPr>
          <p:cNvSpPr>
            <a:spLocks noGrp="1"/>
          </p:cNvSpPr>
          <p:nvPr>
            <p:ph type="dt" sz="half" idx="10"/>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8CFD253B-2BDA-4971-A503-E4D653CD7257}"/>
              </a:ext>
            </a:extLst>
          </p:cNvPr>
          <p:cNvSpPr>
            <a:spLocks noGrp="1"/>
          </p:cNvSpPr>
          <p:nvPr>
            <p:ph type="ftr" sz="quarter" idx="3"/>
          </p:nvPr>
        </p:nvSpPr>
        <p:spPr/>
        <p:txBody>
          <a:bodyPr/>
          <a:lstStyle/>
          <a:p>
            <a:r>
              <a:rPr lang="en-US"/>
              <a:t>Digital Marketing Analytics</a:t>
            </a:r>
            <a:endParaRPr lang="en-US" dirty="0"/>
          </a:p>
        </p:txBody>
      </p:sp>
      <p:sp>
        <p:nvSpPr>
          <p:cNvPr id="9" name="Title 1">
            <a:extLst>
              <a:ext uri="{FF2B5EF4-FFF2-40B4-BE49-F238E27FC236}">
                <a16:creationId xmlns:a16="http://schemas.microsoft.com/office/drawing/2014/main" id="{B0B28FA3-8E55-495A-8CB5-9321EF2CFB21}"/>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Data Exploration (Revenue)</a:t>
            </a:r>
            <a:endParaRPr lang="en-US" sz="4000" u="sng" dirty="0">
              <a:solidFill>
                <a:schemeClr val="accent2"/>
              </a:solidFill>
            </a:endParaRPr>
          </a:p>
        </p:txBody>
      </p:sp>
      <p:sp>
        <p:nvSpPr>
          <p:cNvPr id="10" name="Content Placeholder 2">
            <a:extLst>
              <a:ext uri="{FF2B5EF4-FFF2-40B4-BE49-F238E27FC236}">
                <a16:creationId xmlns:a16="http://schemas.microsoft.com/office/drawing/2014/main" id="{6DAB1E8D-A2A0-4FC7-B63D-C1C78F077FA1}"/>
              </a:ext>
            </a:extLst>
          </p:cNvPr>
          <p:cNvSpPr>
            <a:spLocks noGrp="1"/>
          </p:cNvSpPr>
          <p:nvPr>
            <p:ph sz="half" idx="1"/>
          </p:nvPr>
        </p:nvSpPr>
        <p:spPr>
          <a:xfrm>
            <a:off x="838200" y="1351744"/>
            <a:ext cx="5181600" cy="4825219"/>
          </a:xfrm>
        </p:spPr>
        <p:txBody>
          <a:bodyPr>
            <a:normAutofit/>
          </a:bodyPr>
          <a:lstStyle/>
          <a:p>
            <a:pPr marL="0" indent="0">
              <a:buNone/>
            </a:pPr>
            <a:endParaRPr lang="en-IN" sz="2000"/>
          </a:p>
          <a:p>
            <a:pPr marL="0" indent="0">
              <a:buNone/>
            </a:pPr>
            <a:endParaRPr lang="en-IN" sz="2000"/>
          </a:p>
          <a:p>
            <a:pPr marL="0" indent="0">
              <a:buNone/>
            </a:pPr>
            <a:r>
              <a:rPr lang="en-IN" sz="2000" b="1"/>
              <a:t>Media Type generating highest Revenue</a:t>
            </a:r>
            <a:r>
              <a:rPr lang="en-IN" sz="2000"/>
              <a:t>: </a:t>
            </a:r>
          </a:p>
          <a:p>
            <a:pPr marL="0" indent="0">
              <a:buNone/>
            </a:pPr>
            <a:r>
              <a:rPr lang="en-IN" sz="2000"/>
              <a:t>Paid Search</a:t>
            </a:r>
          </a:p>
          <a:p>
            <a:pPr marL="0" indent="0">
              <a:buNone/>
            </a:pPr>
            <a:endParaRPr lang="en-IN" sz="2000"/>
          </a:p>
          <a:p>
            <a:pPr marL="0" indent="0">
              <a:buNone/>
            </a:pPr>
            <a:endParaRPr lang="en-IN" sz="2000"/>
          </a:p>
          <a:p>
            <a:pPr marL="0" indent="0">
              <a:buNone/>
            </a:pPr>
            <a:r>
              <a:rPr lang="en-IN" sz="2000" b="1"/>
              <a:t>Media Type getting lowest Revenue</a:t>
            </a:r>
            <a:r>
              <a:rPr lang="en-IN" sz="2000"/>
              <a:t>: </a:t>
            </a:r>
          </a:p>
          <a:p>
            <a:pPr marL="0" indent="0">
              <a:buNone/>
            </a:pPr>
            <a:r>
              <a:rPr lang="en-IN" sz="2000"/>
              <a:t>Yahoo Native</a:t>
            </a:r>
          </a:p>
        </p:txBody>
      </p:sp>
      <p:pic>
        <p:nvPicPr>
          <p:cNvPr id="11" name="Picture 10">
            <a:extLst>
              <a:ext uri="{FF2B5EF4-FFF2-40B4-BE49-F238E27FC236}">
                <a16:creationId xmlns:a16="http://schemas.microsoft.com/office/drawing/2014/main" id="{C5027A21-6B40-48D9-A858-2C99B9A005DC}"/>
              </a:ext>
            </a:extLst>
          </p:cNvPr>
          <p:cNvPicPr>
            <a:picLocks noChangeAspect="1"/>
          </p:cNvPicPr>
          <p:nvPr/>
        </p:nvPicPr>
        <p:blipFill>
          <a:blip r:embed="rId2"/>
          <a:stretch>
            <a:fillRect/>
          </a:stretch>
        </p:blipFill>
        <p:spPr>
          <a:xfrm>
            <a:off x="6019800" y="1351744"/>
            <a:ext cx="6143625" cy="4154511"/>
          </a:xfrm>
          <a:prstGeom prst="rect">
            <a:avLst/>
          </a:prstGeom>
        </p:spPr>
      </p:pic>
    </p:spTree>
    <p:extLst>
      <p:ext uri="{BB962C8B-B14F-4D97-AF65-F5344CB8AC3E}">
        <p14:creationId xmlns:p14="http://schemas.microsoft.com/office/powerpoint/2010/main" val="42858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pic>
        <p:nvPicPr>
          <p:cNvPr id="17" name="Picture 16">
            <a:extLst>
              <a:ext uri="{FF2B5EF4-FFF2-40B4-BE49-F238E27FC236}">
                <a16:creationId xmlns:a16="http://schemas.microsoft.com/office/drawing/2014/main" id="{5B76BA9F-8D77-4F42-A780-9B81FC24316A}"/>
              </a:ext>
            </a:extLst>
          </p:cNvPr>
          <p:cNvPicPr>
            <a:picLocks noChangeAspect="1"/>
          </p:cNvPicPr>
          <p:nvPr/>
        </p:nvPicPr>
        <p:blipFill>
          <a:blip r:embed="rId2"/>
          <a:stretch>
            <a:fillRect/>
          </a:stretch>
        </p:blipFill>
        <p:spPr>
          <a:xfrm>
            <a:off x="5901598" y="1218106"/>
            <a:ext cx="5919217" cy="4423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1">
            <a:extLst>
              <a:ext uri="{FF2B5EF4-FFF2-40B4-BE49-F238E27FC236}">
                <a16:creationId xmlns:a16="http://schemas.microsoft.com/office/drawing/2014/main" id="{BBD4AE9F-89F2-4686-BEE8-121C66547A64}"/>
              </a:ext>
            </a:extLst>
          </p:cNvPr>
          <p:cNvSpPr txBox="1">
            <a:spLocks/>
          </p:cNvSpPr>
          <p:nvPr/>
        </p:nvSpPr>
        <p:spPr>
          <a:xfrm>
            <a:off x="371185" y="195165"/>
            <a:ext cx="8925215"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Clustering the Ads</a:t>
            </a:r>
            <a:endParaRPr lang="en-US" sz="4000" u="sng" dirty="0">
              <a:solidFill>
                <a:schemeClr val="accent2"/>
              </a:solidFill>
            </a:endParaRPr>
          </a:p>
        </p:txBody>
      </p:sp>
      <p:sp>
        <p:nvSpPr>
          <p:cNvPr id="12" name="Content Placeholder 2">
            <a:extLst>
              <a:ext uri="{FF2B5EF4-FFF2-40B4-BE49-F238E27FC236}">
                <a16:creationId xmlns:a16="http://schemas.microsoft.com/office/drawing/2014/main" id="{82A58B3C-D07C-4139-BF97-59618FF552E5}"/>
              </a:ext>
            </a:extLst>
          </p:cNvPr>
          <p:cNvSpPr>
            <a:spLocks noGrp="1"/>
          </p:cNvSpPr>
          <p:nvPr>
            <p:ph sz="half" idx="1"/>
          </p:nvPr>
        </p:nvSpPr>
        <p:spPr>
          <a:xfrm>
            <a:off x="304800" y="1185765"/>
            <a:ext cx="5181600" cy="4825219"/>
          </a:xfrm>
        </p:spPr>
        <p:txBody>
          <a:bodyPr>
            <a:normAutofit/>
          </a:bodyPr>
          <a:lstStyle/>
          <a:p>
            <a:pPr marL="0" indent="0">
              <a:buNone/>
            </a:pPr>
            <a:r>
              <a:rPr lang="en-IN" sz="2000">
                <a:solidFill>
                  <a:schemeClr val="accent2"/>
                </a:solidFill>
              </a:rPr>
              <a:t>Objective :</a:t>
            </a:r>
            <a:r>
              <a:rPr lang="en-IN" sz="2000"/>
              <a:t> Cluster the Ads with similar behaviour of metrics so that the best performing group of ads could be discovered, and in future campaigns, similar ads can be designed(in terms of location, format, etc.)</a:t>
            </a:r>
          </a:p>
          <a:p>
            <a:pPr marL="0" indent="0">
              <a:buNone/>
            </a:pPr>
            <a:r>
              <a:rPr lang="en-IN" sz="2000">
                <a:solidFill>
                  <a:schemeClr val="accent2"/>
                </a:solidFill>
              </a:rPr>
              <a:t>Media Type </a:t>
            </a:r>
            <a:r>
              <a:rPr lang="en-IN" sz="2000"/>
              <a:t>: Facebook</a:t>
            </a:r>
          </a:p>
          <a:p>
            <a:pPr marL="0" indent="0">
              <a:buNone/>
            </a:pPr>
            <a:r>
              <a:rPr lang="en-IN" sz="2000">
                <a:solidFill>
                  <a:schemeClr val="accent2"/>
                </a:solidFill>
              </a:rPr>
              <a:t>Obtaining the best cluster : </a:t>
            </a:r>
            <a:r>
              <a:rPr lang="en-IN" sz="2000"/>
              <a:t>Once the clusters are created, we can sort the clusters based on the average revenue they generated.</a:t>
            </a:r>
          </a:p>
          <a:p>
            <a:pPr marL="0" indent="0">
              <a:buNone/>
            </a:pPr>
            <a:r>
              <a:rPr lang="en-IN" sz="2000">
                <a:solidFill>
                  <a:schemeClr val="accent2"/>
                </a:solidFill>
              </a:rPr>
              <a:t>Clustering Technique </a:t>
            </a:r>
            <a:r>
              <a:rPr lang="en-IN" sz="2000"/>
              <a:t>: K-Means</a:t>
            </a:r>
          </a:p>
          <a:p>
            <a:pPr marL="0" indent="0">
              <a:buNone/>
            </a:pPr>
            <a:r>
              <a:rPr lang="en-IN" sz="2000">
                <a:solidFill>
                  <a:schemeClr val="accent2"/>
                </a:solidFill>
              </a:rPr>
              <a:t>Optimal Clusters </a:t>
            </a:r>
            <a:r>
              <a:rPr lang="en-IN" sz="2000"/>
              <a:t>: 4</a:t>
            </a:r>
          </a:p>
        </p:txBody>
      </p:sp>
    </p:spTree>
    <p:extLst>
      <p:ext uri="{BB962C8B-B14F-4D97-AF65-F5344CB8AC3E}">
        <p14:creationId xmlns:p14="http://schemas.microsoft.com/office/powerpoint/2010/main" val="160373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sp>
        <p:nvSpPr>
          <p:cNvPr id="8" name="Title 1">
            <a:extLst>
              <a:ext uri="{FF2B5EF4-FFF2-40B4-BE49-F238E27FC236}">
                <a16:creationId xmlns:a16="http://schemas.microsoft.com/office/drawing/2014/main" id="{DBAEF049-5D48-4385-8411-663F05113DE8}"/>
              </a:ext>
            </a:extLst>
          </p:cNvPr>
          <p:cNvSpPr txBox="1">
            <a:spLocks/>
          </p:cNvSpPr>
          <p:nvPr/>
        </p:nvSpPr>
        <p:spPr>
          <a:xfrm>
            <a:off x="371185" y="195165"/>
            <a:ext cx="8925215"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Clustering</a:t>
            </a:r>
            <a:endParaRPr lang="en-US" sz="4000" u="sng" dirty="0">
              <a:solidFill>
                <a:schemeClr val="accent2"/>
              </a:solidFill>
            </a:endParaRPr>
          </a:p>
        </p:txBody>
      </p:sp>
      <p:graphicFrame>
        <p:nvGraphicFramePr>
          <p:cNvPr id="13" name="Table 12">
            <a:extLst>
              <a:ext uri="{FF2B5EF4-FFF2-40B4-BE49-F238E27FC236}">
                <a16:creationId xmlns:a16="http://schemas.microsoft.com/office/drawing/2014/main" id="{948F91E9-7B2E-49BB-893F-556C1679FB79}"/>
              </a:ext>
            </a:extLst>
          </p:cNvPr>
          <p:cNvGraphicFramePr>
            <a:graphicFrameLocks noGrp="1"/>
          </p:cNvGraphicFramePr>
          <p:nvPr>
            <p:extLst>
              <p:ext uri="{D42A27DB-BD31-4B8C-83A1-F6EECF244321}">
                <p14:modId xmlns:p14="http://schemas.microsoft.com/office/powerpoint/2010/main" val="3080244331"/>
              </p:ext>
            </p:extLst>
          </p:nvPr>
        </p:nvGraphicFramePr>
        <p:xfrm>
          <a:off x="371185" y="1185765"/>
          <a:ext cx="5486355" cy="2528107"/>
        </p:xfrm>
        <a:graphic>
          <a:graphicData uri="http://schemas.openxmlformats.org/drawingml/2006/table">
            <a:tbl>
              <a:tblPr/>
              <a:tblGrid>
                <a:gridCol w="1828785">
                  <a:extLst>
                    <a:ext uri="{9D8B030D-6E8A-4147-A177-3AD203B41FA5}">
                      <a16:colId xmlns:a16="http://schemas.microsoft.com/office/drawing/2014/main" val="2627084846"/>
                    </a:ext>
                  </a:extLst>
                </a:gridCol>
                <a:gridCol w="1828785">
                  <a:extLst>
                    <a:ext uri="{9D8B030D-6E8A-4147-A177-3AD203B41FA5}">
                      <a16:colId xmlns:a16="http://schemas.microsoft.com/office/drawing/2014/main" val="3952064513"/>
                    </a:ext>
                  </a:extLst>
                </a:gridCol>
                <a:gridCol w="1828785">
                  <a:extLst>
                    <a:ext uri="{9D8B030D-6E8A-4147-A177-3AD203B41FA5}">
                      <a16:colId xmlns:a16="http://schemas.microsoft.com/office/drawing/2014/main" val="740341645"/>
                    </a:ext>
                  </a:extLst>
                </a:gridCol>
              </a:tblGrid>
              <a:tr h="564688">
                <a:tc>
                  <a:txBody>
                    <a:bodyPr/>
                    <a:lstStyle/>
                    <a:p>
                      <a:pPr algn="ctr" fontAlgn="ctr"/>
                      <a:r>
                        <a:rPr lang="en-US" sz="2000" b="0" i="0" u="none" strike="noStrike">
                          <a:solidFill>
                            <a:srgbClr val="000000"/>
                          </a:solidFill>
                          <a:effectLst/>
                          <a:latin typeface="Calibri" panose="020F0502020204030204" pitchFamily="34" charset="0"/>
                        </a:rPr>
                        <a:t>Cluster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2000" b="0" i="0" u="none" strike="noStrike">
                          <a:solidFill>
                            <a:srgbClr val="000000"/>
                          </a:solidFill>
                          <a:effectLst/>
                          <a:latin typeface="Calibri" panose="020F0502020204030204" pitchFamily="34" charset="0"/>
                        </a:rPr>
                        <a:t>Type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2000" b="0" i="0" u="none" strike="noStrike">
                          <a:solidFill>
                            <a:srgbClr val="000000"/>
                          </a:solidFill>
                          <a:effectLst/>
                          <a:latin typeface="Calibri" panose="020F0502020204030204" pitchFamily="34" charset="0"/>
                        </a:rPr>
                        <a:t>Profit Generation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316789713"/>
                  </a:ext>
                </a:extLst>
              </a:tr>
              <a:tr h="489120">
                <a:tc>
                  <a:txBody>
                    <a:bodyPr/>
                    <a:lstStyle/>
                    <a:p>
                      <a:pPr algn="ctr" fontAlgn="ctr"/>
                      <a:r>
                        <a:rPr lang="en-US" sz="2000" b="0" i="0" u="none" strike="noStrike">
                          <a:solidFill>
                            <a:srgbClr val="000000"/>
                          </a:solidFill>
                          <a:effectLst/>
                          <a:latin typeface="Calibri" panose="020F0502020204030204" pitchFamily="34" charset="0"/>
                        </a:rPr>
                        <a:t>Green</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Platinum</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Calibri" panose="020F0502020204030204" pitchFamily="34" charset="0"/>
                        </a:rPr>
                        <a:t>       47.5%</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0430884"/>
                  </a:ext>
                </a:extLst>
              </a:tr>
              <a:tr h="491433">
                <a:tc>
                  <a:txBody>
                    <a:bodyPr/>
                    <a:lstStyle/>
                    <a:p>
                      <a:pPr algn="ctr" fontAlgn="ctr"/>
                      <a:r>
                        <a:rPr lang="en-US" sz="2000" b="0" i="0" u="none" strike="noStrike">
                          <a:solidFill>
                            <a:srgbClr val="000000"/>
                          </a:solidFill>
                          <a:effectLst/>
                          <a:latin typeface="Calibri" panose="020F0502020204030204" pitchFamily="34" charset="0"/>
                        </a:rPr>
                        <a:t>Red</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Gold</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Calibri" panose="020F0502020204030204" pitchFamily="34" charset="0"/>
                        </a:rPr>
                        <a:t>       31.6%</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622960"/>
                  </a:ext>
                </a:extLst>
              </a:tr>
              <a:tr h="491433">
                <a:tc>
                  <a:txBody>
                    <a:bodyPr/>
                    <a:lstStyle/>
                    <a:p>
                      <a:pPr algn="ctr" fontAlgn="ctr"/>
                      <a:r>
                        <a:rPr lang="en-US" sz="2000" b="0" i="0" u="none" strike="noStrike">
                          <a:solidFill>
                            <a:srgbClr val="000000"/>
                          </a:solidFill>
                          <a:effectLst/>
                          <a:latin typeface="Calibri" panose="020F0502020204030204" pitchFamily="34" charset="0"/>
                        </a:rPr>
                        <a:t>Blue</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Silver</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Calibri" panose="020F0502020204030204" pitchFamily="34" charset="0"/>
                        </a:rPr>
                        <a:t>       11.2% </a:t>
                      </a:r>
                      <a:endParaRPr lang="en-US" sz="20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7481617"/>
                  </a:ext>
                </a:extLst>
              </a:tr>
              <a:tr h="491433">
                <a:tc>
                  <a:txBody>
                    <a:bodyPr/>
                    <a:lstStyle/>
                    <a:p>
                      <a:pPr algn="ctr" fontAlgn="ctr"/>
                      <a:r>
                        <a:rPr lang="en-US" sz="2000" b="0" i="0" u="none" strike="noStrike">
                          <a:solidFill>
                            <a:srgbClr val="000000"/>
                          </a:solidFill>
                          <a:effectLst/>
                          <a:latin typeface="Calibri" panose="020F0502020204030204" pitchFamily="34" charset="0"/>
                        </a:rPr>
                        <a:t>Purple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 Bronze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2000" b="0" i="0" u="none" strike="noStrike">
                          <a:solidFill>
                            <a:srgbClr val="000000"/>
                          </a:solidFill>
                          <a:effectLst/>
                          <a:latin typeface="Calibri" panose="020F0502020204030204" pitchFamily="34" charset="0"/>
                        </a:rPr>
                        <a:t>       9.7 %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734472"/>
                  </a:ext>
                </a:extLst>
              </a:tr>
            </a:tbl>
          </a:graphicData>
        </a:graphic>
      </p:graphicFrame>
      <p:pic>
        <p:nvPicPr>
          <p:cNvPr id="14" name="Picture 13">
            <a:extLst>
              <a:ext uri="{FF2B5EF4-FFF2-40B4-BE49-F238E27FC236}">
                <a16:creationId xmlns:a16="http://schemas.microsoft.com/office/drawing/2014/main" id="{15F63413-32F4-49FE-8F39-0B6894439A19}"/>
              </a:ext>
            </a:extLst>
          </p:cNvPr>
          <p:cNvPicPr>
            <a:picLocks noChangeAspect="1"/>
          </p:cNvPicPr>
          <p:nvPr/>
        </p:nvPicPr>
        <p:blipFill>
          <a:blip r:embed="rId2"/>
          <a:stretch>
            <a:fillRect/>
          </a:stretch>
        </p:blipFill>
        <p:spPr>
          <a:xfrm>
            <a:off x="6310532" y="1185765"/>
            <a:ext cx="5745480" cy="4596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16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AD2CE-3989-42D9-8B85-92D90F0032AF}"/>
              </a:ext>
            </a:extLst>
          </p:cNvPr>
          <p:cNvSpPr>
            <a:spLocks noGrp="1"/>
          </p:cNvSpPr>
          <p:nvPr>
            <p:ph type="dt" sz="half" idx="2"/>
          </p:nvPr>
        </p:nvSpPr>
        <p:spPr/>
        <p:txBody>
          <a:bodyPr/>
          <a:lstStyle/>
          <a:p>
            <a:r>
              <a:rPr lang="en-US"/>
              <a:t>18-Jan-2020</a:t>
            </a:r>
            <a:endParaRPr lang="en-US" dirty="0"/>
          </a:p>
        </p:txBody>
      </p:sp>
      <p:sp>
        <p:nvSpPr>
          <p:cNvPr id="3" name="Footer Placeholder 2">
            <a:extLst>
              <a:ext uri="{FF2B5EF4-FFF2-40B4-BE49-F238E27FC236}">
                <a16:creationId xmlns:a16="http://schemas.microsoft.com/office/drawing/2014/main" id="{35BB6F55-35FA-42BD-901A-92FA57ED7F29}"/>
              </a:ext>
            </a:extLst>
          </p:cNvPr>
          <p:cNvSpPr>
            <a:spLocks noGrp="1"/>
          </p:cNvSpPr>
          <p:nvPr>
            <p:ph type="ftr" sz="quarter" idx="3"/>
          </p:nvPr>
        </p:nvSpPr>
        <p:spPr/>
        <p:txBody>
          <a:bodyPr/>
          <a:lstStyle/>
          <a:p>
            <a:r>
              <a:rPr lang="en-US"/>
              <a:t>Digital Marketing Analytics</a:t>
            </a:r>
            <a:endParaRPr lang="en-US" dirty="0"/>
          </a:p>
        </p:txBody>
      </p:sp>
      <p:cxnSp>
        <p:nvCxnSpPr>
          <p:cNvPr id="4" name="Straight Connector 3">
            <a:extLst>
              <a:ext uri="{FF2B5EF4-FFF2-40B4-BE49-F238E27FC236}">
                <a16:creationId xmlns:a16="http://schemas.microsoft.com/office/drawing/2014/main" id="{D720553E-7A14-4663-B2B3-014E0D77A414}"/>
              </a:ext>
            </a:extLst>
          </p:cNvPr>
          <p:cNvCxnSpPr>
            <a:cxnSpLocks/>
          </p:cNvCxnSpPr>
          <p:nvPr/>
        </p:nvCxnSpPr>
        <p:spPr>
          <a:xfrm>
            <a:off x="5984640" y="853006"/>
            <a:ext cx="0" cy="119945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F1BD960-E798-4770-BCCA-9E2DD747B506}"/>
              </a:ext>
            </a:extLst>
          </p:cNvPr>
          <p:cNvCxnSpPr>
            <a:cxnSpLocks/>
          </p:cNvCxnSpPr>
          <p:nvPr/>
        </p:nvCxnSpPr>
        <p:spPr>
          <a:xfrm>
            <a:off x="2213937" y="952427"/>
            <a:ext cx="0" cy="82296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544C7CA-93D0-44AA-922D-C154D5AD2D0E}"/>
              </a:ext>
            </a:extLst>
          </p:cNvPr>
          <p:cNvCxnSpPr>
            <a:cxnSpLocks/>
          </p:cNvCxnSpPr>
          <p:nvPr/>
        </p:nvCxnSpPr>
        <p:spPr>
          <a:xfrm>
            <a:off x="10040372" y="952427"/>
            <a:ext cx="0" cy="82296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3F822F98-2E29-4713-B2DB-87A011205905}"/>
              </a:ext>
            </a:extLst>
          </p:cNvPr>
          <p:cNvGrpSpPr/>
          <p:nvPr/>
        </p:nvGrpSpPr>
        <p:grpSpPr>
          <a:xfrm>
            <a:off x="4363666" y="1949727"/>
            <a:ext cx="3241948" cy="3615896"/>
            <a:chOff x="4349299" y="1760741"/>
            <a:chExt cx="3478878" cy="3880154"/>
          </a:xfrm>
        </p:grpSpPr>
        <p:grpSp>
          <p:nvGrpSpPr>
            <p:cNvPr id="8" name="Group 7">
              <a:extLst>
                <a:ext uri="{FF2B5EF4-FFF2-40B4-BE49-F238E27FC236}">
                  <a16:creationId xmlns:a16="http://schemas.microsoft.com/office/drawing/2014/main" id="{5060AE97-9858-43D7-830A-84CB738EB421}"/>
                </a:ext>
              </a:extLst>
            </p:cNvPr>
            <p:cNvGrpSpPr/>
            <p:nvPr/>
          </p:nvGrpSpPr>
          <p:grpSpPr>
            <a:xfrm>
              <a:off x="4864110" y="1760741"/>
              <a:ext cx="2463781" cy="3336518"/>
              <a:chOff x="8381675" y="2631274"/>
              <a:chExt cx="2463781" cy="3336518"/>
            </a:xfrm>
          </p:grpSpPr>
          <p:sp>
            <p:nvSpPr>
              <p:cNvPr id="10" name="Freeform: Shape 9">
                <a:extLst>
                  <a:ext uri="{FF2B5EF4-FFF2-40B4-BE49-F238E27FC236}">
                    <a16:creationId xmlns:a16="http://schemas.microsoft.com/office/drawing/2014/main" id="{64046E31-484B-4555-B766-7C9AAA6A14BB}"/>
                  </a:ext>
                </a:extLst>
              </p:cNvPr>
              <p:cNvSpPr/>
              <p:nvPr/>
            </p:nvSpPr>
            <p:spPr>
              <a:xfrm rot="10800000">
                <a:off x="9058910" y="3525574"/>
                <a:ext cx="1145591" cy="216442"/>
              </a:xfrm>
              <a:custGeom>
                <a:avLst/>
                <a:gdLst>
                  <a:gd name="connsiteX0" fmla="*/ 1004240 w 1145591"/>
                  <a:gd name="connsiteY0" fmla="*/ 216442 h 216442"/>
                  <a:gd name="connsiteX1" fmla="*/ 152900 w 1145591"/>
                  <a:gd name="connsiteY1" fmla="*/ 216442 h 216442"/>
                  <a:gd name="connsiteX2" fmla="*/ 87966 w 1145591"/>
                  <a:gd name="connsiteY2" fmla="*/ 176760 h 216442"/>
                  <a:gd name="connsiteX3" fmla="*/ 49017 w 1145591"/>
                  <a:gd name="connsiteY3" fmla="*/ 100667 h 216442"/>
                  <a:gd name="connsiteX4" fmla="*/ 0 w 1145591"/>
                  <a:gd name="connsiteY4" fmla="*/ 11723 h 216442"/>
                  <a:gd name="connsiteX5" fmla="*/ 7314 w 1145591"/>
                  <a:gd name="connsiteY5" fmla="*/ 16495 h 216442"/>
                  <a:gd name="connsiteX6" fmla="*/ 31713 w 1145591"/>
                  <a:gd name="connsiteY6" fmla="*/ 30640 h 216442"/>
                  <a:gd name="connsiteX7" fmla="*/ 56843 w 1145591"/>
                  <a:gd name="connsiteY7" fmla="*/ 42835 h 216442"/>
                  <a:gd name="connsiteX8" fmla="*/ 83193 w 1145591"/>
                  <a:gd name="connsiteY8" fmla="*/ 53810 h 216442"/>
                  <a:gd name="connsiteX9" fmla="*/ 110520 w 1145591"/>
                  <a:gd name="connsiteY9" fmla="*/ 63321 h 216442"/>
                  <a:gd name="connsiteX10" fmla="*/ 138334 w 1145591"/>
                  <a:gd name="connsiteY10" fmla="*/ 70882 h 216442"/>
                  <a:gd name="connsiteX11" fmla="*/ 166637 w 1145591"/>
                  <a:gd name="connsiteY11" fmla="*/ 76978 h 216442"/>
                  <a:gd name="connsiteX12" fmla="*/ 195182 w 1145591"/>
                  <a:gd name="connsiteY12" fmla="*/ 81124 h 216442"/>
                  <a:gd name="connsiteX13" fmla="*/ 223974 w 1145591"/>
                  <a:gd name="connsiteY13" fmla="*/ 83320 h 216442"/>
                  <a:gd name="connsiteX14" fmla="*/ 252276 w 1145591"/>
                  <a:gd name="connsiteY14" fmla="*/ 83320 h 216442"/>
                  <a:gd name="connsiteX15" fmla="*/ 280822 w 1145591"/>
                  <a:gd name="connsiteY15" fmla="*/ 81369 h 216442"/>
                  <a:gd name="connsiteX16" fmla="*/ 308636 w 1145591"/>
                  <a:gd name="connsiteY16" fmla="*/ 77223 h 216442"/>
                  <a:gd name="connsiteX17" fmla="*/ 335962 w 1145591"/>
                  <a:gd name="connsiteY17" fmla="*/ 70882 h 216442"/>
                  <a:gd name="connsiteX18" fmla="*/ 362556 w 1145591"/>
                  <a:gd name="connsiteY18" fmla="*/ 62102 h 216442"/>
                  <a:gd name="connsiteX19" fmla="*/ 388175 w 1145591"/>
                  <a:gd name="connsiteY19" fmla="*/ 51127 h 216442"/>
                  <a:gd name="connsiteX20" fmla="*/ 412330 w 1145591"/>
                  <a:gd name="connsiteY20" fmla="*/ 37226 h 216442"/>
                  <a:gd name="connsiteX21" fmla="*/ 435264 w 1145591"/>
                  <a:gd name="connsiteY21" fmla="*/ 21129 h 216442"/>
                  <a:gd name="connsiteX22" fmla="*/ 456979 w 1145591"/>
                  <a:gd name="connsiteY22" fmla="*/ 1861 h 216442"/>
                  <a:gd name="connsiteX23" fmla="*/ 458634 w 1145591"/>
                  <a:gd name="connsiteY23" fmla="*/ 0 h 216442"/>
                  <a:gd name="connsiteX24" fmla="*/ 578569 w 1145591"/>
                  <a:gd name="connsiteY24" fmla="*/ 0 h 216442"/>
                  <a:gd name="connsiteX25" fmla="*/ 722556 w 1145591"/>
                  <a:gd name="connsiteY25" fmla="*/ 0 h 216442"/>
                  <a:gd name="connsiteX26" fmla="*/ 724241 w 1145591"/>
                  <a:gd name="connsiteY26" fmla="*/ 1847 h 216442"/>
                  <a:gd name="connsiteX27" fmla="*/ 745729 w 1145591"/>
                  <a:gd name="connsiteY27" fmla="*/ 21118 h 216442"/>
                  <a:gd name="connsiteX28" fmla="*/ 768926 w 1145591"/>
                  <a:gd name="connsiteY28" fmla="*/ 37217 h 216442"/>
                  <a:gd name="connsiteX29" fmla="*/ 793100 w 1145591"/>
                  <a:gd name="connsiteY29" fmla="*/ 51120 h 216442"/>
                  <a:gd name="connsiteX30" fmla="*/ 818739 w 1145591"/>
                  <a:gd name="connsiteY30" fmla="*/ 62097 h 216442"/>
                  <a:gd name="connsiteX31" fmla="*/ 845111 w 1145591"/>
                  <a:gd name="connsiteY31" fmla="*/ 70879 h 216442"/>
                  <a:gd name="connsiteX32" fmla="*/ 872704 w 1145591"/>
                  <a:gd name="connsiteY32" fmla="*/ 77222 h 216442"/>
                  <a:gd name="connsiteX33" fmla="*/ 900541 w 1145591"/>
                  <a:gd name="connsiteY33" fmla="*/ 81370 h 216442"/>
                  <a:gd name="connsiteX34" fmla="*/ 928623 w 1145591"/>
                  <a:gd name="connsiteY34" fmla="*/ 83320 h 216442"/>
                  <a:gd name="connsiteX35" fmla="*/ 957436 w 1145591"/>
                  <a:gd name="connsiteY35" fmla="*/ 83320 h 216442"/>
                  <a:gd name="connsiteX36" fmla="*/ 986005 w 1145591"/>
                  <a:gd name="connsiteY36" fmla="*/ 81125 h 216442"/>
                  <a:gd name="connsiteX37" fmla="*/ 1014819 w 1145591"/>
                  <a:gd name="connsiteY37" fmla="*/ 76979 h 216442"/>
                  <a:gd name="connsiteX38" fmla="*/ 1042900 w 1145591"/>
                  <a:gd name="connsiteY38" fmla="*/ 70879 h 216442"/>
                  <a:gd name="connsiteX39" fmla="*/ 1070738 w 1145591"/>
                  <a:gd name="connsiteY39" fmla="*/ 63318 h 216442"/>
                  <a:gd name="connsiteX40" fmla="*/ 1098086 w 1145591"/>
                  <a:gd name="connsiteY40" fmla="*/ 53804 h 216442"/>
                  <a:gd name="connsiteX41" fmla="*/ 1124458 w 1145591"/>
                  <a:gd name="connsiteY41" fmla="*/ 42827 h 216442"/>
                  <a:gd name="connsiteX42" fmla="*/ 1145591 w 1145591"/>
                  <a:gd name="connsiteY42" fmla="*/ 32678 h 216442"/>
                  <a:gd name="connsiteX43" fmla="*/ 1108121 w 1145591"/>
                  <a:gd name="connsiteY43" fmla="*/ 100667 h 216442"/>
                  <a:gd name="connsiteX44" fmla="*/ 1069172 w 1145591"/>
                  <a:gd name="connsiteY44" fmla="*/ 176760 h 216442"/>
                  <a:gd name="connsiteX45" fmla="*/ 1004240 w 1145591"/>
                  <a:gd name="connsiteY45" fmla="*/ 216442 h 21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45591" h="216442">
                    <a:moveTo>
                      <a:pt x="1004240" y="216442"/>
                    </a:moveTo>
                    <a:lnTo>
                      <a:pt x="152900" y="216442"/>
                    </a:lnTo>
                    <a:cubicBezTo>
                      <a:pt x="124041" y="216442"/>
                      <a:pt x="98787" y="202011"/>
                      <a:pt x="87966" y="176760"/>
                    </a:cubicBezTo>
                    <a:cubicBezTo>
                      <a:pt x="78045" y="156919"/>
                      <a:pt x="64743" y="130541"/>
                      <a:pt x="49017" y="100667"/>
                    </a:cubicBezTo>
                    <a:lnTo>
                      <a:pt x="0" y="11723"/>
                    </a:lnTo>
                    <a:lnTo>
                      <a:pt x="7314" y="16495"/>
                    </a:lnTo>
                    <a:lnTo>
                      <a:pt x="31713" y="30640"/>
                    </a:lnTo>
                    <a:lnTo>
                      <a:pt x="56843" y="42835"/>
                    </a:lnTo>
                    <a:lnTo>
                      <a:pt x="83193" y="53810"/>
                    </a:lnTo>
                    <a:lnTo>
                      <a:pt x="110520" y="63321"/>
                    </a:lnTo>
                    <a:lnTo>
                      <a:pt x="138334" y="70882"/>
                    </a:lnTo>
                    <a:lnTo>
                      <a:pt x="166637" y="76978"/>
                    </a:lnTo>
                    <a:lnTo>
                      <a:pt x="195182" y="81124"/>
                    </a:lnTo>
                    <a:lnTo>
                      <a:pt x="223974" y="83320"/>
                    </a:lnTo>
                    <a:lnTo>
                      <a:pt x="252276" y="83320"/>
                    </a:lnTo>
                    <a:lnTo>
                      <a:pt x="280822" y="81369"/>
                    </a:lnTo>
                    <a:lnTo>
                      <a:pt x="308636" y="77223"/>
                    </a:lnTo>
                    <a:lnTo>
                      <a:pt x="335962" y="70882"/>
                    </a:lnTo>
                    <a:lnTo>
                      <a:pt x="362556" y="62102"/>
                    </a:lnTo>
                    <a:lnTo>
                      <a:pt x="388175" y="51127"/>
                    </a:lnTo>
                    <a:lnTo>
                      <a:pt x="412330" y="37226"/>
                    </a:lnTo>
                    <a:lnTo>
                      <a:pt x="435264" y="21129"/>
                    </a:lnTo>
                    <a:lnTo>
                      <a:pt x="456979" y="1861"/>
                    </a:lnTo>
                    <a:lnTo>
                      <a:pt x="458634" y="0"/>
                    </a:lnTo>
                    <a:lnTo>
                      <a:pt x="578569" y="0"/>
                    </a:lnTo>
                    <a:lnTo>
                      <a:pt x="722556" y="0"/>
                    </a:lnTo>
                    <a:lnTo>
                      <a:pt x="724241" y="1847"/>
                    </a:lnTo>
                    <a:lnTo>
                      <a:pt x="745729" y="21118"/>
                    </a:lnTo>
                    <a:lnTo>
                      <a:pt x="768926" y="37217"/>
                    </a:lnTo>
                    <a:lnTo>
                      <a:pt x="793100" y="51120"/>
                    </a:lnTo>
                    <a:lnTo>
                      <a:pt x="818739" y="62097"/>
                    </a:lnTo>
                    <a:lnTo>
                      <a:pt x="845111" y="70879"/>
                    </a:lnTo>
                    <a:lnTo>
                      <a:pt x="872704" y="77222"/>
                    </a:lnTo>
                    <a:lnTo>
                      <a:pt x="900541" y="81370"/>
                    </a:lnTo>
                    <a:lnTo>
                      <a:pt x="928623" y="83320"/>
                    </a:lnTo>
                    <a:lnTo>
                      <a:pt x="957436" y="83320"/>
                    </a:lnTo>
                    <a:lnTo>
                      <a:pt x="986005" y="81125"/>
                    </a:lnTo>
                    <a:lnTo>
                      <a:pt x="1014819" y="76979"/>
                    </a:lnTo>
                    <a:lnTo>
                      <a:pt x="1042900" y="70879"/>
                    </a:lnTo>
                    <a:lnTo>
                      <a:pt x="1070738" y="63318"/>
                    </a:lnTo>
                    <a:lnTo>
                      <a:pt x="1098086" y="53804"/>
                    </a:lnTo>
                    <a:lnTo>
                      <a:pt x="1124458" y="42827"/>
                    </a:lnTo>
                    <a:lnTo>
                      <a:pt x="1145591" y="32678"/>
                    </a:lnTo>
                    <a:lnTo>
                      <a:pt x="1108121" y="100667"/>
                    </a:lnTo>
                    <a:cubicBezTo>
                      <a:pt x="1092395" y="130541"/>
                      <a:pt x="1079092" y="156920"/>
                      <a:pt x="1069172" y="176760"/>
                    </a:cubicBezTo>
                    <a:cubicBezTo>
                      <a:pt x="1058351" y="202012"/>
                      <a:pt x="1033099" y="216442"/>
                      <a:pt x="1004240" y="216442"/>
                    </a:cubicBezTo>
                    <a:close/>
                  </a:path>
                </a:pathLst>
              </a:custGeom>
              <a:solidFill>
                <a:srgbClr val="000000"/>
              </a:solidFill>
              <a:ln w="170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11" name="Group 10">
                <a:extLst>
                  <a:ext uri="{FF2B5EF4-FFF2-40B4-BE49-F238E27FC236}">
                    <a16:creationId xmlns:a16="http://schemas.microsoft.com/office/drawing/2014/main" id="{70AAF516-5F7E-4E58-9764-6BEFC739DB32}"/>
                  </a:ext>
                </a:extLst>
              </p:cNvPr>
              <p:cNvGrpSpPr/>
              <p:nvPr/>
            </p:nvGrpSpPr>
            <p:grpSpPr>
              <a:xfrm>
                <a:off x="9171842" y="2631274"/>
                <a:ext cx="883445" cy="804348"/>
                <a:chOff x="4282342" y="3346450"/>
                <a:chExt cx="883445" cy="804348"/>
              </a:xfrm>
            </p:grpSpPr>
            <p:grpSp>
              <p:nvGrpSpPr>
                <p:cNvPr id="13" name="Group 12">
                  <a:extLst>
                    <a:ext uri="{FF2B5EF4-FFF2-40B4-BE49-F238E27FC236}">
                      <a16:creationId xmlns:a16="http://schemas.microsoft.com/office/drawing/2014/main" id="{22E52AA4-9519-4BB8-9CA9-9FD1597A0196}"/>
                    </a:ext>
                  </a:extLst>
                </p:cNvPr>
                <p:cNvGrpSpPr/>
                <p:nvPr/>
              </p:nvGrpSpPr>
              <p:grpSpPr>
                <a:xfrm>
                  <a:off x="4282343" y="3747691"/>
                  <a:ext cx="883444" cy="191691"/>
                  <a:chOff x="4282343" y="3747691"/>
                  <a:chExt cx="883444" cy="191691"/>
                </a:xfrm>
              </p:grpSpPr>
              <p:sp>
                <p:nvSpPr>
                  <p:cNvPr id="22" name="Freeform 6">
                    <a:extLst>
                      <a:ext uri="{FF2B5EF4-FFF2-40B4-BE49-F238E27FC236}">
                        <a16:creationId xmlns:a16="http://schemas.microsoft.com/office/drawing/2014/main" id="{DC9CFD20-E213-4CFF-87E8-3472CA09322F}"/>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23" name="Freeform 7">
                    <a:extLst>
                      <a:ext uri="{FF2B5EF4-FFF2-40B4-BE49-F238E27FC236}">
                        <a16:creationId xmlns:a16="http://schemas.microsoft.com/office/drawing/2014/main" id="{35E088F0-9971-4050-8354-8C28260242F0}"/>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nvGrpSpPr>
                <p:cNvPr id="14" name="Group 13">
                  <a:extLst>
                    <a:ext uri="{FF2B5EF4-FFF2-40B4-BE49-F238E27FC236}">
                      <a16:creationId xmlns:a16="http://schemas.microsoft.com/office/drawing/2014/main" id="{CF03DED4-6FC0-4947-80DE-727DAC395AD6}"/>
                    </a:ext>
                  </a:extLst>
                </p:cNvPr>
                <p:cNvGrpSpPr/>
                <p:nvPr/>
              </p:nvGrpSpPr>
              <p:grpSpPr>
                <a:xfrm>
                  <a:off x="4282343" y="3536951"/>
                  <a:ext cx="883444" cy="192881"/>
                  <a:chOff x="4282343" y="3536951"/>
                  <a:chExt cx="883444" cy="192881"/>
                </a:xfrm>
              </p:grpSpPr>
              <p:sp>
                <p:nvSpPr>
                  <p:cNvPr id="20" name="Freeform 8">
                    <a:extLst>
                      <a:ext uri="{FF2B5EF4-FFF2-40B4-BE49-F238E27FC236}">
                        <a16:creationId xmlns:a16="http://schemas.microsoft.com/office/drawing/2014/main" id="{FF5C5008-3823-41DE-B028-2EDDCF4BAC30}"/>
                      </a:ext>
                    </a:extLst>
                  </p:cNvPr>
                  <p:cNvSpPr>
                    <a:spLocks/>
                  </p:cNvSpPr>
                  <p:nvPr/>
                </p:nvSpPr>
                <p:spPr bwMode="auto">
                  <a:xfrm rot="10800000">
                    <a:off x="4282343" y="3536951"/>
                    <a:ext cx="883444" cy="19288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21" name="Freeform 9">
                    <a:extLst>
                      <a:ext uri="{FF2B5EF4-FFF2-40B4-BE49-F238E27FC236}">
                        <a16:creationId xmlns:a16="http://schemas.microsoft.com/office/drawing/2014/main" id="{39AAC885-1EC7-4A2A-B496-1D284401F23B}"/>
                      </a:ext>
                    </a:extLst>
                  </p:cNvPr>
                  <p:cNvSpPr>
                    <a:spLocks/>
                  </p:cNvSpPr>
                  <p:nvPr/>
                </p:nvSpPr>
                <p:spPr bwMode="auto">
                  <a:xfrm rot="10800000">
                    <a:off x="4884799" y="3536951"/>
                    <a:ext cx="280988" cy="19288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dirty="0"/>
                  </a:p>
                </p:txBody>
              </p:sp>
            </p:grpSp>
            <p:sp>
              <p:nvSpPr>
                <p:cNvPr id="15" name="Freeform 10">
                  <a:extLst>
                    <a:ext uri="{FF2B5EF4-FFF2-40B4-BE49-F238E27FC236}">
                      <a16:creationId xmlns:a16="http://schemas.microsoft.com/office/drawing/2014/main" id="{6E48B148-B28D-433A-A113-F3783F0500D9}"/>
                    </a:ext>
                  </a:extLst>
                </p:cNvPr>
                <p:cNvSpPr>
                  <a:spLocks/>
                </p:cNvSpPr>
                <p:nvPr/>
              </p:nvSpPr>
              <p:spPr bwMode="auto">
                <a:xfrm rot="10800000">
                  <a:off x="4410930" y="3346450"/>
                  <a:ext cx="626269" cy="172641"/>
                </a:xfrm>
                <a:custGeom>
                  <a:avLst/>
                  <a:gdLst>
                    <a:gd name="T0" fmla="*/ 509 w 1017"/>
                    <a:gd name="T1" fmla="*/ 281 h 281"/>
                    <a:gd name="T2" fmla="*/ 0 w 1017"/>
                    <a:gd name="T3" fmla="*/ 0 h 281"/>
                    <a:gd name="T4" fmla="*/ 1017 w 1017"/>
                    <a:gd name="T5" fmla="*/ 0 h 281"/>
                    <a:gd name="T6" fmla="*/ 509 w 1017"/>
                    <a:gd name="T7" fmla="*/ 281 h 281"/>
                  </a:gdLst>
                  <a:ahLst/>
                  <a:cxnLst>
                    <a:cxn ang="0">
                      <a:pos x="T0" y="T1"/>
                    </a:cxn>
                    <a:cxn ang="0">
                      <a:pos x="T2" y="T3"/>
                    </a:cxn>
                    <a:cxn ang="0">
                      <a:pos x="T4" y="T5"/>
                    </a:cxn>
                    <a:cxn ang="0">
                      <a:pos x="T6" y="T7"/>
                    </a:cxn>
                  </a:cxnLst>
                  <a:rect l="0" t="0" r="r" b="b"/>
                  <a:pathLst>
                    <a:path w="1017" h="281">
                      <a:moveTo>
                        <a:pt x="509" y="281"/>
                      </a:moveTo>
                      <a:cubicBezTo>
                        <a:pt x="243" y="281"/>
                        <a:pt x="24" y="157"/>
                        <a:pt x="0" y="0"/>
                      </a:cubicBezTo>
                      <a:lnTo>
                        <a:pt x="1017" y="0"/>
                      </a:lnTo>
                      <a:cubicBezTo>
                        <a:pt x="993" y="157"/>
                        <a:pt x="774" y="281"/>
                        <a:pt x="509" y="281"/>
                      </a:cubicBezTo>
                      <a:close/>
                    </a:path>
                  </a:pathLst>
                </a:custGeom>
                <a:solidFill>
                  <a:schemeClr val="bg2">
                    <a:lumMod val="50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16" name="Freeform 11">
                  <a:extLst>
                    <a:ext uri="{FF2B5EF4-FFF2-40B4-BE49-F238E27FC236}">
                      <a16:creationId xmlns:a16="http://schemas.microsoft.com/office/drawing/2014/main" id="{496C51EF-324A-4852-9138-942CD85D4D4A}"/>
                    </a:ext>
                  </a:extLst>
                </p:cNvPr>
                <p:cNvSpPr>
                  <a:spLocks/>
                </p:cNvSpPr>
                <p:nvPr/>
              </p:nvSpPr>
              <p:spPr bwMode="auto">
                <a:xfrm rot="10800000">
                  <a:off x="4596668" y="3346450"/>
                  <a:ext cx="440531" cy="172641"/>
                </a:xfrm>
                <a:custGeom>
                  <a:avLst/>
                  <a:gdLst>
                    <a:gd name="T0" fmla="*/ 416 w 716"/>
                    <a:gd name="T1" fmla="*/ 0 h 281"/>
                    <a:gd name="T2" fmla="*/ 0 w 716"/>
                    <a:gd name="T3" fmla="*/ 0 h 281"/>
                    <a:gd name="T4" fmla="*/ 509 w 716"/>
                    <a:gd name="T5" fmla="*/ 281 h 281"/>
                    <a:gd name="T6" fmla="*/ 716 w 716"/>
                    <a:gd name="T7" fmla="*/ 254 h 281"/>
                    <a:gd name="T8" fmla="*/ 416 w 716"/>
                    <a:gd name="T9" fmla="*/ 0 h 281"/>
                  </a:gdLst>
                  <a:ahLst/>
                  <a:cxnLst>
                    <a:cxn ang="0">
                      <a:pos x="T0" y="T1"/>
                    </a:cxn>
                    <a:cxn ang="0">
                      <a:pos x="T2" y="T3"/>
                    </a:cxn>
                    <a:cxn ang="0">
                      <a:pos x="T4" y="T5"/>
                    </a:cxn>
                    <a:cxn ang="0">
                      <a:pos x="T6" y="T7"/>
                    </a:cxn>
                    <a:cxn ang="0">
                      <a:pos x="T8" y="T9"/>
                    </a:cxn>
                  </a:cxnLst>
                  <a:rect l="0" t="0" r="r" b="b"/>
                  <a:pathLst>
                    <a:path w="716" h="281">
                      <a:moveTo>
                        <a:pt x="416" y="0"/>
                      </a:moveTo>
                      <a:lnTo>
                        <a:pt x="0" y="0"/>
                      </a:lnTo>
                      <a:cubicBezTo>
                        <a:pt x="24" y="157"/>
                        <a:pt x="243" y="281"/>
                        <a:pt x="509" y="281"/>
                      </a:cubicBezTo>
                      <a:cubicBezTo>
                        <a:pt x="582" y="281"/>
                        <a:pt x="653" y="272"/>
                        <a:pt x="716" y="254"/>
                      </a:cubicBezTo>
                      <a:cubicBezTo>
                        <a:pt x="552" y="210"/>
                        <a:pt x="433" y="113"/>
                        <a:pt x="416" y="0"/>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nvGrpSpPr>
                <p:cNvPr id="17" name="Group 16">
                  <a:extLst>
                    <a:ext uri="{FF2B5EF4-FFF2-40B4-BE49-F238E27FC236}">
                      <a16:creationId xmlns:a16="http://schemas.microsoft.com/office/drawing/2014/main" id="{A3EFADF5-B0CD-4698-8741-20A680C89A65}"/>
                    </a:ext>
                  </a:extLst>
                </p:cNvPr>
                <p:cNvGrpSpPr/>
                <p:nvPr/>
              </p:nvGrpSpPr>
              <p:grpSpPr>
                <a:xfrm>
                  <a:off x="4282342" y="3959107"/>
                  <a:ext cx="883444" cy="191691"/>
                  <a:chOff x="4282343" y="3747691"/>
                  <a:chExt cx="883444" cy="191691"/>
                </a:xfrm>
              </p:grpSpPr>
              <p:sp>
                <p:nvSpPr>
                  <p:cNvPr id="18" name="Freeform 6">
                    <a:extLst>
                      <a:ext uri="{FF2B5EF4-FFF2-40B4-BE49-F238E27FC236}">
                        <a16:creationId xmlns:a16="http://schemas.microsoft.com/office/drawing/2014/main" id="{C9E774B0-4D17-4CE3-8E64-C2237C68C6DC}"/>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19" name="Freeform 7">
                    <a:extLst>
                      <a:ext uri="{FF2B5EF4-FFF2-40B4-BE49-F238E27FC236}">
                        <a16:creationId xmlns:a16="http://schemas.microsoft.com/office/drawing/2014/main" id="{B16A7D43-F868-43F1-8C8D-5E6893111E65}"/>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sp>
            <p:nvSpPr>
              <p:cNvPr id="12" name="Freeform: Shape 11">
                <a:extLst>
                  <a:ext uri="{FF2B5EF4-FFF2-40B4-BE49-F238E27FC236}">
                    <a16:creationId xmlns:a16="http://schemas.microsoft.com/office/drawing/2014/main" id="{1CA32B00-EB96-4E3E-B0B6-4786E6AA1C4E}"/>
                  </a:ext>
                </a:extLst>
              </p:cNvPr>
              <p:cNvSpPr>
                <a:spLocks/>
              </p:cNvSpPr>
              <p:nvPr/>
            </p:nvSpPr>
            <p:spPr bwMode="auto">
              <a:xfrm rot="10800000">
                <a:off x="8381675" y="3761713"/>
                <a:ext cx="2463781" cy="2206079"/>
              </a:xfrm>
              <a:custGeom>
                <a:avLst/>
                <a:gdLst>
                  <a:gd name="connsiteX0" fmla="*/ 1488295 w 1539722"/>
                  <a:gd name="connsiteY0" fmla="*/ 646634 h 1378673"/>
                  <a:gd name="connsiteX1" fmla="*/ 1493331 w 1539722"/>
                  <a:gd name="connsiteY1" fmla="*/ 650903 h 1378673"/>
                  <a:gd name="connsiteX2" fmla="*/ 1503250 w 1539722"/>
                  <a:gd name="connsiteY2" fmla="*/ 661421 h 1378673"/>
                  <a:gd name="connsiteX3" fmla="*/ 1512254 w 1539722"/>
                  <a:gd name="connsiteY3" fmla="*/ 673464 h 1378673"/>
                  <a:gd name="connsiteX4" fmla="*/ 1520036 w 1539722"/>
                  <a:gd name="connsiteY4" fmla="*/ 686880 h 1378673"/>
                  <a:gd name="connsiteX5" fmla="*/ 1526751 w 1539722"/>
                  <a:gd name="connsiteY5" fmla="*/ 701514 h 1378673"/>
                  <a:gd name="connsiteX6" fmla="*/ 1532397 w 1539722"/>
                  <a:gd name="connsiteY6" fmla="*/ 717216 h 1378673"/>
                  <a:gd name="connsiteX7" fmla="*/ 1536365 w 1539722"/>
                  <a:gd name="connsiteY7" fmla="*/ 733680 h 1378673"/>
                  <a:gd name="connsiteX8" fmla="*/ 1538959 w 1539722"/>
                  <a:gd name="connsiteY8" fmla="*/ 750754 h 1378673"/>
                  <a:gd name="connsiteX9" fmla="*/ 1539722 w 1539722"/>
                  <a:gd name="connsiteY9" fmla="*/ 768285 h 1378673"/>
                  <a:gd name="connsiteX10" fmla="*/ 1538959 w 1539722"/>
                  <a:gd name="connsiteY10" fmla="*/ 786121 h 1378673"/>
                  <a:gd name="connsiteX11" fmla="*/ 1535907 w 1539722"/>
                  <a:gd name="connsiteY11" fmla="*/ 803652 h 1378673"/>
                  <a:gd name="connsiteX12" fmla="*/ 1531176 w 1539722"/>
                  <a:gd name="connsiteY12" fmla="*/ 821336 h 1378673"/>
                  <a:gd name="connsiteX13" fmla="*/ 1524309 w 1539722"/>
                  <a:gd name="connsiteY13" fmla="*/ 838409 h 1378673"/>
                  <a:gd name="connsiteX14" fmla="*/ 1515001 w 1539722"/>
                  <a:gd name="connsiteY14" fmla="*/ 854873 h 1378673"/>
                  <a:gd name="connsiteX15" fmla="*/ 1503250 w 1539722"/>
                  <a:gd name="connsiteY15" fmla="*/ 870728 h 1378673"/>
                  <a:gd name="connsiteX16" fmla="*/ 1489058 w 1539722"/>
                  <a:gd name="connsiteY16" fmla="*/ 885362 h 1378673"/>
                  <a:gd name="connsiteX17" fmla="*/ 1480665 w 1539722"/>
                  <a:gd name="connsiteY17" fmla="*/ 892070 h 1378673"/>
                  <a:gd name="connsiteX18" fmla="*/ 1483565 w 1539722"/>
                  <a:gd name="connsiteY18" fmla="*/ 897101 h 1378673"/>
                  <a:gd name="connsiteX19" fmla="*/ 1487532 w 1539722"/>
                  <a:gd name="connsiteY19" fmla="*/ 907162 h 1378673"/>
                  <a:gd name="connsiteX20" fmla="*/ 1489974 w 1539722"/>
                  <a:gd name="connsiteY20" fmla="*/ 917223 h 1378673"/>
                  <a:gd name="connsiteX21" fmla="*/ 1491347 w 1539722"/>
                  <a:gd name="connsiteY21" fmla="*/ 927437 h 1378673"/>
                  <a:gd name="connsiteX22" fmla="*/ 1491347 w 1539722"/>
                  <a:gd name="connsiteY22" fmla="*/ 937498 h 1378673"/>
                  <a:gd name="connsiteX23" fmla="*/ 1490279 w 1539722"/>
                  <a:gd name="connsiteY23" fmla="*/ 947102 h 1378673"/>
                  <a:gd name="connsiteX24" fmla="*/ 1487074 w 1539722"/>
                  <a:gd name="connsiteY24" fmla="*/ 961585 h 1378673"/>
                  <a:gd name="connsiteX25" fmla="*/ 1479597 w 1539722"/>
                  <a:gd name="connsiteY25" fmla="*/ 980183 h 1378673"/>
                  <a:gd name="connsiteX26" fmla="*/ 1469831 w 1539722"/>
                  <a:gd name="connsiteY26" fmla="*/ 997257 h 1378673"/>
                  <a:gd name="connsiteX27" fmla="*/ 1458538 w 1539722"/>
                  <a:gd name="connsiteY27" fmla="*/ 1012959 h 1378673"/>
                  <a:gd name="connsiteX28" fmla="*/ 1446940 w 1539722"/>
                  <a:gd name="connsiteY28" fmla="*/ 1026831 h 1378673"/>
                  <a:gd name="connsiteX29" fmla="*/ 1441142 w 1539722"/>
                  <a:gd name="connsiteY29" fmla="*/ 1032624 h 1378673"/>
                  <a:gd name="connsiteX30" fmla="*/ 1440226 w 1539722"/>
                  <a:gd name="connsiteY30" fmla="*/ 1024239 h 1378673"/>
                  <a:gd name="connsiteX31" fmla="*/ 1436869 w 1539722"/>
                  <a:gd name="connsiteY31" fmla="*/ 1007013 h 1378673"/>
                  <a:gd name="connsiteX32" fmla="*/ 1431833 w 1539722"/>
                  <a:gd name="connsiteY32" fmla="*/ 989482 h 1378673"/>
                  <a:gd name="connsiteX33" fmla="*/ 1424813 w 1539722"/>
                  <a:gd name="connsiteY33" fmla="*/ 971798 h 1378673"/>
                  <a:gd name="connsiteX34" fmla="*/ 1420235 w 1539722"/>
                  <a:gd name="connsiteY34" fmla="*/ 962957 h 1378673"/>
                  <a:gd name="connsiteX35" fmla="*/ 1414894 w 1539722"/>
                  <a:gd name="connsiteY35" fmla="*/ 953505 h 1378673"/>
                  <a:gd name="connsiteX36" fmla="*/ 1402228 w 1539722"/>
                  <a:gd name="connsiteY36" fmla="*/ 935669 h 1378673"/>
                  <a:gd name="connsiteX37" fmla="*/ 1387426 w 1539722"/>
                  <a:gd name="connsiteY37" fmla="*/ 919205 h 1378673"/>
                  <a:gd name="connsiteX38" fmla="*/ 1370182 w 1539722"/>
                  <a:gd name="connsiteY38" fmla="*/ 904723 h 1378673"/>
                  <a:gd name="connsiteX39" fmla="*/ 1350802 w 1539722"/>
                  <a:gd name="connsiteY39" fmla="*/ 891613 h 1378673"/>
                  <a:gd name="connsiteX40" fmla="*/ 1329285 w 1539722"/>
                  <a:gd name="connsiteY40" fmla="*/ 880027 h 1378673"/>
                  <a:gd name="connsiteX41" fmla="*/ 1305479 w 1539722"/>
                  <a:gd name="connsiteY41" fmla="*/ 870118 h 1378673"/>
                  <a:gd name="connsiteX42" fmla="*/ 1279537 w 1539722"/>
                  <a:gd name="connsiteY42" fmla="*/ 861733 h 1378673"/>
                  <a:gd name="connsiteX43" fmla="*/ 1265802 w 1539722"/>
                  <a:gd name="connsiteY43" fmla="*/ 858227 h 1378673"/>
                  <a:gd name="connsiteX44" fmla="*/ 1258783 w 1539722"/>
                  <a:gd name="connsiteY44" fmla="*/ 886734 h 1378673"/>
                  <a:gd name="connsiteX45" fmla="*/ 1271144 w 1539722"/>
                  <a:gd name="connsiteY45" fmla="*/ 889783 h 1378673"/>
                  <a:gd name="connsiteX46" fmla="*/ 1294034 w 1539722"/>
                  <a:gd name="connsiteY46" fmla="*/ 897101 h 1378673"/>
                  <a:gd name="connsiteX47" fmla="*/ 1314940 w 1539722"/>
                  <a:gd name="connsiteY47" fmla="*/ 905638 h 1378673"/>
                  <a:gd name="connsiteX48" fmla="*/ 1334015 w 1539722"/>
                  <a:gd name="connsiteY48" fmla="*/ 915699 h 1378673"/>
                  <a:gd name="connsiteX49" fmla="*/ 1350954 w 1539722"/>
                  <a:gd name="connsiteY49" fmla="*/ 926980 h 1378673"/>
                  <a:gd name="connsiteX50" fmla="*/ 1366062 w 1539722"/>
                  <a:gd name="connsiteY50" fmla="*/ 939480 h 1378673"/>
                  <a:gd name="connsiteX51" fmla="*/ 1378880 w 1539722"/>
                  <a:gd name="connsiteY51" fmla="*/ 953200 h 1378673"/>
                  <a:gd name="connsiteX52" fmla="*/ 1389715 w 1539722"/>
                  <a:gd name="connsiteY52" fmla="*/ 968445 h 1378673"/>
                  <a:gd name="connsiteX53" fmla="*/ 1394293 w 1539722"/>
                  <a:gd name="connsiteY53" fmla="*/ 976524 h 1378673"/>
                  <a:gd name="connsiteX54" fmla="*/ 1397650 w 1539722"/>
                  <a:gd name="connsiteY54" fmla="*/ 982927 h 1378673"/>
                  <a:gd name="connsiteX55" fmla="*/ 1402991 w 1539722"/>
                  <a:gd name="connsiteY55" fmla="*/ 995885 h 1378673"/>
                  <a:gd name="connsiteX56" fmla="*/ 1407111 w 1539722"/>
                  <a:gd name="connsiteY56" fmla="*/ 1008995 h 1378673"/>
                  <a:gd name="connsiteX57" fmla="*/ 1409858 w 1539722"/>
                  <a:gd name="connsiteY57" fmla="*/ 1021953 h 1378673"/>
                  <a:gd name="connsiteX58" fmla="*/ 1412452 w 1539722"/>
                  <a:gd name="connsiteY58" fmla="*/ 1041008 h 1378673"/>
                  <a:gd name="connsiteX59" fmla="*/ 1412758 w 1539722"/>
                  <a:gd name="connsiteY59" fmla="*/ 1065095 h 1378673"/>
                  <a:gd name="connsiteX60" fmla="*/ 1410774 w 1539722"/>
                  <a:gd name="connsiteY60" fmla="*/ 1086437 h 1378673"/>
                  <a:gd name="connsiteX61" fmla="*/ 1407569 w 1539722"/>
                  <a:gd name="connsiteY61" fmla="*/ 1104273 h 1378673"/>
                  <a:gd name="connsiteX62" fmla="*/ 1402991 w 1539722"/>
                  <a:gd name="connsiteY62" fmla="*/ 1122414 h 1378673"/>
                  <a:gd name="connsiteX63" fmla="*/ 1401770 w 1539722"/>
                  <a:gd name="connsiteY63" fmla="*/ 1125158 h 1378673"/>
                  <a:gd name="connsiteX64" fmla="*/ 1402228 w 1539722"/>
                  <a:gd name="connsiteY64" fmla="*/ 1125158 h 1378673"/>
                  <a:gd name="connsiteX65" fmla="*/ 1399481 w 1539722"/>
                  <a:gd name="connsiteY65" fmla="*/ 1132628 h 1378673"/>
                  <a:gd name="connsiteX66" fmla="*/ 1393072 w 1539722"/>
                  <a:gd name="connsiteY66" fmla="*/ 1146957 h 1378673"/>
                  <a:gd name="connsiteX67" fmla="*/ 1386052 w 1539722"/>
                  <a:gd name="connsiteY67" fmla="*/ 1160372 h 1378673"/>
                  <a:gd name="connsiteX68" fmla="*/ 1378117 w 1539722"/>
                  <a:gd name="connsiteY68" fmla="*/ 1173178 h 1378673"/>
                  <a:gd name="connsiteX69" fmla="*/ 1369419 w 1539722"/>
                  <a:gd name="connsiteY69" fmla="*/ 1185221 h 1378673"/>
                  <a:gd name="connsiteX70" fmla="*/ 1360110 w 1539722"/>
                  <a:gd name="connsiteY70" fmla="*/ 1196349 h 1378673"/>
                  <a:gd name="connsiteX71" fmla="*/ 1345003 w 1539722"/>
                  <a:gd name="connsiteY71" fmla="*/ 1211746 h 1378673"/>
                  <a:gd name="connsiteX72" fmla="*/ 1323333 w 1539722"/>
                  <a:gd name="connsiteY72" fmla="*/ 1229277 h 1378673"/>
                  <a:gd name="connsiteX73" fmla="*/ 1300596 w 1539722"/>
                  <a:gd name="connsiteY73" fmla="*/ 1243455 h 1378673"/>
                  <a:gd name="connsiteX74" fmla="*/ 1277248 w 1539722"/>
                  <a:gd name="connsiteY74" fmla="*/ 1253973 h 1378673"/>
                  <a:gd name="connsiteX75" fmla="*/ 1254052 w 1539722"/>
                  <a:gd name="connsiteY75" fmla="*/ 1260833 h 1378673"/>
                  <a:gd name="connsiteX76" fmla="*/ 1243065 w 1539722"/>
                  <a:gd name="connsiteY76" fmla="*/ 1262815 h 1378673"/>
                  <a:gd name="connsiteX77" fmla="*/ 1247796 w 1539722"/>
                  <a:gd name="connsiteY77" fmla="*/ 1252754 h 1378673"/>
                  <a:gd name="connsiteX78" fmla="*/ 1256036 w 1539722"/>
                  <a:gd name="connsiteY78" fmla="*/ 1230649 h 1378673"/>
                  <a:gd name="connsiteX79" fmla="*/ 1261987 w 1539722"/>
                  <a:gd name="connsiteY79" fmla="*/ 1206411 h 1378673"/>
                  <a:gd name="connsiteX80" fmla="*/ 1264124 w 1539722"/>
                  <a:gd name="connsiteY80" fmla="*/ 1186745 h 1378673"/>
                  <a:gd name="connsiteX81" fmla="*/ 1264582 w 1539722"/>
                  <a:gd name="connsiteY81" fmla="*/ 1173330 h 1378673"/>
                  <a:gd name="connsiteX82" fmla="*/ 1264276 w 1539722"/>
                  <a:gd name="connsiteY82" fmla="*/ 1166470 h 1378673"/>
                  <a:gd name="connsiteX83" fmla="*/ 1263514 w 1539722"/>
                  <a:gd name="connsiteY83" fmla="*/ 1155952 h 1378673"/>
                  <a:gd name="connsiteX84" fmla="*/ 1260156 w 1539722"/>
                  <a:gd name="connsiteY84" fmla="*/ 1135372 h 1378673"/>
                  <a:gd name="connsiteX85" fmla="*/ 1254052 w 1539722"/>
                  <a:gd name="connsiteY85" fmla="*/ 1115249 h 1378673"/>
                  <a:gd name="connsiteX86" fmla="*/ 1245812 w 1539722"/>
                  <a:gd name="connsiteY86" fmla="*/ 1095584 h 1378673"/>
                  <a:gd name="connsiteX87" fmla="*/ 1234824 w 1539722"/>
                  <a:gd name="connsiteY87" fmla="*/ 1076375 h 1378673"/>
                  <a:gd name="connsiteX88" fmla="*/ 1221396 w 1539722"/>
                  <a:gd name="connsiteY88" fmla="*/ 1057320 h 1378673"/>
                  <a:gd name="connsiteX89" fmla="*/ 1205830 w 1539722"/>
                  <a:gd name="connsiteY89" fmla="*/ 1039027 h 1378673"/>
                  <a:gd name="connsiteX90" fmla="*/ 1187671 w 1539722"/>
                  <a:gd name="connsiteY90" fmla="*/ 1021191 h 1378673"/>
                  <a:gd name="connsiteX91" fmla="*/ 1177446 w 1539722"/>
                  <a:gd name="connsiteY91" fmla="*/ 1012349 h 1378673"/>
                  <a:gd name="connsiteX92" fmla="*/ 1182482 w 1539722"/>
                  <a:gd name="connsiteY92" fmla="*/ 1002135 h 1378673"/>
                  <a:gd name="connsiteX93" fmla="*/ 1189349 w 1539722"/>
                  <a:gd name="connsiteY93" fmla="*/ 981707 h 1378673"/>
                  <a:gd name="connsiteX94" fmla="*/ 1193775 w 1539722"/>
                  <a:gd name="connsiteY94" fmla="*/ 961890 h 1378673"/>
                  <a:gd name="connsiteX95" fmla="*/ 1195758 w 1539722"/>
                  <a:gd name="connsiteY95" fmla="*/ 943749 h 1378673"/>
                  <a:gd name="connsiteX96" fmla="*/ 1196369 w 1539722"/>
                  <a:gd name="connsiteY96" fmla="*/ 920272 h 1378673"/>
                  <a:gd name="connsiteX97" fmla="*/ 1194538 w 1539722"/>
                  <a:gd name="connsiteY97" fmla="*/ 900912 h 1378673"/>
                  <a:gd name="connsiteX98" fmla="*/ 1194080 w 1539722"/>
                  <a:gd name="connsiteY98" fmla="*/ 898778 h 1378673"/>
                  <a:gd name="connsiteX99" fmla="*/ 1165238 w 1539722"/>
                  <a:gd name="connsiteY99" fmla="*/ 904418 h 1378673"/>
                  <a:gd name="connsiteX100" fmla="*/ 1166459 w 1539722"/>
                  <a:gd name="connsiteY100" fmla="*/ 910211 h 1378673"/>
                  <a:gd name="connsiteX101" fmla="*/ 1167375 w 1539722"/>
                  <a:gd name="connsiteY101" fmla="*/ 938261 h 1378673"/>
                  <a:gd name="connsiteX102" fmla="*/ 1165391 w 1539722"/>
                  <a:gd name="connsiteY102" fmla="*/ 956554 h 1378673"/>
                  <a:gd name="connsiteX103" fmla="*/ 1162644 w 1539722"/>
                  <a:gd name="connsiteY103" fmla="*/ 969817 h 1378673"/>
                  <a:gd name="connsiteX104" fmla="*/ 1158524 w 1539722"/>
                  <a:gd name="connsiteY104" fmla="*/ 983537 h 1378673"/>
                  <a:gd name="connsiteX105" fmla="*/ 1152572 w 1539722"/>
                  <a:gd name="connsiteY105" fmla="*/ 997562 h 1378673"/>
                  <a:gd name="connsiteX106" fmla="*/ 1144942 w 1539722"/>
                  <a:gd name="connsiteY106" fmla="*/ 1011129 h 1378673"/>
                  <a:gd name="connsiteX107" fmla="*/ 1134565 w 1539722"/>
                  <a:gd name="connsiteY107" fmla="*/ 1024544 h 1378673"/>
                  <a:gd name="connsiteX108" fmla="*/ 1121899 w 1539722"/>
                  <a:gd name="connsiteY108" fmla="*/ 1037045 h 1378673"/>
                  <a:gd name="connsiteX109" fmla="*/ 1106487 w 1539722"/>
                  <a:gd name="connsiteY109" fmla="*/ 1048631 h 1378673"/>
                  <a:gd name="connsiteX110" fmla="*/ 1088174 w 1539722"/>
                  <a:gd name="connsiteY110" fmla="*/ 1058844 h 1378673"/>
                  <a:gd name="connsiteX111" fmla="*/ 1066352 w 1539722"/>
                  <a:gd name="connsiteY111" fmla="*/ 1067076 h 1378673"/>
                  <a:gd name="connsiteX112" fmla="*/ 1053839 w 1539722"/>
                  <a:gd name="connsiteY112" fmla="*/ 1070583 h 1378673"/>
                  <a:gd name="connsiteX113" fmla="*/ 1061011 w 1539722"/>
                  <a:gd name="connsiteY113" fmla="*/ 1098937 h 1378673"/>
                  <a:gd name="connsiteX114" fmla="*/ 1070168 w 1539722"/>
                  <a:gd name="connsiteY114" fmla="*/ 1096498 h 1378673"/>
                  <a:gd name="connsiteX115" fmla="*/ 1086954 w 1539722"/>
                  <a:gd name="connsiteY115" fmla="*/ 1091010 h 1378673"/>
                  <a:gd name="connsiteX116" fmla="*/ 1102214 w 1539722"/>
                  <a:gd name="connsiteY116" fmla="*/ 1084455 h 1378673"/>
                  <a:gd name="connsiteX117" fmla="*/ 1115948 w 1539722"/>
                  <a:gd name="connsiteY117" fmla="*/ 1077138 h 1378673"/>
                  <a:gd name="connsiteX118" fmla="*/ 1128309 w 1539722"/>
                  <a:gd name="connsiteY118" fmla="*/ 1069211 h 1378673"/>
                  <a:gd name="connsiteX119" fmla="*/ 1139296 w 1539722"/>
                  <a:gd name="connsiteY119" fmla="*/ 1060674 h 1378673"/>
                  <a:gd name="connsiteX120" fmla="*/ 1149215 w 1539722"/>
                  <a:gd name="connsiteY120" fmla="*/ 1051679 h 1378673"/>
                  <a:gd name="connsiteX121" fmla="*/ 1157913 w 1539722"/>
                  <a:gd name="connsiteY121" fmla="*/ 1042380 h 1378673"/>
                  <a:gd name="connsiteX122" fmla="*/ 1161881 w 1539722"/>
                  <a:gd name="connsiteY122" fmla="*/ 1037502 h 1378673"/>
                  <a:gd name="connsiteX123" fmla="*/ 1170427 w 1539722"/>
                  <a:gd name="connsiteY123" fmla="*/ 1044972 h 1378673"/>
                  <a:gd name="connsiteX124" fmla="*/ 1185687 w 1539722"/>
                  <a:gd name="connsiteY124" fmla="*/ 1060369 h 1378673"/>
                  <a:gd name="connsiteX125" fmla="*/ 1198810 w 1539722"/>
                  <a:gd name="connsiteY125" fmla="*/ 1076223 h 1378673"/>
                  <a:gd name="connsiteX126" fmla="*/ 1210103 w 1539722"/>
                  <a:gd name="connsiteY126" fmla="*/ 1092230 h 1378673"/>
                  <a:gd name="connsiteX127" fmla="*/ 1219259 w 1539722"/>
                  <a:gd name="connsiteY127" fmla="*/ 1108389 h 1378673"/>
                  <a:gd name="connsiteX128" fmla="*/ 1226431 w 1539722"/>
                  <a:gd name="connsiteY128" fmla="*/ 1125005 h 1378673"/>
                  <a:gd name="connsiteX129" fmla="*/ 1231467 w 1539722"/>
                  <a:gd name="connsiteY129" fmla="*/ 1141774 h 1378673"/>
                  <a:gd name="connsiteX130" fmla="*/ 1234519 w 1539722"/>
                  <a:gd name="connsiteY130" fmla="*/ 1159000 h 1378673"/>
                  <a:gd name="connsiteX131" fmla="*/ 1235130 w 1539722"/>
                  <a:gd name="connsiteY131" fmla="*/ 1167690 h 1378673"/>
                  <a:gd name="connsiteX132" fmla="*/ 1235282 w 1539722"/>
                  <a:gd name="connsiteY132" fmla="*/ 1174550 h 1378673"/>
                  <a:gd name="connsiteX133" fmla="*/ 1234672 w 1539722"/>
                  <a:gd name="connsiteY133" fmla="*/ 1188117 h 1378673"/>
                  <a:gd name="connsiteX134" fmla="*/ 1232841 w 1539722"/>
                  <a:gd name="connsiteY134" fmla="*/ 1201380 h 1378673"/>
                  <a:gd name="connsiteX135" fmla="*/ 1230094 w 1539722"/>
                  <a:gd name="connsiteY135" fmla="*/ 1214033 h 1378673"/>
                  <a:gd name="connsiteX136" fmla="*/ 1224448 w 1539722"/>
                  <a:gd name="connsiteY136" fmla="*/ 1232021 h 1378673"/>
                  <a:gd name="connsiteX137" fmla="*/ 1214681 w 1539722"/>
                  <a:gd name="connsiteY137" fmla="*/ 1253669 h 1378673"/>
                  <a:gd name="connsiteX138" fmla="*/ 1209493 w 1539722"/>
                  <a:gd name="connsiteY138" fmla="*/ 1263120 h 1378673"/>
                  <a:gd name="connsiteX139" fmla="*/ 1208424 w 1539722"/>
                  <a:gd name="connsiteY139" fmla="*/ 1262815 h 1378673"/>
                  <a:gd name="connsiteX140" fmla="*/ 1207356 w 1539722"/>
                  <a:gd name="connsiteY140" fmla="*/ 1262663 h 1378673"/>
                  <a:gd name="connsiteX141" fmla="*/ 1203846 w 1539722"/>
                  <a:gd name="connsiteY141" fmla="*/ 1269370 h 1378673"/>
                  <a:gd name="connsiteX142" fmla="*/ 1195301 w 1539722"/>
                  <a:gd name="connsiteY142" fmla="*/ 1282176 h 1378673"/>
                  <a:gd name="connsiteX143" fmla="*/ 1185382 w 1539722"/>
                  <a:gd name="connsiteY143" fmla="*/ 1294524 h 1378673"/>
                  <a:gd name="connsiteX144" fmla="*/ 1174394 w 1539722"/>
                  <a:gd name="connsiteY144" fmla="*/ 1306110 h 1378673"/>
                  <a:gd name="connsiteX145" fmla="*/ 1162034 w 1539722"/>
                  <a:gd name="connsiteY145" fmla="*/ 1317238 h 1378673"/>
                  <a:gd name="connsiteX146" fmla="*/ 1148605 w 1539722"/>
                  <a:gd name="connsiteY146" fmla="*/ 1327452 h 1378673"/>
                  <a:gd name="connsiteX147" fmla="*/ 1134413 w 1539722"/>
                  <a:gd name="connsiteY147" fmla="*/ 1336903 h 1378673"/>
                  <a:gd name="connsiteX148" fmla="*/ 1119153 w 1539722"/>
                  <a:gd name="connsiteY148" fmla="*/ 1345745 h 1378673"/>
                  <a:gd name="connsiteX149" fmla="*/ 1103282 w 1539722"/>
                  <a:gd name="connsiteY149" fmla="*/ 1353367 h 1378673"/>
                  <a:gd name="connsiteX150" fmla="*/ 1086801 w 1539722"/>
                  <a:gd name="connsiteY150" fmla="*/ 1360227 h 1378673"/>
                  <a:gd name="connsiteX151" fmla="*/ 1069710 w 1539722"/>
                  <a:gd name="connsiteY151" fmla="*/ 1366173 h 1378673"/>
                  <a:gd name="connsiteX152" fmla="*/ 1052313 w 1539722"/>
                  <a:gd name="connsiteY152" fmla="*/ 1370898 h 1378673"/>
                  <a:gd name="connsiteX153" fmla="*/ 1034764 w 1539722"/>
                  <a:gd name="connsiteY153" fmla="*/ 1374710 h 1378673"/>
                  <a:gd name="connsiteX154" fmla="*/ 1016757 w 1539722"/>
                  <a:gd name="connsiteY154" fmla="*/ 1377301 h 1378673"/>
                  <a:gd name="connsiteX155" fmla="*/ 998903 w 1539722"/>
                  <a:gd name="connsiteY155" fmla="*/ 1378673 h 1378673"/>
                  <a:gd name="connsiteX156" fmla="*/ 980896 w 1539722"/>
                  <a:gd name="connsiteY156" fmla="*/ 1378673 h 1378673"/>
                  <a:gd name="connsiteX157" fmla="*/ 963347 w 1539722"/>
                  <a:gd name="connsiteY157" fmla="*/ 1377454 h 1378673"/>
                  <a:gd name="connsiteX158" fmla="*/ 945950 w 1539722"/>
                  <a:gd name="connsiteY158" fmla="*/ 1374862 h 1378673"/>
                  <a:gd name="connsiteX159" fmla="*/ 928706 w 1539722"/>
                  <a:gd name="connsiteY159" fmla="*/ 1370898 h 1378673"/>
                  <a:gd name="connsiteX160" fmla="*/ 912225 w 1539722"/>
                  <a:gd name="connsiteY160" fmla="*/ 1365410 h 1378673"/>
                  <a:gd name="connsiteX161" fmla="*/ 896202 w 1539722"/>
                  <a:gd name="connsiteY161" fmla="*/ 1358550 h 1378673"/>
                  <a:gd name="connsiteX162" fmla="*/ 881095 w 1539722"/>
                  <a:gd name="connsiteY162" fmla="*/ 1349861 h 1378673"/>
                  <a:gd name="connsiteX163" fmla="*/ 866598 w 1539722"/>
                  <a:gd name="connsiteY163" fmla="*/ 1339800 h 1378673"/>
                  <a:gd name="connsiteX164" fmla="*/ 853169 w 1539722"/>
                  <a:gd name="connsiteY164" fmla="*/ 1327757 h 1378673"/>
                  <a:gd name="connsiteX165" fmla="*/ 840655 w 1539722"/>
                  <a:gd name="connsiteY165" fmla="*/ 1314037 h 1378673"/>
                  <a:gd name="connsiteX166" fmla="*/ 829363 w 1539722"/>
                  <a:gd name="connsiteY166" fmla="*/ 1298640 h 1378673"/>
                  <a:gd name="connsiteX167" fmla="*/ 819444 w 1539722"/>
                  <a:gd name="connsiteY167" fmla="*/ 1281261 h 1378673"/>
                  <a:gd name="connsiteX168" fmla="*/ 810745 w 1539722"/>
                  <a:gd name="connsiteY168" fmla="*/ 1262053 h 1378673"/>
                  <a:gd name="connsiteX169" fmla="*/ 803878 w 1539722"/>
                  <a:gd name="connsiteY169" fmla="*/ 1241016 h 1378673"/>
                  <a:gd name="connsiteX170" fmla="*/ 798385 w 1539722"/>
                  <a:gd name="connsiteY170" fmla="*/ 1217844 h 1378673"/>
                  <a:gd name="connsiteX171" fmla="*/ 794570 w 1539722"/>
                  <a:gd name="connsiteY171" fmla="*/ 1192538 h 1378673"/>
                  <a:gd name="connsiteX172" fmla="*/ 792586 w 1539722"/>
                  <a:gd name="connsiteY172" fmla="*/ 1165251 h 1378673"/>
                  <a:gd name="connsiteX173" fmla="*/ 792433 w 1539722"/>
                  <a:gd name="connsiteY173" fmla="*/ 1150616 h 1378673"/>
                  <a:gd name="connsiteX174" fmla="*/ 792433 w 1539722"/>
                  <a:gd name="connsiteY174" fmla="*/ 1125005 h 1378673"/>
                  <a:gd name="connsiteX175" fmla="*/ 796248 w 1539722"/>
                  <a:gd name="connsiteY175" fmla="*/ 1130036 h 1378673"/>
                  <a:gd name="connsiteX176" fmla="*/ 804641 w 1539722"/>
                  <a:gd name="connsiteY176" fmla="*/ 1139792 h 1378673"/>
                  <a:gd name="connsiteX177" fmla="*/ 813950 w 1539722"/>
                  <a:gd name="connsiteY177" fmla="*/ 1149092 h 1378673"/>
                  <a:gd name="connsiteX178" fmla="*/ 824480 w 1539722"/>
                  <a:gd name="connsiteY178" fmla="*/ 1157933 h 1378673"/>
                  <a:gd name="connsiteX179" fmla="*/ 830126 w 1539722"/>
                  <a:gd name="connsiteY179" fmla="*/ 1161897 h 1378673"/>
                  <a:gd name="connsiteX180" fmla="*/ 835162 w 1539722"/>
                  <a:gd name="connsiteY180" fmla="*/ 1165251 h 1378673"/>
                  <a:gd name="connsiteX181" fmla="*/ 845386 w 1539722"/>
                  <a:gd name="connsiteY181" fmla="*/ 1171196 h 1378673"/>
                  <a:gd name="connsiteX182" fmla="*/ 856068 w 1539722"/>
                  <a:gd name="connsiteY182" fmla="*/ 1176379 h 1378673"/>
                  <a:gd name="connsiteX183" fmla="*/ 867208 w 1539722"/>
                  <a:gd name="connsiteY183" fmla="*/ 1180495 h 1378673"/>
                  <a:gd name="connsiteX184" fmla="*/ 884604 w 1539722"/>
                  <a:gd name="connsiteY184" fmla="*/ 1185221 h 1378673"/>
                  <a:gd name="connsiteX185" fmla="*/ 909326 w 1539722"/>
                  <a:gd name="connsiteY185" fmla="*/ 1188727 h 1378673"/>
                  <a:gd name="connsiteX186" fmla="*/ 922297 w 1539722"/>
                  <a:gd name="connsiteY186" fmla="*/ 1189032 h 1378673"/>
                  <a:gd name="connsiteX187" fmla="*/ 933589 w 1539722"/>
                  <a:gd name="connsiteY187" fmla="*/ 1188727 h 1378673"/>
                  <a:gd name="connsiteX188" fmla="*/ 956937 w 1539722"/>
                  <a:gd name="connsiteY188" fmla="*/ 1186441 h 1378673"/>
                  <a:gd name="connsiteX189" fmla="*/ 969298 w 1539722"/>
                  <a:gd name="connsiteY189" fmla="*/ 1184306 h 1378673"/>
                  <a:gd name="connsiteX190" fmla="*/ 972197 w 1539722"/>
                  <a:gd name="connsiteY190" fmla="*/ 1193148 h 1378673"/>
                  <a:gd name="connsiteX191" fmla="*/ 979675 w 1539722"/>
                  <a:gd name="connsiteY191" fmla="*/ 1209155 h 1378673"/>
                  <a:gd name="connsiteX192" fmla="*/ 988678 w 1539722"/>
                  <a:gd name="connsiteY192" fmla="*/ 1223027 h 1378673"/>
                  <a:gd name="connsiteX193" fmla="*/ 997987 w 1539722"/>
                  <a:gd name="connsiteY193" fmla="*/ 1234765 h 1378673"/>
                  <a:gd name="connsiteX194" fmla="*/ 1010958 w 1539722"/>
                  <a:gd name="connsiteY194" fmla="*/ 1248485 h 1378673"/>
                  <a:gd name="connsiteX195" fmla="*/ 1023014 w 1539722"/>
                  <a:gd name="connsiteY195" fmla="*/ 1258394 h 1378673"/>
                  <a:gd name="connsiteX196" fmla="*/ 1024692 w 1539722"/>
                  <a:gd name="connsiteY196" fmla="*/ 1259157 h 1378673"/>
                  <a:gd name="connsiteX197" fmla="*/ 1040410 w 1539722"/>
                  <a:gd name="connsiteY197" fmla="*/ 1234613 h 1378673"/>
                  <a:gd name="connsiteX198" fmla="*/ 1036443 w 1539722"/>
                  <a:gd name="connsiteY198" fmla="*/ 1232021 h 1378673"/>
                  <a:gd name="connsiteX199" fmla="*/ 1020267 w 1539722"/>
                  <a:gd name="connsiteY199" fmla="*/ 1216625 h 1378673"/>
                  <a:gd name="connsiteX200" fmla="*/ 1011111 w 1539722"/>
                  <a:gd name="connsiteY200" fmla="*/ 1205039 h 1378673"/>
                  <a:gd name="connsiteX201" fmla="*/ 1005617 w 1539722"/>
                  <a:gd name="connsiteY201" fmla="*/ 1195740 h 1378673"/>
                  <a:gd name="connsiteX202" fmla="*/ 1000429 w 1539722"/>
                  <a:gd name="connsiteY202" fmla="*/ 1185221 h 1378673"/>
                  <a:gd name="connsiteX203" fmla="*/ 996614 w 1539722"/>
                  <a:gd name="connsiteY203" fmla="*/ 1173635 h 1378673"/>
                  <a:gd name="connsiteX204" fmla="*/ 993714 w 1539722"/>
                  <a:gd name="connsiteY204" fmla="*/ 1160677 h 1378673"/>
                  <a:gd name="connsiteX205" fmla="*/ 992799 w 1539722"/>
                  <a:gd name="connsiteY205" fmla="*/ 1146652 h 1378673"/>
                  <a:gd name="connsiteX206" fmla="*/ 993714 w 1539722"/>
                  <a:gd name="connsiteY206" fmla="*/ 1131256 h 1378673"/>
                  <a:gd name="connsiteX207" fmla="*/ 996919 w 1539722"/>
                  <a:gd name="connsiteY207" fmla="*/ 1114944 h 1378673"/>
                  <a:gd name="connsiteX208" fmla="*/ 1003023 w 1539722"/>
                  <a:gd name="connsiteY208" fmla="*/ 1097260 h 1378673"/>
                  <a:gd name="connsiteX209" fmla="*/ 1012179 w 1539722"/>
                  <a:gd name="connsiteY209" fmla="*/ 1078510 h 1378673"/>
                  <a:gd name="connsiteX210" fmla="*/ 1018130 w 1539722"/>
                  <a:gd name="connsiteY210" fmla="*/ 1068601 h 1378673"/>
                  <a:gd name="connsiteX211" fmla="*/ 993256 w 1539722"/>
                  <a:gd name="connsiteY211" fmla="*/ 1053204 h 1378673"/>
                  <a:gd name="connsiteX212" fmla="*/ 988831 w 1539722"/>
                  <a:gd name="connsiteY212" fmla="*/ 1060521 h 1378673"/>
                  <a:gd name="connsiteX213" fmla="*/ 981048 w 1539722"/>
                  <a:gd name="connsiteY213" fmla="*/ 1074851 h 1378673"/>
                  <a:gd name="connsiteX214" fmla="*/ 974944 w 1539722"/>
                  <a:gd name="connsiteY214" fmla="*/ 1088571 h 1378673"/>
                  <a:gd name="connsiteX215" fmla="*/ 970214 w 1539722"/>
                  <a:gd name="connsiteY215" fmla="*/ 1101834 h 1378673"/>
                  <a:gd name="connsiteX216" fmla="*/ 966856 w 1539722"/>
                  <a:gd name="connsiteY216" fmla="*/ 1114639 h 1378673"/>
                  <a:gd name="connsiteX217" fmla="*/ 964720 w 1539722"/>
                  <a:gd name="connsiteY217" fmla="*/ 1126987 h 1378673"/>
                  <a:gd name="connsiteX218" fmla="*/ 963499 w 1539722"/>
                  <a:gd name="connsiteY218" fmla="*/ 1138725 h 1378673"/>
                  <a:gd name="connsiteX219" fmla="*/ 963347 w 1539722"/>
                  <a:gd name="connsiteY219" fmla="*/ 1150006 h 1378673"/>
                  <a:gd name="connsiteX220" fmla="*/ 963652 w 1539722"/>
                  <a:gd name="connsiteY220" fmla="*/ 1155342 h 1378673"/>
                  <a:gd name="connsiteX221" fmla="*/ 954953 w 1539722"/>
                  <a:gd name="connsiteY221" fmla="*/ 1157019 h 1378673"/>
                  <a:gd name="connsiteX222" fmla="*/ 938015 w 1539722"/>
                  <a:gd name="connsiteY222" fmla="*/ 1159153 h 1378673"/>
                  <a:gd name="connsiteX223" fmla="*/ 921839 w 1539722"/>
                  <a:gd name="connsiteY223" fmla="*/ 1159763 h 1378673"/>
                  <a:gd name="connsiteX224" fmla="*/ 906579 w 1539722"/>
                  <a:gd name="connsiteY224" fmla="*/ 1159000 h 1378673"/>
                  <a:gd name="connsiteX225" fmla="*/ 891929 w 1539722"/>
                  <a:gd name="connsiteY225" fmla="*/ 1156714 h 1378673"/>
                  <a:gd name="connsiteX226" fmla="*/ 878043 w 1539722"/>
                  <a:gd name="connsiteY226" fmla="*/ 1153208 h 1378673"/>
                  <a:gd name="connsiteX227" fmla="*/ 865072 w 1539722"/>
                  <a:gd name="connsiteY227" fmla="*/ 1148329 h 1378673"/>
                  <a:gd name="connsiteX228" fmla="*/ 852711 w 1539722"/>
                  <a:gd name="connsiteY228" fmla="*/ 1141774 h 1378673"/>
                  <a:gd name="connsiteX229" fmla="*/ 847065 w 1539722"/>
                  <a:gd name="connsiteY229" fmla="*/ 1137963 h 1378673"/>
                  <a:gd name="connsiteX230" fmla="*/ 841418 w 1539722"/>
                  <a:gd name="connsiteY230" fmla="*/ 1134000 h 1378673"/>
                  <a:gd name="connsiteX231" fmla="*/ 831652 w 1539722"/>
                  <a:gd name="connsiteY231" fmla="*/ 1125615 h 1378673"/>
                  <a:gd name="connsiteX232" fmla="*/ 822954 w 1539722"/>
                  <a:gd name="connsiteY232" fmla="*/ 1116316 h 1378673"/>
                  <a:gd name="connsiteX233" fmla="*/ 815171 w 1539722"/>
                  <a:gd name="connsiteY233" fmla="*/ 1106560 h 1378673"/>
                  <a:gd name="connsiteX234" fmla="*/ 805404 w 1539722"/>
                  <a:gd name="connsiteY234" fmla="*/ 1091315 h 1378673"/>
                  <a:gd name="connsiteX235" fmla="*/ 795943 w 1539722"/>
                  <a:gd name="connsiteY235" fmla="*/ 1071650 h 1378673"/>
                  <a:gd name="connsiteX236" fmla="*/ 792433 w 1539722"/>
                  <a:gd name="connsiteY236" fmla="*/ 1062351 h 1378673"/>
                  <a:gd name="connsiteX237" fmla="*/ 792433 w 1539722"/>
                  <a:gd name="connsiteY237" fmla="*/ 752736 h 1378673"/>
                  <a:gd name="connsiteX238" fmla="*/ 803726 w 1539722"/>
                  <a:gd name="connsiteY238" fmla="*/ 763712 h 1378673"/>
                  <a:gd name="connsiteX239" fmla="*/ 822954 w 1539722"/>
                  <a:gd name="connsiteY239" fmla="*/ 780176 h 1378673"/>
                  <a:gd name="connsiteX240" fmla="*/ 836993 w 1539722"/>
                  <a:gd name="connsiteY240" fmla="*/ 790389 h 1378673"/>
                  <a:gd name="connsiteX241" fmla="*/ 851948 w 1539722"/>
                  <a:gd name="connsiteY241" fmla="*/ 799993 h 1378673"/>
                  <a:gd name="connsiteX242" fmla="*/ 867971 w 1539722"/>
                  <a:gd name="connsiteY242" fmla="*/ 808073 h 1378673"/>
                  <a:gd name="connsiteX243" fmla="*/ 885062 w 1539722"/>
                  <a:gd name="connsiteY243" fmla="*/ 814781 h 1378673"/>
                  <a:gd name="connsiteX244" fmla="*/ 902916 w 1539722"/>
                  <a:gd name="connsiteY244" fmla="*/ 819659 h 1378673"/>
                  <a:gd name="connsiteX245" fmla="*/ 912072 w 1539722"/>
                  <a:gd name="connsiteY245" fmla="*/ 821336 h 1378673"/>
                  <a:gd name="connsiteX246" fmla="*/ 924891 w 1539722"/>
                  <a:gd name="connsiteY246" fmla="*/ 823317 h 1378673"/>
                  <a:gd name="connsiteX247" fmla="*/ 949612 w 1539722"/>
                  <a:gd name="connsiteY247" fmla="*/ 824994 h 1378673"/>
                  <a:gd name="connsiteX248" fmla="*/ 961363 w 1539722"/>
                  <a:gd name="connsiteY248" fmla="*/ 825147 h 1378673"/>
                  <a:gd name="connsiteX249" fmla="*/ 970671 w 1539722"/>
                  <a:gd name="connsiteY249" fmla="*/ 825147 h 1378673"/>
                  <a:gd name="connsiteX250" fmla="*/ 988373 w 1539722"/>
                  <a:gd name="connsiteY250" fmla="*/ 824080 h 1378673"/>
                  <a:gd name="connsiteX251" fmla="*/ 1005465 w 1539722"/>
                  <a:gd name="connsiteY251" fmla="*/ 821488 h 1378673"/>
                  <a:gd name="connsiteX252" fmla="*/ 1021488 w 1539722"/>
                  <a:gd name="connsiteY252" fmla="*/ 817677 h 1378673"/>
                  <a:gd name="connsiteX253" fmla="*/ 1036900 w 1539722"/>
                  <a:gd name="connsiteY253" fmla="*/ 812951 h 1378673"/>
                  <a:gd name="connsiteX254" fmla="*/ 1051550 w 1539722"/>
                  <a:gd name="connsiteY254" fmla="*/ 806701 h 1378673"/>
                  <a:gd name="connsiteX255" fmla="*/ 1065132 w 1539722"/>
                  <a:gd name="connsiteY255" fmla="*/ 799384 h 1378673"/>
                  <a:gd name="connsiteX256" fmla="*/ 1078255 w 1539722"/>
                  <a:gd name="connsiteY256" fmla="*/ 790847 h 1378673"/>
                  <a:gd name="connsiteX257" fmla="*/ 1084359 w 1539722"/>
                  <a:gd name="connsiteY257" fmla="*/ 785969 h 1378673"/>
                  <a:gd name="connsiteX258" fmla="*/ 1084817 w 1539722"/>
                  <a:gd name="connsiteY258" fmla="*/ 785664 h 1378673"/>
                  <a:gd name="connsiteX259" fmla="*/ 1085122 w 1539722"/>
                  <a:gd name="connsiteY259" fmla="*/ 785359 h 1378673"/>
                  <a:gd name="connsiteX260" fmla="*/ 1084512 w 1539722"/>
                  <a:gd name="connsiteY260" fmla="*/ 786731 h 1378673"/>
                  <a:gd name="connsiteX261" fmla="*/ 1090464 w 1539722"/>
                  <a:gd name="connsiteY261" fmla="*/ 788865 h 1378673"/>
                  <a:gd name="connsiteX262" fmla="*/ 1121594 w 1539722"/>
                  <a:gd name="connsiteY262" fmla="*/ 796640 h 1378673"/>
                  <a:gd name="connsiteX263" fmla="*/ 1142501 w 1539722"/>
                  <a:gd name="connsiteY263" fmla="*/ 799536 h 1378673"/>
                  <a:gd name="connsiteX264" fmla="*/ 1157913 w 1539722"/>
                  <a:gd name="connsiteY264" fmla="*/ 800451 h 1378673"/>
                  <a:gd name="connsiteX265" fmla="*/ 1166001 w 1539722"/>
                  <a:gd name="connsiteY265" fmla="*/ 800451 h 1378673"/>
                  <a:gd name="connsiteX266" fmla="*/ 1175920 w 1539722"/>
                  <a:gd name="connsiteY266" fmla="*/ 800451 h 1378673"/>
                  <a:gd name="connsiteX267" fmla="*/ 1196064 w 1539722"/>
                  <a:gd name="connsiteY267" fmla="*/ 798621 h 1378673"/>
                  <a:gd name="connsiteX268" fmla="*/ 1216665 w 1539722"/>
                  <a:gd name="connsiteY268" fmla="*/ 794048 h 1378673"/>
                  <a:gd name="connsiteX269" fmla="*/ 1237266 w 1539722"/>
                  <a:gd name="connsiteY269" fmla="*/ 786731 h 1378673"/>
                  <a:gd name="connsiteX270" fmla="*/ 1247185 w 1539722"/>
                  <a:gd name="connsiteY270" fmla="*/ 781548 h 1378673"/>
                  <a:gd name="connsiteX271" fmla="*/ 1253747 w 1539722"/>
                  <a:gd name="connsiteY271" fmla="*/ 777736 h 1378673"/>
                  <a:gd name="connsiteX272" fmla="*/ 1265497 w 1539722"/>
                  <a:gd name="connsiteY272" fmla="*/ 769504 h 1378673"/>
                  <a:gd name="connsiteX273" fmla="*/ 1276637 w 1539722"/>
                  <a:gd name="connsiteY273" fmla="*/ 759748 h 1378673"/>
                  <a:gd name="connsiteX274" fmla="*/ 1286709 w 1539722"/>
                  <a:gd name="connsiteY274" fmla="*/ 748924 h 1378673"/>
                  <a:gd name="connsiteX275" fmla="*/ 1295560 w 1539722"/>
                  <a:gd name="connsiteY275" fmla="*/ 736881 h 1378673"/>
                  <a:gd name="connsiteX276" fmla="*/ 1303495 w 1539722"/>
                  <a:gd name="connsiteY276" fmla="*/ 723466 h 1378673"/>
                  <a:gd name="connsiteX277" fmla="*/ 1310362 w 1539722"/>
                  <a:gd name="connsiteY277" fmla="*/ 708984 h 1378673"/>
                  <a:gd name="connsiteX278" fmla="*/ 1316314 w 1539722"/>
                  <a:gd name="connsiteY278" fmla="*/ 693282 h 1378673"/>
                  <a:gd name="connsiteX279" fmla="*/ 1318908 w 1539722"/>
                  <a:gd name="connsiteY279" fmla="*/ 684898 h 1378673"/>
                  <a:gd name="connsiteX280" fmla="*/ 1325012 w 1539722"/>
                  <a:gd name="connsiteY280" fmla="*/ 686727 h 1378673"/>
                  <a:gd name="connsiteX281" fmla="*/ 1337983 w 1539722"/>
                  <a:gd name="connsiteY281" fmla="*/ 689624 h 1378673"/>
                  <a:gd name="connsiteX282" fmla="*/ 1351564 w 1539722"/>
                  <a:gd name="connsiteY282" fmla="*/ 691605 h 1378673"/>
                  <a:gd name="connsiteX283" fmla="*/ 1365756 w 1539722"/>
                  <a:gd name="connsiteY283" fmla="*/ 692672 h 1378673"/>
                  <a:gd name="connsiteX284" fmla="*/ 1373386 w 1539722"/>
                  <a:gd name="connsiteY284" fmla="*/ 692825 h 1378673"/>
                  <a:gd name="connsiteX285" fmla="*/ 1382237 w 1539722"/>
                  <a:gd name="connsiteY285" fmla="*/ 692977 h 1378673"/>
                  <a:gd name="connsiteX286" fmla="*/ 1401007 w 1539722"/>
                  <a:gd name="connsiteY286" fmla="*/ 691605 h 1378673"/>
                  <a:gd name="connsiteX287" fmla="*/ 1420235 w 1539722"/>
                  <a:gd name="connsiteY287" fmla="*/ 687947 h 1378673"/>
                  <a:gd name="connsiteX288" fmla="*/ 1439463 w 1539722"/>
                  <a:gd name="connsiteY288" fmla="*/ 681391 h 1378673"/>
                  <a:gd name="connsiteX289" fmla="*/ 1449077 w 1539722"/>
                  <a:gd name="connsiteY289" fmla="*/ 676666 h 1378673"/>
                  <a:gd name="connsiteX290" fmla="*/ 1454570 w 1539722"/>
                  <a:gd name="connsiteY290" fmla="*/ 673464 h 1378673"/>
                  <a:gd name="connsiteX291" fmla="*/ 1465558 w 1539722"/>
                  <a:gd name="connsiteY291" fmla="*/ 666604 h 1378673"/>
                  <a:gd name="connsiteX292" fmla="*/ 1475172 w 1539722"/>
                  <a:gd name="connsiteY292" fmla="*/ 658982 h 1378673"/>
                  <a:gd name="connsiteX293" fmla="*/ 1484022 w 1539722"/>
                  <a:gd name="connsiteY293" fmla="*/ 650903 h 1378673"/>
                  <a:gd name="connsiteX294" fmla="*/ 152630 w 1539722"/>
                  <a:gd name="connsiteY294" fmla="*/ 624063 h 1378673"/>
                  <a:gd name="connsiteX295" fmla="*/ 170927 w 1539722"/>
                  <a:gd name="connsiteY295" fmla="*/ 625435 h 1378673"/>
                  <a:gd name="connsiteX296" fmla="*/ 180228 w 1539722"/>
                  <a:gd name="connsiteY296" fmla="*/ 627111 h 1378673"/>
                  <a:gd name="connsiteX297" fmla="*/ 186022 w 1539722"/>
                  <a:gd name="connsiteY297" fmla="*/ 628636 h 1378673"/>
                  <a:gd name="connsiteX298" fmla="*/ 197000 w 1539722"/>
                  <a:gd name="connsiteY298" fmla="*/ 632141 h 1378673"/>
                  <a:gd name="connsiteX299" fmla="*/ 207826 w 1539722"/>
                  <a:gd name="connsiteY299" fmla="*/ 637018 h 1378673"/>
                  <a:gd name="connsiteX300" fmla="*/ 218195 w 1539722"/>
                  <a:gd name="connsiteY300" fmla="*/ 643115 h 1378673"/>
                  <a:gd name="connsiteX301" fmla="*/ 227648 w 1539722"/>
                  <a:gd name="connsiteY301" fmla="*/ 650431 h 1378673"/>
                  <a:gd name="connsiteX302" fmla="*/ 236797 w 1539722"/>
                  <a:gd name="connsiteY302" fmla="*/ 658814 h 1378673"/>
                  <a:gd name="connsiteX303" fmla="*/ 244878 w 1539722"/>
                  <a:gd name="connsiteY303" fmla="*/ 667806 h 1378673"/>
                  <a:gd name="connsiteX304" fmla="*/ 251892 w 1539722"/>
                  <a:gd name="connsiteY304" fmla="*/ 678018 h 1378673"/>
                  <a:gd name="connsiteX305" fmla="*/ 255094 w 1539722"/>
                  <a:gd name="connsiteY305" fmla="*/ 683353 h 1378673"/>
                  <a:gd name="connsiteX306" fmla="*/ 259668 w 1539722"/>
                  <a:gd name="connsiteY306" fmla="*/ 691736 h 1378673"/>
                  <a:gd name="connsiteX307" fmla="*/ 265767 w 1539722"/>
                  <a:gd name="connsiteY307" fmla="*/ 708501 h 1378673"/>
                  <a:gd name="connsiteX308" fmla="*/ 268512 w 1539722"/>
                  <a:gd name="connsiteY308" fmla="*/ 725115 h 1378673"/>
                  <a:gd name="connsiteX309" fmla="*/ 268207 w 1539722"/>
                  <a:gd name="connsiteY309" fmla="*/ 736698 h 1378673"/>
                  <a:gd name="connsiteX310" fmla="*/ 266835 w 1539722"/>
                  <a:gd name="connsiteY310" fmla="*/ 743709 h 1378673"/>
                  <a:gd name="connsiteX311" fmla="*/ 265767 w 1539722"/>
                  <a:gd name="connsiteY311" fmla="*/ 747063 h 1378673"/>
                  <a:gd name="connsiteX312" fmla="*/ 257686 w 1539722"/>
                  <a:gd name="connsiteY312" fmla="*/ 770535 h 1378673"/>
                  <a:gd name="connsiteX313" fmla="*/ 282235 w 1539722"/>
                  <a:gd name="connsiteY313" fmla="*/ 766267 h 1378673"/>
                  <a:gd name="connsiteX314" fmla="*/ 292908 w 1539722"/>
                  <a:gd name="connsiteY314" fmla="*/ 764438 h 1378673"/>
                  <a:gd name="connsiteX315" fmla="*/ 316542 w 1539722"/>
                  <a:gd name="connsiteY315" fmla="*/ 762304 h 1378673"/>
                  <a:gd name="connsiteX316" fmla="*/ 342311 w 1539722"/>
                  <a:gd name="connsiteY316" fmla="*/ 762761 h 1378673"/>
                  <a:gd name="connsiteX317" fmla="*/ 362285 w 1539722"/>
                  <a:gd name="connsiteY317" fmla="*/ 765505 h 1378673"/>
                  <a:gd name="connsiteX318" fmla="*/ 375551 w 1539722"/>
                  <a:gd name="connsiteY318" fmla="*/ 768706 h 1378673"/>
                  <a:gd name="connsiteX319" fmla="*/ 388511 w 1539722"/>
                  <a:gd name="connsiteY319" fmla="*/ 773126 h 1378673"/>
                  <a:gd name="connsiteX320" fmla="*/ 401319 w 1539722"/>
                  <a:gd name="connsiteY320" fmla="*/ 778917 h 1378673"/>
                  <a:gd name="connsiteX321" fmla="*/ 413670 w 1539722"/>
                  <a:gd name="connsiteY321" fmla="*/ 786386 h 1378673"/>
                  <a:gd name="connsiteX322" fmla="*/ 425411 w 1539722"/>
                  <a:gd name="connsiteY322" fmla="*/ 795531 h 1378673"/>
                  <a:gd name="connsiteX323" fmla="*/ 436541 w 1539722"/>
                  <a:gd name="connsiteY323" fmla="*/ 806352 h 1378673"/>
                  <a:gd name="connsiteX324" fmla="*/ 446605 w 1539722"/>
                  <a:gd name="connsiteY324" fmla="*/ 819155 h 1378673"/>
                  <a:gd name="connsiteX325" fmla="*/ 455906 w 1539722"/>
                  <a:gd name="connsiteY325" fmla="*/ 834092 h 1378673"/>
                  <a:gd name="connsiteX326" fmla="*/ 463987 w 1539722"/>
                  <a:gd name="connsiteY326" fmla="*/ 851162 h 1378673"/>
                  <a:gd name="connsiteX327" fmla="*/ 467342 w 1539722"/>
                  <a:gd name="connsiteY327" fmla="*/ 860765 h 1378673"/>
                  <a:gd name="connsiteX328" fmla="*/ 460023 w 1539722"/>
                  <a:gd name="connsiteY328" fmla="*/ 859698 h 1378673"/>
                  <a:gd name="connsiteX329" fmla="*/ 445233 w 1539722"/>
                  <a:gd name="connsiteY329" fmla="*/ 858936 h 1378673"/>
                  <a:gd name="connsiteX330" fmla="*/ 430595 w 1539722"/>
                  <a:gd name="connsiteY330" fmla="*/ 859241 h 1378673"/>
                  <a:gd name="connsiteX331" fmla="*/ 416567 w 1539722"/>
                  <a:gd name="connsiteY331" fmla="*/ 860765 h 1378673"/>
                  <a:gd name="connsiteX332" fmla="*/ 403149 w 1539722"/>
                  <a:gd name="connsiteY332" fmla="*/ 863051 h 1378673"/>
                  <a:gd name="connsiteX333" fmla="*/ 390493 w 1539722"/>
                  <a:gd name="connsiteY333" fmla="*/ 866252 h 1378673"/>
                  <a:gd name="connsiteX334" fmla="*/ 378905 w 1539722"/>
                  <a:gd name="connsiteY334" fmla="*/ 870214 h 1378673"/>
                  <a:gd name="connsiteX335" fmla="*/ 368384 w 1539722"/>
                  <a:gd name="connsiteY335" fmla="*/ 874482 h 1378673"/>
                  <a:gd name="connsiteX336" fmla="*/ 363657 w 1539722"/>
                  <a:gd name="connsiteY336" fmla="*/ 877073 h 1378673"/>
                  <a:gd name="connsiteX337" fmla="*/ 358016 w 1539722"/>
                  <a:gd name="connsiteY337" fmla="*/ 880121 h 1378673"/>
                  <a:gd name="connsiteX338" fmla="*/ 347800 w 1539722"/>
                  <a:gd name="connsiteY338" fmla="*/ 886980 h 1378673"/>
                  <a:gd name="connsiteX339" fmla="*/ 338194 w 1539722"/>
                  <a:gd name="connsiteY339" fmla="*/ 894906 h 1378673"/>
                  <a:gd name="connsiteX340" fmla="*/ 329045 w 1539722"/>
                  <a:gd name="connsiteY340" fmla="*/ 903593 h 1378673"/>
                  <a:gd name="connsiteX341" fmla="*/ 320507 w 1539722"/>
                  <a:gd name="connsiteY341" fmla="*/ 913196 h 1378673"/>
                  <a:gd name="connsiteX342" fmla="*/ 313035 w 1539722"/>
                  <a:gd name="connsiteY342" fmla="*/ 923712 h 1378673"/>
                  <a:gd name="connsiteX343" fmla="*/ 306479 w 1539722"/>
                  <a:gd name="connsiteY343" fmla="*/ 934839 h 1378673"/>
                  <a:gd name="connsiteX344" fmla="*/ 300837 w 1539722"/>
                  <a:gd name="connsiteY344" fmla="*/ 946880 h 1378673"/>
                  <a:gd name="connsiteX345" fmla="*/ 296263 w 1539722"/>
                  <a:gd name="connsiteY345" fmla="*/ 959225 h 1378673"/>
                  <a:gd name="connsiteX346" fmla="*/ 292603 w 1539722"/>
                  <a:gd name="connsiteY346" fmla="*/ 972485 h 1378673"/>
                  <a:gd name="connsiteX347" fmla="*/ 290316 w 1539722"/>
                  <a:gd name="connsiteY347" fmla="*/ 986355 h 1378673"/>
                  <a:gd name="connsiteX348" fmla="*/ 289249 w 1539722"/>
                  <a:gd name="connsiteY348" fmla="*/ 1000530 h 1378673"/>
                  <a:gd name="connsiteX349" fmla="*/ 289554 w 1539722"/>
                  <a:gd name="connsiteY349" fmla="*/ 1015314 h 1378673"/>
                  <a:gd name="connsiteX350" fmla="*/ 291078 w 1539722"/>
                  <a:gd name="connsiteY350" fmla="*/ 1030556 h 1378673"/>
                  <a:gd name="connsiteX351" fmla="*/ 294281 w 1539722"/>
                  <a:gd name="connsiteY351" fmla="*/ 1046255 h 1378673"/>
                  <a:gd name="connsiteX352" fmla="*/ 299007 w 1539722"/>
                  <a:gd name="connsiteY352" fmla="*/ 1062258 h 1378673"/>
                  <a:gd name="connsiteX353" fmla="*/ 302209 w 1539722"/>
                  <a:gd name="connsiteY353" fmla="*/ 1070336 h 1378673"/>
                  <a:gd name="connsiteX354" fmla="*/ 294281 w 1539722"/>
                  <a:gd name="connsiteY354" fmla="*/ 1074451 h 1378673"/>
                  <a:gd name="connsiteX355" fmla="*/ 279490 w 1539722"/>
                  <a:gd name="connsiteY355" fmla="*/ 1084663 h 1378673"/>
                  <a:gd name="connsiteX356" fmla="*/ 266225 w 1539722"/>
                  <a:gd name="connsiteY356" fmla="*/ 1096552 h 1378673"/>
                  <a:gd name="connsiteX357" fmla="*/ 254484 w 1539722"/>
                  <a:gd name="connsiteY357" fmla="*/ 1109964 h 1378673"/>
                  <a:gd name="connsiteX358" fmla="*/ 244726 w 1539722"/>
                  <a:gd name="connsiteY358" fmla="*/ 1124749 h 1378673"/>
                  <a:gd name="connsiteX359" fmla="*/ 236797 w 1539722"/>
                  <a:gd name="connsiteY359" fmla="*/ 1140752 h 1378673"/>
                  <a:gd name="connsiteX360" fmla="*/ 231003 w 1539722"/>
                  <a:gd name="connsiteY360" fmla="*/ 1157670 h 1378673"/>
                  <a:gd name="connsiteX361" fmla="*/ 227648 w 1539722"/>
                  <a:gd name="connsiteY361" fmla="*/ 1175046 h 1378673"/>
                  <a:gd name="connsiteX362" fmla="*/ 226886 w 1539722"/>
                  <a:gd name="connsiteY362" fmla="*/ 1183886 h 1378673"/>
                  <a:gd name="connsiteX363" fmla="*/ 256161 w 1539722"/>
                  <a:gd name="connsiteY363" fmla="*/ 1185410 h 1378673"/>
                  <a:gd name="connsiteX364" fmla="*/ 256771 w 1539722"/>
                  <a:gd name="connsiteY364" fmla="*/ 1177180 h 1378673"/>
                  <a:gd name="connsiteX365" fmla="*/ 260431 w 1539722"/>
                  <a:gd name="connsiteY365" fmla="*/ 1161024 h 1378673"/>
                  <a:gd name="connsiteX366" fmla="*/ 266530 w 1539722"/>
                  <a:gd name="connsiteY366" fmla="*/ 1145630 h 1378673"/>
                  <a:gd name="connsiteX367" fmla="*/ 274916 w 1539722"/>
                  <a:gd name="connsiteY367" fmla="*/ 1131303 h 1378673"/>
                  <a:gd name="connsiteX368" fmla="*/ 285437 w 1539722"/>
                  <a:gd name="connsiteY368" fmla="*/ 1118500 h 1378673"/>
                  <a:gd name="connsiteX369" fmla="*/ 297635 w 1539722"/>
                  <a:gd name="connsiteY369" fmla="*/ 1107221 h 1378673"/>
                  <a:gd name="connsiteX370" fmla="*/ 311510 w 1539722"/>
                  <a:gd name="connsiteY370" fmla="*/ 1097923 h 1378673"/>
                  <a:gd name="connsiteX371" fmla="*/ 326606 w 1539722"/>
                  <a:gd name="connsiteY371" fmla="*/ 1091065 h 1378673"/>
                  <a:gd name="connsiteX372" fmla="*/ 334839 w 1539722"/>
                  <a:gd name="connsiteY372" fmla="*/ 1088626 h 1378673"/>
                  <a:gd name="connsiteX373" fmla="*/ 342616 w 1539722"/>
                  <a:gd name="connsiteY373" fmla="*/ 1086645 h 1378673"/>
                  <a:gd name="connsiteX374" fmla="*/ 358626 w 1539722"/>
                  <a:gd name="connsiteY374" fmla="*/ 1085121 h 1378673"/>
                  <a:gd name="connsiteX375" fmla="*/ 374331 w 1539722"/>
                  <a:gd name="connsiteY375" fmla="*/ 1086340 h 1378673"/>
                  <a:gd name="connsiteX376" fmla="*/ 389731 w 1539722"/>
                  <a:gd name="connsiteY376" fmla="*/ 1090303 h 1378673"/>
                  <a:gd name="connsiteX377" fmla="*/ 404979 w 1539722"/>
                  <a:gd name="connsiteY377" fmla="*/ 1096704 h 1378673"/>
                  <a:gd name="connsiteX378" fmla="*/ 419311 w 1539722"/>
                  <a:gd name="connsiteY378" fmla="*/ 1105697 h 1378673"/>
                  <a:gd name="connsiteX379" fmla="*/ 433339 w 1539722"/>
                  <a:gd name="connsiteY379" fmla="*/ 1117128 h 1378673"/>
                  <a:gd name="connsiteX380" fmla="*/ 446757 w 1539722"/>
                  <a:gd name="connsiteY380" fmla="*/ 1131150 h 1378673"/>
                  <a:gd name="connsiteX381" fmla="*/ 453009 w 1539722"/>
                  <a:gd name="connsiteY381" fmla="*/ 1139228 h 1378673"/>
                  <a:gd name="connsiteX382" fmla="*/ 447672 w 1539722"/>
                  <a:gd name="connsiteY382" fmla="*/ 1146087 h 1378673"/>
                  <a:gd name="connsiteX383" fmla="*/ 438524 w 1539722"/>
                  <a:gd name="connsiteY383" fmla="*/ 1161024 h 1378673"/>
                  <a:gd name="connsiteX384" fmla="*/ 431357 w 1539722"/>
                  <a:gd name="connsiteY384" fmla="*/ 1176722 h 1378673"/>
                  <a:gd name="connsiteX385" fmla="*/ 426020 w 1539722"/>
                  <a:gd name="connsiteY385" fmla="*/ 1193488 h 1378673"/>
                  <a:gd name="connsiteX386" fmla="*/ 422971 w 1539722"/>
                  <a:gd name="connsiteY386" fmla="*/ 1210559 h 1378673"/>
                  <a:gd name="connsiteX387" fmla="*/ 421904 w 1539722"/>
                  <a:gd name="connsiteY387" fmla="*/ 1227934 h 1378673"/>
                  <a:gd name="connsiteX388" fmla="*/ 423123 w 1539722"/>
                  <a:gd name="connsiteY388" fmla="*/ 1245309 h 1378673"/>
                  <a:gd name="connsiteX389" fmla="*/ 426630 w 1539722"/>
                  <a:gd name="connsiteY389" fmla="*/ 1262380 h 1378673"/>
                  <a:gd name="connsiteX390" fmla="*/ 429375 w 1539722"/>
                  <a:gd name="connsiteY390" fmla="*/ 1270610 h 1378673"/>
                  <a:gd name="connsiteX391" fmla="*/ 457126 w 1539722"/>
                  <a:gd name="connsiteY391" fmla="*/ 1260703 h 1378673"/>
                  <a:gd name="connsiteX392" fmla="*/ 454534 w 1539722"/>
                  <a:gd name="connsiteY392" fmla="*/ 1252778 h 1378673"/>
                  <a:gd name="connsiteX393" fmla="*/ 451637 w 1539722"/>
                  <a:gd name="connsiteY393" fmla="*/ 1236622 h 1378673"/>
                  <a:gd name="connsiteX394" fmla="*/ 451332 w 1539722"/>
                  <a:gd name="connsiteY394" fmla="*/ 1220008 h 1378673"/>
                  <a:gd name="connsiteX395" fmla="*/ 453619 w 1539722"/>
                  <a:gd name="connsiteY395" fmla="*/ 1203700 h 1378673"/>
                  <a:gd name="connsiteX396" fmla="*/ 458346 w 1539722"/>
                  <a:gd name="connsiteY396" fmla="*/ 1187696 h 1378673"/>
                  <a:gd name="connsiteX397" fmla="*/ 465359 w 1539722"/>
                  <a:gd name="connsiteY397" fmla="*/ 1172607 h 1378673"/>
                  <a:gd name="connsiteX398" fmla="*/ 474508 w 1539722"/>
                  <a:gd name="connsiteY398" fmla="*/ 1158737 h 1378673"/>
                  <a:gd name="connsiteX399" fmla="*/ 485791 w 1539722"/>
                  <a:gd name="connsiteY399" fmla="*/ 1146544 h 1378673"/>
                  <a:gd name="connsiteX400" fmla="*/ 492348 w 1539722"/>
                  <a:gd name="connsiteY400" fmla="*/ 1141210 h 1378673"/>
                  <a:gd name="connsiteX401" fmla="*/ 499667 w 1539722"/>
                  <a:gd name="connsiteY401" fmla="*/ 1135875 h 1378673"/>
                  <a:gd name="connsiteX402" fmla="*/ 515067 w 1539722"/>
                  <a:gd name="connsiteY402" fmla="*/ 1127949 h 1378673"/>
                  <a:gd name="connsiteX403" fmla="*/ 531382 w 1539722"/>
                  <a:gd name="connsiteY403" fmla="*/ 1123072 h 1378673"/>
                  <a:gd name="connsiteX404" fmla="*/ 548764 w 1539722"/>
                  <a:gd name="connsiteY404" fmla="*/ 1121091 h 1378673"/>
                  <a:gd name="connsiteX405" fmla="*/ 567062 w 1539722"/>
                  <a:gd name="connsiteY405" fmla="*/ 1122310 h 1378673"/>
                  <a:gd name="connsiteX406" fmla="*/ 585816 w 1539722"/>
                  <a:gd name="connsiteY406" fmla="*/ 1126578 h 1378673"/>
                  <a:gd name="connsiteX407" fmla="*/ 604876 w 1539722"/>
                  <a:gd name="connsiteY407" fmla="*/ 1133741 h 1378673"/>
                  <a:gd name="connsiteX408" fmla="*/ 624240 w 1539722"/>
                  <a:gd name="connsiteY408" fmla="*/ 1143953 h 1378673"/>
                  <a:gd name="connsiteX409" fmla="*/ 633999 w 1539722"/>
                  <a:gd name="connsiteY409" fmla="*/ 1150354 h 1378673"/>
                  <a:gd name="connsiteX410" fmla="*/ 650619 w 1539722"/>
                  <a:gd name="connsiteY410" fmla="*/ 1126273 h 1378673"/>
                  <a:gd name="connsiteX411" fmla="*/ 638726 w 1539722"/>
                  <a:gd name="connsiteY411" fmla="*/ 1118500 h 1378673"/>
                  <a:gd name="connsiteX412" fmla="*/ 614939 w 1539722"/>
                  <a:gd name="connsiteY412" fmla="*/ 1106002 h 1378673"/>
                  <a:gd name="connsiteX413" fmla="*/ 591458 w 1539722"/>
                  <a:gd name="connsiteY413" fmla="*/ 1097619 h 1378673"/>
                  <a:gd name="connsiteX414" fmla="*/ 568434 w 1539722"/>
                  <a:gd name="connsiteY414" fmla="*/ 1092741 h 1378673"/>
                  <a:gd name="connsiteX415" fmla="*/ 551356 w 1539722"/>
                  <a:gd name="connsiteY415" fmla="*/ 1091674 h 1378673"/>
                  <a:gd name="connsiteX416" fmla="*/ 540378 w 1539722"/>
                  <a:gd name="connsiteY416" fmla="*/ 1092284 h 1378673"/>
                  <a:gd name="connsiteX417" fmla="*/ 529400 w 1539722"/>
                  <a:gd name="connsiteY417" fmla="*/ 1093351 h 1378673"/>
                  <a:gd name="connsiteX418" fmla="*/ 518726 w 1539722"/>
                  <a:gd name="connsiteY418" fmla="*/ 1095790 h 1378673"/>
                  <a:gd name="connsiteX419" fmla="*/ 508358 w 1539722"/>
                  <a:gd name="connsiteY419" fmla="*/ 1099143 h 1378673"/>
                  <a:gd name="connsiteX420" fmla="*/ 498142 w 1539722"/>
                  <a:gd name="connsiteY420" fmla="*/ 1103258 h 1378673"/>
                  <a:gd name="connsiteX421" fmla="*/ 488536 w 1539722"/>
                  <a:gd name="connsiteY421" fmla="*/ 1108440 h 1378673"/>
                  <a:gd name="connsiteX422" fmla="*/ 479082 w 1539722"/>
                  <a:gd name="connsiteY422" fmla="*/ 1114537 h 1378673"/>
                  <a:gd name="connsiteX423" fmla="*/ 474356 w 1539722"/>
                  <a:gd name="connsiteY423" fmla="*/ 1118042 h 1378673"/>
                  <a:gd name="connsiteX424" fmla="*/ 474051 w 1539722"/>
                  <a:gd name="connsiteY424" fmla="*/ 1118347 h 1378673"/>
                  <a:gd name="connsiteX425" fmla="*/ 473898 w 1539722"/>
                  <a:gd name="connsiteY425" fmla="*/ 1118500 h 1378673"/>
                  <a:gd name="connsiteX426" fmla="*/ 466427 w 1539722"/>
                  <a:gd name="connsiteY426" fmla="*/ 1109202 h 1378673"/>
                  <a:gd name="connsiteX427" fmla="*/ 450417 w 1539722"/>
                  <a:gd name="connsiteY427" fmla="*/ 1093046 h 1378673"/>
                  <a:gd name="connsiteX428" fmla="*/ 433339 w 1539722"/>
                  <a:gd name="connsiteY428" fmla="*/ 1079634 h 1378673"/>
                  <a:gd name="connsiteX429" fmla="*/ 415805 w 1539722"/>
                  <a:gd name="connsiteY429" fmla="*/ 1069117 h 1378673"/>
                  <a:gd name="connsiteX430" fmla="*/ 397355 w 1539722"/>
                  <a:gd name="connsiteY430" fmla="*/ 1061649 h 1378673"/>
                  <a:gd name="connsiteX431" fmla="*/ 378448 w 1539722"/>
                  <a:gd name="connsiteY431" fmla="*/ 1057228 h 1378673"/>
                  <a:gd name="connsiteX432" fmla="*/ 359083 w 1539722"/>
                  <a:gd name="connsiteY432" fmla="*/ 1055857 h 1378673"/>
                  <a:gd name="connsiteX433" fmla="*/ 339261 w 1539722"/>
                  <a:gd name="connsiteY433" fmla="*/ 1057686 h 1378673"/>
                  <a:gd name="connsiteX434" fmla="*/ 329503 w 1539722"/>
                  <a:gd name="connsiteY434" fmla="*/ 1059820 h 1378673"/>
                  <a:gd name="connsiteX435" fmla="*/ 326911 w 1539722"/>
                  <a:gd name="connsiteY435" fmla="*/ 1052961 h 1378673"/>
                  <a:gd name="connsiteX436" fmla="*/ 322641 w 1539722"/>
                  <a:gd name="connsiteY436" fmla="*/ 1039548 h 1378673"/>
                  <a:gd name="connsiteX437" fmla="*/ 319897 w 1539722"/>
                  <a:gd name="connsiteY437" fmla="*/ 1026441 h 1378673"/>
                  <a:gd name="connsiteX438" fmla="*/ 318524 w 1539722"/>
                  <a:gd name="connsiteY438" fmla="*/ 1013790 h 1378673"/>
                  <a:gd name="connsiteX439" fmla="*/ 318219 w 1539722"/>
                  <a:gd name="connsiteY439" fmla="*/ 1001597 h 1378673"/>
                  <a:gd name="connsiteX440" fmla="*/ 319134 w 1539722"/>
                  <a:gd name="connsiteY440" fmla="*/ 989708 h 1378673"/>
                  <a:gd name="connsiteX441" fmla="*/ 320964 w 1539722"/>
                  <a:gd name="connsiteY441" fmla="*/ 978582 h 1378673"/>
                  <a:gd name="connsiteX442" fmla="*/ 323861 w 1539722"/>
                  <a:gd name="connsiteY442" fmla="*/ 967913 h 1378673"/>
                  <a:gd name="connsiteX443" fmla="*/ 327673 w 1539722"/>
                  <a:gd name="connsiteY443" fmla="*/ 957701 h 1378673"/>
                  <a:gd name="connsiteX444" fmla="*/ 332247 w 1539722"/>
                  <a:gd name="connsiteY444" fmla="*/ 948251 h 1378673"/>
                  <a:gd name="connsiteX445" fmla="*/ 340481 w 1539722"/>
                  <a:gd name="connsiteY445" fmla="*/ 934991 h 1378673"/>
                  <a:gd name="connsiteX446" fmla="*/ 353746 w 1539722"/>
                  <a:gd name="connsiteY446" fmla="*/ 919902 h 1378673"/>
                  <a:gd name="connsiteX447" fmla="*/ 369147 w 1539722"/>
                  <a:gd name="connsiteY447" fmla="*/ 907709 h 1378673"/>
                  <a:gd name="connsiteX448" fmla="*/ 377533 w 1539722"/>
                  <a:gd name="connsiteY448" fmla="*/ 902831 h 1378673"/>
                  <a:gd name="connsiteX449" fmla="*/ 382870 w 1539722"/>
                  <a:gd name="connsiteY449" fmla="*/ 900240 h 1378673"/>
                  <a:gd name="connsiteX450" fmla="*/ 394458 w 1539722"/>
                  <a:gd name="connsiteY450" fmla="*/ 895515 h 1378673"/>
                  <a:gd name="connsiteX451" fmla="*/ 407723 w 1539722"/>
                  <a:gd name="connsiteY451" fmla="*/ 891857 h 1378673"/>
                  <a:gd name="connsiteX452" fmla="*/ 422056 w 1539722"/>
                  <a:gd name="connsiteY452" fmla="*/ 889266 h 1378673"/>
                  <a:gd name="connsiteX453" fmla="*/ 437151 w 1539722"/>
                  <a:gd name="connsiteY453" fmla="*/ 888200 h 1378673"/>
                  <a:gd name="connsiteX454" fmla="*/ 452704 w 1539722"/>
                  <a:gd name="connsiteY454" fmla="*/ 888504 h 1378673"/>
                  <a:gd name="connsiteX455" fmla="*/ 468409 w 1539722"/>
                  <a:gd name="connsiteY455" fmla="*/ 890333 h 1378673"/>
                  <a:gd name="connsiteX456" fmla="*/ 483809 w 1539722"/>
                  <a:gd name="connsiteY456" fmla="*/ 894144 h 1378673"/>
                  <a:gd name="connsiteX457" fmla="*/ 491128 w 1539722"/>
                  <a:gd name="connsiteY457" fmla="*/ 896887 h 1378673"/>
                  <a:gd name="connsiteX458" fmla="*/ 508510 w 1539722"/>
                  <a:gd name="connsiteY458" fmla="*/ 903593 h 1378673"/>
                  <a:gd name="connsiteX459" fmla="*/ 510798 w 1539722"/>
                  <a:gd name="connsiteY459" fmla="*/ 885151 h 1378673"/>
                  <a:gd name="connsiteX460" fmla="*/ 512475 w 1539722"/>
                  <a:gd name="connsiteY460" fmla="*/ 876311 h 1378673"/>
                  <a:gd name="connsiteX461" fmla="*/ 517202 w 1539722"/>
                  <a:gd name="connsiteY461" fmla="*/ 858783 h 1378673"/>
                  <a:gd name="connsiteX462" fmla="*/ 524368 w 1539722"/>
                  <a:gd name="connsiteY462" fmla="*/ 842322 h 1378673"/>
                  <a:gd name="connsiteX463" fmla="*/ 533517 w 1539722"/>
                  <a:gd name="connsiteY463" fmla="*/ 826776 h 1378673"/>
                  <a:gd name="connsiteX464" fmla="*/ 544647 w 1539722"/>
                  <a:gd name="connsiteY464" fmla="*/ 812449 h 1378673"/>
                  <a:gd name="connsiteX465" fmla="*/ 557760 w 1539722"/>
                  <a:gd name="connsiteY465" fmla="*/ 799646 h 1378673"/>
                  <a:gd name="connsiteX466" fmla="*/ 572398 w 1539722"/>
                  <a:gd name="connsiteY466" fmla="*/ 788367 h 1378673"/>
                  <a:gd name="connsiteX467" fmla="*/ 588256 w 1539722"/>
                  <a:gd name="connsiteY467" fmla="*/ 779070 h 1378673"/>
                  <a:gd name="connsiteX468" fmla="*/ 597099 w 1539722"/>
                  <a:gd name="connsiteY468" fmla="*/ 775107 h 1378673"/>
                  <a:gd name="connsiteX469" fmla="*/ 605943 w 1539722"/>
                  <a:gd name="connsiteY469" fmla="*/ 771602 h 1378673"/>
                  <a:gd name="connsiteX470" fmla="*/ 624088 w 1539722"/>
                  <a:gd name="connsiteY470" fmla="*/ 766724 h 1378673"/>
                  <a:gd name="connsiteX471" fmla="*/ 642690 w 1539722"/>
                  <a:gd name="connsiteY471" fmla="*/ 763828 h 1378673"/>
                  <a:gd name="connsiteX472" fmla="*/ 661445 w 1539722"/>
                  <a:gd name="connsiteY472" fmla="*/ 763523 h 1378673"/>
                  <a:gd name="connsiteX473" fmla="*/ 680657 w 1539722"/>
                  <a:gd name="connsiteY473" fmla="*/ 765200 h 1378673"/>
                  <a:gd name="connsiteX474" fmla="*/ 699564 w 1539722"/>
                  <a:gd name="connsiteY474" fmla="*/ 769468 h 1378673"/>
                  <a:gd name="connsiteX475" fmla="*/ 718623 w 1539722"/>
                  <a:gd name="connsiteY475" fmla="*/ 775717 h 1378673"/>
                  <a:gd name="connsiteX476" fmla="*/ 737531 w 1539722"/>
                  <a:gd name="connsiteY476" fmla="*/ 784404 h 1378673"/>
                  <a:gd name="connsiteX477" fmla="*/ 746679 w 1539722"/>
                  <a:gd name="connsiteY477" fmla="*/ 789739 h 1378673"/>
                  <a:gd name="connsiteX478" fmla="*/ 746679 w 1539722"/>
                  <a:gd name="connsiteY478" fmla="*/ 1150659 h 1378673"/>
                  <a:gd name="connsiteX479" fmla="*/ 746679 w 1539722"/>
                  <a:gd name="connsiteY479" fmla="*/ 1165291 h 1378673"/>
                  <a:gd name="connsiteX480" fmla="*/ 744697 w 1539722"/>
                  <a:gd name="connsiteY480" fmla="*/ 1192574 h 1378673"/>
                  <a:gd name="connsiteX481" fmla="*/ 740885 w 1539722"/>
                  <a:gd name="connsiteY481" fmla="*/ 1217875 h 1378673"/>
                  <a:gd name="connsiteX482" fmla="*/ 735396 w 1539722"/>
                  <a:gd name="connsiteY482" fmla="*/ 1241042 h 1378673"/>
                  <a:gd name="connsiteX483" fmla="*/ 728230 w 1539722"/>
                  <a:gd name="connsiteY483" fmla="*/ 1262075 h 1378673"/>
                  <a:gd name="connsiteX484" fmla="*/ 719691 w 1539722"/>
                  <a:gd name="connsiteY484" fmla="*/ 1281280 h 1378673"/>
                  <a:gd name="connsiteX485" fmla="*/ 709627 w 1539722"/>
                  <a:gd name="connsiteY485" fmla="*/ 1298655 h 1378673"/>
                  <a:gd name="connsiteX486" fmla="*/ 698344 w 1539722"/>
                  <a:gd name="connsiteY486" fmla="*/ 1314049 h 1378673"/>
                  <a:gd name="connsiteX487" fmla="*/ 686146 w 1539722"/>
                  <a:gd name="connsiteY487" fmla="*/ 1327766 h 1378673"/>
                  <a:gd name="connsiteX488" fmla="*/ 672575 w 1539722"/>
                  <a:gd name="connsiteY488" fmla="*/ 1339807 h 1378673"/>
                  <a:gd name="connsiteX489" fmla="*/ 658243 w 1539722"/>
                  <a:gd name="connsiteY489" fmla="*/ 1349867 h 1378673"/>
                  <a:gd name="connsiteX490" fmla="*/ 643147 w 1539722"/>
                  <a:gd name="connsiteY490" fmla="*/ 1358554 h 1378673"/>
                  <a:gd name="connsiteX491" fmla="*/ 627137 w 1539722"/>
                  <a:gd name="connsiteY491" fmla="*/ 1365413 h 1378673"/>
                  <a:gd name="connsiteX492" fmla="*/ 610517 w 1539722"/>
                  <a:gd name="connsiteY492" fmla="*/ 1370900 h 1378673"/>
                  <a:gd name="connsiteX493" fmla="*/ 593440 w 1539722"/>
                  <a:gd name="connsiteY493" fmla="*/ 1374863 h 1378673"/>
                  <a:gd name="connsiteX494" fmla="*/ 576058 w 1539722"/>
                  <a:gd name="connsiteY494" fmla="*/ 1377454 h 1378673"/>
                  <a:gd name="connsiteX495" fmla="*/ 558218 w 1539722"/>
                  <a:gd name="connsiteY495" fmla="*/ 1378673 h 1378673"/>
                  <a:gd name="connsiteX496" fmla="*/ 540531 w 1539722"/>
                  <a:gd name="connsiteY496" fmla="*/ 1378673 h 1378673"/>
                  <a:gd name="connsiteX497" fmla="*/ 522538 w 1539722"/>
                  <a:gd name="connsiteY497" fmla="*/ 1377301 h 1378673"/>
                  <a:gd name="connsiteX498" fmla="*/ 504699 w 1539722"/>
                  <a:gd name="connsiteY498" fmla="*/ 1374710 h 1378673"/>
                  <a:gd name="connsiteX499" fmla="*/ 487011 w 1539722"/>
                  <a:gd name="connsiteY499" fmla="*/ 1370900 h 1378673"/>
                  <a:gd name="connsiteX500" fmla="*/ 469629 w 1539722"/>
                  <a:gd name="connsiteY500" fmla="*/ 1366175 h 1378673"/>
                  <a:gd name="connsiteX501" fmla="*/ 452551 w 1539722"/>
                  <a:gd name="connsiteY501" fmla="*/ 1360231 h 1378673"/>
                  <a:gd name="connsiteX502" fmla="*/ 436084 w 1539722"/>
                  <a:gd name="connsiteY502" fmla="*/ 1353372 h 1378673"/>
                  <a:gd name="connsiteX503" fmla="*/ 420379 w 1539722"/>
                  <a:gd name="connsiteY503" fmla="*/ 1345751 h 1378673"/>
                  <a:gd name="connsiteX504" fmla="*/ 405131 w 1539722"/>
                  <a:gd name="connsiteY504" fmla="*/ 1336911 h 1378673"/>
                  <a:gd name="connsiteX505" fmla="*/ 390646 w 1539722"/>
                  <a:gd name="connsiteY505" fmla="*/ 1327461 h 1378673"/>
                  <a:gd name="connsiteX506" fmla="*/ 377533 w 1539722"/>
                  <a:gd name="connsiteY506" fmla="*/ 1317250 h 1378673"/>
                  <a:gd name="connsiteX507" fmla="*/ 365182 w 1539722"/>
                  <a:gd name="connsiteY507" fmla="*/ 1306123 h 1378673"/>
                  <a:gd name="connsiteX508" fmla="*/ 353899 w 1539722"/>
                  <a:gd name="connsiteY508" fmla="*/ 1294540 h 1378673"/>
                  <a:gd name="connsiteX509" fmla="*/ 343988 w 1539722"/>
                  <a:gd name="connsiteY509" fmla="*/ 1282194 h 1378673"/>
                  <a:gd name="connsiteX510" fmla="*/ 335754 w 1539722"/>
                  <a:gd name="connsiteY510" fmla="*/ 1269391 h 1378673"/>
                  <a:gd name="connsiteX511" fmla="*/ 331942 w 1539722"/>
                  <a:gd name="connsiteY511" fmla="*/ 1262685 h 1378673"/>
                  <a:gd name="connsiteX512" fmla="*/ 324928 w 1539722"/>
                  <a:gd name="connsiteY512" fmla="*/ 1263904 h 1378673"/>
                  <a:gd name="connsiteX513" fmla="*/ 309528 w 1539722"/>
                  <a:gd name="connsiteY513" fmla="*/ 1264209 h 1378673"/>
                  <a:gd name="connsiteX514" fmla="*/ 293213 w 1539722"/>
                  <a:gd name="connsiteY514" fmla="*/ 1262532 h 1378673"/>
                  <a:gd name="connsiteX515" fmla="*/ 276441 w 1539722"/>
                  <a:gd name="connsiteY515" fmla="*/ 1258722 h 1378673"/>
                  <a:gd name="connsiteX516" fmla="*/ 259211 w 1539722"/>
                  <a:gd name="connsiteY516" fmla="*/ 1252778 h 1378673"/>
                  <a:gd name="connsiteX517" fmla="*/ 242286 w 1539722"/>
                  <a:gd name="connsiteY517" fmla="*/ 1245157 h 1378673"/>
                  <a:gd name="connsiteX518" fmla="*/ 225209 w 1539722"/>
                  <a:gd name="connsiteY518" fmla="*/ 1235402 h 1378673"/>
                  <a:gd name="connsiteX519" fmla="*/ 208893 w 1539722"/>
                  <a:gd name="connsiteY519" fmla="*/ 1223819 h 1378673"/>
                  <a:gd name="connsiteX520" fmla="*/ 193036 w 1539722"/>
                  <a:gd name="connsiteY520" fmla="*/ 1210406 h 1378673"/>
                  <a:gd name="connsiteX521" fmla="*/ 178246 w 1539722"/>
                  <a:gd name="connsiteY521" fmla="*/ 1195165 h 1378673"/>
                  <a:gd name="connsiteX522" fmla="*/ 164828 w 1539722"/>
                  <a:gd name="connsiteY522" fmla="*/ 1178094 h 1378673"/>
                  <a:gd name="connsiteX523" fmla="*/ 152934 w 1539722"/>
                  <a:gd name="connsiteY523" fmla="*/ 1159652 h 1378673"/>
                  <a:gd name="connsiteX524" fmla="*/ 142719 w 1539722"/>
                  <a:gd name="connsiteY524" fmla="*/ 1139228 h 1378673"/>
                  <a:gd name="connsiteX525" fmla="*/ 134790 w 1539722"/>
                  <a:gd name="connsiteY525" fmla="*/ 1117280 h 1378673"/>
                  <a:gd name="connsiteX526" fmla="*/ 128843 w 1539722"/>
                  <a:gd name="connsiteY526" fmla="*/ 1093961 h 1378673"/>
                  <a:gd name="connsiteX527" fmla="*/ 125641 w 1539722"/>
                  <a:gd name="connsiteY527" fmla="*/ 1069117 h 1378673"/>
                  <a:gd name="connsiteX528" fmla="*/ 125336 w 1539722"/>
                  <a:gd name="connsiteY528" fmla="*/ 1056009 h 1378673"/>
                  <a:gd name="connsiteX529" fmla="*/ 121372 w 1539722"/>
                  <a:gd name="connsiteY529" fmla="*/ 1053266 h 1378673"/>
                  <a:gd name="connsiteX530" fmla="*/ 109326 w 1539722"/>
                  <a:gd name="connsiteY530" fmla="*/ 1043206 h 1378673"/>
                  <a:gd name="connsiteX531" fmla="*/ 93926 w 1539722"/>
                  <a:gd name="connsiteY531" fmla="*/ 1027965 h 1378673"/>
                  <a:gd name="connsiteX532" fmla="*/ 77611 w 1539722"/>
                  <a:gd name="connsiteY532" fmla="*/ 1008608 h 1378673"/>
                  <a:gd name="connsiteX533" fmla="*/ 66633 w 1539722"/>
                  <a:gd name="connsiteY533" fmla="*/ 991842 h 1378673"/>
                  <a:gd name="connsiteX534" fmla="*/ 60076 w 1539722"/>
                  <a:gd name="connsiteY534" fmla="*/ 979801 h 1378673"/>
                  <a:gd name="connsiteX535" fmla="*/ 54739 w 1539722"/>
                  <a:gd name="connsiteY535" fmla="*/ 967151 h 1378673"/>
                  <a:gd name="connsiteX536" fmla="*/ 50775 w 1539722"/>
                  <a:gd name="connsiteY536" fmla="*/ 954195 h 1378673"/>
                  <a:gd name="connsiteX537" fmla="*/ 48640 w 1539722"/>
                  <a:gd name="connsiteY537" fmla="*/ 940630 h 1378673"/>
                  <a:gd name="connsiteX538" fmla="*/ 48335 w 1539722"/>
                  <a:gd name="connsiteY538" fmla="*/ 926913 h 1378673"/>
                  <a:gd name="connsiteX539" fmla="*/ 50623 w 1539722"/>
                  <a:gd name="connsiteY539" fmla="*/ 913043 h 1378673"/>
                  <a:gd name="connsiteX540" fmla="*/ 55349 w 1539722"/>
                  <a:gd name="connsiteY540" fmla="*/ 899173 h 1378673"/>
                  <a:gd name="connsiteX541" fmla="*/ 58856 w 1539722"/>
                  <a:gd name="connsiteY541" fmla="*/ 892162 h 1378673"/>
                  <a:gd name="connsiteX542" fmla="*/ 50775 w 1539722"/>
                  <a:gd name="connsiteY542" fmla="*/ 885456 h 1378673"/>
                  <a:gd name="connsiteX543" fmla="*/ 36900 w 1539722"/>
                  <a:gd name="connsiteY543" fmla="*/ 870977 h 1378673"/>
                  <a:gd name="connsiteX544" fmla="*/ 25311 w 1539722"/>
                  <a:gd name="connsiteY544" fmla="*/ 855735 h 1378673"/>
                  <a:gd name="connsiteX545" fmla="*/ 16010 w 1539722"/>
                  <a:gd name="connsiteY545" fmla="*/ 839579 h 1378673"/>
                  <a:gd name="connsiteX546" fmla="*/ 9149 w 1539722"/>
                  <a:gd name="connsiteY546" fmla="*/ 822813 h 1378673"/>
                  <a:gd name="connsiteX547" fmla="*/ 4117 w 1539722"/>
                  <a:gd name="connsiteY547" fmla="*/ 805590 h 1378673"/>
                  <a:gd name="connsiteX548" fmla="*/ 1220 w 1539722"/>
                  <a:gd name="connsiteY548" fmla="*/ 788062 h 1378673"/>
                  <a:gd name="connsiteX549" fmla="*/ 0 w 1539722"/>
                  <a:gd name="connsiteY549" fmla="*/ 770535 h 1378673"/>
                  <a:gd name="connsiteX550" fmla="*/ 763 w 1539722"/>
                  <a:gd name="connsiteY550" fmla="*/ 753464 h 1378673"/>
                  <a:gd name="connsiteX551" fmla="*/ 2897 w 1539722"/>
                  <a:gd name="connsiteY551" fmla="*/ 736393 h 1378673"/>
                  <a:gd name="connsiteX552" fmla="*/ 6709 w 1539722"/>
                  <a:gd name="connsiteY552" fmla="*/ 720237 h 1378673"/>
                  <a:gd name="connsiteX553" fmla="*/ 11893 w 1539722"/>
                  <a:gd name="connsiteY553" fmla="*/ 704691 h 1378673"/>
                  <a:gd name="connsiteX554" fmla="*/ 18145 w 1539722"/>
                  <a:gd name="connsiteY554" fmla="*/ 690059 h 1378673"/>
                  <a:gd name="connsiteX555" fmla="*/ 25616 w 1539722"/>
                  <a:gd name="connsiteY555" fmla="*/ 676342 h 1378673"/>
                  <a:gd name="connsiteX556" fmla="*/ 34155 w 1539722"/>
                  <a:gd name="connsiteY556" fmla="*/ 664301 h 1378673"/>
                  <a:gd name="connsiteX557" fmla="*/ 43609 w 1539722"/>
                  <a:gd name="connsiteY557" fmla="*/ 653632 h 1378673"/>
                  <a:gd name="connsiteX558" fmla="*/ 48640 w 1539722"/>
                  <a:gd name="connsiteY558" fmla="*/ 649059 h 1378673"/>
                  <a:gd name="connsiteX559" fmla="*/ 60991 w 1539722"/>
                  <a:gd name="connsiteY559" fmla="*/ 643572 h 1378673"/>
                  <a:gd name="connsiteX560" fmla="*/ 82948 w 1539722"/>
                  <a:gd name="connsiteY560" fmla="*/ 635494 h 1378673"/>
                  <a:gd name="connsiteX561" fmla="*/ 99263 w 1539722"/>
                  <a:gd name="connsiteY561" fmla="*/ 630769 h 1378673"/>
                  <a:gd name="connsiteX562" fmla="*/ 116340 w 1539722"/>
                  <a:gd name="connsiteY562" fmla="*/ 627111 h 1378673"/>
                  <a:gd name="connsiteX563" fmla="*/ 134180 w 1539722"/>
                  <a:gd name="connsiteY563" fmla="*/ 624825 h 1378673"/>
                  <a:gd name="connsiteX564" fmla="*/ 292206 w 1539722"/>
                  <a:gd name="connsiteY564" fmla="*/ 353208 h 1378673"/>
                  <a:gd name="connsiteX565" fmla="*/ 301813 w 1539722"/>
                  <a:gd name="connsiteY565" fmla="*/ 358544 h 1378673"/>
                  <a:gd name="connsiteX566" fmla="*/ 320572 w 1539722"/>
                  <a:gd name="connsiteY566" fmla="*/ 367691 h 1378673"/>
                  <a:gd name="connsiteX567" fmla="*/ 339025 w 1539722"/>
                  <a:gd name="connsiteY567" fmla="*/ 374550 h 1378673"/>
                  <a:gd name="connsiteX568" fmla="*/ 357479 w 1539722"/>
                  <a:gd name="connsiteY568" fmla="*/ 379733 h 1378673"/>
                  <a:gd name="connsiteX569" fmla="*/ 375475 w 1539722"/>
                  <a:gd name="connsiteY569" fmla="*/ 382630 h 1378673"/>
                  <a:gd name="connsiteX570" fmla="*/ 393318 w 1539722"/>
                  <a:gd name="connsiteY570" fmla="*/ 383849 h 1378673"/>
                  <a:gd name="connsiteX571" fmla="*/ 410857 w 1539722"/>
                  <a:gd name="connsiteY571" fmla="*/ 382935 h 1378673"/>
                  <a:gd name="connsiteX572" fmla="*/ 428090 w 1539722"/>
                  <a:gd name="connsiteY572" fmla="*/ 379733 h 1378673"/>
                  <a:gd name="connsiteX573" fmla="*/ 436478 w 1539722"/>
                  <a:gd name="connsiteY573" fmla="*/ 377599 h 1378673"/>
                  <a:gd name="connsiteX574" fmla="*/ 443646 w 1539722"/>
                  <a:gd name="connsiteY574" fmla="*/ 375160 h 1378673"/>
                  <a:gd name="connsiteX575" fmla="*/ 457524 w 1539722"/>
                  <a:gd name="connsiteY575" fmla="*/ 369672 h 1378673"/>
                  <a:gd name="connsiteX576" fmla="*/ 463777 w 1539722"/>
                  <a:gd name="connsiteY576" fmla="*/ 366319 h 1378673"/>
                  <a:gd name="connsiteX577" fmla="*/ 469725 w 1539722"/>
                  <a:gd name="connsiteY577" fmla="*/ 375922 h 1378673"/>
                  <a:gd name="connsiteX578" fmla="*/ 479790 w 1539722"/>
                  <a:gd name="connsiteY578" fmla="*/ 394826 h 1378673"/>
                  <a:gd name="connsiteX579" fmla="*/ 487568 w 1539722"/>
                  <a:gd name="connsiteY579" fmla="*/ 412966 h 1378673"/>
                  <a:gd name="connsiteX580" fmla="*/ 493059 w 1539722"/>
                  <a:gd name="connsiteY580" fmla="*/ 430650 h 1378673"/>
                  <a:gd name="connsiteX581" fmla="*/ 496414 w 1539722"/>
                  <a:gd name="connsiteY581" fmla="*/ 448333 h 1378673"/>
                  <a:gd name="connsiteX582" fmla="*/ 497786 w 1539722"/>
                  <a:gd name="connsiteY582" fmla="*/ 465559 h 1378673"/>
                  <a:gd name="connsiteX583" fmla="*/ 496871 w 1539722"/>
                  <a:gd name="connsiteY583" fmla="*/ 482633 h 1378673"/>
                  <a:gd name="connsiteX584" fmla="*/ 493821 w 1539722"/>
                  <a:gd name="connsiteY584" fmla="*/ 499859 h 1378673"/>
                  <a:gd name="connsiteX585" fmla="*/ 491686 w 1539722"/>
                  <a:gd name="connsiteY585" fmla="*/ 508548 h 1378673"/>
                  <a:gd name="connsiteX586" fmla="*/ 489703 w 1539722"/>
                  <a:gd name="connsiteY586" fmla="*/ 514341 h 1378673"/>
                  <a:gd name="connsiteX587" fmla="*/ 483145 w 1539722"/>
                  <a:gd name="connsiteY587" fmla="*/ 525317 h 1378673"/>
                  <a:gd name="connsiteX588" fmla="*/ 474147 w 1539722"/>
                  <a:gd name="connsiteY588" fmla="*/ 535836 h 1378673"/>
                  <a:gd name="connsiteX589" fmla="*/ 463014 w 1539722"/>
                  <a:gd name="connsiteY589" fmla="*/ 545287 h 1378673"/>
                  <a:gd name="connsiteX590" fmla="*/ 450356 w 1539722"/>
                  <a:gd name="connsiteY590" fmla="*/ 553824 h 1378673"/>
                  <a:gd name="connsiteX591" fmla="*/ 436783 w 1539722"/>
                  <a:gd name="connsiteY591" fmla="*/ 561141 h 1378673"/>
                  <a:gd name="connsiteX592" fmla="*/ 422752 w 1539722"/>
                  <a:gd name="connsiteY592" fmla="*/ 566782 h 1378673"/>
                  <a:gd name="connsiteX593" fmla="*/ 408721 w 1539722"/>
                  <a:gd name="connsiteY593" fmla="*/ 570745 h 1378673"/>
                  <a:gd name="connsiteX594" fmla="*/ 401706 w 1539722"/>
                  <a:gd name="connsiteY594" fmla="*/ 571965 h 1378673"/>
                  <a:gd name="connsiteX595" fmla="*/ 382643 w 1539722"/>
                  <a:gd name="connsiteY595" fmla="*/ 575166 h 1378673"/>
                  <a:gd name="connsiteX596" fmla="*/ 390878 w 1539722"/>
                  <a:gd name="connsiteY596" fmla="*/ 592697 h 1378673"/>
                  <a:gd name="connsiteX597" fmla="*/ 393318 w 1539722"/>
                  <a:gd name="connsiteY597" fmla="*/ 598032 h 1378673"/>
                  <a:gd name="connsiteX598" fmla="*/ 396978 w 1539722"/>
                  <a:gd name="connsiteY598" fmla="*/ 608704 h 1378673"/>
                  <a:gd name="connsiteX599" fmla="*/ 399571 w 1539722"/>
                  <a:gd name="connsiteY599" fmla="*/ 619222 h 1378673"/>
                  <a:gd name="connsiteX600" fmla="*/ 400791 w 1539722"/>
                  <a:gd name="connsiteY600" fmla="*/ 629284 h 1378673"/>
                  <a:gd name="connsiteX601" fmla="*/ 400638 w 1539722"/>
                  <a:gd name="connsiteY601" fmla="*/ 639040 h 1378673"/>
                  <a:gd name="connsiteX602" fmla="*/ 399114 w 1539722"/>
                  <a:gd name="connsiteY602" fmla="*/ 648187 h 1378673"/>
                  <a:gd name="connsiteX603" fmla="*/ 396368 w 1539722"/>
                  <a:gd name="connsiteY603" fmla="*/ 657333 h 1378673"/>
                  <a:gd name="connsiteX604" fmla="*/ 392403 w 1539722"/>
                  <a:gd name="connsiteY604" fmla="*/ 665870 h 1378673"/>
                  <a:gd name="connsiteX605" fmla="*/ 389963 w 1539722"/>
                  <a:gd name="connsiteY605" fmla="*/ 669834 h 1378673"/>
                  <a:gd name="connsiteX606" fmla="*/ 386760 w 1539722"/>
                  <a:gd name="connsiteY606" fmla="*/ 674407 h 1378673"/>
                  <a:gd name="connsiteX607" fmla="*/ 378830 w 1539722"/>
                  <a:gd name="connsiteY607" fmla="*/ 683096 h 1378673"/>
                  <a:gd name="connsiteX608" fmla="*/ 369375 w 1539722"/>
                  <a:gd name="connsiteY608" fmla="*/ 690566 h 1378673"/>
                  <a:gd name="connsiteX609" fmla="*/ 358394 w 1539722"/>
                  <a:gd name="connsiteY609" fmla="*/ 697121 h 1378673"/>
                  <a:gd name="connsiteX610" fmla="*/ 346651 w 1539722"/>
                  <a:gd name="connsiteY610" fmla="*/ 702609 h 1378673"/>
                  <a:gd name="connsiteX611" fmla="*/ 333383 w 1539722"/>
                  <a:gd name="connsiteY611" fmla="*/ 706878 h 1378673"/>
                  <a:gd name="connsiteX612" fmla="*/ 319352 w 1539722"/>
                  <a:gd name="connsiteY612" fmla="*/ 710079 h 1378673"/>
                  <a:gd name="connsiteX613" fmla="*/ 304559 w 1539722"/>
                  <a:gd name="connsiteY613" fmla="*/ 712061 h 1378673"/>
                  <a:gd name="connsiteX614" fmla="*/ 296781 w 1539722"/>
                  <a:gd name="connsiteY614" fmla="*/ 712518 h 1378673"/>
                  <a:gd name="connsiteX615" fmla="*/ 295866 w 1539722"/>
                  <a:gd name="connsiteY615" fmla="*/ 707182 h 1378673"/>
                  <a:gd name="connsiteX616" fmla="*/ 292968 w 1539722"/>
                  <a:gd name="connsiteY616" fmla="*/ 696054 h 1378673"/>
                  <a:gd name="connsiteX617" fmla="*/ 289155 w 1539722"/>
                  <a:gd name="connsiteY617" fmla="*/ 685078 h 1378673"/>
                  <a:gd name="connsiteX618" fmla="*/ 283970 w 1539722"/>
                  <a:gd name="connsiteY618" fmla="*/ 673950 h 1378673"/>
                  <a:gd name="connsiteX619" fmla="*/ 280920 w 1539722"/>
                  <a:gd name="connsiteY619" fmla="*/ 668614 h 1378673"/>
                  <a:gd name="connsiteX620" fmla="*/ 276954 w 1539722"/>
                  <a:gd name="connsiteY620" fmla="*/ 661907 h 1378673"/>
                  <a:gd name="connsiteX621" fmla="*/ 267956 w 1539722"/>
                  <a:gd name="connsiteY621" fmla="*/ 649254 h 1378673"/>
                  <a:gd name="connsiteX622" fmla="*/ 257586 w 1539722"/>
                  <a:gd name="connsiteY622" fmla="*/ 637821 h 1378673"/>
                  <a:gd name="connsiteX623" fmla="*/ 246605 w 1539722"/>
                  <a:gd name="connsiteY623" fmla="*/ 627454 h 1378673"/>
                  <a:gd name="connsiteX624" fmla="*/ 234405 w 1539722"/>
                  <a:gd name="connsiteY624" fmla="*/ 618460 h 1378673"/>
                  <a:gd name="connsiteX625" fmla="*/ 221442 w 1539722"/>
                  <a:gd name="connsiteY625" fmla="*/ 610686 h 1378673"/>
                  <a:gd name="connsiteX626" fmla="*/ 207868 w 1539722"/>
                  <a:gd name="connsiteY626" fmla="*/ 604588 h 1378673"/>
                  <a:gd name="connsiteX627" fmla="*/ 193838 w 1539722"/>
                  <a:gd name="connsiteY627" fmla="*/ 599862 h 1378673"/>
                  <a:gd name="connsiteX628" fmla="*/ 186517 w 1539722"/>
                  <a:gd name="connsiteY628" fmla="*/ 598337 h 1378673"/>
                  <a:gd name="connsiteX629" fmla="*/ 177672 w 1539722"/>
                  <a:gd name="connsiteY629" fmla="*/ 596508 h 1378673"/>
                  <a:gd name="connsiteX630" fmla="*/ 159676 w 1539722"/>
                  <a:gd name="connsiteY630" fmla="*/ 594679 h 1378673"/>
                  <a:gd name="connsiteX631" fmla="*/ 141833 w 1539722"/>
                  <a:gd name="connsiteY631" fmla="*/ 594679 h 1378673"/>
                  <a:gd name="connsiteX632" fmla="*/ 124447 w 1539722"/>
                  <a:gd name="connsiteY632" fmla="*/ 596051 h 1378673"/>
                  <a:gd name="connsiteX633" fmla="*/ 107671 w 1539722"/>
                  <a:gd name="connsiteY633" fmla="*/ 598642 h 1378673"/>
                  <a:gd name="connsiteX634" fmla="*/ 91352 w 1539722"/>
                  <a:gd name="connsiteY634" fmla="*/ 602453 h 1378673"/>
                  <a:gd name="connsiteX635" fmla="*/ 68629 w 1539722"/>
                  <a:gd name="connsiteY635" fmla="*/ 609161 h 1378673"/>
                  <a:gd name="connsiteX636" fmla="*/ 55208 w 1539722"/>
                  <a:gd name="connsiteY636" fmla="*/ 614039 h 1378673"/>
                  <a:gd name="connsiteX637" fmla="*/ 52005 w 1539722"/>
                  <a:gd name="connsiteY637" fmla="*/ 604740 h 1378673"/>
                  <a:gd name="connsiteX638" fmla="*/ 47735 w 1539722"/>
                  <a:gd name="connsiteY638" fmla="*/ 583246 h 1378673"/>
                  <a:gd name="connsiteX639" fmla="*/ 45752 w 1539722"/>
                  <a:gd name="connsiteY639" fmla="*/ 559312 h 1378673"/>
                  <a:gd name="connsiteX640" fmla="*/ 46515 w 1539722"/>
                  <a:gd name="connsiteY640" fmla="*/ 534616 h 1378673"/>
                  <a:gd name="connsiteX641" fmla="*/ 49717 w 1539722"/>
                  <a:gd name="connsiteY641" fmla="*/ 516475 h 1378673"/>
                  <a:gd name="connsiteX642" fmla="*/ 52615 w 1539722"/>
                  <a:gd name="connsiteY642" fmla="*/ 504737 h 1378673"/>
                  <a:gd name="connsiteX643" fmla="*/ 56885 w 1539722"/>
                  <a:gd name="connsiteY643" fmla="*/ 493761 h 1378673"/>
                  <a:gd name="connsiteX644" fmla="*/ 62223 w 1539722"/>
                  <a:gd name="connsiteY644" fmla="*/ 483395 h 1378673"/>
                  <a:gd name="connsiteX645" fmla="*/ 68476 w 1539722"/>
                  <a:gd name="connsiteY645" fmla="*/ 473944 h 1378673"/>
                  <a:gd name="connsiteX646" fmla="*/ 76254 w 1539722"/>
                  <a:gd name="connsiteY646" fmla="*/ 465712 h 1378673"/>
                  <a:gd name="connsiteX647" fmla="*/ 85099 w 1539722"/>
                  <a:gd name="connsiteY647" fmla="*/ 458547 h 1378673"/>
                  <a:gd name="connsiteX648" fmla="*/ 95165 w 1539722"/>
                  <a:gd name="connsiteY648" fmla="*/ 453059 h 1378673"/>
                  <a:gd name="connsiteX649" fmla="*/ 100960 w 1539722"/>
                  <a:gd name="connsiteY649" fmla="*/ 450925 h 1378673"/>
                  <a:gd name="connsiteX650" fmla="*/ 108280 w 1539722"/>
                  <a:gd name="connsiteY650" fmla="*/ 451687 h 1378673"/>
                  <a:gd name="connsiteX651" fmla="*/ 122921 w 1539722"/>
                  <a:gd name="connsiteY651" fmla="*/ 452906 h 1378673"/>
                  <a:gd name="connsiteX652" fmla="*/ 130089 w 1539722"/>
                  <a:gd name="connsiteY652" fmla="*/ 452906 h 1378673"/>
                  <a:gd name="connsiteX653" fmla="*/ 142747 w 1539722"/>
                  <a:gd name="connsiteY653" fmla="*/ 452602 h 1378673"/>
                  <a:gd name="connsiteX654" fmla="*/ 168369 w 1539722"/>
                  <a:gd name="connsiteY654" fmla="*/ 449248 h 1378673"/>
                  <a:gd name="connsiteX655" fmla="*/ 181179 w 1539722"/>
                  <a:gd name="connsiteY655" fmla="*/ 446352 h 1378673"/>
                  <a:gd name="connsiteX656" fmla="*/ 192160 w 1539722"/>
                  <a:gd name="connsiteY656" fmla="*/ 442998 h 1378673"/>
                  <a:gd name="connsiteX657" fmla="*/ 212596 w 1539722"/>
                  <a:gd name="connsiteY657" fmla="*/ 434003 h 1378673"/>
                  <a:gd name="connsiteX658" fmla="*/ 230745 w 1539722"/>
                  <a:gd name="connsiteY658" fmla="*/ 422875 h 1378673"/>
                  <a:gd name="connsiteX659" fmla="*/ 246758 w 1539722"/>
                  <a:gd name="connsiteY659" fmla="*/ 410222 h 1378673"/>
                  <a:gd name="connsiteX660" fmla="*/ 260636 w 1539722"/>
                  <a:gd name="connsiteY660" fmla="*/ 396502 h 1378673"/>
                  <a:gd name="connsiteX661" fmla="*/ 272227 w 1539722"/>
                  <a:gd name="connsiteY661" fmla="*/ 382935 h 1378673"/>
                  <a:gd name="connsiteX662" fmla="*/ 286105 w 1539722"/>
                  <a:gd name="connsiteY662" fmla="*/ 363727 h 1378673"/>
                  <a:gd name="connsiteX663" fmla="*/ 1123985 w 1539722"/>
                  <a:gd name="connsiteY663" fmla="*/ 96385 h 1378673"/>
                  <a:gd name="connsiteX664" fmla="*/ 1140760 w 1539722"/>
                  <a:gd name="connsiteY664" fmla="*/ 97453 h 1378673"/>
                  <a:gd name="connsiteX665" fmla="*/ 1157079 w 1539722"/>
                  <a:gd name="connsiteY665" fmla="*/ 100350 h 1378673"/>
                  <a:gd name="connsiteX666" fmla="*/ 1173092 w 1539722"/>
                  <a:gd name="connsiteY666" fmla="*/ 104926 h 1378673"/>
                  <a:gd name="connsiteX667" fmla="*/ 1188343 w 1539722"/>
                  <a:gd name="connsiteY667" fmla="*/ 111178 h 1378673"/>
                  <a:gd name="connsiteX668" fmla="*/ 1202831 w 1539722"/>
                  <a:gd name="connsiteY668" fmla="*/ 118956 h 1378673"/>
                  <a:gd name="connsiteX669" fmla="*/ 1216404 w 1539722"/>
                  <a:gd name="connsiteY669" fmla="*/ 127954 h 1378673"/>
                  <a:gd name="connsiteX670" fmla="*/ 1229063 w 1539722"/>
                  <a:gd name="connsiteY670" fmla="*/ 138172 h 1378673"/>
                  <a:gd name="connsiteX671" fmla="*/ 1240501 w 1539722"/>
                  <a:gd name="connsiteY671" fmla="*/ 149153 h 1378673"/>
                  <a:gd name="connsiteX672" fmla="*/ 1250871 w 1539722"/>
                  <a:gd name="connsiteY672" fmla="*/ 160896 h 1378673"/>
                  <a:gd name="connsiteX673" fmla="*/ 1260174 w 1539722"/>
                  <a:gd name="connsiteY673" fmla="*/ 173097 h 1378673"/>
                  <a:gd name="connsiteX674" fmla="*/ 1267800 w 1539722"/>
                  <a:gd name="connsiteY674" fmla="*/ 185908 h 1378673"/>
                  <a:gd name="connsiteX675" fmla="*/ 1273900 w 1539722"/>
                  <a:gd name="connsiteY675" fmla="*/ 198718 h 1378673"/>
                  <a:gd name="connsiteX676" fmla="*/ 1278628 w 1539722"/>
                  <a:gd name="connsiteY676" fmla="*/ 211681 h 1378673"/>
                  <a:gd name="connsiteX677" fmla="*/ 1281678 w 1539722"/>
                  <a:gd name="connsiteY677" fmla="*/ 224340 h 1378673"/>
                  <a:gd name="connsiteX678" fmla="*/ 1282288 w 1539722"/>
                  <a:gd name="connsiteY678" fmla="*/ 230440 h 1378673"/>
                  <a:gd name="connsiteX679" fmla="*/ 1281830 w 1539722"/>
                  <a:gd name="connsiteY679" fmla="*/ 230440 h 1378673"/>
                  <a:gd name="connsiteX680" fmla="*/ 1281678 w 1539722"/>
                  <a:gd name="connsiteY680" fmla="*/ 230593 h 1378673"/>
                  <a:gd name="connsiteX681" fmla="*/ 1282288 w 1539722"/>
                  <a:gd name="connsiteY681" fmla="*/ 230440 h 1378673"/>
                  <a:gd name="connsiteX682" fmla="*/ 1286863 w 1539722"/>
                  <a:gd name="connsiteY682" fmla="*/ 252706 h 1378673"/>
                  <a:gd name="connsiteX683" fmla="*/ 1291286 w 1539722"/>
                  <a:gd name="connsiteY683" fmla="*/ 281225 h 1378673"/>
                  <a:gd name="connsiteX684" fmla="*/ 1292964 w 1539722"/>
                  <a:gd name="connsiteY684" fmla="*/ 298154 h 1378673"/>
                  <a:gd name="connsiteX685" fmla="*/ 1293116 w 1539722"/>
                  <a:gd name="connsiteY685" fmla="*/ 313862 h 1378673"/>
                  <a:gd name="connsiteX686" fmla="*/ 1291591 w 1539722"/>
                  <a:gd name="connsiteY686" fmla="*/ 328198 h 1378673"/>
                  <a:gd name="connsiteX687" fmla="*/ 1288388 w 1539722"/>
                  <a:gd name="connsiteY687" fmla="*/ 341771 h 1378673"/>
                  <a:gd name="connsiteX688" fmla="*/ 1283050 w 1539722"/>
                  <a:gd name="connsiteY688" fmla="*/ 354582 h 1378673"/>
                  <a:gd name="connsiteX689" fmla="*/ 1279543 w 1539722"/>
                  <a:gd name="connsiteY689" fmla="*/ 360834 h 1378673"/>
                  <a:gd name="connsiteX690" fmla="*/ 1276188 w 1539722"/>
                  <a:gd name="connsiteY690" fmla="*/ 366020 h 1378673"/>
                  <a:gd name="connsiteX691" fmla="*/ 1268867 w 1539722"/>
                  <a:gd name="connsiteY691" fmla="*/ 375475 h 1378673"/>
                  <a:gd name="connsiteX692" fmla="*/ 1260479 w 1539722"/>
                  <a:gd name="connsiteY692" fmla="*/ 384016 h 1378673"/>
                  <a:gd name="connsiteX693" fmla="*/ 1251786 w 1539722"/>
                  <a:gd name="connsiteY693" fmla="*/ 391641 h 1378673"/>
                  <a:gd name="connsiteX694" fmla="*/ 1237756 w 1539722"/>
                  <a:gd name="connsiteY694" fmla="*/ 401402 h 1378673"/>
                  <a:gd name="connsiteX695" fmla="*/ 1218540 w 1539722"/>
                  <a:gd name="connsiteY695" fmla="*/ 411162 h 1378673"/>
                  <a:gd name="connsiteX696" fmla="*/ 1200391 w 1539722"/>
                  <a:gd name="connsiteY696" fmla="*/ 418178 h 1378673"/>
                  <a:gd name="connsiteX697" fmla="*/ 1184378 w 1539722"/>
                  <a:gd name="connsiteY697" fmla="*/ 422753 h 1378673"/>
                  <a:gd name="connsiteX698" fmla="*/ 1167144 w 1539722"/>
                  <a:gd name="connsiteY698" fmla="*/ 426108 h 1378673"/>
                  <a:gd name="connsiteX699" fmla="*/ 1164399 w 1539722"/>
                  <a:gd name="connsiteY699" fmla="*/ 426565 h 1378673"/>
                  <a:gd name="connsiteX700" fmla="*/ 1167144 w 1539722"/>
                  <a:gd name="connsiteY700" fmla="*/ 455542 h 1378673"/>
                  <a:gd name="connsiteX701" fmla="*/ 1171415 w 1539722"/>
                  <a:gd name="connsiteY701" fmla="*/ 455237 h 1378673"/>
                  <a:gd name="connsiteX702" fmla="*/ 1192156 w 1539722"/>
                  <a:gd name="connsiteY702" fmla="*/ 450967 h 1378673"/>
                  <a:gd name="connsiteX703" fmla="*/ 1211067 w 1539722"/>
                  <a:gd name="connsiteY703" fmla="*/ 445629 h 1378673"/>
                  <a:gd name="connsiteX704" fmla="*/ 1232418 w 1539722"/>
                  <a:gd name="connsiteY704" fmla="*/ 437241 h 1378673"/>
                  <a:gd name="connsiteX705" fmla="*/ 1249194 w 1539722"/>
                  <a:gd name="connsiteY705" fmla="*/ 428548 h 1378673"/>
                  <a:gd name="connsiteX706" fmla="*/ 1260327 w 1539722"/>
                  <a:gd name="connsiteY706" fmla="*/ 421533 h 1378673"/>
                  <a:gd name="connsiteX707" fmla="*/ 1271307 w 1539722"/>
                  <a:gd name="connsiteY707" fmla="*/ 413602 h 1378673"/>
                  <a:gd name="connsiteX708" fmla="*/ 1281678 w 1539722"/>
                  <a:gd name="connsiteY708" fmla="*/ 404604 h 1378673"/>
                  <a:gd name="connsiteX709" fmla="*/ 1291591 w 1539722"/>
                  <a:gd name="connsiteY709" fmla="*/ 394081 h 1378673"/>
                  <a:gd name="connsiteX710" fmla="*/ 1300436 w 1539722"/>
                  <a:gd name="connsiteY710" fmla="*/ 382490 h 1378673"/>
                  <a:gd name="connsiteX711" fmla="*/ 1304401 w 1539722"/>
                  <a:gd name="connsiteY711" fmla="*/ 376085 h 1378673"/>
                  <a:gd name="connsiteX712" fmla="*/ 1308519 w 1539722"/>
                  <a:gd name="connsiteY712" fmla="*/ 368765 h 1378673"/>
                  <a:gd name="connsiteX713" fmla="*/ 1315382 w 1539722"/>
                  <a:gd name="connsiteY713" fmla="*/ 353514 h 1378673"/>
                  <a:gd name="connsiteX714" fmla="*/ 1320415 w 1539722"/>
                  <a:gd name="connsiteY714" fmla="*/ 337501 h 1378673"/>
                  <a:gd name="connsiteX715" fmla="*/ 1323313 w 1539722"/>
                  <a:gd name="connsiteY715" fmla="*/ 320572 h 1378673"/>
                  <a:gd name="connsiteX716" fmla="*/ 1324533 w 1539722"/>
                  <a:gd name="connsiteY716" fmla="*/ 302729 h 1378673"/>
                  <a:gd name="connsiteX717" fmla="*/ 1323923 w 1539722"/>
                  <a:gd name="connsiteY717" fmla="*/ 283970 h 1378673"/>
                  <a:gd name="connsiteX718" fmla="*/ 1321330 w 1539722"/>
                  <a:gd name="connsiteY718" fmla="*/ 264449 h 1378673"/>
                  <a:gd name="connsiteX719" fmla="*/ 1317060 w 1539722"/>
                  <a:gd name="connsiteY719" fmla="*/ 244013 h 1378673"/>
                  <a:gd name="connsiteX720" fmla="*/ 1314010 w 1539722"/>
                  <a:gd name="connsiteY720" fmla="*/ 233643 h 1378673"/>
                  <a:gd name="connsiteX721" fmla="*/ 1321635 w 1539722"/>
                  <a:gd name="connsiteY721" fmla="*/ 235625 h 1378673"/>
                  <a:gd name="connsiteX722" fmla="*/ 1336428 w 1539722"/>
                  <a:gd name="connsiteY722" fmla="*/ 240963 h 1378673"/>
                  <a:gd name="connsiteX723" fmla="*/ 1350612 w 1539722"/>
                  <a:gd name="connsiteY723" fmla="*/ 247978 h 1378673"/>
                  <a:gd name="connsiteX724" fmla="*/ 1364337 w 1539722"/>
                  <a:gd name="connsiteY724" fmla="*/ 256671 h 1378673"/>
                  <a:gd name="connsiteX725" fmla="*/ 1377148 w 1539722"/>
                  <a:gd name="connsiteY725" fmla="*/ 267042 h 1378673"/>
                  <a:gd name="connsiteX726" fmla="*/ 1389196 w 1539722"/>
                  <a:gd name="connsiteY726" fmla="*/ 278480 h 1378673"/>
                  <a:gd name="connsiteX727" fmla="*/ 1400024 w 1539722"/>
                  <a:gd name="connsiteY727" fmla="*/ 291291 h 1378673"/>
                  <a:gd name="connsiteX728" fmla="*/ 1409937 w 1539722"/>
                  <a:gd name="connsiteY728" fmla="*/ 305169 h 1378673"/>
                  <a:gd name="connsiteX729" fmla="*/ 1418630 w 1539722"/>
                  <a:gd name="connsiteY729" fmla="*/ 319962 h 1378673"/>
                  <a:gd name="connsiteX730" fmla="*/ 1425950 w 1539722"/>
                  <a:gd name="connsiteY730" fmla="*/ 335518 h 1378673"/>
                  <a:gd name="connsiteX731" fmla="*/ 1431898 w 1539722"/>
                  <a:gd name="connsiteY731" fmla="*/ 351989 h 1378673"/>
                  <a:gd name="connsiteX732" fmla="*/ 1436169 w 1539722"/>
                  <a:gd name="connsiteY732" fmla="*/ 368917 h 1378673"/>
                  <a:gd name="connsiteX733" fmla="*/ 1439066 w 1539722"/>
                  <a:gd name="connsiteY733" fmla="*/ 386608 h 1378673"/>
                  <a:gd name="connsiteX734" fmla="*/ 1439829 w 1539722"/>
                  <a:gd name="connsiteY734" fmla="*/ 404299 h 1378673"/>
                  <a:gd name="connsiteX735" fmla="*/ 1438761 w 1539722"/>
                  <a:gd name="connsiteY735" fmla="*/ 422295 h 1378673"/>
                  <a:gd name="connsiteX736" fmla="*/ 1435864 w 1539722"/>
                  <a:gd name="connsiteY736" fmla="*/ 440596 h 1378673"/>
                  <a:gd name="connsiteX737" fmla="*/ 1433423 w 1539722"/>
                  <a:gd name="connsiteY737" fmla="*/ 449442 h 1378673"/>
                  <a:gd name="connsiteX738" fmla="*/ 1437846 w 1539722"/>
                  <a:gd name="connsiteY738" fmla="*/ 450814 h 1378673"/>
                  <a:gd name="connsiteX739" fmla="*/ 1445929 w 1539722"/>
                  <a:gd name="connsiteY739" fmla="*/ 454017 h 1378673"/>
                  <a:gd name="connsiteX740" fmla="*/ 1453249 w 1539722"/>
                  <a:gd name="connsiteY740" fmla="*/ 457982 h 1378673"/>
                  <a:gd name="connsiteX741" fmla="*/ 1459807 w 1539722"/>
                  <a:gd name="connsiteY741" fmla="*/ 462710 h 1378673"/>
                  <a:gd name="connsiteX742" fmla="*/ 1468500 w 1539722"/>
                  <a:gd name="connsiteY742" fmla="*/ 470946 h 1378673"/>
                  <a:gd name="connsiteX743" fmla="*/ 1477956 w 1539722"/>
                  <a:gd name="connsiteY743" fmla="*/ 484214 h 1378673"/>
                  <a:gd name="connsiteX744" fmla="*/ 1484819 w 1539722"/>
                  <a:gd name="connsiteY744" fmla="*/ 499464 h 1378673"/>
                  <a:gd name="connsiteX745" fmla="*/ 1489851 w 1539722"/>
                  <a:gd name="connsiteY745" fmla="*/ 515783 h 1378673"/>
                  <a:gd name="connsiteX746" fmla="*/ 1492749 w 1539722"/>
                  <a:gd name="connsiteY746" fmla="*/ 533016 h 1378673"/>
                  <a:gd name="connsiteX747" fmla="*/ 1493969 w 1539722"/>
                  <a:gd name="connsiteY747" fmla="*/ 550707 h 1378673"/>
                  <a:gd name="connsiteX748" fmla="*/ 1493816 w 1539722"/>
                  <a:gd name="connsiteY748" fmla="*/ 559400 h 1378673"/>
                  <a:gd name="connsiteX749" fmla="*/ 1493207 w 1539722"/>
                  <a:gd name="connsiteY749" fmla="*/ 566263 h 1378673"/>
                  <a:gd name="connsiteX750" fmla="*/ 1490766 w 1539722"/>
                  <a:gd name="connsiteY750" fmla="*/ 579836 h 1378673"/>
                  <a:gd name="connsiteX751" fmla="*/ 1488936 w 1539722"/>
                  <a:gd name="connsiteY751" fmla="*/ 586394 h 1378673"/>
                  <a:gd name="connsiteX752" fmla="*/ 1487411 w 1539722"/>
                  <a:gd name="connsiteY752" fmla="*/ 591732 h 1378673"/>
                  <a:gd name="connsiteX753" fmla="*/ 1483446 w 1539722"/>
                  <a:gd name="connsiteY753" fmla="*/ 601645 h 1378673"/>
                  <a:gd name="connsiteX754" fmla="*/ 1478566 w 1539722"/>
                  <a:gd name="connsiteY754" fmla="*/ 611100 h 1378673"/>
                  <a:gd name="connsiteX755" fmla="*/ 1472770 w 1539722"/>
                  <a:gd name="connsiteY755" fmla="*/ 619641 h 1378673"/>
                  <a:gd name="connsiteX756" fmla="*/ 1466060 w 1539722"/>
                  <a:gd name="connsiteY756" fmla="*/ 627724 h 1378673"/>
                  <a:gd name="connsiteX757" fmla="*/ 1458435 w 1539722"/>
                  <a:gd name="connsiteY757" fmla="*/ 635044 h 1378673"/>
                  <a:gd name="connsiteX758" fmla="*/ 1449742 w 1539722"/>
                  <a:gd name="connsiteY758" fmla="*/ 641908 h 1378673"/>
                  <a:gd name="connsiteX759" fmla="*/ 1439981 w 1539722"/>
                  <a:gd name="connsiteY759" fmla="*/ 648160 h 1378673"/>
                  <a:gd name="connsiteX760" fmla="*/ 1434796 w 1539722"/>
                  <a:gd name="connsiteY760" fmla="*/ 651058 h 1378673"/>
                  <a:gd name="connsiteX761" fmla="*/ 1429763 w 1539722"/>
                  <a:gd name="connsiteY761" fmla="*/ 653651 h 1378673"/>
                  <a:gd name="connsiteX762" fmla="*/ 1419393 w 1539722"/>
                  <a:gd name="connsiteY762" fmla="*/ 657768 h 1378673"/>
                  <a:gd name="connsiteX763" fmla="*/ 1409022 w 1539722"/>
                  <a:gd name="connsiteY763" fmla="*/ 660818 h 1378673"/>
                  <a:gd name="connsiteX764" fmla="*/ 1398652 w 1539722"/>
                  <a:gd name="connsiteY764" fmla="*/ 662496 h 1378673"/>
                  <a:gd name="connsiteX765" fmla="*/ 1383248 w 1539722"/>
                  <a:gd name="connsiteY765" fmla="*/ 663869 h 1378673"/>
                  <a:gd name="connsiteX766" fmla="*/ 1363727 w 1539722"/>
                  <a:gd name="connsiteY766" fmla="*/ 663259 h 1378673"/>
                  <a:gd name="connsiteX767" fmla="*/ 1346036 w 1539722"/>
                  <a:gd name="connsiteY767" fmla="*/ 660818 h 1378673"/>
                  <a:gd name="connsiteX768" fmla="*/ 1331701 w 1539722"/>
                  <a:gd name="connsiteY768" fmla="*/ 657158 h 1378673"/>
                  <a:gd name="connsiteX769" fmla="*/ 1316602 w 1539722"/>
                  <a:gd name="connsiteY769" fmla="*/ 652430 h 1378673"/>
                  <a:gd name="connsiteX770" fmla="*/ 1314467 w 1539722"/>
                  <a:gd name="connsiteY770" fmla="*/ 651515 h 1378673"/>
                  <a:gd name="connsiteX771" fmla="*/ 1303639 w 1539722"/>
                  <a:gd name="connsiteY771" fmla="*/ 646635 h 1378673"/>
                  <a:gd name="connsiteX772" fmla="*/ 1297691 w 1539722"/>
                  <a:gd name="connsiteY772" fmla="*/ 643127 h 1378673"/>
                  <a:gd name="connsiteX773" fmla="*/ 1286863 w 1539722"/>
                  <a:gd name="connsiteY773" fmla="*/ 634434 h 1378673"/>
                  <a:gd name="connsiteX774" fmla="*/ 1281983 w 1539722"/>
                  <a:gd name="connsiteY774" fmla="*/ 629554 h 1378673"/>
                  <a:gd name="connsiteX775" fmla="*/ 1275883 w 1539722"/>
                  <a:gd name="connsiteY775" fmla="*/ 622538 h 1378673"/>
                  <a:gd name="connsiteX776" fmla="*/ 1266580 w 1539722"/>
                  <a:gd name="connsiteY776" fmla="*/ 607593 h 1378673"/>
                  <a:gd name="connsiteX777" fmla="*/ 1260174 w 1539722"/>
                  <a:gd name="connsiteY777" fmla="*/ 592189 h 1378673"/>
                  <a:gd name="connsiteX778" fmla="*/ 1255904 w 1539722"/>
                  <a:gd name="connsiteY778" fmla="*/ 577091 h 1378673"/>
                  <a:gd name="connsiteX779" fmla="*/ 1252854 w 1539722"/>
                  <a:gd name="connsiteY779" fmla="*/ 556960 h 1378673"/>
                  <a:gd name="connsiteX780" fmla="*/ 1252244 w 1539722"/>
                  <a:gd name="connsiteY780" fmla="*/ 539574 h 1378673"/>
                  <a:gd name="connsiteX781" fmla="*/ 1252396 w 1539722"/>
                  <a:gd name="connsiteY781" fmla="*/ 537591 h 1378673"/>
                  <a:gd name="connsiteX782" fmla="*/ 1223267 w 1539722"/>
                  <a:gd name="connsiteY782" fmla="*/ 535151 h 1378673"/>
                  <a:gd name="connsiteX783" fmla="*/ 1222962 w 1539722"/>
                  <a:gd name="connsiteY783" fmla="*/ 538201 h 1378673"/>
                  <a:gd name="connsiteX784" fmla="*/ 1223115 w 1539722"/>
                  <a:gd name="connsiteY784" fmla="*/ 553452 h 1378673"/>
                  <a:gd name="connsiteX785" fmla="*/ 1224488 w 1539722"/>
                  <a:gd name="connsiteY785" fmla="*/ 567635 h 1378673"/>
                  <a:gd name="connsiteX786" fmla="*/ 1227538 w 1539722"/>
                  <a:gd name="connsiteY786" fmla="*/ 584411 h 1378673"/>
                  <a:gd name="connsiteX787" fmla="*/ 1232570 w 1539722"/>
                  <a:gd name="connsiteY787" fmla="*/ 602865 h 1378673"/>
                  <a:gd name="connsiteX788" fmla="*/ 1240958 w 1539722"/>
                  <a:gd name="connsiteY788" fmla="*/ 621776 h 1378673"/>
                  <a:gd name="connsiteX789" fmla="*/ 1249499 w 1539722"/>
                  <a:gd name="connsiteY789" fmla="*/ 635807 h 1378673"/>
                  <a:gd name="connsiteX790" fmla="*/ 1256361 w 1539722"/>
                  <a:gd name="connsiteY790" fmla="*/ 644805 h 1378673"/>
                  <a:gd name="connsiteX791" fmla="*/ 1260327 w 1539722"/>
                  <a:gd name="connsiteY791" fmla="*/ 649228 h 1378673"/>
                  <a:gd name="connsiteX792" fmla="*/ 1267190 w 1539722"/>
                  <a:gd name="connsiteY792" fmla="*/ 656396 h 1378673"/>
                  <a:gd name="connsiteX793" fmla="*/ 1282898 w 1539722"/>
                  <a:gd name="connsiteY793" fmla="*/ 668596 h 1378673"/>
                  <a:gd name="connsiteX794" fmla="*/ 1291286 w 1539722"/>
                  <a:gd name="connsiteY794" fmla="*/ 673629 h 1378673"/>
                  <a:gd name="connsiteX795" fmla="*/ 1289303 w 1539722"/>
                  <a:gd name="connsiteY795" fmla="*/ 680950 h 1378673"/>
                  <a:gd name="connsiteX796" fmla="*/ 1284576 w 1539722"/>
                  <a:gd name="connsiteY796" fmla="*/ 694523 h 1378673"/>
                  <a:gd name="connsiteX797" fmla="*/ 1278933 w 1539722"/>
                  <a:gd name="connsiteY797" fmla="*/ 707028 h 1378673"/>
                  <a:gd name="connsiteX798" fmla="*/ 1272375 w 1539722"/>
                  <a:gd name="connsiteY798" fmla="*/ 718467 h 1378673"/>
                  <a:gd name="connsiteX799" fmla="*/ 1265054 w 1539722"/>
                  <a:gd name="connsiteY799" fmla="*/ 728989 h 1378673"/>
                  <a:gd name="connsiteX800" fmla="*/ 1256971 w 1539722"/>
                  <a:gd name="connsiteY800" fmla="*/ 737987 h 1378673"/>
                  <a:gd name="connsiteX801" fmla="*/ 1248126 w 1539722"/>
                  <a:gd name="connsiteY801" fmla="*/ 746070 h 1378673"/>
                  <a:gd name="connsiteX802" fmla="*/ 1238213 w 1539722"/>
                  <a:gd name="connsiteY802" fmla="*/ 753239 h 1378673"/>
                  <a:gd name="connsiteX803" fmla="*/ 1232875 w 1539722"/>
                  <a:gd name="connsiteY803" fmla="*/ 756289 h 1378673"/>
                  <a:gd name="connsiteX804" fmla="*/ 1224488 w 1539722"/>
                  <a:gd name="connsiteY804" fmla="*/ 760559 h 1378673"/>
                  <a:gd name="connsiteX805" fmla="*/ 1206797 w 1539722"/>
                  <a:gd name="connsiteY805" fmla="*/ 766659 h 1378673"/>
                  <a:gd name="connsiteX806" fmla="*/ 1188801 w 1539722"/>
                  <a:gd name="connsiteY806" fmla="*/ 770319 h 1378673"/>
                  <a:gd name="connsiteX807" fmla="*/ 1170957 w 1539722"/>
                  <a:gd name="connsiteY807" fmla="*/ 771692 h 1378673"/>
                  <a:gd name="connsiteX808" fmla="*/ 1154029 w 1539722"/>
                  <a:gd name="connsiteY808" fmla="*/ 771234 h 1378673"/>
                  <a:gd name="connsiteX809" fmla="*/ 1138168 w 1539722"/>
                  <a:gd name="connsiteY809" fmla="*/ 769709 h 1378673"/>
                  <a:gd name="connsiteX810" fmla="*/ 1117427 w 1539722"/>
                  <a:gd name="connsiteY810" fmla="*/ 766049 h 1378673"/>
                  <a:gd name="connsiteX811" fmla="*/ 1107056 w 1539722"/>
                  <a:gd name="connsiteY811" fmla="*/ 763609 h 1378673"/>
                  <a:gd name="connsiteX812" fmla="*/ 1114224 w 1539722"/>
                  <a:gd name="connsiteY812" fmla="*/ 754458 h 1378673"/>
                  <a:gd name="connsiteX813" fmla="*/ 1125967 w 1539722"/>
                  <a:gd name="connsiteY813" fmla="*/ 735853 h 1378673"/>
                  <a:gd name="connsiteX814" fmla="*/ 1134965 w 1539722"/>
                  <a:gd name="connsiteY814" fmla="*/ 717551 h 1378673"/>
                  <a:gd name="connsiteX815" fmla="*/ 1141371 w 1539722"/>
                  <a:gd name="connsiteY815" fmla="*/ 700013 h 1378673"/>
                  <a:gd name="connsiteX816" fmla="*/ 1147623 w 1539722"/>
                  <a:gd name="connsiteY816" fmla="*/ 677137 h 1378673"/>
                  <a:gd name="connsiteX817" fmla="*/ 1150674 w 1539722"/>
                  <a:gd name="connsiteY817" fmla="*/ 657311 h 1378673"/>
                  <a:gd name="connsiteX818" fmla="*/ 1150826 w 1539722"/>
                  <a:gd name="connsiteY818" fmla="*/ 654566 h 1378673"/>
                  <a:gd name="connsiteX819" fmla="*/ 1121544 w 1539722"/>
                  <a:gd name="connsiteY819" fmla="*/ 653041 h 1378673"/>
                  <a:gd name="connsiteX820" fmla="*/ 1121392 w 1539722"/>
                  <a:gd name="connsiteY820" fmla="*/ 655481 h 1378673"/>
                  <a:gd name="connsiteX821" fmla="*/ 1118952 w 1539722"/>
                  <a:gd name="connsiteY821" fmla="*/ 670426 h 1378673"/>
                  <a:gd name="connsiteX822" fmla="*/ 1115444 w 1539722"/>
                  <a:gd name="connsiteY822" fmla="*/ 684915 h 1378673"/>
                  <a:gd name="connsiteX823" fmla="*/ 1109649 w 1539722"/>
                  <a:gd name="connsiteY823" fmla="*/ 701691 h 1378673"/>
                  <a:gd name="connsiteX824" fmla="*/ 1101413 w 1539722"/>
                  <a:gd name="connsiteY824" fmla="*/ 719839 h 1378673"/>
                  <a:gd name="connsiteX825" fmla="*/ 1089975 w 1539722"/>
                  <a:gd name="connsiteY825" fmla="*/ 738293 h 1378673"/>
                  <a:gd name="connsiteX826" fmla="*/ 1078690 w 1539722"/>
                  <a:gd name="connsiteY826" fmla="*/ 751408 h 1378673"/>
                  <a:gd name="connsiteX827" fmla="*/ 1070149 w 1539722"/>
                  <a:gd name="connsiteY827" fmla="*/ 759796 h 1378673"/>
                  <a:gd name="connsiteX828" fmla="*/ 1065421 w 1539722"/>
                  <a:gd name="connsiteY828" fmla="*/ 763761 h 1378673"/>
                  <a:gd name="connsiteX829" fmla="*/ 1058711 w 1539722"/>
                  <a:gd name="connsiteY829" fmla="*/ 769099 h 1378673"/>
                  <a:gd name="connsiteX830" fmla="*/ 1043918 w 1539722"/>
                  <a:gd name="connsiteY830" fmla="*/ 778097 h 1378673"/>
                  <a:gd name="connsiteX831" fmla="*/ 1027904 w 1539722"/>
                  <a:gd name="connsiteY831" fmla="*/ 785265 h 1378673"/>
                  <a:gd name="connsiteX832" fmla="*/ 1010519 w 1539722"/>
                  <a:gd name="connsiteY832" fmla="*/ 790755 h 1378673"/>
                  <a:gd name="connsiteX833" fmla="*/ 991912 w 1539722"/>
                  <a:gd name="connsiteY833" fmla="*/ 794416 h 1378673"/>
                  <a:gd name="connsiteX834" fmla="*/ 971934 w 1539722"/>
                  <a:gd name="connsiteY834" fmla="*/ 796093 h 1378673"/>
                  <a:gd name="connsiteX835" fmla="*/ 950735 w 1539722"/>
                  <a:gd name="connsiteY835" fmla="*/ 796093 h 1378673"/>
                  <a:gd name="connsiteX836" fmla="*/ 928164 w 1539722"/>
                  <a:gd name="connsiteY836" fmla="*/ 794416 h 1378673"/>
                  <a:gd name="connsiteX837" fmla="*/ 916574 w 1539722"/>
                  <a:gd name="connsiteY837" fmla="*/ 792738 h 1378673"/>
                  <a:gd name="connsiteX838" fmla="*/ 906356 w 1539722"/>
                  <a:gd name="connsiteY838" fmla="*/ 791060 h 1378673"/>
                  <a:gd name="connsiteX839" fmla="*/ 886530 w 1539722"/>
                  <a:gd name="connsiteY839" fmla="*/ 784655 h 1378673"/>
                  <a:gd name="connsiteX840" fmla="*/ 868076 w 1539722"/>
                  <a:gd name="connsiteY840" fmla="*/ 775810 h 1378673"/>
                  <a:gd name="connsiteX841" fmla="*/ 850690 w 1539722"/>
                  <a:gd name="connsiteY841" fmla="*/ 764982 h 1378673"/>
                  <a:gd name="connsiteX842" fmla="*/ 834982 w 1539722"/>
                  <a:gd name="connsiteY842" fmla="*/ 752628 h 1378673"/>
                  <a:gd name="connsiteX843" fmla="*/ 820646 w 1539722"/>
                  <a:gd name="connsiteY843" fmla="*/ 739818 h 1378673"/>
                  <a:gd name="connsiteX844" fmla="*/ 802040 w 1539722"/>
                  <a:gd name="connsiteY844" fmla="*/ 720296 h 1378673"/>
                  <a:gd name="connsiteX845" fmla="*/ 792432 w 1539722"/>
                  <a:gd name="connsiteY845" fmla="*/ 708553 h 1378673"/>
                  <a:gd name="connsiteX846" fmla="*/ 792432 w 1539722"/>
                  <a:gd name="connsiteY846" fmla="*/ 298154 h 1378673"/>
                  <a:gd name="connsiteX847" fmla="*/ 804938 w 1539722"/>
                  <a:gd name="connsiteY847" fmla="*/ 296018 h 1378673"/>
                  <a:gd name="connsiteX848" fmla="*/ 828577 w 1539722"/>
                  <a:gd name="connsiteY848" fmla="*/ 293121 h 1378673"/>
                  <a:gd name="connsiteX849" fmla="*/ 850995 w 1539722"/>
                  <a:gd name="connsiteY849" fmla="*/ 292358 h 1378673"/>
                  <a:gd name="connsiteX850" fmla="*/ 871737 w 1539722"/>
                  <a:gd name="connsiteY850" fmla="*/ 293426 h 1378673"/>
                  <a:gd name="connsiteX851" fmla="*/ 891105 w 1539722"/>
                  <a:gd name="connsiteY851" fmla="*/ 296628 h 1378673"/>
                  <a:gd name="connsiteX852" fmla="*/ 908796 w 1539722"/>
                  <a:gd name="connsiteY852" fmla="*/ 301966 h 1378673"/>
                  <a:gd name="connsiteX853" fmla="*/ 925267 w 1539722"/>
                  <a:gd name="connsiteY853" fmla="*/ 309287 h 1378673"/>
                  <a:gd name="connsiteX854" fmla="*/ 940060 w 1539722"/>
                  <a:gd name="connsiteY854" fmla="*/ 318590 h 1378673"/>
                  <a:gd name="connsiteX855" fmla="*/ 946770 w 1539722"/>
                  <a:gd name="connsiteY855" fmla="*/ 323928 h 1378673"/>
                  <a:gd name="connsiteX856" fmla="*/ 951346 w 1539722"/>
                  <a:gd name="connsiteY856" fmla="*/ 328045 h 1378673"/>
                  <a:gd name="connsiteX857" fmla="*/ 959581 w 1539722"/>
                  <a:gd name="connsiteY857" fmla="*/ 336586 h 1378673"/>
                  <a:gd name="connsiteX858" fmla="*/ 966901 w 1539722"/>
                  <a:gd name="connsiteY858" fmla="*/ 345889 h 1378673"/>
                  <a:gd name="connsiteX859" fmla="*/ 973459 w 1539722"/>
                  <a:gd name="connsiteY859" fmla="*/ 355497 h 1378673"/>
                  <a:gd name="connsiteX860" fmla="*/ 981542 w 1539722"/>
                  <a:gd name="connsiteY860" fmla="*/ 370595 h 1378673"/>
                  <a:gd name="connsiteX861" fmla="*/ 989625 w 1539722"/>
                  <a:gd name="connsiteY861" fmla="*/ 391183 h 1378673"/>
                  <a:gd name="connsiteX862" fmla="*/ 995420 w 1539722"/>
                  <a:gd name="connsiteY862" fmla="*/ 411467 h 1378673"/>
                  <a:gd name="connsiteX863" fmla="*/ 998776 w 1539722"/>
                  <a:gd name="connsiteY863" fmla="*/ 430531 h 1378673"/>
                  <a:gd name="connsiteX864" fmla="*/ 1001368 w 1539722"/>
                  <a:gd name="connsiteY864" fmla="*/ 454779 h 1378673"/>
                  <a:gd name="connsiteX865" fmla="*/ 1001521 w 1539722"/>
                  <a:gd name="connsiteY865" fmla="*/ 465608 h 1378673"/>
                  <a:gd name="connsiteX866" fmla="*/ 992828 w 1539722"/>
                  <a:gd name="connsiteY866" fmla="*/ 468353 h 1378673"/>
                  <a:gd name="connsiteX867" fmla="*/ 977119 w 1539722"/>
                  <a:gd name="connsiteY867" fmla="*/ 475521 h 1378673"/>
                  <a:gd name="connsiteX868" fmla="*/ 963241 w 1539722"/>
                  <a:gd name="connsiteY868" fmla="*/ 483604 h 1378673"/>
                  <a:gd name="connsiteX869" fmla="*/ 951498 w 1539722"/>
                  <a:gd name="connsiteY869" fmla="*/ 492297 h 1378673"/>
                  <a:gd name="connsiteX870" fmla="*/ 937925 w 1539722"/>
                  <a:gd name="connsiteY870" fmla="*/ 504650 h 1378673"/>
                  <a:gd name="connsiteX871" fmla="*/ 927859 w 1539722"/>
                  <a:gd name="connsiteY871" fmla="*/ 515783 h 1378673"/>
                  <a:gd name="connsiteX872" fmla="*/ 926792 w 1539722"/>
                  <a:gd name="connsiteY872" fmla="*/ 517308 h 1378673"/>
                  <a:gd name="connsiteX873" fmla="*/ 950735 w 1539722"/>
                  <a:gd name="connsiteY873" fmla="*/ 534084 h 1378673"/>
                  <a:gd name="connsiteX874" fmla="*/ 953480 w 1539722"/>
                  <a:gd name="connsiteY874" fmla="*/ 530271 h 1378673"/>
                  <a:gd name="connsiteX875" fmla="*/ 969494 w 1539722"/>
                  <a:gd name="connsiteY875" fmla="*/ 514715 h 1378673"/>
                  <a:gd name="connsiteX876" fmla="*/ 981542 w 1539722"/>
                  <a:gd name="connsiteY876" fmla="*/ 506175 h 1378673"/>
                  <a:gd name="connsiteX877" fmla="*/ 991150 w 1539722"/>
                  <a:gd name="connsiteY877" fmla="*/ 500837 h 1378673"/>
                  <a:gd name="connsiteX878" fmla="*/ 1001826 w 1539722"/>
                  <a:gd name="connsiteY878" fmla="*/ 496109 h 1378673"/>
                  <a:gd name="connsiteX879" fmla="*/ 1013569 w 1539722"/>
                  <a:gd name="connsiteY879" fmla="*/ 492602 h 1378673"/>
                  <a:gd name="connsiteX880" fmla="*/ 1026684 w 1539722"/>
                  <a:gd name="connsiteY880" fmla="*/ 490314 h 1378673"/>
                  <a:gd name="connsiteX881" fmla="*/ 1040715 w 1539722"/>
                  <a:gd name="connsiteY881" fmla="*/ 490009 h 1378673"/>
                  <a:gd name="connsiteX882" fmla="*/ 1055966 w 1539722"/>
                  <a:gd name="connsiteY882" fmla="*/ 491534 h 1378673"/>
                  <a:gd name="connsiteX883" fmla="*/ 1072284 w 1539722"/>
                  <a:gd name="connsiteY883" fmla="*/ 495499 h 1378673"/>
                  <a:gd name="connsiteX884" fmla="*/ 1089518 w 1539722"/>
                  <a:gd name="connsiteY884" fmla="*/ 502210 h 1378673"/>
                  <a:gd name="connsiteX885" fmla="*/ 1107971 w 1539722"/>
                  <a:gd name="connsiteY885" fmla="*/ 512123 h 1378673"/>
                  <a:gd name="connsiteX886" fmla="*/ 1117579 w 1539722"/>
                  <a:gd name="connsiteY886" fmla="*/ 518376 h 1378673"/>
                  <a:gd name="connsiteX887" fmla="*/ 1134203 w 1539722"/>
                  <a:gd name="connsiteY887" fmla="*/ 494279 h 1378673"/>
                  <a:gd name="connsiteX888" fmla="*/ 1126730 w 1539722"/>
                  <a:gd name="connsiteY888" fmla="*/ 489399 h 1378673"/>
                  <a:gd name="connsiteX889" fmla="*/ 1112394 w 1539722"/>
                  <a:gd name="connsiteY889" fmla="*/ 480858 h 1378673"/>
                  <a:gd name="connsiteX890" fmla="*/ 1098668 w 1539722"/>
                  <a:gd name="connsiteY890" fmla="*/ 474148 h 1378673"/>
                  <a:gd name="connsiteX891" fmla="*/ 1085095 w 1539722"/>
                  <a:gd name="connsiteY891" fmla="*/ 468810 h 1378673"/>
                  <a:gd name="connsiteX892" fmla="*/ 1072132 w 1539722"/>
                  <a:gd name="connsiteY892" fmla="*/ 464845 h 1378673"/>
                  <a:gd name="connsiteX893" fmla="*/ 1059626 w 1539722"/>
                  <a:gd name="connsiteY893" fmla="*/ 462253 h 1378673"/>
                  <a:gd name="connsiteX894" fmla="*/ 1047883 w 1539722"/>
                  <a:gd name="connsiteY894" fmla="*/ 460880 h 1378673"/>
                  <a:gd name="connsiteX895" fmla="*/ 1036292 w 1539722"/>
                  <a:gd name="connsiteY895" fmla="*/ 460575 h 1378673"/>
                  <a:gd name="connsiteX896" fmla="*/ 1030802 w 1539722"/>
                  <a:gd name="connsiteY896" fmla="*/ 460727 h 1378673"/>
                  <a:gd name="connsiteX897" fmla="*/ 1030345 w 1539722"/>
                  <a:gd name="connsiteY897" fmla="*/ 451577 h 1378673"/>
                  <a:gd name="connsiteX898" fmla="*/ 1028210 w 1539722"/>
                  <a:gd name="connsiteY898" fmla="*/ 427633 h 1378673"/>
                  <a:gd name="connsiteX899" fmla="*/ 1022872 w 1539722"/>
                  <a:gd name="connsiteY899" fmla="*/ 399419 h 1378673"/>
                  <a:gd name="connsiteX900" fmla="*/ 1015856 w 1539722"/>
                  <a:gd name="connsiteY900" fmla="*/ 376695 h 1378673"/>
                  <a:gd name="connsiteX901" fmla="*/ 1009603 w 1539722"/>
                  <a:gd name="connsiteY901" fmla="*/ 361292 h 1378673"/>
                  <a:gd name="connsiteX902" fmla="*/ 1005943 w 1539722"/>
                  <a:gd name="connsiteY902" fmla="*/ 353514 h 1378673"/>
                  <a:gd name="connsiteX903" fmla="*/ 1017229 w 1539722"/>
                  <a:gd name="connsiteY903" fmla="*/ 346804 h 1378673"/>
                  <a:gd name="connsiteX904" fmla="*/ 1037360 w 1539722"/>
                  <a:gd name="connsiteY904" fmla="*/ 332163 h 1378673"/>
                  <a:gd name="connsiteX905" fmla="*/ 1051391 w 1539722"/>
                  <a:gd name="connsiteY905" fmla="*/ 320115 h 1378673"/>
                  <a:gd name="connsiteX906" fmla="*/ 1065574 w 1539722"/>
                  <a:gd name="connsiteY906" fmla="*/ 305931 h 1378673"/>
                  <a:gd name="connsiteX907" fmla="*/ 1078995 w 1539722"/>
                  <a:gd name="connsiteY907" fmla="*/ 289461 h 1378673"/>
                  <a:gd name="connsiteX908" fmla="*/ 1091348 w 1539722"/>
                  <a:gd name="connsiteY908" fmla="*/ 271007 h 1378673"/>
                  <a:gd name="connsiteX909" fmla="*/ 1101566 w 1539722"/>
                  <a:gd name="connsiteY909" fmla="*/ 250113 h 1378673"/>
                  <a:gd name="connsiteX910" fmla="*/ 1105684 w 1539722"/>
                  <a:gd name="connsiteY910" fmla="*/ 238676 h 1378673"/>
                  <a:gd name="connsiteX911" fmla="*/ 1108276 w 1539722"/>
                  <a:gd name="connsiteY911" fmla="*/ 230593 h 1378673"/>
                  <a:gd name="connsiteX912" fmla="*/ 1112242 w 1539722"/>
                  <a:gd name="connsiteY912" fmla="*/ 214274 h 1378673"/>
                  <a:gd name="connsiteX913" fmla="*/ 1114377 w 1539722"/>
                  <a:gd name="connsiteY913" fmla="*/ 197345 h 1378673"/>
                  <a:gd name="connsiteX914" fmla="*/ 1114987 w 1539722"/>
                  <a:gd name="connsiteY914" fmla="*/ 180417 h 1378673"/>
                  <a:gd name="connsiteX915" fmla="*/ 1114071 w 1539722"/>
                  <a:gd name="connsiteY915" fmla="*/ 162879 h 1378673"/>
                  <a:gd name="connsiteX916" fmla="*/ 1111479 w 1539722"/>
                  <a:gd name="connsiteY916" fmla="*/ 145035 h 1378673"/>
                  <a:gd name="connsiteX917" fmla="*/ 1107361 w 1539722"/>
                  <a:gd name="connsiteY917" fmla="*/ 127040 h 1378673"/>
                  <a:gd name="connsiteX918" fmla="*/ 1101413 w 1539722"/>
                  <a:gd name="connsiteY918" fmla="*/ 108586 h 1378673"/>
                  <a:gd name="connsiteX919" fmla="*/ 1097753 w 1539722"/>
                  <a:gd name="connsiteY919" fmla="*/ 99435 h 1378673"/>
                  <a:gd name="connsiteX920" fmla="*/ 1106751 w 1539722"/>
                  <a:gd name="connsiteY920" fmla="*/ 97758 h 1378673"/>
                  <a:gd name="connsiteX921" fmla="*/ 920519 w 1539722"/>
                  <a:gd name="connsiteY921" fmla="*/ 0 h 1378673"/>
                  <a:gd name="connsiteX922" fmla="*/ 926779 w 1539722"/>
                  <a:gd name="connsiteY922" fmla="*/ 305 h 1378673"/>
                  <a:gd name="connsiteX923" fmla="*/ 938992 w 1539722"/>
                  <a:gd name="connsiteY923" fmla="*/ 1221 h 1378673"/>
                  <a:gd name="connsiteX924" fmla="*/ 956702 w 1539722"/>
                  <a:gd name="connsiteY924" fmla="*/ 4425 h 1378673"/>
                  <a:gd name="connsiteX925" fmla="*/ 978228 w 1539722"/>
                  <a:gd name="connsiteY925" fmla="*/ 11748 h 1378673"/>
                  <a:gd name="connsiteX926" fmla="*/ 997616 w 1539722"/>
                  <a:gd name="connsiteY926" fmla="*/ 21666 h 1378673"/>
                  <a:gd name="connsiteX927" fmla="*/ 1015020 w 1539722"/>
                  <a:gd name="connsiteY927" fmla="*/ 33415 h 1378673"/>
                  <a:gd name="connsiteX928" fmla="*/ 1030287 w 1539722"/>
                  <a:gd name="connsiteY928" fmla="*/ 46994 h 1378673"/>
                  <a:gd name="connsiteX929" fmla="*/ 1043111 w 1539722"/>
                  <a:gd name="connsiteY929" fmla="*/ 61032 h 1378673"/>
                  <a:gd name="connsiteX930" fmla="*/ 1053950 w 1539722"/>
                  <a:gd name="connsiteY930" fmla="*/ 75069 h 1378673"/>
                  <a:gd name="connsiteX931" fmla="*/ 1058378 w 1539722"/>
                  <a:gd name="connsiteY931" fmla="*/ 81935 h 1378673"/>
                  <a:gd name="connsiteX932" fmla="*/ 1063568 w 1539722"/>
                  <a:gd name="connsiteY932" fmla="*/ 92005 h 1378673"/>
                  <a:gd name="connsiteX933" fmla="*/ 1071812 w 1539722"/>
                  <a:gd name="connsiteY933" fmla="*/ 111840 h 1378673"/>
                  <a:gd name="connsiteX934" fmla="*/ 1078377 w 1539722"/>
                  <a:gd name="connsiteY934" fmla="*/ 131218 h 1378673"/>
                  <a:gd name="connsiteX935" fmla="*/ 1082957 w 1539722"/>
                  <a:gd name="connsiteY935" fmla="*/ 149985 h 1378673"/>
                  <a:gd name="connsiteX936" fmla="*/ 1085400 w 1539722"/>
                  <a:gd name="connsiteY936" fmla="*/ 168294 h 1378673"/>
                  <a:gd name="connsiteX937" fmla="*/ 1085858 w 1539722"/>
                  <a:gd name="connsiteY937" fmla="*/ 186299 h 1378673"/>
                  <a:gd name="connsiteX938" fmla="*/ 1084484 w 1539722"/>
                  <a:gd name="connsiteY938" fmla="*/ 203693 h 1378673"/>
                  <a:gd name="connsiteX939" fmla="*/ 1080972 w 1539722"/>
                  <a:gd name="connsiteY939" fmla="*/ 220629 h 1378673"/>
                  <a:gd name="connsiteX940" fmla="*/ 1078377 w 1539722"/>
                  <a:gd name="connsiteY940" fmla="*/ 228868 h 1378673"/>
                  <a:gd name="connsiteX941" fmla="*/ 1074866 w 1539722"/>
                  <a:gd name="connsiteY941" fmla="*/ 238633 h 1378673"/>
                  <a:gd name="connsiteX942" fmla="*/ 1065858 w 1539722"/>
                  <a:gd name="connsiteY942" fmla="*/ 256638 h 1378673"/>
                  <a:gd name="connsiteX943" fmla="*/ 1055019 w 1539722"/>
                  <a:gd name="connsiteY943" fmla="*/ 272658 h 1378673"/>
                  <a:gd name="connsiteX944" fmla="*/ 1043111 w 1539722"/>
                  <a:gd name="connsiteY944" fmla="*/ 286849 h 1378673"/>
                  <a:gd name="connsiteX945" fmla="*/ 1030592 w 1539722"/>
                  <a:gd name="connsiteY945" fmla="*/ 299207 h 1378673"/>
                  <a:gd name="connsiteX946" fmla="*/ 1018226 w 1539722"/>
                  <a:gd name="connsiteY946" fmla="*/ 309735 h 1378673"/>
                  <a:gd name="connsiteX947" fmla="*/ 1000364 w 1539722"/>
                  <a:gd name="connsiteY947" fmla="*/ 322399 h 1378673"/>
                  <a:gd name="connsiteX948" fmla="*/ 990746 w 1539722"/>
                  <a:gd name="connsiteY948" fmla="*/ 328197 h 1378673"/>
                  <a:gd name="connsiteX949" fmla="*/ 985403 w 1539722"/>
                  <a:gd name="connsiteY949" fmla="*/ 321026 h 1378673"/>
                  <a:gd name="connsiteX950" fmla="*/ 973037 w 1539722"/>
                  <a:gd name="connsiteY950" fmla="*/ 307752 h 1378673"/>
                  <a:gd name="connsiteX951" fmla="*/ 966167 w 1539722"/>
                  <a:gd name="connsiteY951" fmla="*/ 301496 h 1378673"/>
                  <a:gd name="connsiteX952" fmla="*/ 958228 w 1539722"/>
                  <a:gd name="connsiteY952" fmla="*/ 295088 h 1378673"/>
                  <a:gd name="connsiteX953" fmla="*/ 940977 w 1539722"/>
                  <a:gd name="connsiteY953" fmla="*/ 284102 h 1378673"/>
                  <a:gd name="connsiteX954" fmla="*/ 922199 w 1539722"/>
                  <a:gd name="connsiteY954" fmla="*/ 275405 h 1378673"/>
                  <a:gd name="connsiteX955" fmla="*/ 902047 w 1539722"/>
                  <a:gd name="connsiteY955" fmla="*/ 268844 h 1378673"/>
                  <a:gd name="connsiteX956" fmla="*/ 880216 w 1539722"/>
                  <a:gd name="connsiteY956" fmla="*/ 264725 h 1378673"/>
                  <a:gd name="connsiteX957" fmla="*/ 857163 w 1539722"/>
                  <a:gd name="connsiteY957" fmla="*/ 262894 h 1378673"/>
                  <a:gd name="connsiteX958" fmla="*/ 832431 w 1539722"/>
                  <a:gd name="connsiteY958" fmla="*/ 263351 h 1378673"/>
                  <a:gd name="connsiteX959" fmla="*/ 806020 w 1539722"/>
                  <a:gd name="connsiteY959" fmla="*/ 265793 h 1378673"/>
                  <a:gd name="connsiteX960" fmla="*/ 792432 w 1539722"/>
                  <a:gd name="connsiteY960" fmla="*/ 268234 h 1378673"/>
                  <a:gd name="connsiteX961" fmla="*/ 792432 w 1539722"/>
                  <a:gd name="connsiteY961" fmla="*/ 161276 h 1378673"/>
                  <a:gd name="connsiteX962" fmla="*/ 792585 w 1539722"/>
                  <a:gd name="connsiteY962" fmla="*/ 152732 h 1378673"/>
                  <a:gd name="connsiteX963" fmla="*/ 793654 w 1539722"/>
                  <a:gd name="connsiteY963" fmla="*/ 136253 h 1378673"/>
                  <a:gd name="connsiteX964" fmla="*/ 795333 w 1539722"/>
                  <a:gd name="connsiteY964" fmla="*/ 120232 h 1378673"/>
                  <a:gd name="connsiteX965" fmla="*/ 798387 w 1539722"/>
                  <a:gd name="connsiteY965" fmla="*/ 105127 h 1378673"/>
                  <a:gd name="connsiteX966" fmla="*/ 802356 w 1539722"/>
                  <a:gd name="connsiteY966" fmla="*/ 90632 h 1378673"/>
                  <a:gd name="connsiteX967" fmla="*/ 807394 w 1539722"/>
                  <a:gd name="connsiteY967" fmla="*/ 76747 h 1378673"/>
                  <a:gd name="connsiteX968" fmla="*/ 813348 w 1539722"/>
                  <a:gd name="connsiteY968" fmla="*/ 63931 h 1378673"/>
                  <a:gd name="connsiteX969" fmla="*/ 820370 w 1539722"/>
                  <a:gd name="connsiteY969" fmla="*/ 52029 h 1378673"/>
                  <a:gd name="connsiteX970" fmla="*/ 828309 w 1539722"/>
                  <a:gd name="connsiteY970" fmla="*/ 41349 h 1378673"/>
                  <a:gd name="connsiteX971" fmla="*/ 837164 w 1539722"/>
                  <a:gd name="connsiteY971" fmla="*/ 31584 h 1378673"/>
                  <a:gd name="connsiteX972" fmla="*/ 847240 w 1539722"/>
                  <a:gd name="connsiteY972" fmla="*/ 23039 h 1378673"/>
                  <a:gd name="connsiteX973" fmla="*/ 858384 w 1539722"/>
                  <a:gd name="connsiteY973" fmla="*/ 15716 h 1378673"/>
                  <a:gd name="connsiteX974" fmla="*/ 870140 w 1539722"/>
                  <a:gd name="connsiteY974" fmla="*/ 9765 h 1378673"/>
                  <a:gd name="connsiteX975" fmla="*/ 883269 w 1539722"/>
                  <a:gd name="connsiteY975" fmla="*/ 5035 h 1378673"/>
                  <a:gd name="connsiteX976" fmla="*/ 897314 w 1539722"/>
                  <a:gd name="connsiteY976" fmla="*/ 1831 h 1378673"/>
                  <a:gd name="connsiteX977" fmla="*/ 912581 w 1539722"/>
                  <a:gd name="connsiteY977" fmla="*/ 305 h 1378673"/>
                  <a:gd name="connsiteX978" fmla="*/ 618878 w 1539722"/>
                  <a:gd name="connsiteY978" fmla="*/ 0 h 1378673"/>
                  <a:gd name="connsiteX979" fmla="*/ 626808 w 1539722"/>
                  <a:gd name="connsiteY979" fmla="*/ 305 h 1378673"/>
                  <a:gd name="connsiteX980" fmla="*/ 641906 w 1539722"/>
                  <a:gd name="connsiteY980" fmla="*/ 1830 h 1378673"/>
                  <a:gd name="connsiteX981" fmla="*/ 655937 w 1539722"/>
                  <a:gd name="connsiteY981" fmla="*/ 5032 h 1378673"/>
                  <a:gd name="connsiteX982" fmla="*/ 668900 w 1539722"/>
                  <a:gd name="connsiteY982" fmla="*/ 9759 h 1378673"/>
                  <a:gd name="connsiteX983" fmla="*/ 680948 w 1539722"/>
                  <a:gd name="connsiteY983" fmla="*/ 15705 h 1378673"/>
                  <a:gd name="connsiteX984" fmla="*/ 692082 w 1539722"/>
                  <a:gd name="connsiteY984" fmla="*/ 23025 h 1378673"/>
                  <a:gd name="connsiteX985" fmla="*/ 701994 w 1539722"/>
                  <a:gd name="connsiteY985" fmla="*/ 31563 h 1378673"/>
                  <a:gd name="connsiteX986" fmla="*/ 710840 w 1539722"/>
                  <a:gd name="connsiteY986" fmla="*/ 41322 h 1378673"/>
                  <a:gd name="connsiteX987" fmla="*/ 718923 w 1539722"/>
                  <a:gd name="connsiteY987" fmla="*/ 51996 h 1378673"/>
                  <a:gd name="connsiteX988" fmla="*/ 725938 w 1539722"/>
                  <a:gd name="connsiteY988" fmla="*/ 63889 h 1378673"/>
                  <a:gd name="connsiteX989" fmla="*/ 731733 w 1539722"/>
                  <a:gd name="connsiteY989" fmla="*/ 76698 h 1378673"/>
                  <a:gd name="connsiteX990" fmla="*/ 736766 w 1539722"/>
                  <a:gd name="connsiteY990" fmla="*/ 90573 h 1378673"/>
                  <a:gd name="connsiteX991" fmla="*/ 740731 w 1539722"/>
                  <a:gd name="connsiteY991" fmla="*/ 105059 h 1378673"/>
                  <a:gd name="connsiteX992" fmla="*/ 743629 w 1539722"/>
                  <a:gd name="connsiteY992" fmla="*/ 120155 h 1378673"/>
                  <a:gd name="connsiteX993" fmla="*/ 745612 w 1539722"/>
                  <a:gd name="connsiteY993" fmla="*/ 136165 h 1378673"/>
                  <a:gd name="connsiteX994" fmla="*/ 746679 w 1539722"/>
                  <a:gd name="connsiteY994" fmla="*/ 152633 h 1378673"/>
                  <a:gd name="connsiteX995" fmla="*/ 746679 w 1539722"/>
                  <a:gd name="connsiteY995" fmla="*/ 161172 h 1378673"/>
                  <a:gd name="connsiteX996" fmla="*/ 746679 w 1539722"/>
                  <a:gd name="connsiteY996" fmla="*/ 755999 h 1378673"/>
                  <a:gd name="connsiteX997" fmla="*/ 736766 w 1539722"/>
                  <a:gd name="connsiteY997" fmla="*/ 751272 h 1378673"/>
                  <a:gd name="connsiteX998" fmla="*/ 716330 w 1539722"/>
                  <a:gd name="connsiteY998" fmla="*/ 743495 h 1378673"/>
                  <a:gd name="connsiteX999" fmla="*/ 696047 w 1539722"/>
                  <a:gd name="connsiteY999" fmla="*/ 738006 h 1378673"/>
                  <a:gd name="connsiteX1000" fmla="*/ 675458 w 1539722"/>
                  <a:gd name="connsiteY1000" fmla="*/ 734651 h 1378673"/>
                  <a:gd name="connsiteX1001" fmla="*/ 655174 w 1539722"/>
                  <a:gd name="connsiteY1001" fmla="*/ 733737 h 1378673"/>
                  <a:gd name="connsiteX1002" fmla="*/ 634738 w 1539722"/>
                  <a:gd name="connsiteY1002" fmla="*/ 734804 h 1378673"/>
                  <a:gd name="connsiteX1003" fmla="*/ 614760 w 1539722"/>
                  <a:gd name="connsiteY1003" fmla="*/ 738159 h 1378673"/>
                  <a:gd name="connsiteX1004" fmla="*/ 595239 w 1539722"/>
                  <a:gd name="connsiteY1004" fmla="*/ 743953 h 1378673"/>
                  <a:gd name="connsiteX1005" fmla="*/ 585478 w 1539722"/>
                  <a:gd name="connsiteY1005" fmla="*/ 747917 h 1378673"/>
                  <a:gd name="connsiteX1006" fmla="*/ 577548 w 1539722"/>
                  <a:gd name="connsiteY1006" fmla="*/ 751424 h 1378673"/>
                  <a:gd name="connsiteX1007" fmla="*/ 562145 w 1539722"/>
                  <a:gd name="connsiteY1007" fmla="*/ 759811 h 1378673"/>
                  <a:gd name="connsiteX1008" fmla="*/ 547961 w 1539722"/>
                  <a:gd name="connsiteY1008" fmla="*/ 769417 h 1378673"/>
                  <a:gd name="connsiteX1009" fmla="*/ 534998 w 1539722"/>
                  <a:gd name="connsiteY1009" fmla="*/ 780548 h 1378673"/>
                  <a:gd name="connsiteX1010" fmla="*/ 523103 w 1539722"/>
                  <a:gd name="connsiteY1010" fmla="*/ 792594 h 1378673"/>
                  <a:gd name="connsiteX1011" fmla="*/ 512427 w 1539722"/>
                  <a:gd name="connsiteY1011" fmla="*/ 805555 h 1378673"/>
                  <a:gd name="connsiteX1012" fmla="*/ 503124 w 1539722"/>
                  <a:gd name="connsiteY1012" fmla="*/ 819888 h 1378673"/>
                  <a:gd name="connsiteX1013" fmla="*/ 495346 w 1539722"/>
                  <a:gd name="connsiteY1013" fmla="*/ 834679 h 1378673"/>
                  <a:gd name="connsiteX1014" fmla="*/ 491991 w 1539722"/>
                  <a:gd name="connsiteY1014" fmla="*/ 842455 h 1378673"/>
                  <a:gd name="connsiteX1015" fmla="*/ 489246 w 1539722"/>
                  <a:gd name="connsiteY1015" fmla="*/ 835136 h 1378673"/>
                  <a:gd name="connsiteX1016" fmla="*/ 482688 w 1539722"/>
                  <a:gd name="connsiteY1016" fmla="*/ 821260 h 1378673"/>
                  <a:gd name="connsiteX1017" fmla="*/ 475367 w 1539722"/>
                  <a:gd name="connsiteY1017" fmla="*/ 808757 h 1378673"/>
                  <a:gd name="connsiteX1018" fmla="*/ 467742 w 1539722"/>
                  <a:gd name="connsiteY1018" fmla="*/ 797473 h 1378673"/>
                  <a:gd name="connsiteX1019" fmla="*/ 459659 w 1539722"/>
                  <a:gd name="connsiteY1019" fmla="*/ 787257 h 1378673"/>
                  <a:gd name="connsiteX1020" fmla="*/ 450966 w 1539722"/>
                  <a:gd name="connsiteY1020" fmla="*/ 778108 h 1378673"/>
                  <a:gd name="connsiteX1021" fmla="*/ 441816 w 1539722"/>
                  <a:gd name="connsiteY1021" fmla="*/ 770027 h 1378673"/>
                  <a:gd name="connsiteX1022" fmla="*/ 432360 w 1539722"/>
                  <a:gd name="connsiteY1022" fmla="*/ 763013 h 1378673"/>
                  <a:gd name="connsiteX1023" fmla="*/ 417567 w 1539722"/>
                  <a:gd name="connsiteY1023" fmla="*/ 753711 h 1378673"/>
                  <a:gd name="connsiteX1024" fmla="*/ 397283 w 1539722"/>
                  <a:gd name="connsiteY1024" fmla="*/ 744563 h 1378673"/>
                  <a:gd name="connsiteX1025" fmla="*/ 376542 w 1539722"/>
                  <a:gd name="connsiteY1025" fmla="*/ 738159 h 1378673"/>
                  <a:gd name="connsiteX1026" fmla="*/ 356106 w 1539722"/>
                  <a:gd name="connsiteY1026" fmla="*/ 734499 h 1378673"/>
                  <a:gd name="connsiteX1027" fmla="*/ 345888 w 1539722"/>
                  <a:gd name="connsiteY1027" fmla="*/ 733432 h 1378673"/>
                  <a:gd name="connsiteX1028" fmla="*/ 356869 w 1539722"/>
                  <a:gd name="connsiteY1028" fmla="*/ 729925 h 1378673"/>
                  <a:gd name="connsiteX1029" fmla="*/ 376542 w 1539722"/>
                  <a:gd name="connsiteY1029" fmla="*/ 720471 h 1378673"/>
                  <a:gd name="connsiteX1030" fmla="*/ 393776 w 1539722"/>
                  <a:gd name="connsiteY1030" fmla="*/ 708425 h 1378673"/>
                  <a:gd name="connsiteX1031" fmla="*/ 404604 w 1539722"/>
                  <a:gd name="connsiteY1031" fmla="*/ 697751 h 1378673"/>
                  <a:gd name="connsiteX1032" fmla="*/ 411009 w 1539722"/>
                  <a:gd name="connsiteY1032" fmla="*/ 689975 h 1378673"/>
                  <a:gd name="connsiteX1033" fmla="*/ 413754 w 1539722"/>
                  <a:gd name="connsiteY1033" fmla="*/ 685858 h 1378673"/>
                  <a:gd name="connsiteX1034" fmla="*/ 418482 w 1539722"/>
                  <a:gd name="connsiteY1034" fmla="*/ 678386 h 1378673"/>
                  <a:gd name="connsiteX1035" fmla="*/ 425192 w 1539722"/>
                  <a:gd name="connsiteY1035" fmla="*/ 662528 h 1378673"/>
                  <a:gd name="connsiteX1036" fmla="*/ 429005 w 1539722"/>
                  <a:gd name="connsiteY1036" fmla="*/ 645603 h 1378673"/>
                  <a:gd name="connsiteX1037" fmla="*/ 429615 w 1539722"/>
                  <a:gd name="connsiteY1037" fmla="*/ 627915 h 1378673"/>
                  <a:gd name="connsiteX1038" fmla="*/ 428548 w 1539722"/>
                  <a:gd name="connsiteY1038" fmla="*/ 618918 h 1378673"/>
                  <a:gd name="connsiteX1039" fmla="*/ 437546 w 1539722"/>
                  <a:gd name="connsiteY1039" fmla="*/ 624560 h 1378673"/>
                  <a:gd name="connsiteX1040" fmla="*/ 454932 w 1539722"/>
                  <a:gd name="connsiteY1040" fmla="*/ 634624 h 1378673"/>
                  <a:gd name="connsiteX1041" fmla="*/ 471860 w 1539722"/>
                  <a:gd name="connsiteY1041" fmla="*/ 643316 h 1378673"/>
                  <a:gd name="connsiteX1042" fmla="*/ 488636 w 1539722"/>
                  <a:gd name="connsiteY1042" fmla="*/ 650482 h 1378673"/>
                  <a:gd name="connsiteX1043" fmla="*/ 504954 w 1539722"/>
                  <a:gd name="connsiteY1043" fmla="*/ 656429 h 1378673"/>
                  <a:gd name="connsiteX1044" fmla="*/ 520662 w 1539722"/>
                  <a:gd name="connsiteY1044" fmla="*/ 660698 h 1378673"/>
                  <a:gd name="connsiteX1045" fmla="*/ 535913 w 1539722"/>
                  <a:gd name="connsiteY1045" fmla="*/ 663596 h 1378673"/>
                  <a:gd name="connsiteX1046" fmla="*/ 551011 w 1539722"/>
                  <a:gd name="connsiteY1046" fmla="*/ 665121 h 1378673"/>
                  <a:gd name="connsiteX1047" fmla="*/ 558179 w 1539722"/>
                  <a:gd name="connsiteY1047" fmla="*/ 665121 h 1378673"/>
                  <a:gd name="connsiteX1048" fmla="*/ 569160 w 1539722"/>
                  <a:gd name="connsiteY1048" fmla="*/ 664968 h 1378673"/>
                  <a:gd name="connsiteX1049" fmla="*/ 590206 w 1539722"/>
                  <a:gd name="connsiteY1049" fmla="*/ 661613 h 1378673"/>
                  <a:gd name="connsiteX1050" fmla="*/ 600577 w 1539722"/>
                  <a:gd name="connsiteY1050" fmla="*/ 658411 h 1378673"/>
                  <a:gd name="connsiteX1051" fmla="*/ 606677 w 1539722"/>
                  <a:gd name="connsiteY1051" fmla="*/ 655972 h 1378673"/>
                  <a:gd name="connsiteX1052" fmla="*/ 618115 w 1539722"/>
                  <a:gd name="connsiteY1052" fmla="*/ 650635 h 1378673"/>
                  <a:gd name="connsiteX1053" fmla="*/ 628638 w 1539722"/>
                  <a:gd name="connsiteY1053" fmla="*/ 644535 h 1378673"/>
                  <a:gd name="connsiteX1054" fmla="*/ 638093 w 1539722"/>
                  <a:gd name="connsiteY1054" fmla="*/ 637674 h 1378673"/>
                  <a:gd name="connsiteX1055" fmla="*/ 650752 w 1539722"/>
                  <a:gd name="connsiteY1055" fmla="*/ 626390 h 1378673"/>
                  <a:gd name="connsiteX1056" fmla="*/ 664325 w 1539722"/>
                  <a:gd name="connsiteY1056" fmla="*/ 610379 h 1378673"/>
                  <a:gd name="connsiteX1057" fmla="*/ 674848 w 1539722"/>
                  <a:gd name="connsiteY1057" fmla="*/ 594521 h 1378673"/>
                  <a:gd name="connsiteX1058" fmla="*/ 682168 w 1539722"/>
                  <a:gd name="connsiteY1058" fmla="*/ 580493 h 1378673"/>
                  <a:gd name="connsiteX1059" fmla="*/ 688726 w 1539722"/>
                  <a:gd name="connsiteY1059" fmla="*/ 564635 h 1378673"/>
                  <a:gd name="connsiteX1060" fmla="*/ 689641 w 1539722"/>
                  <a:gd name="connsiteY1060" fmla="*/ 561281 h 1378673"/>
                  <a:gd name="connsiteX1061" fmla="*/ 661580 w 1539722"/>
                  <a:gd name="connsiteY1061" fmla="*/ 553047 h 1378673"/>
                  <a:gd name="connsiteX1062" fmla="*/ 660970 w 1539722"/>
                  <a:gd name="connsiteY1062" fmla="*/ 555182 h 1378673"/>
                  <a:gd name="connsiteX1063" fmla="*/ 655937 w 1539722"/>
                  <a:gd name="connsiteY1063" fmla="*/ 567685 h 1378673"/>
                  <a:gd name="connsiteX1064" fmla="*/ 649837 w 1539722"/>
                  <a:gd name="connsiteY1064" fmla="*/ 579121 h 1378673"/>
                  <a:gd name="connsiteX1065" fmla="*/ 641449 w 1539722"/>
                  <a:gd name="connsiteY1065" fmla="*/ 591930 h 1378673"/>
                  <a:gd name="connsiteX1066" fmla="*/ 630621 w 1539722"/>
                  <a:gd name="connsiteY1066" fmla="*/ 605043 h 1378673"/>
                  <a:gd name="connsiteX1067" fmla="*/ 616895 w 1539722"/>
                  <a:gd name="connsiteY1067" fmla="*/ 617089 h 1378673"/>
                  <a:gd name="connsiteX1068" fmla="*/ 604694 w 1539722"/>
                  <a:gd name="connsiteY1068" fmla="*/ 624865 h 1378673"/>
                  <a:gd name="connsiteX1069" fmla="*/ 595544 w 1539722"/>
                  <a:gd name="connsiteY1069" fmla="*/ 628983 h 1378673"/>
                  <a:gd name="connsiteX1070" fmla="*/ 590816 w 1539722"/>
                  <a:gd name="connsiteY1070" fmla="*/ 630660 h 1378673"/>
                  <a:gd name="connsiteX1071" fmla="*/ 583191 w 1539722"/>
                  <a:gd name="connsiteY1071" fmla="*/ 633099 h 1378673"/>
                  <a:gd name="connsiteX1072" fmla="*/ 567025 w 1539722"/>
                  <a:gd name="connsiteY1072" fmla="*/ 635692 h 1378673"/>
                  <a:gd name="connsiteX1073" fmla="*/ 549944 w 1539722"/>
                  <a:gd name="connsiteY1073" fmla="*/ 635844 h 1378673"/>
                  <a:gd name="connsiteX1074" fmla="*/ 531948 w 1539722"/>
                  <a:gd name="connsiteY1074" fmla="*/ 633252 h 1378673"/>
                  <a:gd name="connsiteX1075" fmla="*/ 513037 w 1539722"/>
                  <a:gd name="connsiteY1075" fmla="*/ 628373 h 1378673"/>
                  <a:gd name="connsiteX1076" fmla="*/ 493211 w 1539722"/>
                  <a:gd name="connsiteY1076" fmla="*/ 620901 h 1378673"/>
                  <a:gd name="connsiteX1077" fmla="*/ 472470 w 1539722"/>
                  <a:gd name="connsiteY1077" fmla="*/ 610989 h 1378673"/>
                  <a:gd name="connsiteX1078" fmla="*/ 450966 w 1539722"/>
                  <a:gd name="connsiteY1078" fmla="*/ 598486 h 1378673"/>
                  <a:gd name="connsiteX1079" fmla="*/ 439833 w 1539722"/>
                  <a:gd name="connsiteY1079" fmla="*/ 591167 h 1378673"/>
                  <a:gd name="connsiteX1080" fmla="*/ 446544 w 1539722"/>
                  <a:gd name="connsiteY1080" fmla="*/ 588422 h 1378673"/>
                  <a:gd name="connsiteX1081" fmla="*/ 459659 w 1539722"/>
                  <a:gd name="connsiteY1081" fmla="*/ 581866 h 1378673"/>
                  <a:gd name="connsiteX1082" fmla="*/ 472317 w 1539722"/>
                  <a:gd name="connsiteY1082" fmla="*/ 574242 h 1378673"/>
                  <a:gd name="connsiteX1083" fmla="*/ 483908 w 1539722"/>
                  <a:gd name="connsiteY1083" fmla="*/ 565550 h 1378673"/>
                  <a:gd name="connsiteX1084" fmla="*/ 494584 w 1539722"/>
                  <a:gd name="connsiteY1084" fmla="*/ 555944 h 1378673"/>
                  <a:gd name="connsiteX1085" fmla="*/ 503886 w 1539722"/>
                  <a:gd name="connsiteY1085" fmla="*/ 545575 h 1378673"/>
                  <a:gd name="connsiteX1086" fmla="*/ 511665 w 1539722"/>
                  <a:gd name="connsiteY1086" fmla="*/ 534444 h 1378673"/>
                  <a:gd name="connsiteX1087" fmla="*/ 517307 w 1539722"/>
                  <a:gd name="connsiteY1087" fmla="*/ 522551 h 1378673"/>
                  <a:gd name="connsiteX1088" fmla="*/ 519290 w 1539722"/>
                  <a:gd name="connsiteY1088" fmla="*/ 516452 h 1378673"/>
                  <a:gd name="connsiteX1089" fmla="*/ 522645 w 1539722"/>
                  <a:gd name="connsiteY1089" fmla="*/ 503643 h 1378673"/>
                  <a:gd name="connsiteX1090" fmla="*/ 526000 w 1539722"/>
                  <a:gd name="connsiteY1090" fmla="*/ 479094 h 1378673"/>
                  <a:gd name="connsiteX1091" fmla="*/ 526000 w 1539722"/>
                  <a:gd name="connsiteY1091" fmla="*/ 455612 h 1378673"/>
                  <a:gd name="connsiteX1092" fmla="*/ 523255 w 1539722"/>
                  <a:gd name="connsiteY1092" fmla="*/ 433350 h 1378673"/>
                  <a:gd name="connsiteX1093" fmla="*/ 517917 w 1539722"/>
                  <a:gd name="connsiteY1093" fmla="*/ 412307 h 1378673"/>
                  <a:gd name="connsiteX1094" fmla="*/ 510597 w 1539722"/>
                  <a:gd name="connsiteY1094" fmla="*/ 392790 h 1378673"/>
                  <a:gd name="connsiteX1095" fmla="*/ 502056 w 1539722"/>
                  <a:gd name="connsiteY1095" fmla="*/ 374797 h 1378673"/>
                  <a:gd name="connsiteX1096" fmla="*/ 493058 w 1539722"/>
                  <a:gd name="connsiteY1096" fmla="*/ 358177 h 1378673"/>
                  <a:gd name="connsiteX1097" fmla="*/ 488331 w 1539722"/>
                  <a:gd name="connsiteY1097" fmla="*/ 350400 h 1378673"/>
                  <a:gd name="connsiteX1098" fmla="*/ 493974 w 1539722"/>
                  <a:gd name="connsiteY1098" fmla="*/ 346131 h 1378673"/>
                  <a:gd name="connsiteX1099" fmla="*/ 504496 w 1539722"/>
                  <a:gd name="connsiteY1099" fmla="*/ 336830 h 1378673"/>
                  <a:gd name="connsiteX1100" fmla="*/ 518680 w 1539722"/>
                  <a:gd name="connsiteY1100" fmla="*/ 322344 h 1378673"/>
                  <a:gd name="connsiteX1101" fmla="*/ 534388 w 1539722"/>
                  <a:gd name="connsiteY1101" fmla="*/ 303436 h 1378673"/>
                  <a:gd name="connsiteX1102" fmla="*/ 546131 w 1539722"/>
                  <a:gd name="connsiteY1102" fmla="*/ 285901 h 1378673"/>
                  <a:gd name="connsiteX1103" fmla="*/ 550554 w 1539722"/>
                  <a:gd name="connsiteY1103" fmla="*/ 278582 h 1378673"/>
                  <a:gd name="connsiteX1104" fmla="*/ 557417 w 1539722"/>
                  <a:gd name="connsiteY1104" fmla="*/ 284986 h 1378673"/>
                  <a:gd name="connsiteX1105" fmla="*/ 572820 w 1539722"/>
                  <a:gd name="connsiteY1105" fmla="*/ 296117 h 1378673"/>
                  <a:gd name="connsiteX1106" fmla="*/ 581208 w 1539722"/>
                  <a:gd name="connsiteY1106" fmla="*/ 300539 h 1378673"/>
                  <a:gd name="connsiteX1107" fmla="*/ 587766 w 1539722"/>
                  <a:gd name="connsiteY1107" fmla="*/ 303436 h 1378673"/>
                  <a:gd name="connsiteX1108" fmla="*/ 600882 w 1539722"/>
                  <a:gd name="connsiteY1108" fmla="*/ 307553 h 1378673"/>
                  <a:gd name="connsiteX1109" fmla="*/ 613845 w 1539722"/>
                  <a:gd name="connsiteY1109" fmla="*/ 310298 h 1378673"/>
                  <a:gd name="connsiteX1110" fmla="*/ 626503 w 1539722"/>
                  <a:gd name="connsiteY1110" fmla="*/ 311518 h 1378673"/>
                  <a:gd name="connsiteX1111" fmla="*/ 632603 w 1539722"/>
                  <a:gd name="connsiteY1111" fmla="*/ 311518 h 1378673"/>
                  <a:gd name="connsiteX1112" fmla="*/ 638856 w 1539722"/>
                  <a:gd name="connsiteY1112" fmla="*/ 311518 h 1378673"/>
                  <a:gd name="connsiteX1113" fmla="*/ 651209 w 1539722"/>
                  <a:gd name="connsiteY1113" fmla="*/ 310298 h 1378673"/>
                  <a:gd name="connsiteX1114" fmla="*/ 667375 w 1539722"/>
                  <a:gd name="connsiteY1114" fmla="*/ 307553 h 1378673"/>
                  <a:gd name="connsiteX1115" fmla="*/ 691319 w 1539722"/>
                  <a:gd name="connsiteY1115" fmla="*/ 300082 h 1378673"/>
                  <a:gd name="connsiteX1116" fmla="*/ 695589 w 1539722"/>
                  <a:gd name="connsiteY1116" fmla="*/ 297947 h 1378673"/>
                  <a:gd name="connsiteX1117" fmla="*/ 682931 w 1539722"/>
                  <a:gd name="connsiteY1117" fmla="*/ 271568 h 1378673"/>
                  <a:gd name="connsiteX1118" fmla="*/ 681406 w 1539722"/>
                  <a:gd name="connsiteY1118" fmla="*/ 272483 h 1378673"/>
                  <a:gd name="connsiteX1119" fmla="*/ 666003 w 1539722"/>
                  <a:gd name="connsiteY1119" fmla="*/ 277820 h 1378673"/>
                  <a:gd name="connsiteX1120" fmla="*/ 647244 w 1539722"/>
                  <a:gd name="connsiteY1120" fmla="*/ 281326 h 1378673"/>
                  <a:gd name="connsiteX1121" fmla="*/ 632756 w 1539722"/>
                  <a:gd name="connsiteY1121" fmla="*/ 282241 h 1378673"/>
                  <a:gd name="connsiteX1122" fmla="*/ 617352 w 1539722"/>
                  <a:gd name="connsiteY1122" fmla="*/ 281326 h 1378673"/>
                  <a:gd name="connsiteX1123" fmla="*/ 601492 w 1539722"/>
                  <a:gd name="connsiteY1123" fmla="*/ 277362 h 1378673"/>
                  <a:gd name="connsiteX1124" fmla="*/ 593561 w 1539722"/>
                  <a:gd name="connsiteY1124" fmla="*/ 274007 h 1378673"/>
                  <a:gd name="connsiteX1125" fmla="*/ 588224 w 1539722"/>
                  <a:gd name="connsiteY1125" fmla="*/ 271263 h 1378673"/>
                  <a:gd name="connsiteX1126" fmla="*/ 578463 w 1539722"/>
                  <a:gd name="connsiteY1126" fmla="*/ 264249 h 1378673"/>
                  <a:gd name="connsiteX1127" fmla="*/ 569312 w 1539722"/>
                  <a:gd name="connsiteY1127" fmla="*/ 256015 h 1378673"/>
                  <a:gd name="connsiteX1128" fmla="*/ 560772 w 1539722"/>
                  <a:gd name="connsiteY1128" fmla="*/ 245951 h 1378673"/>
                  <a:gd name="connsiteX1129" fmla="*/ 553299 w 1539722"/>
                  <a:gd name="connsiteY1129" fmla="*/ 234515 h 1378673"/>
                  <a:gd name="connsiteX1130" fmla="*/ 546741 w 1539722"/>
                  <a:gd name="connsiteY1130" fmla="*/ 221249 h 1378673"/>
                  <a:gd name="connsiteX1131" fmla="*/ 540794 w 1539722"/>
                  <a:gd name="connsiteY1131" fmla="*/ 206611 h 1378673"/>
                  <a:gd name="connsiteX1132" fmla="*/ 535913 w 1539722"/>
                  <a:gd name="connsiteY1132" fmla="*/ 190143 h 1378673"/>
                  <a:gd name="connsiteX1133" fmla="*/ 533778 w 1539722"/>
                  <a:gd name="connsiteY1133" fmla="*/ 181452 h 1378673"/>
                  <a:gd name="connsiteX1134" fmla="*/ 505259 w 1539722"/>
                  <a:gd name="connsiteY1134" fmla="*/ 188161 h 1378673"/>
                  <a:gd name="connsiteX1135" fmla="*/ 507394 w 1539722"/>
                  <a:gd name="connsiteY1135" fmla="*/ 197767 h 1378673"/>
                  <a:gd name="connsiteX1136" fmla="*/ 513037 w 1539722"/>
                  <a:gd name="connsiteY1136" fmla="*/ 215455 h 1378673"/>
                  <a:gd name="connsiteX1137" fmla="*/ 519290 w 1539722"/>
                  <a:gd name="connsiteY1137" fmla="*/ 231770 h 1378673"/>
                  <a:gd name="connsiteX1138" fmla="*/ 526610 w 1539722"/>
                  <a:gd name="connsiteY1138" fmla="*/ 246561 h 1378673"/>
                  <a:gd name="connsiteX1139" fmla="*/ 530728 w 1539722"/>
                  <a:gd name="connsiteY1139" fmla="*/ 253422 h 1378673"/>
                  <a:gd name="connsiteX1140" fmla="*/ 526763 w 1539722"/>
                  <a:gd name="connsiteY1140" fmla="*/ 260894 h 1378673"/>
                  <a:gd name="connsiteX1141" fmla="*/ 515325 w 1539722"/>
                  <a:gd name="connsiteY1141" fmla="*/ 279192 h 1378673"/>
                  <a:gd name="connsiteX1142" fmla="*/ 504954 w 1539722"/>
                  <a:gd name="connsiteY1142" fmla="*/ 293373 h 1378673"/>
                  <a:gd name="connsiteX1143" fmla="*/ 491991 w 1539722"/>
                  <a:gd name="connsiteY1143" fmla="*/ 308163 h 1378673"/>
                  <a:gd name="connsiteX1144" fmla="*/ 476588 w 1539722"/>
                  <a:gd name="connsiteY1144" fmla="*/ 322344 h 1378673"/>
                  <a:gd name="connsiteX1145" fmla="*/ 458897 w 1539722"/>
                  <a:gd name="connsiteY1145" fmla="*/ 335305 h 1378673"/>
                  <a:gd name="connsiteX1146" fmla="*/ 443798 w 1539722"/>
                  <a:gd name="connsiteY1146" fmla="*/ 343234 h 1378673"/>
                  <a:gd name="connsiteX1147" fmla="*/ 433123 w 1539722"/>
                  <a:gd name="connsiteY1147" fmla="*/ 347503 h 1378673"/>
                  <a:gd name="connsiteX1148" fmla="*/ 427632 w 1539722"/>
                  <a:gd name="connsiteY1148" fmla="*/ 349333 h 1378673"/>
                  <a:gd name="connsiteX1149" fmla="*/ 419855 w 1539722"/>
                  <a:gd name="connsiteY1149" fmla="*/ 351315 h 1378673"/>
                  <a:gd name="connsiteX1150" fmla="*/ 404299 w 1539722"/>
                  <a:gd name="connsiteY1150" fmla="*/ 353907 h 1378673"/>
                  <a:gd name="connsiteX1151" fmla="*/ 388285 w 1539722"/>
                  <a:gd name="connsiteY1151" fmla="*/ 354212 h 1378673"/>
                  <a:gd name="connsiteX1152" fmla="*/ 372119 w 1539722"/>
                  <a:gd name="connsiteY1152" fmla="*/ 352688 h 1378673"/>
                  <a:gd name="connsiteX1153" fmla="*/ 355191 w 1539722"/>
                  <a:gd name="connsiteY1153" fmla="*/ 348875 h 1378673"/>
                  <a:gd name="connsiteX1154" fmla="*/ 338263 w 1539722"/>
                  <a:gd name="connsiteY1154" fmla="*/ 343234 h 1378673"/>
                  <a:gd name="connsiteX1155" fmla="*/ 320877 w 1539722"/>
                  <a:gd name="connsiteY1155" fmla="*/ 335457 h 1378673"/>
                  <a:gd name="connsiteX1156" fmla="*/ 303033 w 1539722"/>
                  <a:gd name="connsiteY1156" fmla="*/ 325698 h 1378673"/>
                  <a:gd name="connsiteX1157" fmla="*/ 294035 w 1539722"/>
                  <a:gd name="connsiteY1157" fmla="*/ 320057 h 1378673"/>
                  <a:gd name="connsiteX1158" fmla="*/ 279547 w 1539722"/>
                  <a:gd name="connsiteY1158" fmla="*/ 310603 h 1378673"/>
                  <a:gd name="connsiteX1159" fmla="*/ 272684 w 1539722"/>
                  <a:gd name="connsiteY1159" fmla="*/ 326308 h 1378673"/>
                  <a:gd name="connsiteX1160" fmla="*/ 271464 w 1539722"/>
                  <a:gd name="connsiteY1160" fmla="*/ 328900 h 1378673"/>
                  <a:gd name="connsiteX1161" fmla="*/ 262924 w 1539722"/>
                  <a:gd name="connsiteY1161" fmla="*/ 344149 h 1378673"/>
                  <a:gd name="connsiteX1162" fmla="*/ 253468 w 1539722"/>
                  <a:gd name="connsiteY1162" fmla="*/ 358177 h 1378673"/>
                  <a:gd name="connsiteX1163" fmla="*/ 241115 w 1539722"/>
                  <a:gd name="connsiteY1163" fmla="*/ 373577 h 1378673"/>
                  <a:gd name="connsiteX1164" fmla="*/ 225559 w 1539722"/>
                  <a:gd name="connsiteY1164" fmla="*/ 388978 h 1378673"/>
                  <a:gd name="connsiteX1165" fmla="*/ 211986 w 1539722"/>
                  <a:gd name="connsiteY1165" fmla="*/ 399651 h 1378673"/>
                  <a:gd name="connsiteX1166" fmla="*/ 201921 w 1539722"/>
                  <a:gd name="connsiteY1166" fmla="*/ 406056 h 1378673"/>
                  <a:gd name="connsiteX1167" fmla="*/ 190940 w 1539722"/>
                  <a:gd name="connsiteY1167" fmla="*/ 411545 h 1378673"/>
                  <a:gd name="connsiteX1168" fmla="*/ 179349 w 1539722"/>
                  <a:gd name="connsiteY1168" fmla="*/ 416119 h 1378673"/>
                  <a:gd name="connsiteX1169" fmla="*/ 173249 w 1539722"/>
                  <a:gd name="connsiteY1169" fmla="*/ 417797 h 1378673"/>
                  <a:gd name="connsiteX1170" fmla="*/ 164098 w 1539722"/>
                  <a:gd name="connsiteY1170" fmla="*/ 420084 h 1378673"/>
                  <a:gd name="connsiteX1171" fmla="*/ 145645 w 1539722"/>
                  <a:gd name="connsiteY1171" fmla="*/ 422676 h 1378673"/>
                  <a:gd name="connsiteX1172" fmla="*/ 127344 w 1539722"/>
                  <a:gd name="connsiteY1172" fmla="*/ 423133 h 1378673"/>
                  <a:gd name="connsiteX1173" fmla="*/ 109348 w 1539722"/>
                  <a:gd name="connsiteY1173" fmla="*/ 422066 h 1378673"/>
                  <a:gd name="connsiteX1174" fmla="*/ 100198 w 1539722"/>
                  <a:gd name="connsiteY1174" fmla="*/ 420846 h 1378673"/>
                  <a:gd name="connsiteX1175" fmla="*/ 99435 w 1539722"/>
                  <a:gd name="connsiteY1175" fmla="*/ 411088 h 1378673"/>
                  <a:gd name="connsiteX1176" fmla="*/ 99588 w 1539722"/>
                  <a:gd name="connsiteY1176" fmla="*/ 392332 h 1378673"/>
                  <a:gd name="connsiteX1177" fmla="*/ 102028 w 1539722"/>
                  <a:gd name="connsiteY1177" fmla="*/ 373577 h 1378673"/>
                  <a:gd name="connsiteX1178" fmla="*/ 106146 w 1539722"/>
                  <a:gd name="connsiteY1178" fmla="*/ 355584 h 1378673"/>
                  <a:gd name="connsiteX1179" fmla="*/ 111941 w 1539722"/>
                  <a:gd name="connsiteY1179" fmla="*/ 338049 h 1378673"/>
                  <a:gd name="connsiteX1180" fmla="*/ 119566 w 1539722"/>
                  <a:gd name="connsiteY1180" fmla="*/ 321429 h 1378673"/>
                  <a:gd name="connsiteX1181" fmla="*/ 128564 w 1539722"/>
                  <a:gd name="connsiteY1181" fmla="*/ 305571 h 1378673"/>
                  <a:gd name="connsiteX1182" fmla="*/ 138935 w 1539722"/>
                  <a:gd name="connsiteY1182" fmla="*/ 290780 h 1378673"/>
                  <a:gd name="connsiteX1183" fmla="*/ 150525 w 1539722"/>
                  <a:gd name="connsiteY1183" fmla="*/ 277362 h 1378673"/>
                  <a:gd name="connsiteX1184" fmla="*/ 163336 w 1539722"/>
                  <a:gd name="connsiteY1184" fmla="*/ 265316 h 1378673"/>
                  <a:gd name="connsiteX1185" fmla="*/ 176909 w 1539722"/>
                  <a:gd name="connsiteY1185" fmla="*/ 254642 h 1378673"/>
                  <a:gd name="connsiteX1186" fmla="*/ 191397 w 1539722"/>
                  <a:gd name="connsiteY1186" fmla="*/ 245798 h 1378673"/>
                  <a:gd name="connsiteX1187" fmla="*/ 206648 w 1539722"/>
                  <a:gd name="connsiteY1187" fmla="*/ 238632 h 1378673"/>
                  <a:gd name="connsiteX1188" fmla="*/ 222357 w 1539722"/>
                  <a:gd name="connsiteY1188" fmla="*/ 233448 h 1378673"/>
                  <a:gd name="connsiteX1189" fmla="*/ 238827 w 1539722"/>
                  <a:gd name="connsiteY1189" fmla="*/ 230550 h 1378673"/>
                  <a:gd name="connsiteX1190" fmla="*/ 255451 w 1539722"/>
                  <a:gd name="connsiteY1190" fmla="*/ 229788 h 1378673"/>
                  <a:gd name="connsiteX1191" fmla="*/ 263686 w 1539722"/>
                  <a:gd name="connsiteY1191" fmla="*/ 230245 h 1378673"/>
                  <a:gd name="connsiteX1192" fmla="*/ 263991 w 1539722"/>
                  <a:gd name="connsiteY1192" fmla="*/ 223841 h 1378673"/>
                  <a:gd name="connsiteX1193" fmla="*/ 266279 w 1539722"/>
                  <a:gd name="connsiteY1193" fmla="*/ 210118 h 1378673"/>
                  <a:gd name="connsiteX1194" fmla="*/ 270702 w 1539722"/>
                  <a:gd name="connsiteY1194" fmla="*/ 196090 h 1378673"/>
                  <a:gd name="connsiteX1195" fmla="*/ 277107 w 1539722"/>
                  <a:gd name="connsiteY1195" fmla="*/ 182062 h 1378673"/>
                  <a:gd name="connsiteX1196" fmla="*/ 285495 w 1539722"/>
                  <a:gd name="connsiteY1196" fmla="*/ 168491 h 1378673"/>
                  <a:gd name="connsiteX1197" fmla="*/ 295561 w 1539722"/>
                  <a:gd name="connsiteY1197" fmla="*/ 155225 h 1378673"/>
                  <a:gd name="connsiteX1198" fmla="*/ 307151 w 1539722"/>
                  <a:gd name="connsiteY1198" fmla="*/ 142569 h 1378673"/>
                  <a:gd name="connsiteX1199" fmla="*/ 320267 w 1539722"/>
                  <a:gd name="connsiteY1199" fmla="*/ 131133 h 1378673"/>
                  <a:gd name="connsiteX1200" fmla="*/ 334755 w 1539722"/>
                  <a:gd name="connsiteY1200" fmla="*/ 120612 h 1378673"/>
                  <a:gd name="connsiteX1201" fmla="*/ 350158 w 1539722"/>
                  <a:gd name="connsiteY1201" fmla="*/ 111921 h 1378673"/>
                  <a:gd name="connsiteX1202" fmla="*/ 366782 w 1539722"/>
                  <a:gd name="connsiteY1202" fmla="*/ 104602 h 1378673"/>
                  <a:gd name="connsiteX1203" fmla="*/ 383862 w 1539722"/>
                  <a:gd name="connsiteY1203" fmla="*/ 99417 h 1378673"/>
                  <a:gd name="connsiteX1204" fmla="*/ 402164 w 1539722"/>
                  <a:gd name="connsiteY1204" fmla="*/ 96520 h 1378673"/>
                  <a:gd name="connsiteX1205" fmla="*/ 420617 w 1539722"/>
                  <a:gd name="connsiteY1205" fmla="*/ 96063 h 1378673"/>
                  <a:gd name="connsiteX1206" fmla="*/ 439680 w 1539722"/>
                  <a:gd name="connsiteY1206" fmla="*/ 98350 h 1378673"/>
                  <a:gd name="connsiteX1207" fmla="*/ 458897 w 1539722"/>
                  <a:gd name="connsiteY1207" fmla="*/ 103687 h 1378673"/>
                  <a:gd name="connsiteX1208" fmla="*/ 468657 w 1539722"/>
                  <a:gd name="connsiteY1208" fmla="*/ 107346 h 1378673"/>
                  <a:gd name="connsiteX1209" fmla="*/ 471097 w 1539722"/>
                  <a:gd name="connsiteY1209" fmla="*/ 100637 h 1378673"/>
                  <a:gd name="connsiteX1210" fmla="*/ 479333 w 1539722"/>
                  <a:gd name="connsiteY1210" fmla="*/ 84626 h 1378673"/>
                  <a:gd name="connsiteX1211" fmla="*/ 491228 w 1539722"/>
                  <a:gd name="connsiteY1211" fmla="*/ 67091 h 1378673"/>
                  <a:gd name="connsiteX1212" fmla="*/ 506632 w 1539722"/>
                  <a:gd name="connsiteY1212" fmla="*/ 49251 h 1378673"/>
                  <a:gd name="connsiteX1213" fmla="*/ 520662 w 1539722"/>
                  <a:gd name="connsiteY1213" fmla="*/ 36443 h 1378673"/>
                  <a:gd name="connsiteX1214" fmla="*/ 531185 w 1539722"/>
                  <a:gd name="connsiteY1214" fmla="*/ 28514 h 1378673"/>
                  <a:gd name="connsiteX1215" fmla="*/ 542471 w 1539722"/>
                  <a:gd name="connsiteY1215" fmla="*/ 21195 h 1378673"/>
                  <a:gd name="connsiteX1216" fmla="*/ 554519 w 1539722"/>
                  <a:gd name="connsiteY1216" fmla="*/ 14943 h 1378673"/>
                  <a:gd name="connsiteX1217" fmla="*/ 567330 w 1539722"/>
                  <a:gd name="connsiteY1217" fmla="*/ 9301 h 1378673"/>
                  <a:gd name="connsiteX1218" fmla="*/ 581055 w 1539722"/>
                  <a:gd name="connsiteY1218" fmla="*/ 5032 h 1378673"/>
                  <a:gd name="connsiteX1219" fmla="*/ 595544 w 1539722"/>
                  <a:gd name="connsiteY1219" fmla="*/ 1830 h 1378673"/>
                  <a:gd name="connsiteX1220" fmla="*/ 610795 w 1539722"/>
                  <a:gd name="connsiteY1220" fmla="*/ 305 h 137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Lst>
                <a:rect l="l" t="t" r="r" b="b"/>
                <a:pathLst>
                  <a:path w="1539722" h="1378673">
                    <a:moveTo>
                      <a:pt x="1488295" y="646634"/>
                    </a:moveTo>
                    <a:lnTo>
                      <a:pt x="1493331" y="650903"/>
                    </a:lnTo>
                    <a:lnTo>
                      <a:pt x="1503250" y="661421"/>
                    </a:lnTo>
                    <a:lnTo>
                      <a:pt x="1512254" y="673464"/>
                    </a:lnTo>
                    <a:lnTo>
                      <a:pt x="1520036" y="686880"/>
                    </a:lnTo>
                    <a:lnTo>
                      <a:pt x="1526751" y="701514"/>
                    </a:lnTo>
                    <a:lnTo>
                      <a:pt x="1532397" y="717216"/>
                    </a:lnTo>
                    <a:lnTo>
                      <a:pt x="1536365" y="733680"/>
                    </a:lnTo>
                    <a:lnTo>
                      <a:pt x="1538959" y="750754"/>
                    </a:lnTo>
                    <a:lnTo>
                      <a:pt x="1539722" y="768285"/>
                    </a:lnTo>
                    <a:lnTo>
                      <a:pt x="1538959" y="786121"/>
                    </a:lnTo>
                    <a:lnTo>
                      <a:pt x="1535907" y="803652"/>
                    </a:lnTo>
                    <a:lnTo>
                      <a:pt x="1531176" y="821336"/>
                    </a:lnTo>
                    <a:lnTo>
                      <a:pt x="1524309" y="838409"/>
                    </a:lnTo>
                    <a:lnTo>
                      <a:pt x="1515001" y="854873"/>
                    </a:lnTo>
                    <a:lnTo>
                      <a:pt x="1503250" y="870728"/>
                    </a:lnTo>
                    <a:lnTo>
                      <a:pt x="1489058" y="885362"/>
                    </a:lnTo>
                    <a:lnTo>
                      <a:pt x="1480665" y="892070"/>
                    </a:lnTo>
                    <a:lnTo>
                      <a:pt x="1483565" y="897101"/>
                    </a:lnTo>
                    <a:lnTo>
                      <a:pt x="1487532" y="907162"/>
                    </a:lnTo>
                    <a:lnTo>
                      <a:pt x="1489974" y="917223"/>
                    </a:lnTo>
                    <a:lnTo>
                      <a:pt x="1491347" y="927437"/>
                    </a:lnTo>
                    <a:lnTo>
                      <a:pt x="1491347" y="937498"/>
                    </a:lnTo>
                    <a:lnTo>
                      <a:pt x="1490279" y="947102"/>
                    </a:lnTo>
                    <a:lnTo>
                      <a:pt x="1487074" y="961585"/>
                    </a:lnTo>
                    <a:lnTo>
                      <a:pt x="1479597" y="980183"/>
                    </a:lnTo>
                    <a:lnTo>
                      <a:pt x="1469831" y="997257"/>
                    </a:lnTo>
                    <a:lnTo>
                      <a:pt x="1458538" y="1012959"/>
                    </a:lnTo>
                    <a:lnTo>
                      <a:pt x="1446940" y="1026831"/>
                    </a:lnTo>
                    <a:lnTo>
                      <a:pt x="1441142" y="1032624"/>
                    </a:lnTo>
                    <a:lnTo>
                      <a:pt x="1440226" y="1024239"/>
                    </a:lnTo>
                    <a:lnTo>
                      <a:pt x="1436869" y="1007013"/>
                    </a:lnTo>
                    <a:lnTo>
                      <a:pt x="1431833" y="989482"/>
                    </a:lnTo>
                    <a:lnTo>
                      <a:pt x="1424813" y="971798"/>
                    </a:lnTo>
                    <a:lnTo>
                      <a:pt x="1420235" y="962957"/>
                    </a:lnTo>
                    <a:lnTo>
                      <a:pt x="1414894" y="953505"/>
                    </a:lnTo>
                    <a:lnTo>
                      <a:pt x="1402228" y="935669"/>
                    </a:lnTo>
                    <a:lnTo>
                      <a:pt x="1387426" y="919205"/>
                    </a:lnTo>
                    <a:lnTo>
                      <a:pt x="1370182" y="904723"/>
                    </a:lnTo>
                    <a:lnTo>
                      <a:pt x="1350802" y="891613"/>
                    </a:lnTo>
                    <a:lnTo>
                      <a:pt x="1329285" y="880027"/>
                    </a:lnTo>
                    <a:lnTo>
                      <a:pt x="1305479" y="870118"/>
                    </a:lnTo>
                    <a:lnTo>
                      <a:pt x="1279537" y="861733"/>
                    </a:lnTo>
                    <a:lnTo>
                      <a:pt x="1265802" y="858227"/>
                    </a:lnTo>
                    <a:lnTo>
                      <a:pt x="1258783" y="886734"/>
                    </a:lnTo>
                    <a:lnTo>
                      <a:pt x="1271144" y="889783"/>
                    </a:lnTo>
                    <a:lnTo>
                      <a:pt x="1294034" y="897101"/>
                    </a:lnTo>
                    <a:lnTo>
                      <a:pt x="1314940" y="905638"/>
                    </a:lnTo>
                    <a:lnTo>
                      <a:pt x="1334015" y="915699"/>
                    </a:lnTo>
                    <a:lnTo>
                      <a:pt x="1350954" y="926980"/>
                    </a:lnTo>
                    <a:lnTo>
                      <a:pt x="1366062" y="939480"/>
                    </a:lnTo>
                    <a:lnTo>
                      <a:pt x="1378880" y="953200"/>
                    </a:lnTo>
                    <a:lnTo>
                      <a:pt x="1389715" y="968445"/>
                    </a:lnTo>
                    <a:lnTo>
                      <a:pt x="1394293" y="976524"/>
                    </a:lnTo>
                    <a:lnTo>
                      <a:pt x="1397650" y="982927"/>
                    </a:lnTo>
                    <a:lnTo>
                      <a:pt x="1402991" y="995885"/>
                    </a:lnTo>
                    <a:lnTo>
                      <a:pt x="1407111" y="1008995"/>
                    </a:lnTo>
                    <a:lnTo>
                      <a:pt x="1409858" y="1021953"/>
                    </a:lnTo>
                    <a:lnTo>
                      <a:pt x="1412452" y="1041008"/>
                    </a:lnTo>
                    <a:lnTo>
                      <a:pt x="1412758" y="1065095"/>
                    </a:lnTo>
                    <a:lnTo>
                      <a:pt x="1410774" y="1086437"/>
                    </a:lnTo>
                    <a:lnTo>
                      <a:pt x="1407569" y="1104273"/>
                    </a:lnTo>
                    <a:lnTo>
                      <a:pt x="1402991" y="1122414"/>
                    </a:lnTo>
                    <a:lnTo>
                      <a:pt x="1401770" y="1125158"/>
                    </a:lnTo>
                    <a:lnTo>
                      <a:pt x="1402228" y="1125158"/>
                    </a:lnTo>
                    <a:lnTo>
                      <a:pt x="1399481" y="1132628"/>
                    </a:lnTo>
                    <a:lnTo>
                      <a:pt x="1393072" y="1146957"/>
                    </a:lnTo>
                    <a:lnTo>
                      <a:pt x="1386052" y="1160372"/>
                    </a:lnTo>
                    <a:lnTo>
                      <a:pt x="1378117" y="1173178"/>
                    </a:lnTo>
                    <a:lnTo>
                      <a:pt x="1369419" y="1185221"/>
                    </a:lnTo>
                    <a:lnTo>
                      <a:pt x="1360110" y="1196349"/>
                    </a:lnTo>
                    <a:lnTo>
                      <a:pt x="1345003" y="1211746"/>
                    </a:lnTo>
                    <a:lnTo>
                      <a:pt x="1323333" y="1229277"/>
                    </a:lnTo>
                    <a:lnTo>
                      <a:pt x="1300596" y="1243455"/>
                    </a:lnTo>
                    <a:lnTo>
                      <a:pt x="1277248" y="1253973"/>
                    </a:lnTo>
                    <a:lnTo>
                      <a:pt x="1254052" y="1260833"/>
                    </a:lnTo>
                    <a:lnTo>
                      <a:pt x="1243065" y="1262815"/>
                    </a:lnTo>
                    <a:lnTo>
                      <a:pt x="1247796" y="1252754"/>
                    </a:lnTo>
                    <a:lnTo>
                      <a:pt x="1256036" y="1230649"/>
                    </a:lnTo>
                    <a:lnTo>
                      <a:pt x="1261987" y="1206411"/>
                    </a:lnTo>
                    <a:lnTo>
                      <a:pt x="1264124" y="1186745"/>
                    </a:lnTo>
                    <a:lnTo>
                      <a:pt x="1264582" y="1173330"/>
                    </a:lnTo>
                    <a:lnTo>
                      <a:pt x="1264276" y="1166470"/>
                    </a:lnTo>
                    <a:lnTo>
                      <a:pt x="1263514" y="1155952"/>
                    </a:lnTo>
                    <a:lnTo>
                      <a:pt x="1260156" y="1135372"/>
                    </a:lnTo>
                    <a:lnTo>
                      <a:pt x="1254052" y="1115249"/>
                    </a:lnTo>
                    <a:lnTo>
                      <a:pt x="1245812" y="1095584"/>
                    </a:lnTo>
                    <a:lnTo>
                      <a:pt x="1234824" y="1076375"/>
                    </a:lnTo>
                    <a:lnTo>
                      <a:pt x="1221396" y="1057320"/>
                    </a:lnTo>
                    <a:lnTo>
                      <a:pt x="1205830" y="1039027"/>
                    </a:lnTo>
                    <a:lnTo>
                      <a:pt x="1187671" y="1021191"/>
                    </a:lnTo>
                    <a:lnTo>
                      <a:pt x="1177446" y="1012349"/>
                    </a:lnTo>
                    <a:lnTo>
                      <a:pt x="1182482" y="1002135"/>
                    </a:lnTo>
                    <a:lnTo>
                      <a:pt x="1189349" y="981707"/>
                    </a:lnTo>
                    <a:lnTo>
                      <a:pt x="1193775" y="961890"/>
                    </a:lnTo>
                    <a:lnTo>
                      <a:pt x="1195758" y="943749"/>
                    </a:lnTo>
                    <a:lnTo>
                      <a:pt x="1196369" y="920272"/>
                    </a:lnTo>
                    <a:lnTo>
                      <a:pt x="1194538" y="900912"/>
                    </a:lnTo>
                    <a:lnTo>
                      <a:pt x="1194080" y="898778"/>
                    </a:lnTo>
                    <a:lnTo>
                      <a:pt x="1165238" y="904418"/>
                    </a:lnTo>
                    <a:lnTo>
                      <a:pt x="1166459" y="910211"/>
                    </a:lnTo>
                    <a:lnTo>
                      <a:pt x="1167375" y="938261"/>
                    </a:lnTo>
                    <a:lnTo>
                      <a:pt x="1165391" y="956554"/>
                    </a:lnTo>
                    <a:lnTo>
                      <a:pt x="1162644" y="969817"/>
                    </a:lnTo>
                    <a:lnTo>
                      <a:pt x="1158524" y="983537"/>
                    </a:lnTo>
                    <a:lnTo>
                      <a:pt x="1152572" y="997562"/>
                    </a:lnTo>
                    <a:lnTo>
                      <a:pt x="1144942" y="1011129"/>
                    </a:lnTo>
                    <a:lnTo>
                      <a:pt x="1134565" y="1024544"/>
                    </a:lnTo>
                    <a:lnTo>
                      <a:pt x="1121899" y="1037045"/>
                    </a:lnTo>
                    <a:lnTo>
                      <a:pt x="1106487" y="1048631"/>
                    </a:lnTo>
                    <a:lnTo>
                      <a:pt x="1088174" y="1058844"/>
                    </a:lnTo>
                    <a:lnTo>
                      <a:pt x="1066352" y="1067076"/>
                    </a:lnTo>
                    <a:lnTo>
                      <a:pt x="1053839" y="1070583"/>
                    </a:lnTo>
                    <a:lnTo>
                      <a:pt x="1061011" y="1098937"/>
                    </a:lnTo>
                    <a:lnTo>
                      <a:pt x="1070168" y="1096498"/>
                    </a:lnTo>
                    <a:lnTo>
                      <a:pt x="1086954" y="1091010"/>
                    </a:lnTo>
                    <a:lnTo>
                      <a:pt x="1102214" y="1084455"/>
                    </a:lnTo>
                    <a:lnTo>
                      <a:pt x="1115948" y="1077138"/>
                    </a:lnTo>
                    <a:lnTo>
                      <a:pt x="1128309" y="1069211"/>
                    </a:lnTo>
                    <a:lnTo>
                      <a:pt x="1139296" y="1060674"/>
                    </a:lnTo>
                    <a:lnTo>
                      <a:pt x="1149215" y="1051679"/>
                    </a:lnTo>
                    <a:lnTo>
                      <a:pt x="1157913" y="1042380"/>
                    </a:lnTo>
                    <a:lnTo>
                      <a:pt x="1161881" y="1037502"/>
                    </a:lnTo>
                    <a:lnTo>
                      <a:pt x="1170427" y="1044972"/>
                    </a:lnTo>
                    <a:lnTo>
                      <a:pt x="1185687" y="1060369"/>
                    </a:lnTo>
                    <a:lnTo>
                      <a:pt x="1198810" y="1076223"/>
                    </a:lnTo>
                    <a:lnTo>
                      <a:pt x="1210103" y="1092230"/>
                    </a:lnTo>
                    <a:lnTo>
                      <a:pt x="1219259" y="1108389"/>
                    </a:lnTo>
                    <a:lnTo>
                      <a:pt x="1226431" y="1125005"/>
                    </a:lnTo>
                    <a:lnTo>
                      <a:pt x="1231467" y="1141774"/>
                    </a:lnTo>
                    <a:lnTo>
                      <a:pt x="1234519" y="1159000"/>
                    </a:lnTo>
                    <a:lnTo>
                      <a:pt x="1235130" y="1167690"/>
                    </a:lnTo>
                    <a:lnTo>
                      <a:pt x="1235282" y="1174550"/>
                    </a:lnTo>
                    <a:lnTo>
                      <a:pt x="1234672" y="1188117"/>
                    </a:lnTo>
                    <a:lnTo>
                      <a:pt x="1232841" y="1201380"/>
                    </a:lnTo>
                    <a:lnTo>
                      <a:pt x="1230094" y="1214033"/>
                    </a:lnTo>
                    <a:lnTo>
                      <a:pt x="1224448" y="1232021"/>
                    </a:lnTo>
                    <a:lnTo>
                      <a:pt x="1214681" y="1253669"/>
                    </a:lnTo>
                    <a:lnTo>
                      <a:pt x="1209493" y="1263120"/>
                    </a:lnTo>
                    <a:lnTo>
                      <a:pt x="1208424" y="1262815"/>
                    </a:lnTo>
                    <a:lnTo>
                      <a:pt x="1207356" y="1262663"/>
                    </a:lnTo>
                    <a:lnTo>
                      <a:pt x="1203846" y="1269370"/>
                    </a:lnTo>
                    <a:lnTo>
                      <a:pt x="1195301" y="1282176"/>
                    </a:lnTo>
                    <a:lnTo>
                      <a:pt x="1185382" y="1294524"/>
                    </a:lnTo>
                    <a:lnTo>
                      <a:pt x="1174394" y="1306110"/>
                    </a:lnTo>
                    <a:lnTo>
                      <a:pt x="1162034" y="1317238"/>
                    </a:lnTo>
                    <a:lnTo>
                      <a:pt x="1148605" y="1327452"/>
                    </a:lnTo>
                    <a:lnTo>
                      <a:pt x="1134413" y="1336903"/>
                    </a:lnTo>
                    <a:lnTo>
                      <a:pt x="1119153" y="1345745"/>
                    </a:lnTo>
                    <a:lnTo>
                      <a:pt x="1103282" y="1353367"/>
                    </a:lnTo>
                    <a:lnTo>
                      <a:pt x="1086801" y="1360227"/>
                    </a:lnTo>
                    <a:lnTo>
                      <a:pt x="1069710" y="1366173"/>
                    </a:lnTo>
                    <a:lnTo>
                      <a:pt x="1052313" y="1370898"/>
                    </a:lnTo>
                    <a:lnTo>
                      <a:pt x="1034764" y="1374710"/>
                    </a:lnTo>
                    <a:lnTo>
                      <a:pt x="1016757" y="1377301"/>
                    </a:lnTo>
                    <a:lnTo>
                      <a:pt x="998903" y="1378673"/>
                    </a:lnTo>
                    <a:lnTo>
                      <a:pt x="980896" y="1378673"/>
                    </a:lnTo>
                    <a:lnTo>
                      <a:pt x="963347" y="1377454"/>
                    </a:lnTo>
                    <a:lnTo>
                      <a:pt x="945950" y="1374862"/>
                    </a:lnTo>
                    <a:lnTo>
                      <a:pt x="928706" y="1370898"/>
                    </a:lnTo>
                    <a:lnTo>
                      <a:pt x="912225" y="1365410"/>
                    </a:lnTo>
                    <a:lnTo>
                      <a:pt x="896202" y="1358550"/>
                    </a:lnTo>
                    <a:lnTo>
                      <a:pt x="881095" y="1349861"/>
                    </a:lnTo>
                    <a:lnTo>
                      <a:pt x="866598" y="1339800"/>
                    </a:lnTo>
                    <a:lnTo>
                      <a:pt x="853169" y="1327757"/>
                    </a:lnTo>
                    <a:lnTo>
                      <a:pt x="840655" y="1314037"/>
                    </a:lnTo>
                    <a:lnTo>
                      <a:pt x="829363" y="1298640"/>
                    </a:lnTo>
                    <a:lnTo>
                      <a:pt x="819444" y="1281261"/>
                    </a:lnTo>
                    <a:lnTo>
                      <a:pt x="810745" y="1262053"/>
                    </a:lnTo>
                    <a:lnTo>
                      <a:pt x="803878" y="1241016"/>
                    </a:lnTo>
                    <a:lnTo>
                      <a:pt x="798385" y="1217844"/>
                    </a:lnTo>
                    <a:lnTo>
                      <a:pt x="794570" y="1192538"/>
                    </a:lnTo>
                    <a:lnTo>
                      <a:pt x="792586" y="1165251"/>
                    </a:lnTo>
                    <a:lnTo>
                      <a:pt x="792433" y="1150616"/>
                    </a:lnTo>
                    <a:lnTo>
                      <a:pt x="792433" y="1125005"/>
                    </a:lnTo>
                    <a:lnTo>
                      <a:pt x="796248" y="1130036"/>
                    </a:lnTo>
                    <a:lnTo>
                      <a:pt x="804641" y="1139792"/>
                    </a:lnTo>
                    <a:lnTo>
                      <a:pt x="813950" y="1149092"/>
                    </a:lnTo>
                    <a:lnTo>
                      <a:pt x="824480" y="1157933"/>
                    </a:lnTo>
                    <a:lnTo>
                      <a:pt x="830126" y="1161897"/>
                    </a:lnTo>
                    <a:lnTo>
                      <a:pt x="835162" y="1165251"/>
                    </a:lnTo>
                    <a:lnTo>
                      <a:pt x="845386" y="1171196"/>
                    </a:lnTo>
                    <a:lnTo>
                      <a:pt x="856068" y="1176379"/>
                    </a:lnTo>
                    <a:lnTo>
                      <a:pt x="867208" y="1180495"/>
                    </a:lnTo>
                    <a:lnTo>
                      <a:pt x="884604" y="1185221"/>
                    </a:lnTo>
                    <a:lnTo>
                      <a:pt x="909326" y="1188727"/>
                    </a:lnTo>
                    <a:lnTo>
                      <a:pt x="922297" y="1189032"/>
                    </a:lnTo>
                    <a:lnTo>
                      <a:pt x="933589" y="1188727"/>
                    </a:lnTo>
                    <a:lnTo>
                      <a:pt x="956937" y="1186441"/>
                    </a:lnTo>
                    <a:lnTo>
                      <a:pt x="969298" y="1184306"/>
                    </a:lnTo>
                    <a:lnTo>
                      <a:pt x="972197" y="1193148"/>
                    </a:lnTo>
                    <a:lnTo>
                      <a:pt x="979675" y="1209155"/>
                    </a:lnTo>
                    <a:lnTo>
                      <a:pt x="988678" y="1223027"/>
                    </a:lnTo>
                    <a:lnTo>
                      <a:pt x="997987" y="1234765"/>
                    </a:lnTo>
                    <a:lnTo>
                      <a:pt x="1010958" y="1248485"/>
                    </a:lnTo>
                    <a:lnTo>
                      <a:pt x="1023014" y="1258394"/>
                    </a:lnTo>
                    <a:lnTo>
                      <a:pt x="1024692" y="1259157"/>
                    </a:lnTo>
                    <a:lnTo>
                      <a:pt x="1040410" y="1234613"/>
                    </a:lnTo>
                    <a:lnTo>
                      <a:pt x="1036443" y="1232021"/>
                    </a:lnTo>
                    <a:lnTo>
                      <a:pt x="1020267" y="1216625"/>
                    </a:lnTo>
                    <a:lnTo>
                      <a:pt x="1011111" y="1205039"/>
                    </a:lnTo>
                    <a:lnTo>
                      <a:pt x="1005617" y="1195740"/>
                    </a:lnTo>
                    <a:lnTo>
                      <a:pt x="1000429" y="1185221"/>
                    </a:lnTo>
                    <a:lnTo>
                      <a:pt x="996614" y="1173635"/>
                    </a:lnTo>
                    <a:lnTo>
                      <a:pt x="993714" y="1160677"/>
                    </a:lnTo>
                    <a:lnTo>
                      <a:pt x="992799" y="1146652"/>
                    </a:lnTo>
                    <a:lnTo>
                      <a:pt x="993714" y="1131256"/>
                    </a:lnTo>
                    <a:lnTo>
                      <a:pt x="996919" y="1114944"/>
                    </a:lnTo>
                    <a:lnTo>
                      <a:pt x="1003023" y="1097260"/>
                    </a:lnTo>
                    <a:lnTo>
                      <a:pt x="1012179" y="1078510"/>
                    </a:lnTo>
                    <a:lnTo>
                      <a:pt x="1018130" y="1068601"/>
                    </a:lnTo>
                    <a:lnTo>
                      <a:pt x="993256" y="1053204"/>
                    </a:lnTo>
                    <a:lnTo>
                      <a:pt x="988831" y="1060521"/>
                    </a:lnTo>
                    <a:lnTo>
                      <a:pt x="981048" y="1074851"/>
                    </a:lnTo>
                    <a:lnTo>
                      <a:pt x="974944" y="1088571"/>
                    </a:lnTo>
                    <a:lnTo>
                      <a:pt x="970214" y="1101834"/>
                    </a:lnTo>
                    <a:lnTo>
                      <a:pt x="966856" y="1114639"/>
                    </a:lnTo>
                    <a:lnTo>
                      <a:pt x="964720" y="1126987"/>
                    </a:lnTo>
                    <a:lnTo>
                      <a:pt x="963499" y="1138725"/>
                    </a:lnTo>
                    <a:lnTo>
                      <a:pt x="963347" y="1150006"/>
                    </a:lnTo>
                    <a:lnTo>
                      <a:pt x="963652" y="1155342"/>
                    </a:lnTo>
                    <a:lnTo>
                      <a:pt x="954953" y="1157019"/>
                    </a:lnTo>
                    <a:lnTo>
                      <a:pt x="938015" y="1159153"/>
                    </a:lnTo>
                    <a:lnTo>
                      <a:pt x="921839" y="1159763"/>
                    </a:lnTo>
                    <a:lnTo>
                      <a:pt x="906579" y="1159000"/>
                    </a:lnTo>
                    <a:lnTo>
                      <a:pt x="891929" y="1156714"/>
                    </a:lnTo>
                    <a:lnTo>
                      <a:pt x="878043" y="1153208"/>
                    </a:lnTo>
                    <a:lnTo>
                      <a:pt x="865072" y="1148329"/>
                    </a:lnTo>
                    <a:lnTo>
                      <a:pt x="852711" y="1141774"/>
                    </a:lnTo>
                    <a:lnTo>
                      <a:pt x="847065" y="1137963"/>
                    </a:lnTo>
                    <a:lnTo>
                      <a:pt x="841418" y="1134000"/>
                    </a:lnTo>
                    <a:lnTo>
                      <a:pt x="831652" y="1125615"/>
                    </a:lnTo>
                    <a:lnTo>
                      <a:pt x="822954" y="1116316"/>
                    </a:lnTo>
                    <a:lnTo>
                      <a:pt x="815171" y="1106560"/>
                    </a:lnTo>
                    <a:lnTo>
                      <a:pt x="805404" y="1091315"/>
                    </a:lnTo>
                    <a:lnTo>
                      <a:pt x="795943" y="1071650"/>
                    </a:lnTo>
                    <a:lnTo>
                      <a:pt x="792433" y="1062351"/>
                    </a:lnTo>
                    <a:lnTo>
                      <a:pt x="792433" y="752736"/>
                    </a:lnTo>
                    <a:lnTo>
                      <a:pt x="803726" y="763712"/>
                    </a:lnTo>
                    <a:lnTo>
                      <a:pt x="822954" y="780176"/>
                    </a:lnTo>
                    <a:lnTo>
                      <a:pt x="836993" y="790389"/>
                    </a:lnTo>
                    <a:lnTo>
                      <a:pt x="851948" y="799993"/>
                    </a:lnTo>
                    <a:lnTo>
                      <a:pt x="867971" y="808073"/>
                    </a:lnTo>
                    <a:lnTo>
                      <a:pt x="885062" y="814781"/>
                    </a:lnTo>
                    <a:lnTo>
                      <a:pt x="902916" y="819659"/>
                    </a:lnTo>
                    <a:lnTo>
                      <a:pt x="912072" y="821336"/>
                    </a:lnTo>
                    <a:lnTo>
                      <a:pt x="924891" y="823317"/>
                    </a:lnTo>
                    <a:lnTo>
                      <a:pt x="949612" y="824994"/>
                    </a:lnTo>
                    <a:lnTo>
                      <a:pt x="961363" y="825147"/>
                    </a:lnTo>
                    <a:lnTo>
                      <a:pt x="970671" y="825147"/>
                    </a:lnTo>
                    <a:lnTo>
                      <a:pt x="988373" y="824080"/>
                    </a:lnTo>
                    <a:lnTo>
                      <a:pt x="1005465" y="821488"/>
                    </a:lnTo>
                    <a:lnTo>
                      <a:pt x="1021488" y="817677"/>
                    </a:lnTo>
                    <a:lnTo>
                      <a:pt x="1036900" y="812951"/>
                    </a:lnTo>
                    <a:lnTo>
                      <a:pt x="1051550" y="806701"/>
                    </a:lnTo>
                    <a:lnTo>
                      <a:pt x="1065132" y="799384"/>
                    </a:lnTo>
                    <a:lnTo>
                      <a:pt x="1078255" y="790847"/>
                    </a:lnTo>
                    <a:lnTo>
                      <a:pt x="1084359" y="785969"/>
                    </a:lnTo>
                    <a:lnTo>
                      <a:pt x="1084817" y="785664"/>
                    </a:lnTo>
                    <a:lnTo>
                      <a:pt x="1085122" y="785359"/>
                    </a:lnTo>
                    <a:lnTo>
                      <a:pt x="1084512" y="786731"/>
                    </a:lnTo>
                    <a:lnTo>
                      <a:pt x="1090464" y="788865"/>
                    </a:lnTo>
                    <a:lnTo>
                      <a:pt x="1121594" y="796640"/>
                    </a:lnTo>
                    <a:lnTo>
                      <a:pt x="1142501" y="799536"/>
                    </a:lnTo>
                    <a:lnTo>
                      <a:pt x="1157913" y="800451"/>
                    </a:lnTo>
                    <a:lnTo>
                      <a:pt x="1166001" y="800451"/>
                    </a:lnTo>
                    <a:lnTo>
                      <a:pt x="1175920" y="800451"/>
                    </a:lnTo>
                    <a:lnTo>
                      <a:pt x="1196064" y="798621"/>
                    </a:lnTo>
                    <a:lnTo>
                      <a:pt x="1216665" y="794048"/>
                    </a:lnTo>
                    <a:lnTo>
                      <a:pt x="1237266" y="786731"/>
                    </a:lnTo>
                    <a:lnTo>
                      <a:pt x="1247185" y="781548"/>
                    </a:lnTo>
                    <a:lnTo>
                      <a:pt x="1253747" y="777736"/>
                    </a:lnTo>
                    <a:lnTo>
                      <a:pt x="1265497" y="769504"/>
                    </a:lnTo>
                    <a:lnTo>
                      <a:pt x="1276637" y="759748"/>
                    </a:lnTo>
                    <a:lnTo>
                      <a:pt x="1286709" y="748924"/>
                    </a:lnTo>
                    <a:lnTo>
                      <a:pt x="1295560" y="736881"/>
                    </a:lnTo>
                    <a:lnTo>
                      <a:pt x="1303495" y="723466"/>
                    </a:lnTo>
                    <a:lnTo>
                      <a:pt x="1310362" y="708984"/>
                    </a:lnTo>
                    <a:lnTo>
                      <a:pt x="1316314" y="693282"/>
                    </a:lnTo>
                    <a:lnTo>
                      <a:pt x="1318908" y="684898"/>
                    </a:lnTo>
                    <a:lnTo>
                      <a:pt x="1325012" y="686727"/>
                    </a:lnTo>
                    <a:lnTo>
                      <a:pt x="1337983" y="689624"/>
                    </a:lnTo>
                    <a:lnTo>
                      <a:pt x="1351564" y="691605"/>
                    </a:lnTo>
                    <a:lnTo>
                      <a:pt x="1365756" y="692672"/>
                    </a:lnTo>
                    <a:lnTo>
                      <a:pt x="1373386" y="692825"/>
                    </a:lnTo>
                    <a:lnTo>
                      <a:pt x="1382237" y="692977"/>
                    </a:lnTo>
                    <a:lnTo>
                      <a:pt x="1401007" y="691605"/>
                    </a:lnTo>
                    <a:lnTo>
                      <a:pt x="1420235" y="687947"/>
                    </a:lnTo>
                    <a:lnTo>
                      <a:pt x="1439463" y="681391"/>
                    </a:lnTo>
                    <a:lnTo>
                      <a:pt x="1449077" y="676666"/>
                    </a:lnTo>
                    <a:lnTo>
                      <a:pt x="1454570" y="673464"/>
                    </a:lnTo>
                    <a:lnTo>
                      <a:pt x="1465558" y="666604"/>
                    </a:lnTo>
                    <a:lnTo>
                      <a:pt x="1475172" y="658982"/>
                    </a:lnTo>
                    <a:lnTo>
                      <a:pt x="1484022" y="650903"/>
                    </a:lnTo>
                    <a:close/>
                    <a:moveTo>
                      <a:pt x="152630" y="624063"/>
                    </a:moveTo>
                    <a:lnTo>
                      <a:pt x="170927" y="625435"/>
                    </a:lnTo>
                    <a:lnTo>
                      <a:pt x="180228" y="627111"/>
                    </a:lnTo>
                    <a:lnTo>
                      <a:pt x="186022" y="628636"/>
                    </a:lnTo>
                    <a:lnTo>
                      <a:pt x="197000" y="632141"/>
                    </a:lnTo>
                    <a:lnTo>
                      <a:pt x="207826" y="637018"/>
                    </a:lnTo>
                    <a:lnTo>
                      <a:pt x="218195" y="643115"/>
                    </a:lnTo>
                    <a:lnTo>
                      <a:pt x="227648" y="650431"/>
                    </a:lnTo>
                    <a:lnTo>
                      <a:pt x="236797" y="658814"/>
                    </a:lnTo>
                    <a:lnTo>
                      <a:pt x="244878" y="667806"/>
                    </a:lnTo>
                    <a:lnTo>
                      <a:pt x="251892" y="678018"/>
                    </a:lnTo>
                    <a:lnTo>
                      <a:pt x="255094" y="683353"/>
                    </a:lnTo>
                    <a:lnTo>
                      <a:pt x="259668" y="691736"/>
                    </a:lnTo>
                    <a:lnTo>
                      <a:pt x="265767" y="708501"/>
                    </a:lnTo>
                    <a:lnTo>
                      <a:pt x="268512" y="725115"/>
                    </a:lnTo>
                    <a:lnTo>
                      <a:pt x="268207" y="736698"/>
                    </a:lnTo>
                    <a:lnTo>
                      <a:pt x="266835" y="743709"/>
                    </a:lnTo>
                    <a:lnTo>
                      <a:pt x="265767" y="747063"/>
                    </a:lnTo>
                    <a:lnTo>
                      <a:pt x="257686" y="770535"/>
                    </a:lnTo>
                    <a:lnTo>
                      <a:pt x="282235" y="766267"/>
                    </a:lnTo>
                    <a:lnTo>
                      <a:pt x="292908" y="764438"/>
                    </a:lnTo>
                    <a:lnTo>
                      <a:pt x="316542" y="762304"/>
                    </a:lnTo>
                    <a:lnTo>
                      <a:pt x="342311" y="762761"/>
                    </a:lnTo>
                    <a:lnTo>
                      <a:pt x="362285" y="765505"/>
                    </a:lnTo>
                    <a:lnTo>
                      <a:pt x="375551" y="768706"/>
                    </a:lnTo>
                    <a:lnTo>
                      <a:pt x="388511" y="773126"/>
                    </a:lnTo>
                    <a:lnTo>
                      <a:pt x="401319" y="778917"/>
                    </a:lnTo>
                    <a:lnTo>
                      <a:pt x="413670" y="786386"/>
                    </a:lnTo>
                    <a:lnTo>
                      <a:pt x="425411" y="795531"/>
                    </a:lnTo>
                    <a:lnTo>
                      <a:pt x="436541" y="806352"/>
                    </a:lnTo>
                    <a:lnTo>
                      <a:pt x="446605" y="819155"/>
                    </a:lnTo>
                    <a:lnTo>
                      <a:pt x="455906" y="834092"/>
                    </a:lnTo>
                    <a:lnTo>
                      <a:pt x="463987" y="851162"/>
                    </a:lnTo>
                    <a:lnTo>
                      <a:pt x="467342" y="860765"/>
                    </a:lnTo>
                    <a:lnTo>
                      <a:pt x="460023" y="859698"/>
                    </a:lnTo>
                    <a:lnTo>
                      <a:pt x="445233" y="858936"/>
                    </a:lnTo>
                    <a:lnTo>
                      <a:pt x="430595" y="859241"/>
                    </a:lnTo>
                    <a:lnTo>
                      <a:pt x="416567" y="860765"/>
                    </a:lnTo>
                    <a:lnTo>
                      <a:pt x="403149" y="863051"/>
                    </a:lnTo>
                    <a:lnTo>
                      <a:pt x="390493" y="866252"/>
                    </a:lnTo>
                    <a:lnTo>
                      <a:pt x="378905" y="870214"/>
                    </a:lnTo>
                    <a:lnTo>
                      <a:pt x="368384" y="874482"/>
                    </a:lnTo>
                    <a:lnTo>
                      <a:pt x="363657" y="877073"/>
                    </a:lnTo>
                    <a:lnTo>
                      <a:pt x="358016" y="880121"/>
                    </a:lnTo>
                    <a:lnTo>
                      <a:pt x="347800" y="886980"/>
                    </a:lnTo>
                    <a:lnTo>
                      <a:pt x="338194" y="894906"/>
                    </a:lnTo>
                    <a:lnTo>
                      <a:pt x="329045" y="903593"/>
                    </a:lnTo>
                    <a:lnTo>
                      <a:pt x="320507" y="913196"/>
                    </a:lnTo>
                    <a:lnTo>
                      <a:pt x="313035" y="923712"/>
                    </a:lnTo>
                    <a:lnTo>
                      <a:pt x="306479" y="934839"/>
                    </a:lnTo>
                    <a:lnTo>
                      <a:pt x="300837" y="946880"/>
                    </a:lnTo>
                    <a:lnTo>
                      <a:pt x="296263" y="959225"/>
                    </a:lnTo>
                    <a:lnTo>
                      <a:pt x="292603" y="972485"/>
                    </a:lnTo>
                    <a:lnTo>
                      <a:pt x="290316" y="986355"/>
                    </a:lnTo>
                    <a:lnTo>
                      <a:pt x="289249" y="1000530"/>
                    </a:lnTo>
                    <a:lnTo>
                      <a:pt x="289554" y="1015314"/>
                    </a:lnTo>
                    <a:lnTo>
                      <a:pt x="291078" y="1030556"/>
                    </a:lnTo>
                    <a:lnTo>
                      <a:pt x="294281" y="1046255"/>
                    </a:lnTo>
                    <a:lnTo>
                      <a:pt x="299007" y="1062258"/>
                    </a:lnTo>
                    <a:lnTo>
                      <a:pt x="302209" y="1070336"/>
                    </a:lnTo>
                    <a:lnTo>
                      <a:pt x="294281" y="1074451"/>
                    </a:lnTo>
                    <a:lnTo>
                      <a:pt x="279490" y="1084663"/>
                    </a:lnTo>
                    <a:lnTo>
                      <a:pt x="266225" y="1096552"/>
                    </a:lnTo>
                    <a:lnTo>
                      <a:pt x="254484" y="1109964"/>
                    </a:lnTo>
                    <a:lnTo>
                      <a:pt x="244726" y="1124749"/>
                    </a:lnTo>
                    <a:lnTo>
                      <a:pt x="236797" y="1140752"/>
                    </a:lnTo>
                    <a:lnTo>
                      <a:pt x="231003" y="1157670"/>
                    </a:lnTo>
                    <a:lnTo>
                      <a:pt x="227648" y="1175046"/>
                    </a:lnTo>
                    <a:lnTo>
                      <a:pt x="226886" y="1183886"/>
                    </a:lnTo>
                    <a:lnTo>
                      <a:pt x="256161" y="1185410"/>
                    </a:lnTo>
                    <a:lnTo>
                      <a:pt x="256771" y="1177180"/>
                    </a:lnTo>
                    <a:lnTo>
                      <a:pt x="260431" y="1161024"/>
                    </a:lnTo>
                    <a:lnTo>
                      <a:pt x="266530" y="1145630"/>
                    </a:lnTo>
                    <a:lnTo>
                      <a:pt x="274916" y="1131303"/>
                    </a:lnTo>
                    <a:lnTo>
                      <a:pt x="285437" y="1118500"/>
                    </a:lnTo>
                    <a:lnTo>
                      <a:pt x="297635" y="1107221"/>
                    </a:lnTo>
                    <a:lnTo>
                      <a:pt x="311510" y="1097923"/>
                    </a:lnTo>
                    <a:lnTo>
                      <a:pt x="326606" y="1091065"/>
                    </a:lnTo>
                    <a:lnTo>
                      <a:pt x="334839" y="1088626"/>
                    </a:lnTo>
                    <a:lnTo>
                      <a:pt x="342616" y="1086645"/>
                    </a:lnTo>
                    <a:lnTo>
                      <a:pt x="358626" y="1085121"/>
                    </a:lnTo>
                    <a:lnTo>
                      <a:pt x="374331" y="1086340"/>
                    </a:lnTo>
                    <a:lnTo>
                      <a:pt x="389731" y="1090303"/>
                    </a:lnTo>
                    <a:lnTo>
                      <a:pt x="404979" y="1096704"/>
                    </a:lnTo>
                    <a:lnTo>
                      <a:pt x="419311" y="1105697"/>
                    </a:lnTo>
                    <a:lnTo>
                      <a:pt x="433339" y="1117128"/>
                    </a:lnTo>
                    <a:lnTo>
                      <a:pt x="446757" y="1131150"/>
                    </a:lnTo>
                    <a:lnTo>
                      <a:pt x="453009" y="1139228"/>
                    </a:lnTo>
                    <a:lnTo>
                      <a:pt x="447672" y="1146087"/>
                    </a:lnTo>
                    <a:lnTo>
                      <a:pt x="438524" y="1161024"/>
                    </a:lnTo>
                    <a:lnTo>
                      <a:pt x="431357" y="1176722"/>
                    </a:lnTo>
                    <a:lnTo>
                      <a:pt x="426020" y="1193488"/>
                    </a:lnTo>
                    <a:lnTo>
                      <a:pt x="422971" y="1210559"/>
                    </a:lnTo>
                    <a:lnTo>
                      <a:pt x="421904" y="1227934"/>
                    </a:lnTo>
                    <a:lnTo>
                      <a:pt x="423123" y="1245309"/>
                    </a:lnTo>
                    <a:lnTo>
                      <a:pt x="426630" y="1262380"/>
                    </a:lnTo>
                    <a:lnTo>
                      <a:pt x="429375" y="1270610"/>
                    </a:lnTo>
                    <a:lnTo>
                      <a:pt x="457126" y="1260703"/>
                    </a:lnTo>
                    <a:lnTo>
                      <a:pt x="454534" y="1252778"/>
                    </a:lnTo>
                    <a:lnTo>
                      <a:pt x="451637" y="1236622"/>
                    </a:lnTo>
                    <a:lnTo>
                      <a:pt x="451332" y="1220008"/>
                    </a:lnTo>
                    <a:lnTo>
                      <a:pt x="453619" y="1203700"/>
                    </a:lnTo>
                    <a:lnTo>
                      <a:pt x="458346" y="1187696"/>
                    </a:lnTo>
                    <a:lnTo>
                      <a:pt x="465359" y="1172607"/>
                    </a:lnTo>
                    <a:lnTo>
                      <a:pt x="474508" y="1158737"/>
                    </a:lnTo>
                    <a:lnTo>
                      <a:pt x="485791" y="1146544"/>
                    </a:lnTo>
                    <a:lnTo>
                      <a:pt x="492348" y="1141210"/>
                    </a:lnTo>
                    <a:lnTo>
                      <a:pt x="499667" y="1135875"/>
                    </a:lnTo>
                    <a:lnTo>
                      <a:pt x="515067" y="1127949"/>
                    </a:lnTo>
                    <a:lnTo>
                      <a:pt x="531382" y="1123072"/>
                    </a:lnTo>
                    <a:lnTo>
                      <a:pt x="548764" y="1121091"/>
                    </a:lnTo>
                    <a:lnTo>
                      <a:pt x="567062" y="1122310"/>
                    </a:lnTo>
                    <a:lnTo>
                      <a:pt x="585816" y="1126578"/>
                    </a:lnTo>
                    <a:lnTo>
                      <a:pt x="604876" y="1133741"/>
                    </a:lnTo>
                    <a:lnTo>
                      <a:pt x="624240" y="1143953"/>
                    </a:lnTo>
                    <a:lnTo>
                      <a:pt x="633999" y="1150354"/>
                    </a:lnTo>
                    <a:lnTo>
                      <a:pt x="650619" y="1126273"/>
                    </a:lnTo>
                    <a:lnTo>
                      <a:pt x="638726" y="1118500"/>
                    </a:lnTo>
                    <a:lnTo>
                      <a:pt x="614939" y="1106002"/>
                    </a:lnTo>
                    <a:lnTo>
                      <a:pt x="591458" y="1097619"/>
                    </a:lnTo>
                    <a:lnTo>
                      <a:pt x="568434" y="1092741"/>
                    </a:lnTo>
                    <a:lnTo>
                      <a:pt x="551356" y="1091674"/>
                    </a:lnTo>
                    <a:lnTo>
                      <a:pt x="540378" y="1092284"/>
                    </a:lnTo>
                    <a:lnTo>
                      <a:pt x="529400" y="1093351"/>
                    </a:lnTo>
                    <a:lnTo>
                      <a:pt x="518726" y="1095790"/>
                    </a:lnTo>
                    <a:lnTo>
                      <a:pt x="508358" y="1099143"/>
                    </a:lnTo>
                    <a:lnTo>
                      <a:pt x="498142" y="1103258"/>
                    </a:lnTo>
                    <a:lnTo>
                      <a:pt x="488536" y="1108440"/>
                    </a:lnTo>
                    <a:lnTo>
                      <a:pt x="479082" y="1114537"/>
                    </a:lnTo>
                    <a:lnTo>
                      <a:pt x="474356" y="1118042"/>
                    </a:lnTo>
                    <a:lnTo>
                      <a:pt x="474051" y="1118347"/>
                    </a:lnTo>
                    <a:lnTo>
                      <a:pt x="473898" y="1118500"/>
                    </a:lnTo>
                    <a:lnTo>
                      <a:pt x="466427" y="1109202"/>
                    </a:lnTo>
                    <a:lnTo>
                      <a:pt x="450417" y="1093046"/>
                    </a:lnTo>
                    <a:lnTo>
                      <a:pt x="433339" y="1079634"/>
                    </a:lnTo>
                    <a:lnTo>
                      <a:pt x="415805" y="1069117"/>
                    </a:lnTo>
                    <a:lnTo>
                      <a:pt x="397355" y="1061649"/>
                    </a:lnTo>
                    <a:lnTo>
                      <a:pt x="378448" y="1057228"/>
                    </a:lnTo>
                    <a:lnTo>
                      <a:pt x="359083" y="1055857"/>
                    </a:lnTo>
                    <a:lnTo>
                      <a:pt x="339261" y="1057686"/>
                    </a:lnTo>
                    <a:lnTo>
                      <a:pt x="329503" y="1059820"/>
                    </a:lnTo>
                    <a:lnTo>
                      <a:pt x="326911" y="1052961"/>
                    </a:lnTo>
                    <a:lnTo>
                      <a:pt x="322641" y="1039548"/>
                    </a:lnTo>
                    <a:lnTo>
                      <a:pt x="319897" y="1026441"/>
                    </a:lnTo>
                    <a:lnTo>
                      <a:pt x="318524" y="1013790"/>
                    </a:lnTo>
                    <a:lnTo>
                      <a:pt x="318219" y="1001597"/>
                    </a:lnTo>
                    <a:lnTo>
                      <a:pt x="319134" y="989708"/>
                    </a:lnTo>
                    <a:lnTo>
                      <a:pt x="320964" y="978582"/>
                    </a:lnTo>
                    <a:lnTo>
                      <a:pt x="323861" y="967913"/>
                    </a:lnTo>
                    <a:lnTo>
                      <a:pt x="327673" y="957701"/>
                    </a:lnTo>
                    <a:lnTo>
                      <a:pt x="332247" y="948251"/>
                    </a:lnTo>
                    <a:lnTo>
                      <a:pt x="340481" y="934991"/>
                    </a:lnTo>
                    <a:lnTo>
                      <a:pt x="353746" y="919902"/>
                    </a:lnTo>
                    <a:lnTo>
                      <a:pt x="369147" y="907709"/>
                    </a:lnTo>
                    <a:lnTo>
                      <a:pt x="377533" y="902831"/>
                    </a:lnTo>
                    <a:lnTo>
                      <a:pt x="382870" y="900240"/>
                    </a:lnTo>
                    <a:lnTo>
                      <a:pt x="394458" y="895515"/>
                    </a:lnTo>
                    <a:lnTo>
                      <a:pt x="407723" y="891857"/>
                    </a:lnTo>
                    <a:lnTo>
                      <a:pt x="422056" y="889266"/>
                    </a:lnTo>
                    <a:lnTo>
                      <a:pt x="437151" y="888200"/>
                    </a:lnTo>
                    <a:lnTo>
                      <a:pt x="452704" y="888504"/>
                    </a:lnTo>
                    <a:lnTo>
                      <a:pt x="468409" y="890333"/>
                    </a:lnTo>
                    <a:lnTo>
                      <a:pt x="483809" y="894144"/>
                    </a:lnTo>
                    <a:lnTo>
                      <a:pt x="491128" y="896887"/>
                    </a:lnTo>
                    <a:lnTo>
                      <a:pt x="508510" y="903593"/>
                    </a:lnTo>
                    <a:lnTo>
                      <a:pt x="510798" y="885151"/>
                    </a:lnTo>
                    <a:lnTo>
                      <a:pt x="512475" y="876311"/>
                    </a:lnTo>
                    <a:lnTo>
                      <a:pt x="517202" y="858783"/>
                    </a:lnTo>
                    <a:lnTo>
                      <a:pt x="524368" y="842322"/>
                    </a:lnTo>
                    <a:lnTo>
                      <a:pt x="533517" y="826776"/>
                    </a:lnTo>
                    <a:lnTo>
                      <a:pt x="544647" y="812449"/>
                    </a:lnTo>
                    <a:lnTo>
                      <a:pt x="557760" y="799646"/>
                    </a:lnTo>
                    <a:lnTo>
                      <a:pt x="572398" y="788367"/>
                    </a:lnTo>
                    <a:lnTo>
                      <a:pt x="588256" y="779070"/>
                    </a:lnTo>
                    <a:lnTo>
                      <a:pt x="597099" y="775107"/>
                    </a:lnTo>
                    <a:lnTo>
                      <a:pt x="605943" y="771602"/>
                    </a:lnTo>
                    <a:lnTo>
                      <a:pt x="624088" y="766724"/>
                    </a:lnTo>
                    <a:lnTo>
                      <a:pt x="642690" y="763828"/>
                    </a:lnTo>
                    <a:lnTo>
                      <a:pt x="661445" y="763523"/>
                    </a:lnTo>
                    <a:lnTo>
                      <a:pt x="680657" y="765200"/>
                    </a:lnTo>
                    <a:lnTo>
                      <a:pt x="699564" y="769468"/>
                    </a:lnTo>
                    <a:lnTo>
                      <a:pt x="718623" y="775717"/>
                    </a:lnTo>
                    <a:lnTo>
                      <a:pt x="737531" y="784404"/>
                    </a:lnTo>
                    <a:lnTo>
                      <a:pt x="746679" y="789739"/>
                    </a:lnTo>
                    <a:lnTo>
                      <a:pt x="746679" y="1150659"/>
                    </a:lnTo>
                    <a:lnTo>
                      <a:pt x="746679" y="1165291"/>
                    </a:lnTo>
                    <a:lnTo>
                      <a:pt x="744697" y="1192574"/>
                    </a:lnTo>
                    <a:lnTo>
                      <a:pt x="740885" y="1217875"/>
                    </a:lnTo>
                    <a:lnTo>
                      <a:pt x="735396" y="1241042"/>
                    </a:lnTo>
                    <a:lnTo>
                      <a:pt x="728230" y="1262075"/>
                    </a:lnTo>
                    <a:lnTo>
                      <a:pt x="719691" y="1281280"/>
                    </a:lnTo>
                    <a:lnTo>
                      <a:pt x="709627" y="1298655"/>
                    </a:lnTo>
                    <a:lnTo>
                      <a:pt x="698344" y="1314049"/>
                    </a:lnTo>
                    <a:lnTo>
                      <a:pt x="686146" y="1327766"/>
                    </a:lnTo>
                    <a:lnTo>
                      <a:pt x="672575" y="1339807"/>
                    </a:lnTo>
                    <a:lnTo>
                      <a:pt x="658243" y="1349867"/>
                    </a:lnTo>
                    <a:lnTo>
                      <a:pt x="643147" y="1358554"/>
                    </a:lnTo>
                    <a:lnTo>
                      <a:pt x="627137" y="1365413"/>
                    </a:lnTo>
                    <a:lnTo>
                      <a:pt x="610517" y="1370900"/>
                    </a:lnTo>
                    <a:lnTo>
                      <a:pt x="593440" y="1374863"/>
                    </a:lnTo>
                    <a:lnTo>
                      <a:pt x="576058" y="1377454"/>
                    </a:lnTo>
                    <a:lnTo>
                      <a:pt x="558218" y="1378673"/>
                    </a:lnTo>
                    <a:lnTo>
                      <a:pt x="540531" y="1378673"/>
                    </a:lnTo>
                    <a:lnTo>
                      <a:pt x="522538" y="1377301"/>
                    </a:lnTo>
                    <a:lnTo>
                      <a:pt x="504699" y="1374710"/>
                    </a:lnTo>
                    <a:lnTo>
                      <a:pt x="487011" y="1370900"/>
                    </a:lnTo>
                    <a:lnTo>
                      <a:pt x="469629" y="1366175"/>
                    </a:lnTo>
                    <a:lnTo>
                      <a:pt x="452551" y="1360231"/>
                    </a:lnTo>
                    <a:lnTo>
                      <a:pt x="436084" y="1353372"/>
                    </a:lnTo>
                    <a:lnTo>
                      <a:pt x="420379" y="1345751"/>
                    </a:lnTo>
                    <a:lnTo>
                      <a:pt x="405131" y="1336911"/>
                    </a:lnTo>
                    <a:lnTo>
                      <a:pt x="390646" y="1327461"/>
                    </a:lnTo>
                    <a:lnTo>
                      <a:pt x="377533" y="1317250"/>
                    </a:lnTo>
                    <a:lnTo>
                      <a:pt x="365182" y="1306123"/>
                    </a:lnTo>
                    <a:lnTo>
                      <a:pt x="353899" y="1294540"/>
                    </a:lnTo>
                    <a:lnTo>
                      <a:pt x="343988" y="1282194"/>
                    </a:lnTo>
                    <a:lnTo>
                      <a:pt x="335754" y="1269391"/>
                    </a:lnTo>
                    <a:lnTo>
                      <a:pt x="331942" y="1262685"/>
                    </a:lnTo>
                    <a:lnTo>
                      <a:pt x="324928" y="1263904"/>
                    </a:lnTo>
                    <a:lnTo>
                      <a:pt x="309528" y="1264209"/>
                    </a:lnTo>
                    <a:lnTo>
                      <a:pt x="293213" y="1262532"/>
                    </a:lnTo>
                    <a:lnTo>
                      <a:pt x="276441" y="1258722"/>
                    </a:lnTo>
                    <a:lnTo>
                      <a:pt x="259211" y="1252778"/>
                    </a:lnTo>
                    <a:lnTo>
                      <a:pt x="242286" y="1245157"/>
                    </a:lnTo>
                    <a:lnTo>
                      <a:pt x="225209" y="1235402"/>
                    </a:lnTo>
                    <a:lnTo>
                      <a:pt x="208893" y="1223819"/>
                    </a:lnTo>
                    <a:lnTo>
                      <a:pt x="193036" y="1210406"/>
                    </a:lnTo>
                    <a:lnTo>
                      <a:pt x="178246" y="1195165"/>
                    </a:lnTo>
                    <a:lnTo>
                      <a:pt x="164828" y="1178094"/>
                    </a:lnTo>
                    <a:lnTo>
                      <a:pt x="152934" y="1159652"/>
                    </a:lnTo>
                    <a:lnTo>
                      <a:pt x="142719" y="1139228"/>
                    </a:lnTo>
                    <a:lnTo>
                      <a:pt x="134790" y="1117280"/>
                    </a:lnTo>
                    <a:lnTo>
                      <a:pt x="128843" y="1093961"/>
                    </a:lnTo>
                    <a:lnTo>
                      <a:pt x="125641" y="1069117"/>
                    </a:lnTo>
                    <a:lnTo>
                      <a:pt x="125336" y="1056009"/>
                    </a:lnTo>
                    <a:lnTo>
                      <a:pt x="121372" y="1053266"/>
                    </a:lnTo>
                    <a:lnTo>
                      <a:pt x="109326" y="1043206"/>
                    </a:lnTo>
                    <a:lnTo>
                      <a:pt x="93926" y="1027965"/>
                    </a:lnTo>
                    <a:lnTo>
                      <a:pt x="77611" y="1008608"/>
                    </a:lnTo>
                    <a:lnTo>
                      <a:pt x="66633" y="991842"/>
                    </a:lnTo>
                    <a:lnTo>
                      <a:pt x="60076" y="979801"/>
                    </a:lnTo>
                    <a:lnTo>
                      <a:pt x="54739" y="967151"/>
                    </a:lnTo>
                    <a:lnTo>
                      <a:pt x="50775" y="954195"/>
                    </a:lnTo>
                    <a:lnTo>
                      <a:pt x="48640" y="940630"/>
                    </a:lnTo>
                    <a:lnTo>
                      <a:pt x="48335" y="926913"/>
                    </a:lnTo>
                    <a:lnTo>
                      <a:pt x="50623" y="913043"/>
                    </a:lnTo>
                    <a:lnTo>
                      <a:pt x="55349" y="899173"/>
                    </a:lnTo>
                    <a:lnTo>
                      <a:pt x="58856" y="892162"/>
                    </a:lnTo>
                    <a:lnTo>
                      <a:pt x="50775" y="885456"/>
                    </a:lnTo>
                    <a:lnTo>
                      <a:pt x="36900" y="870977"/>
                    </a:lnTo>
                    <a:lnTo>
                      <a:pt x="25311" y="855735"/>
                    </a:lnTo>
                    <a:lnTo>
                      <a:pt x="16010" y="839579"/>
                    </a:lnTo>
                    <a:lnTo>
                      <a:pt x="9149" y="822813"/>
                    </a:lnTo>
                    <a:lnTo>
                      <a:pt x="4117" y="805590"/>
                    </a:lnTo>
                    <a:lnTo>
                      <a:pt x="1220" y="788062"/>
                    </a:lnTo>
                    <a:lnTo>
                      <a:pt x="0" y="770535"/>
                    </a:lnTo>
                    <a:lnTo>
                      <a:pt x="763" y="753464"/>
                    </a:lnTo>
                    <a:lnTo>
                      <a:pt x="2897" y="736393"/>
                    </a:lnTo>
                    <a:lnTo>
                      <a:pt x="6709" y="720237"/>
                    </a:lnTo>
                    <a:lnTo>
                      <a:pt x="11893" y="704691"/>
                    </a:lnTo>
                    <a:lnTo>
                      <a:pt x="18145" y="690059"/>
                    </a:lnTo>
                    <a:lnTo>
                      <a:pt x="25616" y="676342"/>
                    </a:lnTo>
                    <a:lnTo>
                      <a:pt x="34155" y="664301"/>
                    </a:lnTo>
                    <a:lnTo>
                      <a:pt x="43609" y="653632"/>
                    </a:lnTo>
                    <a:lnTo>
                      <a:pt x="48640" y="649059"/>
                    </a:lnTo>
                    <a:lnTo>
                      <a:pt x="60991" y="643572"/>
                    </a:lnTo>
                    <a:lnTo>
                      <a:pt x="82948" y="635494"/>
                    </a:lnTo>
                    <a:lnTo>
                      <a:pt x="99263" y="630769"/>
                    </a:lnTo>
                    <a:lnTo>
                      <a:pt x="116340" y="627111"/>
                    </a:lnTo>
                    <a:lnTo>
                      <a:pt x="134180" y="624825"/>
                    </a:lnTo>
                    <a:close/>
                    <a:moveTo>
                      <a:pt x="292206" y="353208"/>
                    </a:moveTo>
                    <a:lnTo>
                      <a:pt x="301813" y="358544"/>
                    </a:lnTo>
                    <a:lnTo>
                      <a:pt x="320572" y="367691"/>
                    </a:lnTo>
                    <a:lnTo>
                      <a:pt x="339025" y="374550"/>
                    </a:lnTo>
                    <a:lnTo>
                      <a:pt x="357479" y="379733"/>
                    </a:lnTo>
                    <a:lnTo>
                      <a:pt x="375475" y="382630"/>
                    </a:lnTo>
                    <a:lnTo>
                      <a:pt x="393318" y="383849"/>
                    </a:lnTo>
                    <a:lnTo>
                      <a:pt x="410857" y="382935"/>
                    </a:lnTo>
                    <a:lnTo>
                      <a:pt x="428090" y="379733"/>
                    </a:lnTo>
                    <a:lnTo>
                      <a:pt x="436478" y="377599"/>
                    </a:lnTo>
                    <a:lnTo>
                      <a:pt x="443646" y="375160"/>
                    </a:lnTo>
                    <a:lnTo>
                      <a:pt x="457524" y="369672"/>
                    </a:lnTo>
                    <a:lnTo>
                      <a:pt x="463777" y="366319"/>
                    </a:lnTo>
                    <a:lnTo>
                      <a:pt x="469725" y="375922"/>
                    </a:lnTo>
                    <a:lnTo>
                      <a:pt x="479790" y="394826"/>
                    </a:lnTo>
                    <a:lnTo>
                      <a:pt x="487568" y="412966"/>
                    </a:lnTo>
                    <a:lnTo>
                      <a:pt x="493059" y="430650"/>
                    </a:lnTo>
                    <a:lnTo>
                      <a:pt x="496414" y="448333"/>
                    </a:lnTo>
                    <a:lnTo>
                      <a:pt x="497786" y="465559"/>
                    </a:lnTo>
                    <a:lnTo>
                      <a:pt x="496871" y="482633"/>
                    </a:lnTo>
                    <a:lnTo>
                      <a:pt x="493821" y="499859"/>
                    </a:lnTo>
                    <a:lnTo>
                      <a:pt x="491686" y="508548"/>
                    </a:lnTo>
                    <a:lnTo>
                      <a:pt x="489703" y="514341"/>
                    </a:lnTo>
                    <a:lnTo>
                      <a:pt x="483145" y="525317"/>
                    </a:lnTo>
                    <a:lnTo>
                      <a:pt x="474147" y="535836"/>
                    </a:lnTo>
                    <a:lnTo>
                      <a:pt x="463014" y="545287"/>
                    </a:lnTo>
                    <a:lnTo>
                      <a:pt x="450356" y="553824"/>
                    </a:lnTo>
                    <a:lnTo>
                      <a:pt x="436783" y="561141"/>
                    </a:lnTo>
                    <a:lnTo>
                      <a:pt x="422752" y="566782"/>
                    </a:lnTo>
                    <a:lnTo>
                      <a:pt x="408721" y="570745"/>
                    </a:lnTo>
                    <a:lnTo>
                      <a:pt x="401706" y="571965"/>
                    </a:lnTo>
                    <a:lnTo>
                      <a:pt x="382643" y="575166"/>
                    </a:lnTo>
                    <a:lnTo>
                      <a:pt x="390878" y="592697"/>
                    </a:lnTo>
                    <a:lnTo>
                      <a:pt x="393318" y="598032"/>
                    </a:lnTo>
                    <a:lnTo>
                      <a:pt x="396978" y="608704"/>
                    </a:lnTo>
                    <a:lnTo>
                      <a:pt x="399571" y="619222"/>
                    </a:lnTo>
                    <a:lnTo>
                      <a:pt x="400791" y="629284"/>
                    </a:lnTo>
                    <a:lnTo>
                      <a:pt x="400638" y="639040"/>
                    </a:lnTo>
                    <a:lnTo>
                      <a:pt x="399114" y="648187"/>
                    </a:lnTo>
                    <a:lnTo>
                      <a:pt x="396368" y="657333"/>
                    </a:lnTo>
                    <a:lnTo>
                      <a:pt x="392403" y="665870"/>
                    </a:lnTo>
                    <a:lnTo>
                      <a:pt x="389963" y="669834"/>
                    </a:lnTo>
                    <a:lnTo>
                      <a:pt x="386760" y="674407"/>
                    </a:lnTo>
                    <a:lnTo>
                      <a:pt x="378830" y="683096"/>
                    </a:lnTo>
                    <a:lnTo>
                      <a:pt x="369375" y="690566"/>
                    </a:lnTo>
                    <a:lnTo>
                      <a:pt x="358394" y="697121"/>
                    </a:lnTo>
                    <a:lnTo>
                      <a:pt x="346651" y="702609"/>
                    </a:lnTo>
                    <a:lnTo>
                      <a:pt x="333383" y="706878"/>
                    </a:lnTo>
                    <a:lnTo>
                      <a:pt x="319352" y="710079"/>
                    </a:lnTo>
                    <a:lnTo>
                      <a:pt x="304559" y="712061"/>
                    </a:lnTo>
                    <a:lnTo>
                      <a:pt x="296781" y="712518"/>
                    </a:lnTo>
                    <a:lnTo>
                      <a:pt x="295866" y="707182"/>
                    </a:lnTo>
                    <a:lnTo>
                      <a:pt x="292968" y="696054"/>
                    </a:lnTo>
                    <a:lnTo>
                      <a:pt x="289155" y="685078"/>
                    </a:lnTo>
                    <a:lnTo>
                      <a:pt x="283970" y="673950"/>
                    </a:lnTo>
                    <a:lnTo>
                      <a:pt x="280920" y="668614"/>
                    </a:lnTo>
                    <a:lnTo>
                      <a:pt x="276954" y="661907"/>
                    </a:lnTo>
                    <a:lnTo>
                      <a:pt x="267956" y="649254"/>
                    </a:lnTo>
                    <a:lnTo>
                      <a:pt x="257586" y="637821"/>
                    </a:lnTo>
                    <a:lnTo>
                      <a:pt x="246605" y="627454"/>
                    </a:lnTo>
                    <a:lnTo>
                      <a:pt x="234405" y="618460"/>
                    </a:lnTo>
                    <a:lnTo>
                      <a:pt x="221442" y="610686"/>
                    </a:lnTo>
                    <a:lnTo>
                      <a:pt x="207868" y="604588"/>
                    </a:lnTo>
                    <a:lnTo>
                      <a:pt x="193838" y="599862"/>
                    </a:lnTo>
                    <a:lnTo>
                      <a:pt x="186517" y="598337"/>
                    </a:lnTo>
                    <a:lnTo>
                      <a:pt x="177672" y="596508"/>
                    </a:lnTo>
                    <a:lnTo>
                      <a:pt x="159676" y="594679"/>
                    </a:lnTo>
                    <a:lnTo>
                      <a:pt x="141833" y="594679"/>
                    </a:lnTo>
                    <a:lnTo>
                      <a:pt x="124447" y="596051"/>
                    </a:lnTo>
                    <a:lnTo>
                      <a:pt x="107671" y="598642"/>
                    </a:lnTo>
                    <a:lnTo>
                      <a:pt x="91352" y="602453"/>
                    </a:lnTo>
                    <a:lnTo>
                      <a:pt x="68629" y="609161"/>
                    </a:lnTo>
                    <a:lnTo>
                      <a:pt x="55208" y="614039"/>
                    </a:lnTo>
                    <a:lnTo>
                      <a:pt x="52005" y="604740"/>
                    </a:lnTo>
                    <a:lnTo>
                      <a:pt x="47735" y="583246"/>
                    </a:lnTo>
                    <a:lnTo>
                      <a:pt x="45752" y="559312"/>
                    </a:lnTo>
                    <a:lnTo>
                      <a:pt x="46515" y="534616"/>
                    </a:lnTo>
                    <a:lnTo>
                      <a:pt x="49717" y="516475"/>
                    </a:lnTo>
                    <a:lnTo>
                      <a:pt x="52615" y="504737"/>
                    </a:lnTo>
                    <a:lnTo>
                      <a:pt x="56885" y="493761"/>
                    </a:lnTo>
                    <a:lnTo>
                      <a:pt x="62223" y="483395"/>
                    </a:lnTo>
                    <a:lnTo>
                      <a:pt x="68476" y="473944"/>
                    </a:lnTo>
                    <a:lnTo>
                      <a:pt x="76254" y="465712"/>
                    </a:lnTo>
                    <a:lnTo>
                      <a:pt x="85099" y="458547"/>
                    </a:lnTo>
                    <a:lnTo>
                      <a:pt x="95165" y="453059"/>
                    </a:lnTo>
                    <a:lnTo>
                      <a:pt x="100960" y="450925"/>
                    </a:lnTo>
                    <a:lnTo>
                      <a:pt x="108280" y="451687"/>
                    </a:lnTo>
                    <a:lnTo>
                      <a:pt x="122921" y="452906"/>
                    </a:lnTo>
                    <a:lnTo>
                      <a:pt x="130089" y="452906"/>
                    </a:lnTo>
                    <a:lnTo>
                      <a:pt x="142747" y="452602"/>
                    </a:lnTo>
                    <a:lnTo>
                      <a:pt x="168369" y="449248"/>
                    </a:lnTo>
                    <a:lnTo>
                      <a:pt x="181179" y="446352"/>
                    </a:lnTo>
                    <a:lnTo>
                      <a:pt x="192160" y="442998"/>
                    </a:lnTo>
                    <a:lnTo>
                      <a:pt x="212596" y="434003"/>
                    </a:lnTo>
                    <a:lnTo>
                      <a:pt x="230745" y="422875"/>
                    </a:lnTo>
                    <a:lnTo>
                      <a:pt x="246758" y="410222"/>
                    </a:lnTo>
                    <a:lnTo>
                      <a:pt x="260636" y="396502"/>
                    </a:lnTo>
                    <a:lnTo>
                      <a:pt x="272227" y="382935"/>
                    </a:lnTo>
                    <a:lnTo>
                      <a:pt x="286105" y="363727"/>
                    </a:lnTo>
                    <a:close/>
                    <a:moveTo>
                      <a:pt x="1123985" y="96385"/>
                    </a:moveTo>
                    <a:lnTo>
                      <a:pt x="1140760" y="97453"/>
                    </a:lnTo>
                    <a:lnTo>
                      <a:pt x="1157079" y="100350"/>
                    </a:lnTo>
                    <a:lnTo>
                      <a:pt x="1173092" y="104926"/>
                    </a:lnTo>
                    <a:lnTo>
                      <a:pt x="1188343" y="111178"/>
                    </a:lnTo>
                    <a:lnTo>
                      <a:pt x="1202831" y="118956"/>
                    </a:lnTo>
                    <a:lnTo>
                      <a:pt x="1216404" y="127954"/>
                    </a:lnTo>
                    <a:lnTo>
                      <a:pt x="1229063" y="138172"/>
                    </a:lnTo>
                    <a:lnTo>
                      <a:pt x="1240501" y="149153"/>
                    </a:lnTo>
                    <a:lnTo>
                      <a:pt x="1250871" y="160896"/>
                    </a:lnTo>
                    <a:lnTo>
                      <a:pt x="1260174" y="173097"/>
                    </a:lnTo>
                    <a:lnTo>
                      <a:pt x="1267800" y="185908"/>
                    </a:lnTo>
                    <a:lnTo>
                      <a:pt x="1273900" y="198718"/>
                    </a:lnTo>
                    <a:lnTo>
                      <a:pt x="1278628" y="211681"/>
                    </a:lnTo>
                    <a:lnTo>
                      <a:pt x="1281678" y="224340"/>
                    </a:lnTo>
                    <a:lnTo>
                      <a:pt x="1282288" y="230440"/>
                    </a:lnTo>
                    <a:lnTo>
                      <a:pt x="1281830" y="230440"/>
                    </a:lnTo>
                    <a:lnTo>
                      <a:pt x="1281678" y="230593"/>
                    </a:lnTo>
                    <a:lnTo>
                      <a:pt x="1282288" y="230440"/>
                    </a:lnTo>
                    <a:lnTo>
                      <a:pt x="1286863" y="252706"/>
                    </a:lnTo>
                    <a:lnTo>
                      <a:pt x="1291286" y="281225"/>
                    </a:lnTo>
                    <a:lnTo>
                      <a:pt x="1292964" y="298154"/>
                    </a:lnTo>
                    <a:lnTo>
                      <a:pt x="1293116" y="313862"/>
                    </a:lnTo>
                    <a:lnTo>
                      <a:pt x="1291591" y="328198"/>
                    </a:lnTo>
                    <a:lnTo>
                      <a:pt x="1288388" y="341771"/>
                    </a:lnTo>
                    <a:lnTo>
                      <a:pt x="1283050" y="354582"/>
                    </a:lnTo>
                    <a:lnTo>
                      <a:pt x="1279543" y="360834"/>
                    </a:lnTo>
                    <a:lnTo>
                      <a:pt x="1276188" y="366020"/>
                    </a:lnTo>
                    <a:lnTo>
                      <a:pt x="1268867" y="375475"/>
                    </a:lnTo>
                    <a:lnTo>
                      <a:pt x="1260479" y="384016"/>
                    </a:lnTo>
                    <a:lnTo>
                      <a:pt x="1251786" y="391641"/>
                    </a:lnTo>
                    <a:lnTo>
                      <a:pt x="1237756" y="401402"/>
                    </a:lnTo>
                    <a:lnTo>
                      <a:pt x="1218540" y="411162"/>
                    </a:lnTo>
                    <a:lnTo>
                      <a:pt x="1200391" y="418178"/>
                    </a:lnTo>
                    <a:lnTo>
                      <a:pt x="1184378" y="422753"/>
                    </a:lnTo>
                    <a:lnTo>
                      <a:pt x="1167144" y="426108"/>
                    </a:lnTo>
                    <a:lnTo>
                      <a:pt x="1164399" y="426565"/>
                    </a:lnTo>
                    <a:lnTo>
                      <a:pt x="1167144" y="455542"/>
                    </a:lnTo>
                    <a:lnTo>
                      <a:pt x="1171415" y="455237"/>
                    </a:lnTo>
                    <a:lnTo>
                      <a:pt x="1192156" y="450967"/>
                    </a:lnTo>
                    <a:lnTo>
                      <a:pt x="1211067" y="445629"/>
                    </a:lnTo>
                    <a:lnTo>
                      <a:pt x="1232418" y="437241"/>
                    </a:lnTo>
                    <a:lnTo>
                      <a:pt x="1249194" y="428548"/>
                    </a:lnTo>
                    <a:lnTo>
                      <a:pt x="1260327" y="421533"/>
                    </a:lnTo>
                    <a:lnTo>
                      <a:pt x="1271307" y="413602"/>
                    </a:lnTo>
                    <a:lnTo>
                      <a:pt x="1281678" y="404604"/>
                    </a:lnTo>
                    <a:lnTo>
                      <a:pt x="1291591" y="394081"/>
                    </a:lnTo>
                    <a:lnTo>
                      <a:pt x="1300436" y="382490"/>
                    </a:lnTo>
                    <a:lnTo>
                      <a:pt x="1304401" y="376085"/>
                    </a:lnTo>
                    <a:lnTo>
                      <a:pt x="1308519" y="368765"/>
                    </a:lnTo>
                    <a:lnTo>
                      <a:pt x="1315382" y="353514"/>
                    </a:lnTo>
                    <a:lnTo>
                      <a:pt x="1320415" y="337501"/>
                    </a:lnTo>
                    <a:lnTo>
                      <a:pt x="1323313" y="320572"/>
                    </a:lnTo>
                    <a:lnTo>
                      <a:pt x="1324533" y="302729"/>
                    </a:lnTo>
                    <a:lnTo>
                      <a:pt x="1323923" y="283970"/>
                    </a:lnTo>
                    <a:lnTo>
                      <a:pt x="1321330" y="264449"/>
                    </a:lnTo>
                    <a:lnTo>
                      <a:pt x="1317060" y="244013"/>
                    </a:lnTo>
                    <a:lnTo>
                      <a:pt x="1314010" y="233643"/>
                    </a:lnTo>
                    <a:lnTo>
                      <a:pt x="1321635" y="235625"/>
                    </a:lnTo>
                    <a:lnTo>
                      <a:pt x="1336428" y="240963"/>
                    </a:lnTo>
                    <a:lnTo>
                      <a:pt x="1350612" y="247978"/>
                    </a:lnTo>
                    <a:lnTo>
                      <a:pt x="1364337" y="256671"/>
                    </a:lnTo>
                    <a:lnTo>
                      <a:pt x="1377148" y="267042"/>
                    </a:lnTo>
                    <a:lnTo>
                      <a:pt x="1389196" y="278480"/>
                    </a:lnTo>
                    <a:lnTo>
                      <a:pt x="1400024" y="291291"/>
                    </a:lnTo>
                    <a:lnTo>
                      <a:pt x="1409937" y="305169"/>
                    </a:lnTo>
                    <a:lnTo>
                      <a:pt x="1418630" y="319962"/>
                    </a:lnTo>
                    <a:lnTo>
                      <a:pt x="1425950" y="335518"/>
                    </a:lnTo>
                    <a:lnTo>
                      <a:pt x="1431898" y="351989"/>
                    </a:lnTo>
                    <a:lnTo>
                      <a:pt x="1436169" y="368917"/>
                    </a:lnTo>
                    <a:lnTo>
                      <a:pt x="1439066" y="386608"/>
                    </a:lnTo>
                    <a:lnTo>
                      <a:pt x="1439829" y="404299"/>
                    </a:lnTo>
                    <a:lnTo>
                      <a:pt x="1438761" y="422295"/>
                    </a:lnTo>
                    <a:lnTo>
                      <a:pt x="1435864" y="440596"/>
                    </a:lnTo>
                    <a:lnTo>
                      <a:pt x="1433423" y="449442"/>
                    </a:lnTo>
                    <a:lnTo>
                      <a:pt x="1437846" y="450814"/>
                    </a:lnTo>
                    <a:lnTo>
                      <a:pt x="1445929" y="454017"/>
                    </a:lnTo>
                    <a:lnTo>
                      <a:pt x="1453249" y="457982"/>
                    </a:lnTo>
                    <a:lnTo>
                      <a:pt x="1459807" y="462710"/>
                    </a:lnTo>
                    <a:lnTo>
                      <a:pt x="1468500" y="470946"/>
                    </a:lnTo>
                    <a:lnTo>
                      <a:pt x="1477956" y="484214"/>
                    </a:lnTo>
                    <a:lnTo>
                      <a:pt x="1484819" y="499464"/>
                    </a:lnTo>
                    <a:lnTo>
                      <a:pt x="1489851" y="515783"/>
                    </a:lnTo>
                    <a:lnTo>
                      <a:pt x="1492749" y="533016"/>
                    </a:lnTo>
                    <a:lnTo>
                      <a:pt x="1493969" y="550707"/>
                    </a:lnTo>
                    <a:lnTo>
                      <a:pt x="1493816" y="559400"/>
                    </a:lnTo>
                    <a:lnTo>
                      <a:pt x="1493207" y="566263"/>
                    </a:lnTo>
                    <a:lnTo>
                      <a:pt x="1490766" y="579836"/>
                    </a:lnTo>
                    <a:lnTo>
                      <a:pt x="1488936" y="586394"/>
                    </a:lnTo>
                    <a:lnTo>
                      <a:pt x="1487411" y="591732"/>
                    </a:lnTo>
                    <a:lnTo>
                      <a:pt x="1483446" y="601645"/>
                    </a:lnTo>
                    <a:lnTo>
                      <a:pt x="1478566" y="611100"/>
                    </a:lnTo>
                    <a:lnTo>
                      <a:pt x="1472770" y="619641"/>
                    </a:lnTo>
                    <a:lnTo>
                      <a:pt x="1466060" y="627724"/>
                    </a:lnTo>
                    <a:lnTo>
                      <a:pt x="1458435" y="635044"/>
                    </a:lnTo>
                    <a:lnTo>
                      <a:pt x="1449742" y="641908"/>
                    </a:lnTo>
                    <a:lnTo>
                      <a:pt x="1439981" y="648160"/>
                    </a:lnTo>
                    <a:lnTo>
                      <a:pt x="1434796" y="651058"/>
                    </a:lnTo>
                    <a:lnTo>
                      <a:pt x="1429763" y="653651"/>
                    </a:lnTo>
                    <a:lnTo>
                      <a:pt x="1419393" y="657768"/>
                    </a:lnTo>
                    <a:lnTo>
                      <a:pt x="1409022" y="660818"/>
                    </a:lnTo>
                    <a:lnTo>
                      <a:pt x="1398652" y="662496"/>
                    </a:lnTo>
                    <a:lnTo>
                      <a:pt x="1383248" y="663869"/>
                    </a:lnTo>
                    <a:lnTo>
                      <a:pt x="1363727" y="663259"/>
                    </a:lnTo>
                    <a:lnTo>
                      <a:pt x="1346036" y="660818"/>
                    </a:lnTo>
                    <a:lnTo>
                      <a:pt x="1331701" y="657158"/>
                    </a:lnTo>
                    <a:lnTo>
                      <a:pt x="1316602" y="652430"/>
                    </a:lnTo>
                    <a:lnTo>
                      <a:pt x="1314467" y="651515"/>
                    </a:lnTo>
                    <a:lnTo>
                      <a:pt x="1303639" y="646635"/>
                    </a:lnTo>
                    <a:lnTo>
                      <a:pt x="1297691" y="643127"/>
                    </a:lnTo>
                    <a:lnTo>
                      <a:pt x="1286863" y="634434"/>
                    </a:lnTo>
                    <a:lnTo>
                      <a:pt x="1281983" y="629554"/>
                    </a:lnTo>
                    <a:lnTo>
                      <a:pt x="1275883" y="622538"/>
                    </a:lnTo>
                    <a:lnTo>
                      <a:pt x="1266580" y="607593"/>
                    </a:lnTo>
                    <a:lnTo>
                      <a:pt x="1260174" y="592189"/>
                    </a:lnTo>
                    <a:lnTo>
                      <a:pt x="1255904" y="577091"/>
                    </a:lnTo>
                    <a:lnTo>
                      <a:pt x="1252854" y="556960"/>
                    </a:lnTo>
                    <a:lnTo>
                      <a:pt x="1252244" y="539574"/>
                    </a:lnTo>
                    <a:lnTo>
                      <a:pt x="1252396" y="537591"/>
                    </a:lnTo>
                    <a:lnTo>
                      <a:pt x="1223267" y="535151"/>
                    </a:lnTo>
                    <a:lnTo>
                      <a:pt x="1222962" y="538201"/>
                    </a:lnTo>
                    <a:lnTo>
                      <a:pt x="1223115" y="553452"/>
                    </a:lnTo>
                    <a:lnTo>
                      <a:pt x="1224488" y="567635"/>
                    </a:lnTo>
                    <a:lnTo>
                      <a:pt x="1227538" y="584411"/>
                    </a:lnTo>
                    <a:lnTo>
                      <a:pt x="1232570" y="602865"/>
                    </a:lnTo>
                    <a:lnTo>
                      <a:pt x="1240958" y="621776"/>
                    </a:lnTo>
                    <a:lnTo>
                      <a:pt x="1249499" y="635807"/>
                    </a:lnTo>
                    <a:lnTo>
                      <a:pt x="1256361" y="644805"/>
                    </a:lnTo>
                    <a:lnTo>
                      <a:pt x="1260327" y="649228"/>
                    </a:lnTo>
                    <a:lnTo>
                      <a:pt x="1267190" y="656396"/>
                    </a:lnTo>
                    <a:lnTo>
                      <a:pt x="1282898" y="668596"/>
                    </a:lnTo>
                    <a:lnTo>
                      <a:pt x="1291286" y="673629"/>
                    </a:lnTo>
                    <a:lnTo>
                      <a:pt x="1289303" y="680950"/>
                    </a:lnTo>
                    <a:lnTo>
                      <a:pt x="1284576" y="694523"/>
                    </a:lnTo>
                    <a:lnTo>
                      <a:pt x="1278933" y="707028"/>
                    </a:lnTo>
                    <a:lnTo>
                      <a:pt x="1272375" y="718467"/>
                    </a:lnTo>
                    <a:lnTo>
                      <a:pt x="1265054" y="728989"/>
                    </a:lnTo>
                    <a:lnTo>
                      <a:pt x="1256971" y="737987"/>
                    </a:lnTo>
                    <a:lnTo>
                      <a:pt x="1248126" y="746070"/>
                    </a:lnTo>
                    <a:lnTo>
                      <a:pt x="1238213" y="753239"/>
                    </a:lnTo>
                    <a:lnTo>
                      <a:pt x="1232875" y="756289"/>
                    </a:lnTo>
                    <a:lnTo>
                      <a:pt x="1224488" y="760559"/>
                    </a:lnTo>
                    <a:lnTo>
                      <a:pt x="1206797" y="766659"/>
                    </a:lnTo>
                    <a:lnTo>
                      <a:pt x="1188801" y="770319"/>
                    </a:lnTo>
                    <a:lnTo>
                      <a:pt x="1170957" y="771692"/>
                    </a:lnTo>
                    <a:lnTo>
                      <a:pt x="1154029" y="771234"/>
                    </a:lnTo>
                    <a:lnTo>
                      <a:pt x="1138168" y="769709"/>
                    </a:lnTo>
                    <a:lnTo>
                      <a:pt x="1117427" y="766049"/>
                    </a:lnTo>
                    <a:lnTo>
                      <a:pt x="1107056" y="763609"/>
                    </a:lnTo>
                    <a:lnTo>
                      <a:pt x="1114224" y="754458"/>
                    </a:lnTo>
                    <a:lnTo>
                      <a:pt x="1125967" y="735853"/>
                    </a:lnTo>
                    <a:lnTo>
                      <a:pt x="1134965" y="717551"/>
                    </a:lnTo>
                    <a:lnTo>
                      <a:pt x="1141371" y="700013"/>
                    </a:lnTo>
                    <a:lnTo>
                      <a:pt x="1147623" y="677137"/>
                    </a:lnTo>
                    <a:lnTo>
                      <a:pt x="1150674" y="657311"/>
                    </a:lnTo>
                    <a:lnTo>
                      <a:pt x="1150826" y="654566"/>
                    </a:lnTo>
                    <a:lnTo>
                      <a:pt x="1121544" y="653041"/>
                    </a:lnTo>
                    <a:lnTo>
                      <a:pt x="1121392" y="655481"/>
                    </a:lnTo>
                    <a:lnTo>
                      <a:pt x="1118952" y="670426"/>
                    </a:lnTo>
                    <a:lnTo>
                      <a:pt x="1115444" y="684915"/>
                    </a:lnTo>
                    <a:lnTo>
                      <a:pt x="1109649" y="701691"/>
                    </a:lnTo>
                    <a:lnTo>
                      <a:pt x="1101413" y="719839"/>
                    </a:lnTo>
                    <a:lnTo>
                      <a:pt x="1089975" y="738293"/>
                    </a:lnTo>
                    <a:lnTo>
                      <a:pt x="1078690" y="751408"/>
                    </a:lnTo>
                    <a:lnTo>
                      <a:pt x="1070149" y="759796"/>
                    </a:lnTo>
                    <a:lnTo>
                      <a:pt x="1065421" y="763761"/>
                    </a:lnTo>
                    <a:lnTo>
                      <a:pt x="1058711" y="769099"/>
                    </a:lnTo>
                    <a:lnTo>
                      <a:pt x="1043918" y="778097"/>
                    </a:lnTo>
                    <a:lnTo>
                      <a:pt x="1027904" y="785265"/>
                    </a:lnTo>
                    <a:lnTo>
                      <a:pt x="1010519" y="790755"/>
                    </a:lnTo>
                    <a:lnTo>
                      <a:pt x="991912" y="794416"/>
                    </a:lnTo>
                    <a:lnTo>
                      <a:pt x="971934" y="796093"/>
                    </a:lnTo>
                    <a:lnTo>
                      <a:pt x="950735" y="796093"/>
                    </a:lnTo>
                    <a:lnTo>
                      <a:pt x="928164" y="794416"/>
                    </a:lnTo>
                    <a:lnTo>
                      <a:pt x="916574" y="792738"/>
                    </a:lnTo>
                    <a:lnTo>
                      <a:pt x="906356" y="791060"/>
                    </a:lnTo>
                    <a:lnTo>
                      <a:pt x="886530" y="784655"/>
                    </a:lnTo>
                    <a:lnTo>
                      <a:pt x="868076" y="775810"/>
                    </a:lnTo>
                    <a:lnTo>
                      <a:pt x="850690" y="764982"/>
                    </a:lnTo>
                    <a:lnTo>
                      <a:pt x="834982" y="752628"/>
                    </a:lnTo>
                    <a:lnTo>
                      <a:pt x="820646" y="739818"/>
                    </a:lnTo>
                    <a:lnTo>
                      <a:pt x="802040" y="720296"/>
                    </a:lnTo>
                    <a:lnTo>
                      <a:pt x="792432" y="708553"/>
                    </a:lnTo>
                    <a:lnTo>
                      <a:pt x="792432" y="298154"/>
                    </a:lnTo>
                    <a:lnTo>
                      <a:pt x="804938" y="296018"/>
                    </a:lnTo>
                    <a:lnTo>
                      <a:pt x="828577" y="293121"/>
                    </a:lnTo>
                    <a:lnTo>
                      <a:pt x="850995" y="292358"/>
                    </a:lnTo>
                    <a:lnTo>
                      <a:pt x="871737" y="293426"/>
                    </a:lnTo>
                    <a:lnTo>
                      <a:pt x="891105" y="296628"/>
                    </a:lnTo>
                    <a:lnTo>
                      <a:pt x="908796" y="301966"/>
                    </a:lnTo>
                    <a:lnTo>
                      <a:pt x="925267" y="309287"/>
                    </a:lnTo>
                    <a:lnTo>
                      <a:pt x="940060" y="318590"/>
                    </a:lnTo>
                    <a:lnTo>
                      <a:pt x="946770" y="323928"/>
                    </a:lnTo>
                    <a:lnTo>
                      <a:pt x="951346" y="328045"/>
                    </a:lnTo>
                    <a:lnTo>
                      <a:pt x="959581" y="336586"/>
                    </a:lnTo>
                    <a:lnTo>
                      <a:pt x="966901" y="345889"/>
                    </a:lnTo>
                    <a:lnTo>
                      <a:pt x="973459" y="355497"/>
                    </a:lnTo>
                    <a:lnTo>
                      <a:pt x="981542" y="370595"/>
                    </a:lnTo>
                    <a:lnTo>
                      <a:pt x="989625" y="391183"/>
                    </a:lnTo>
                    <a:lnTo>
                      <a:pt x="995420" y="411467"/>
                    </a:lnTo>
                    <a:lnTo>
                      <a:pt x="998776" y="430531"/>
                    </a:lnTo>
                    <a:lnTo>
                      <a:pt x="1001368" y="454779"/>
                    </a:lnTo>
                    <a:lnTo>
                      <a:pt x="1001521" y="465608"/>
                    </a:lnTo>
                    <a:lnTo>
                      <a:pt x="992828" y="468353"/>
                    </a:lnTo>
                    <a:lnTo>
                      <a:pt x="977119" y="475521"/>
                    </a:lnTo>
                    <a:lnTo>
                      <a:pt x="963241" y="483604"/>
                    </a:lnTo>
                    <a:lnTo>
                      <a:pt x="951498" y="492297"/>
                    </a:lnTo>
                    <a:lnTo>
                      <a:pt x="937925" y="504650"/>
                    </a:lnTo>
                    <a:lnTo>
                      <a:pt x="927859" y="515783"/>
                    </a:lnTo>
                    <a:lnTo>
                      <a:pt x="926792" y="517308"/>
                    </a:lnTo>
                    <a:lnTo>
                      <a:pt x="950735" y="534084"/>
                    </a:lnTo>
                    <a:lnTo>
                      <a:pt x="953480" y="530271"/>
                    </a:lnTo>
                    <a:lnTo>
                      <a:pt x="969494" y="514715"/>
                    </a:lnTo>
                    <a:lnTo>
                      <a:pt x="981542" y="506175"/>
                    </a:lnTo>
                    <a:lnTo>
                      <a:pt x="991150" y="500837"/>
                    </a:lnTo>
                    <a:lnTo>
                      <a:pt x="1001826" y="496109"/>
                    </a:lnTo>
                    <a:lnTo>
                      <a:pt x="1013569" y="492602"/>
                    </a:lnTo>
                    <a:lnTo>
                      <a:pt x="1026684" y="490314"/>
                    </a:lnTo>
                    <a:lnTo>
                      <a:pt x="1040715" y="490009"/>
                    </a:lnTo>
                    <a:lnTo>
                      <a:pt x="1055966" y="491534"/>
                    </a:lnTo>
                    <a:lnTo>
                      <a:pt x="1072284" y="495499"/>
                    </a:lnTo>
                    <a:lnTo>
                      <a:pt x="1089518" y="502210"/>
                    </a:lnTo>
                    <a:lnTo>
                      <a:pt x="1107971" y="512123"/>
                    </a:lnTo>
                    <a:lnTo>
                      <a:pt x="1117579" y="518376"/>
                    </a:lnTo>
                    <a:lnTo>
                      <a:pt x="1134203" y="494279"/>
                    </a:lnTo>
                    <a:lnTo>
                      <a:pt x="1126730" y="489399"/>
                    </a:lnTo>
                    <a:lnTo>
                      <a:pt x="1112394" y="480858"/>
                    </a:lnTo>
                    <a:lnTo>
                      <a:pt x="1098668" y="474148"/>
                    </a:lnTo>
                    <a:lnTo>
                      <a:pt x="1085095" y="468810"/>
                    </a:lnTo>
                    <a:lnTo>
                      <a:pt x="1072132" y="464845"/>
                    </a:lnTo>
                    <a:lnTo>
                      <a:pt x="1059626" y="462253"/>
                    </a:lnTo>
                    <a:lnTo>
                      <a:pt x="1047883" y="460880"/>
                    </a:lnTo>
                    <a:lnTo>
                      <a:pt x="1036292" y="460575"/>
                    </a:lnTo>
                    <a:lnTo>
                      <a:pt x="1030802" y="460727"/>
                    </a:lnTo>
                    <a:lnTo>
                      <a:pt x="1030345" y="451577"/>
                    </a:lnTo>
                    <a:lnTo>
                      <a:pt x="1028210" y="427633"/>
                    </a:lnTo>
                    <a:lnTo>
                      <a:pt x="1022872" y="399419"/>
                    </a:lnTo>
                    <a:lnTo>
                      <a:pt x="1015856" y="376695"/>
                    </a:lnTo>
                    <a:lnTo>
                      <a:pt x="1009603" y="361292"/>
                    </a:lnTo>
                    <a:lnTo>
                      <a:pt x="1005943" y="353514"/>
                    </a:lnTo>
                    <a:lnTo>
                      <a:pt x="1017229" y="346804"/>
                    </a:lnTo>
                    <a:lnTo>
                      <a:pt x="1037360" y="332163"/>
                    </a:lnTo>
                    <a:lnTo>
                      <a:pt x="1051391" y="320115"/>
                    </a:lnTo>
                    <a:lnTo>
                      <a:pt x="1065574" y="305931"/>
                    </a:lnTo>
                    <a:lnTo>
                      <a:pt x="1078995" y="289461"/>
                    </a:lnTo>
                    <a:lnTo>
                      <a:pt x="1091348" y="271007"/>
                    </a:lnTo>
                    <a:lnTo>
                      <a:pt x="1101566" y="250113"/>
                    </a:lnTo>
                    <a:lnTo>
                      <a:pt x="1105684" y="238676"/>
                    </a:lnTo>
                    <a:lnTo>
                      <a:pt x="1108276" y="230593"/>
                    </a:lnTo>
                    <a:lnTo>
                      <a:pt x="1112242" y="214274"/>
                    </a:lnTo>
                    <a:lnTo>
                      <a:pt x="1114377" y="197345"/>
                    </a:lnTo>
                    <a:lnTo>
                      <a:pt x="1114987" y="180417"/>
                    </a:lnTo>
                    <a:lnTo>
                      <a:pt x="1114071" y="162879"/>
                    </a:lnTo>
                    <a:lnTo>
                      <a:pt x="1111479" y="145035"/>
                    </a:lnTo>
                    <a:lnTo>
                      <a:pt x="1107361" y="127040"/>
                    </a:lnTo>
                    <a:lnTo>
                      <a:pt x="1101413" y="108586"/>
                    </a:lnTo>
                    <a:lnTo>
                      <a:pt x="1097753" y="99435"/>
                    </a:lnTo>
                    <a:lnTo>
                      <a:pt x="1106751" y="97758"/>
                    </a:lnTo>
                    <a:close/>
                    <a:moveTo>
                      <a:pt x="920519" y="0"/>
                    </a:moveTo>
                    <a:lnTo>
                      <a:pt x="926779" y="305"/>
                    </a:lnTo>
                    <a:lnTo>
                      <a:pt x="938992" y="1221"/>
                    </a:lnTo>
                    <a:lnTo>
                      <a:pt x="956702" y="4425"/>
                    </a:lnTo>
                    <a:lnTo>
                      <a:pt x="978228" y="11748"/>
                    </a:lnTo>
                    <a:lnTo>
                      <a:pt x="997616" y="21666"/>
                    </a:lnTo>
                    <a:lnTo>
                      <a:pt x="1015020" y="33415"/>
                    </a:lnTo>
                    <a:lnTo>
                      <a:pt x="1030287" y="46994"/>
                    </a:lnTo>
                    <a:lnTo>
                      <a:pt x="1043111" y="61032"/>
                    </a:lnTo>
                    <a:lnTo>
                      <a:pt x="1053950" y="75069"/>
                    </a:lnTo>
                    <a:lnTo>
                      <a:pt x="1058378" y="81935"/>
                    </a:lnTo>
                    <a:lnTo>
                      <a:pt x="1063568" y="92005"/>
                    </a:lnTo>
                    <a:lnTo>
                      <a:pt x="1071812" y="111840"/>
                    </a:lnTo>
                    <a:lnTo>
                      <a:pt x="1078377" y="131218"/>
                    </a:lnTo>
                    <a:lnTo>
                      <a:pt x="1082957" y="149985"/>
                    </a:lnTo>
                    <a:lnTo>
                      <a:pt x="1085400" y="168294"/>
                    </a:lnTo>
                    <a:lnTo>
                      <a:pt x="1085858" y="186299"/>
                    </a:lnTo>
                    <a:lnTo>
                      <a:pt x="1084484" y="203693"/>
                    </a:lnTo>
                    <a:lnTo>
                      <a:pt x="1080972" y="220629"/>
                    </a:lnTo>
                    <a:lnTo>
                      <a:pt x="1078377" y="228868"/>
                    </a:lnTo>
                    <a:lnTo>
                      <a:pt x="1074866" y="238633"/>
                    </a:lnTo>
                    <a:lnTo>
                      <a:pt x="1065858" y="256638"/>
                    </a:lnTo>
                    <a:lnTo>
                      <a:pt x="1055019" y="272658"/>
                    </a:lnTo>
                    <a:lnTo>
                      <a:pt x="1043111" y="286849"/>
                    </a:lnTo>
                    <a:lnTo>
                      <a:pt x="1030592" y="299207"/>
                    </a:lnTo>
                    <a:lnTo>
                      <a:pt x="1018226" y="309735"/>
                    </a:lnTo>
                    <a:lnTo>
                      <a:pt x="1000364" y="322399"/>
                    </a:lnTo>
                    <a:lnTo>
                      <a:pt x="990746" y="328197"/>
                    </a:lnTo>
                    <a:lnTo>
                      <a:pt x="985403" y="321026"/>
                    </a:lnTo>
                    <a:lnTo>
                      <a:pt x="973037" y="307752"/>
                    </a:lnTo>
                    <a:lnTo>
                      <a:pt x="966167" y="301496"/>
                    </a:lnTo>
                    <a:lnTo>
                      <a:pt x="958228" y="295088"/>
                    </a:lnTo>
                    <a:lnTo>
                      <a:pt x="940977" y="284102"/>
                    </a:lnTo>
                    <a:lnTo>
                      <a:pt x="922199" y="275405"/>
                    </a:lnTo>
                    <a:lnTo>
                      <a:pt x="902047" y="268844"/>
                    </a:lnTo>
                    <a:lnTo>
                      <a:pt x="880216" y="264725"/>
                    </a:lnTo>
                    <a:lnTo>
                      <a:pt x="857163" y="262894"/>
                    </a:lnTo>
                    <a:lnTo>
                      <a:pt x="832431" y="263351"/>
                    </a:lnTo>
                    <a:lnTo>
                      <a:pt x="806020" y="265793"/>
                    </a:lnTo>
                    <a:lnTo>
                      <a:pt x="792432" y="268234"/>
                    </a:lnTo>
                    <a:lnTo>
                      <a:pt x="792432" y="161276"/>
                    </a:lnTo>
                    <a:lnTo>
                      <a:pt x="792585" y="152732"/>
                    </a:lnTo>
                    <a:lnTo>
                      <a:pt x="793654" y="136253"/>
                    </a:lnTo>
                    <a:lnTo>
                      <a:pt x="795333" y="120232"/>
                    </a:lnTo>
                    <a:lnTo>
                      <a:pt x="798387" y="105127"/>
                    </a:lnTo>
                    <a:lnTo>
                      <a:pt x="802356" y="90632"/>
                    </a:lnTo>
                    <a:lnTo>
                      <a:pt x="807394" y="76747"/>
                    </a:lnTo>
                    <a:lnTo>
                      <a:pt x="813348" y="63931"/>
                    </a:lnTo>
                    <a:lnTo>
                      <a:pt x="820370" y="52029"/>
                    </a:lnTo>
                    <a:lnTo>
                      <a:pt x="828309" y="41349"/>
                    </a:lnTo>
                    <a:lnTo>
                      <a:pt x="837164" y="31584"/>
                    </a:lnTo>
                    <a:lnTo>
                      <a:pt x="847240" y="23039"/>
                    </a:lnTo>
                    <a:lnTo>
                      <a:pt x="858384" y="15716"/>
                    </a:lnTo>
                    <a:lnTo>
                      <a:pt x="870140" y="9765"/>
                    </a:lnTo>
                    <a:lnTo>
                      <a:pt x="883269" y="5035"/>
                    </a:lnTo>
                    <a:lnTo>
                      <a:pt x="897314" y="1831"/>
                    </a:lnTo>
                    <a:lnTo>
                      <a:pt x="912581" y="305"/>
                    </a:lnTo>
                    <a:close/>
                    <a:moveTo>
                      <a:pt x="618878" y="0"/>
                    </a:moveTo>
                    <a:lnTo>
                      <a:pt x="626808" y="305"/>
                    </a:lnTo>
                    <a:lnTo>
                      <a:pt x="641906" y="1830"/>
                    </a:lnTo>
                    <a:lnTo>
                      <a:pt x="655937" y="5032"/>
                    </a:lnTo>
                    <a:lnTo>
                      <a:pt x="668900" y="9759"/>
                    </a:lnTo>
                    <a:lnTo>
                      <a:pt x="680948" y="15705"/>
                    </a:lnTo>
                    <a:lnTo>
                      <a:pt x="692082" y="23025"/>
                    </a:lnTo>
                    <a:lnTo>
                      <a:pt x="701994" y="31563"/>
                    </a:lnTo>
                    <a:lnTo>
                      <a:pt x="710840" y="41322"/>
                    </a:lnTo>
                    <a:lnTo>
                      <a:pt x="718923" y="51996"/>
                    </a:lnTo>
                    <a:lnTo>
                      <a:pt x="725938" y="63889"/>
                    </a:lnTo>
                    <a:lnTo>
                      <a:pt x="731733" y="76698"/>
                    </a:lnTo>
                    <a:lnTo>
                      <a:pt x="736766" y="90573"/>
                    </a:lnTo>
                    <a:lnTo>
                      <a:pt x="740731" y="105059"/>
                    </a:lnTo>
                    <a:lnTo>
                      <a:pt x="743629" y="120155"/>
                    </a:lnTo>
                    <a:lnTo>
                      <a:pt x="745612" y="136165"/>
                    </a:lnTo>
                    <a:lnTo>
                      <a:pt x="746679" y="152633"/>
                    </a:lnTo>
                    <a:lnTo>
                      <a:pt x="746679" y="161172"/>
                    </a:lnTo>
                    <a:lnTo>
                      <a:pt x="746679" y="755999"/>
                    </a:lnTo>
                    <a:lnTo>
                      <a:pt x="736766" y="751272"/>
                    </a:lnTo>
                    <a:lnTo>
                      <a:pt x="716330" y="743495"/>
                    </a:lnTo>
                    <a:lnTo>
                      <a:pt x="696047" y="738006"/>
                    </a:lnTo>
                    <a:lnTo>
                      <a:pt x="675458" y="734651"/>
                    </a:lnTo>
                    <a:lnTo>
                      <a:pt x="655174" y="733737"/>
                    </a:lnTo>
                    <a:lnTo>
                      <a:pt x="634738" y="734804"/>
                    </a:lnTo>
                    <a:lnTo>
                      <a:pt x="614760" y="738159"/>
                    </a:lnTo>
                    <a:lnTo>
                      <a:pt x="595239" y="743953"/>
                    </a:lnTo>
                    <a:lnTo>
                      <a:pt x="585478" y="747917"/>
                    </a:lnTo>
                    <a:lnTo>
                      <a:pt x="577548" y="751424"/>
                    </a:lnTo>
                    <a:lnTo>
                      <a:pt x="562145" y="759811"/>
                    </a:lnTo>
                    <a:lnTo>
                      <a:pt x="547961" y="769417"/>
                    </a:lnTo>
                    <a:lnTo>
                      <a:pt x="534998" y="780548"/>
                    </a:lnTo>
                    <a:lnTo>
                      <a:pt x="523103" y="792594"/>
                    </a:lnTo>
                    <a:lnTo>
                      <a:pt x="512427" y="805555"/>
                    </a:lnTo>
                    <a:lnTo>
                      <a:pt x="503124" y="819888"/>
                    </a:lnTo>
                    <a:lnTo>
                      <a:pt x="495346" y="834679"/>
                    </a:lnTo>
                    <a:lnTo>
                      <a:pt x="491991" y="842455"/>
                    </a:lnTo>
                    <a:lnTo>
                      <a:pt x="489246" y="835136"/>
                    </a:lnTo>
                    <a:lnTo>
                      <a:pt x="482688" y="821260"/>
                    </a:lnTo>
                    <a:lnTo>
                      <a:pt x="475367" y="808757"/>
                    </a:lnTo>
                    <a:lnTo>
                      <a:pt x="467742" y="797473"/>
                    </a:lnTo>
                    <a:lnTo>
                      <a:pt x="459659" y="787257"/>
                    </a:lnTo>
                    <a:lnTo>
                      <a:pt x="450966" y="778108"/>
                    </a:lnTo>
                    <a:lnTo>
                      <a:pt x="441816" y="770027"/>
                    </a:lnTo>
                    <a:lnTo>
                      <a:pt x="432360" y="763013"/>
                    </a:lnTo>
                    <a:lnTo>
                      <a:pt x="417567" y="753711"/>
                    </a:lnTo>
                    <a:lnTo>
                      <a:pt x="397283" y="744563"/>
                    </a:lnTo>
                    <a:lnTo>
                      <a:pt x="376542" y="738159"/>
                    </a:lnTo>
                    <a:lnTo>
                      <a:pt x="356106" y="734499"/>
                    </a:lnTo>
                    <a:lnTo>
                      <a:pt x="345888" y="733432"/>
                    </a:lnTo>
                    <a:lnTo>
                      <a:pt x="356869" y="729925"/>
                    </a:lnTo>
                    <a:lnTo>
                      <a:pt x="376542" y="720471"/>
                    </a:lnTo>
                    <a:lnTo>
                      <a:pt x="393776" y="708425"/>
                    </a:lnTo>
                    <a:lnTo>
                      <a:pt x="404604" y="697751"/>
                    </a:lnTo>
                    <a:lnTo>
                      <a:pt x="411009" y="689975"/>
                    </a:lnTo>
                    <a:lnTo>
                      <a:pt x="413754" y="685858"/>
                    </a:lnTo>
                    <a:lnTo>
                      <a:pt x="418482" y="678386"/>
                    </a:lnTo>
                    <a:lnTo>
                      <a:pt x="425192" y="662528"/>
                    </a:lnTo>
                    <a:lnTo>
                      <a:pt x="429005" y="645603"/>
                    </a:lnTo>
                    <a:lnTo>
                      <a:pt x="429615" y="627915"/>
                    </a:lnTo>
                    <a:lnTo>
                      <a:pt x="428548" y="618918"/>
                    </a:lnTo>
                    <a:lnTo>
                      <a:pt x="437546" y="624560"/>
                    </a:lnTo>
                    <a:lnTo>
                      <a:pt x="454932" y="634624"/>
                    </a:lnTo>
                    <a:lnTo>
                      <a:pt x="471860" y="643316"/>
                    </a:lnTo>
                    <a:lnTo>
                      <a:pt x="488636" y="650482"/>
                    </a:lnTo>
                    <a:lnTo>
                      <a:pt x="504954" y="656429"/>
                    </a:lnTo>
                    <a:lnTo>
                      <a:pt x="520662" y="660698"/>
                    </a:lnTo>
                    <a:lnTo>
                      <a:pt x="535913" y="663596"/>
                    </a:lnTo>
                    <a:lnTo>
                      <a:pt x="551011" y="665121"/>
                    </a:lnTo>
                    <a:lnTo>
                      <a:pt x="558179" y="665121"/>
                    </a:lnTo>
                    <a:lnTo>
                      <a:pt x="569160" y="664968"/>
                    </a:lnTo>
                    <a:lnTo>
                      <a:pt x="590206" y="661613"/>
                    </a:lnTo>
                    <a:lnTo>
                      <a:pt x="600577" y="658411"/>
                    </a:lnTo>
                    <a:lnTo>
                      <a:pt x="606677" y="655972"/>
                    </a:lnTo>
                    <a:lnTo>
                      <a:pt x="618115" y="650635"/>
                    </a:lnTo>
                    <a:lnTo>
                      <a:pt x="628638" y="644535"/>
                    </a:lnTo>
                    <a:lnTo>
                      <a:pt x="638093" y="637674"/>
                    </a:lnTo>
                    <a:lnTo>
                      <a:pt x="650752" y="626390"/>
                    </a:lnTo>
                    <a:lnTo>
                      <a:pt x="664325" y="610379"/>
                    </a:lnTo>
                    <a:lnTo>
                      <a:pt x="674848" y="594521"/>
                    </a:lnTo>
                    <a:lnTo>
                      <a:pt x="682168" y="580493"/>
                    </a:lnTo>
                    <a:lnTo>
                      <a:pt x="688726" y="564635"/>
                    </a:lnTo>
                    <a:lnTo>
                      <a:pt x="689641" y="561281"/>
                    </a:lnTo>
                    <a:lnTo>
                      <a:pt x="661580" y="553047"/>
                    </a:lnTo>
                    <a:lnTo>
                      <a:pt x="660970" y="555182"/>
                    </a:lnTo>
                    <a:lnTo>
                      <a:pt x="655937" y="567685"/>
                    </a:lnTo>
                    <a:lnTo>
                      <a:pt x="649837" y="579121"/>
                    </a:lnTo>
                    <a:lnTo>
                      <a:pt x="641449" y="591930"/>
                    </a:lnTo>
                    <a:lnTo>
                      <a:pt x="630621" y="605043"/>
                    </a:lnTo>
                    <a:lnTo>
                      <a:pt x="616895" y="617089"/>
                    </a:lnTo>
                    <a:lnTo>
                      <a:pt x="604694" y="624865"/>
                    </a:lnTo>
                    <a:lnTo>
                      <a:pt x="595544" y="628983"/>
                    </a:lnTo>
                    <a:lnTo>
                      <a:pt x="590816" y="630660"/>
                    </a:lnTo>
                    <a:lnTo>
                      <a:pt x="583191" y="633099"/>
                    </a:lnTo>
                    <a:lnTo>
                      <a:pt x="567025" y="635692"/>
                    </a:lnTo>
                    <a:lnTo>
                      <a:pt x="549944" y="635844"/>
                    </a:lnTo>
                    <a:lnTo>
                      <a:pt x="531948" y="633252"/>
                    </a:lnTo>
                    <a:lnTo>
                      <a:pt x="513037" y="628373"/>
                    </a:lnTo>
                    <a:lnTo>
                      <a:pt x="493211" y="620901"/>
                    </a:lnTo>
                    <a:lnTo>
                      <a:pt x="472470" y="610989"/>
                    </a:lnTo>
                    <a:lnTo>
                      <a:pt x="450966" y="598486"/>
                    </a:lnTo>
                    <a:lnTo>
                      <a:pt x="439833" y="591167"/>
                    </a:lnTo>
                    <a:lnTo>
                      <a:pt x="446544" y="588422"/>
                    </a:lnTo>
                    <a:lnTo>
                      <a:pt x="459659" y="581866"/>
                    </a:lnTo>
                    <a:lnTo>
                      <a:pt x="472317" y="574242"/>
                    </a:lnTo>
                    <a:lnTo>
                      <a:pt x="483908" y="565550"/>
                    </a:lnTo>
                    <a:lnTo>
                      <a:pt x="494584" y="555944"/>
                    </a:lnTo>
                    <a:lnTo>
                      <a:pt x="503886" y="545575"/>
                    </a:lnTo>
                    <a:lnTo>
                      <a:pt x="511665" y="534444"/>
                    </a:lnTo>
                    <a:lnTo>
                      <a:pt x="517307" y="522551"/>
                    </a:lnTo>
                    <a:lnTo>
                      <a:pt x="519290" y="516452"/>
                    </a:lnTo>
                    <a:lnTo>
                      <a:pt x="522645" y="503643"/>
                    </a:lnTo>
                    <a:lnTo>
                      <a:pt x="526000" y="479094"/>
                    </a:lnTo>
                    <a:lnTo>
                      <a:pt x="526000" y="455612"/>
                    </a:lnTo>
                    <a:lnTo>
                      <a:pt x="523255" y="433350"/>
                    </a:lnTo>
                    <a:lnTo>
                      <a:pt x="517917" y="412307"/>
                    </a:lnTo>
                    <a:lnTo>
                      <a:pt x="510597" y="392790"/>
                    </a:lnTo>
                    <a:lnTo>
                      <a:pt x="502056" y="374797"/>
                    </a:lnTo>
                    <a:lnTo>
                      <a:pt x="493058" y="358177"/>
                    </a:lnTo>
                    <a:lnTo>
                      <a:pt x="488331" y="350400"/>
                    </a:lnTo>
                    <a:lnTo>
                      <a:pt x="493974" y="346131"/>
                    </a:lnTo>
                    <a:lnTo>
                      <a:pt x="504496" y="336830"/>
                    </a:lnTo>
                    <a:lnTo>
                      <a:pt x="518680" y="322344"/>
                    </a:lnTo>
                    <a:lnTo>
                      <a:pt x="534388" y="303436"/>
                    </a:lnTo>
                    <a:lnTo>
                      <a:pt x="546131" y="285901"/>
                    </a:lnTo>
                    <a:lnTo>
                      <a:pt x="550554" y="278582"/>
                    </a:lnTo>
                    <a:lnTo>
                      <a:pt x="557417" y="284986"/>
                    </a:lnTo>
                    <a:lnTo>
                      <a:pt x="572820" y="296117"/>
                    </a:lnTo>
                    <a:lnTo>
                      <a:pt x="581208" y="300539"/>
                    </a:lnTo>
                    <a:lnTo>
                      <a:pt x="587766" y="303436"/>
                    </a:lnTo>
                    <a:lnTo>
                      <a:pt x="600882" y="307553"/>
                    </a:lnTo>
                    <a:lnTo>
                      <a:pt x="613845" y="310298"/>
                    </a:lnTo>
                    <a:lnTo>
                      <a:pt x="626503" y="311518"/>
                    </a:lnTo>
                    <a:lnTo>
                      <a:pt x="632603" y="311518"/>
                    </a:lnTo>
                    <a:lnTo>
                      <a:pt x="638856" y="311518"/>
                    </a:lnTo>
                    <a:lnTo>
                      <a:pt x="651209" y="310298"/>
                    </a:lnTo>
                    <a:lnTo>
                      <a:pt x="667375" y="307553"/>
                    </a:lnTo>
                    <a:lnTo>
                      <a:pt x="691319" y="300082"/>
                    </a:lnTo>
                    <a:lnTo>
                      <a:pt x="695589" y="297947"/>
                    </a:lnTo>
                    <a:lnTo>
                      <a:pt x="682931" y="271568"/>
                    </a:lnTo>
                    <a:lnTo>
                      <a:pt x="681406" y="272483"/>
                    </a:lnTo>
                    <a:lnTo>
                      <a:pt x="666003" y="277820"/>
                    </a:lnTo>
                    <a:lnTo>
                      <a:pt x="647244" y="281326"/>
                    </a:lnTo>
                    <a:lnTo>
                      <a:pt x="632756" y="282241"/>
                    </a:lnTo>
                    <a:lnTo>
                      <a:pt x="617352" y="281326"/>
                    </a:lnTo>
                    <a:lnTo>
                      <a:pt x="601492" y="277362"/>
                    </a:lnTo>
                    <a:lnTo>
                      <a:pt x="593561" y="274007"/>
                    </a:lnTo>
                    <a:lnTo>
                      <a:pt x="588224" y="271263"/>
                    </a:lnTo>
                    <a:lnTo>
                      <a:pt x="578463" y="264249"/>
                    </a:lnTo>
                    <a:lnTo>
                      <a:pt x="569312" y="256015"/>
                    </a:lnTo>
                    <a:lnTo>
                      <a:pt x="560772" y="245951"/>
                    </a:lnTo>
                    <a:lnTo>
                      <a:pt x="553299" y="234515"/>
                    </a:lnTo>
                    <a:lnTo>
                      <a:pt x="546741" y="221249"/>
                    </a:lnTo>
                    <a:lnTo>
                      <a:pt x="540794" y="206611"/>
                    </a:lnTo>
                    <a:lnTo>
                      <a:pt x="535913" y="190143"/>
                    </a:lnTo>
                    <a:lnTo>
                      <a:pt x="533778" y="181452"/>
                    </a:lnTo>
                    <a:lnTo>
                      <a:pt x="505259" y="188161"/>
                    </a:lnTo>
                    <a:lnTo>
                      <a:pt x="507394" y="197767"/>
                    </a:lnTo>
                    <a:lnTo>
                      <a:pt x="513037" y="215455"/>
                    </a:lnTo>
                    <a:lnTo>
                      <a:pt x="519290" y="231770"/>
                    </a:lnTo>
                    <a:lnTo>
                      <a:pt x="526610" y="246561"/>
                    </a:lnTo>
                    <a:lnTo>
                      <a:pt x="530728" y="253422"/>
                    </a:lnTo>
                    <a:lnTo>
                      <a:pt x="526763" y="260894"/>
                    </a:lnTo>
                    <a:lnTo>
                      <a:pt x="515325" y="279192"/>
                    </a:lnTo>
                    <a:lnTo>
                      <a:pt x="504954" y="293373"/>
                    </a:lnTo>
                    <a:lnTo>
                      <a:pt x="491991" y="308163"/>
                    </a:lnTo>
                    <a:lnTo>
                      <a:pt x="476588" y="322344"/>
                    </a:lnTo>
                    <a:lnTo>
                      <a:pt x="458897" y="335305"/>
                    </a:lnTo>
                    <a:lnTo>
                      <a:pt x="443798" y="343234"/>
                    </a:lnTo>
                    <a:lnTo>
                      <a:pt x="433123" y="347503"/>
                    </a:lnTo>
                    <a:lnTo>
                      <a:pt x="427632" y="349333"/>
                    </a:lnTo>
                    <a:lnTo>
                      <a:pt x="419855" y="351315"/>
                    </a:lnTo>
                    <a:lnTo>
                      <a:pt x="404299" y="353907"/>
                    </a:lnTo>
                    <a:lnTo>
                      <a:pt x="388285" y="354212"/>
                    </a:lnTo>
                    <a:lnTo>
                      <a:pt x="372119" y="352688"/>
                    </a:lnTo>
                    <a:lnTo>
                      <a:pt x="355191" y="348875"/>
                    </a:lnTo>
                    <a:lnTo>
                      <a:pt x="338263" y="343234"/>
                    </a:lnTo>
                    <a:lnTo>
                      <a:pt x="320877" y="335457"/>
                    </a:lnTo>
                    <a:lnTo>
                      <a:pt x="303033" y="325698"/>
                    </a:lnTo>
                    <a:lnTo>
                      <a:pt x="294035" y="320057"/>
                    </a:lnTo>
                    <a:lnTo>
                      <a:pt x="279547" y="310603"/>
                    </a:lnTo>
                    <a:lnTo>
                      <a:pt x="272684" y="326308"/>
                    </a:lnTo>
                    <a:lnTo>
                      <a:pt x="271464" y="328900"/>
                    </a:lnTo>
                    <a:lnTo>
                      <a:pt x="262924" y="344149"/>
                    </a:lnTo>
                    <a:lnTo>
                      <a:pt x="253468" y="358177"/>
                    </a:lnTo>
                    <a:lnTo>
                      <a:pt x="241115" y="373577"/>
                    </a:lnTo>
                    <a:lnTo>
                      <a:pt x="225559" y="388978"/>
                    </a:lnTo>
                    <a:lnTo>
                      <a:pt x="211986" y="399651"/>
                    </a:lnTo>
                    <a:lnTo>
                      <a:pt x="201921" y="406056"/>
                    </a:lnTo>
                    <a:lnTo>
                      <a:pt x="190940" y="411545"/>
                    </a:lnTo>
                    <a:lnTo>
                      <a:pt x="179349" y="416119"/>
                    </a:lnTo>
                    <a:lnTo>
                      <a:pt x="173249" y="417797"/>
                    </a:lnTo>
                    <a:lnTo>
                      <a:pt x="164098" y="420084"/>
                    </a:lnTo>
                    <a:lnTo>
                      <a:pt x="145645" y="422676"/>
                    </a:lnTo>
                    <a:lnTo>
                      <a:pt x="127344" y="423133"/>
                    </a:lnTo>
                    <a:lnTo>
                      <a:pt x="109348" y="422066"/>
                    </a:lnTo>
                    <a:lnTo>
                      <a:pt x="100198" y="420846"/>
                    </a:lnTo>
                    <a:lnTo>
                      <a:pt x="99435" y="411088"/>
                    </a:lnTo>
                    <a:lnTo>
                      <a:pt x="99588" y="392332"/>
                    </a:lnTo>
                    <a:lnTo>
                      <a:pt x="102028" y="373577"/>
                    </a:lnTo>
                    <a:lnTo>
                      <a:pt x="106146" y="355584"/>
                    </a:lnTo>
                    <a:lnTo>
                      <a:pt x="111941" y="338049"/>
                    </a:lnTo>
                    <a:lnTo>
                      <a:pt x="119566" y="321429"/>
                    </a:lnTo>
                    <a:lnTo>
                      <a:pt x="128564" y="305571"/>
                    </a:lnTo>
                    <a:lnTo>
                      <a:pt x="138935" y="290780"/>
                    </a:lnTo>
                    <a:lnTo>
                      <a:pt x="150525" y="277362"/>
                    </a:lnTo>
                    <a:lnTo>
                      <a:pt x="163336" y="265316"/>
                    </a:lnTo>
                    <a:lnTo>
                      <a:pt x="176909" y="254642"/>
                    </a:lnTo>
                    <a:lnTo>
                      <a:pt x="191397" y="245798"/>
                    </a:lnTo>
                    <a:lnTo>
                      <a:pt x="206648" y="238632"/>
                    </a:lnTo>
                    <a:lnTo>
                      <a:pt x="222357" y="233448"/>
                    </a:lnTo>
                    <a:lnTo>
                      <a:pt x="238827" y="230550"/>
                    </a:lnTo>
                    <a:lnTo>
                      <a:pt x="255451" y="229788"/>
                    </a:lnTo>
                    <a:lnTo>
                      <a:pt x="263686" y="230245"/>
                    </a:lnTo>
                    <a:lnTo>
                      <a:pt x="263991" y="223841"/>
                    </a:lnTo>
                    <a:lnTo>
                      <a:pt x="266279" y="210118"/>
                    </a:lnTo>
                    <a:lnTo>
                      <a:pt x="270702" y="196090"/>
                    </a:lnTo>
                    <a:lnTo>
                      <a:pt x="277107" y="182062"/>
                    </a:lnTo>
                    <a:lnTo>
                      <a:pt x="285495" y="168491"/>
                    </a:lnTo>
                    <a:lnTo>
                      <a:pt x="295561" y="155225"/>
                    </a:lnTo>
                    <a:lnTo>
                      <a:pt x="307151" y="142569"/>
                    </a:lnTo>
                    <a:lnTo>
                      <a:pt x="320267" y="131133"/>
                    </a:lnTo>
                    <a:lnTo>
                      <a:pt x="334755" y="120612"/>
                    </a:lnTo>
                    <a:lnTo>
                      <a:pt x="350158" y="111921"/>
                    </a:lnTo>
                    <a:lnTo>
                      <a:pt x="366782" y="104602"/>
                    </a:lnTo>
                    <a:lnTo>
                      <a:pt x="383862" y="99417"/>
                    </a:lnTo>
                    <a:lnTo>
                      <a:pt x="402164" y="96520"/>
                    </a:lnTo>
                    <a:lnTo>
                      <a:pt x="420617" y="96063"/>
                    </a:lnTo>
                    <a:lnTo>
                      <a:pt x="439680" y="98350"/>
                    </a:lnTo>
                    <a:lnTo>
                      <a:pt x="458897" y="103687"/>
                    </a:lnTo>
                    <a:lnTo>
                      <a:pt x="468657" y="107346"/>
                    </a:lnTo>
                    <a:lnTo>
                      <a:pt x="471097" y="100637"/>
                    </a:lnTo>
                    <a:lnTo>
                      <a:pt x="479333" y="84626"/>
                    </a:lnTo>
                    <a:lnTo>
                      <a:pt x="491228" y="67091"/>
                    </a:lnTo>
                    <a:lnTo>
                      <a:pt x="506632" y="49251"/>
                    </a:lnTo>
                    <a:lnTo>
                      <a:pt x="520662" y="36443"/>
                    </a:lnTo>
                    <a:lnTo>
                      <a:pt x="531185" y="28514"/>
                    </a:lnTo>
                    <a:lnTo>
                      <a:pt x="542471" y="21195"/>
                    </a:lnTo>
                    <a:lnTo>
                      <a:pt x="554519" y="14943"/>
                    </a:lnTo>
                    <a:lnTo>
                      <a:pt x="567330" y="9301"/>
                    </a:lnTo>
                    <a:lnTo>
                      <a:pt x="581055" y="5032"/>
                    </a:lnTo>
                    <a:lnTo>
                      <a:pt x="595544" y="1830"/>
                    </a:lnTo>
                    <a:lnTo>
                      <a:pt x="610795" y="305"/>
                    </a:lnTo>
                    <a:close/>
                  </a:path>
                </a:pathLst>
              </a:custGeom>
              <a:solidFill>
                <a:schemeClr val="accent2"/>
              </a:solidFill>
              <a:ln>
                <a:solidFill>
                  <a:schemeClr val="accent2">
                    <a:lumMod val="75000"/>
                  </a:schemeClr>
                </a:solidFill>
              </a:ln>
            </p:spPr>
            <p:txBody>
              <a:bodyPr vert="horz" wrap="square" lIns="68580" tIns="34290" rIns="68580" bIns="3429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9" name="Freeform: Shape 8">
              <a:extLst>
                <a:ext uri="{FF2B5EF4-FFF2-40B4-BE49-F238E27FC236}">
                  <a16:creationId xmlns:a16="http://schemas.microsoft.com/office/drawing/2014/main" id="{69A9998B-9E94-4A9F-ABAF-32DFA59F7216}"/>
                </a:ext>
              </a:extLst>
            </p:cNvPr>
            <p:cNvSpPr>
              <a:spLocks/>
            </p:cNvSpPr>
            <p:nvPr/>
          </p:nvSpPr>
          <p:spPr bwMode="auto">
            <a:xfrm rot="10800000">
              <a:off x="4349299" y="2652625"/>
              <a:ext cx="3478878" cy="2988270"/>
            </a:xfrm>
            <a:custGeom>
              <a:avLst/>
              <a:gdLst>
                <a:gd name="connsiteX0" fmla="*/ 3192281 w 4052888"/>
                <a:gd name="connsiteY0" fmla="*/ 3149659 h 3481330"/>
                <a:gd name="connsiteX1" fmla="*/ 3226286 w 4052888"/>
                <a:gd name="connsiteY1" fmla="*/ 3164121 h 3481330"/>
                <a:gd name="connsiteX2" fmla="*/ 3460013 w 4052888"/>
                <a:gd name="connsiteY2" fmla="*/ 3399377 h 3481330"/>
                <a:gd name="connsiteX3" fmla="*/ 3460013 w 4052888"/>
                <a:gd name="connsiteY3" fmla="*/ 3466868 h 3481330"/>
                <a:gd name="connsiteX4" fmla="*/ 3392002 w 4052888"/>
                <a:gd name="connsiteY4" fmla="*/ 3466868 h 3481330"/>
                <a:gd name="connsiteX5" fmla="*/ 3158275 w 4052888"/>
                <a:gd name="connsiteY5" fmla="*/ 3232577 h 3481330"/>
                <a:gd name="connsiteX6" fmla="*/ 3158275 w 4052888"/>
                <a:gd name="connsiteY6" fmla="*/ 3164121 h 3481330"/>
                <a:gd name="connsiteX7" fmla="*/ 3192281 w 4052888"/>
                <a:gd name="connsiteY7" fmla="*/ 3149659 h 3481330"/>
                <a:gd name="connsiteX8" fmla="*/ 861618 w 4052888"/>
                <a:gd name="connsiteY8" fmla="*/ 3149659 h 3481330"/>
                <a:gd name="connsiteX9" fmla="*/ 895206 w 4052888"/>
                <a:gd name="connsiteY9" fmla="*/ 3164121 h 3481330"/>
                <a:gd name="connsiteX10" fmla="*/ 895206 w 4052888"/>
                <a:gd name="connsiteY10" fmla="*/ 3232577 h 3481330"/>
                <a:gd name="connsiteX11" fmla="*/ 662005 w 4052888"/>
                <a:gd name="connsiteY11" fmla="*/ 3466868 h 3481330"/>
                <a:gd name="connsiteX12" fmla="*/ 593868 w 4052888"/>
                <a:gd name="connsiteY12" fmla="*/ 3466868 h 3481330"/>
                <a:gd name="connsiteX13" fmla="*/ 593868 w 4052888"/>
                <a:gd name="connsiteY13" fmla="*/ 3399377 h 3481330"/>
                <a:gd name="connsiteX14" fmla="*/ 828029 w 4052888"/>
                <a:gd name="connsiteY14" fmla="*/ 3164121 h 3481330"/>
                <a:gd name="connsiteX15" fmla="*/ 861618 w 4052888"/>
                <a:gd name="connsiteY15" fmla="*/ 3149659 h 3481330"/>
                <a:gd name="connsiteX16" fmla="*/ 529494 w 4052888"/>
                <a:gd name="connsiteY16" fmla="*/ 2675490 h 3481330"/>
                <a:gd name="connsiteX17" fmla="*/ 574276 w 4052888"/>
                <a:gd name="connsiteY17" fmla="*/ 2703231 h 3481330"/>
                <a:gd name="connsiteX18" fmla="*/ 551256 w 4052888"/>
                <a:gd name="connsiteY18" fmla="*/ 2767706 h 3481330"/>
                <a:gd name="connsiteX19" fmla="*/ 251029 w 4052888"/>
                <a:gd name="connsiteY19" fmla="*/ 2907241 h 3481330"/>
                <a:gd name="connsiteX20" fmla="*/ 187722 w 4052888"/>
                <a:gd name="connsiteY20" fmla="*/ 2883183 h 3481330"/>
                <a:gd name="connsiteX21" fmla="*/ 210743 w 4052888"/>
                <a:gd name="connsiteY21" fmla="*/ 2819671 h 3481330"/>
                <a:gd name="connsiteX22" fmla="*/ 510970 w 4052888"/>
                <a:gd name="connsiteY22" fmla="*/ 2680136 h 3481330"/>
                <a:gd name="connsiteX23" fmla="*/ 529494 w 4052888"/>
                <a:gd name="connsiteY23" fmla="*/ 2675490 h 3481330"/>
                <a:gd name="connsiteX24" fmla="*/ 3571259 w 4052888"/>
                <a:gd name="connsiteY24" fmla="*/ 2551336 h 3481330"/>
                <a:gd name="connsiteX25" fmla="*/ 3589658 w 4052888"/>
                <a:gd name="connsiteY25" fmla="*/ 2554411 h 3481330"/>
                <a:gd name="connsiteX26" fmla="*/ 3901099 w 4052888"/>
                <a:gd name="connsiteY26" fmla="*/ 2669225 h 3481330"/>
                <a:gd name="connsiteX27" fmla="*/ 3929936 w 4052888"/>
                <a:gd name="connsiteY27" fmla="*/ 2730973 h 3481330"/>
                <a:gd name="connsiteX28" fmla="*/ 3868417 w 4052888"/>
                <a:gd name="connsiteY28" fmla="*/ 2759918 h 3481330"/>
                <a:gd name="connsiteX29" fmla="*/ 3556976 w 4052888"/>
                <a:gd name="connsiteY29" fmla="*/ 2645104 h 3481330"/>
                <a:gd name="connsiteX30" fmla="*/ 3528138 w 4052888"/>
                <a:gd name="connsiteY30" fmla="*/ 2583356 h 3481330"/>
                <a:gd name="connsiteX31" fmla="*/ 3571259 w 4052888"/>
                <a:gd name="connsiteY31" fmla="*/ 2551336 h 3481330"/>
                <a:gd name="connsiteX32" fmla="*/ 3673832 w 4052888"/>
                <a:gd name="connsiteY32" fmla="*/ 1982788 h 3481330"/>
                <a:gd name="connsiteX33" fmla="*/ 4004906 w 4052888"/>
                <a:gd name="connsiteY33" fmla="*/ 1982788 h 3481330"/>
                <a:gd name="connsiteX34" fmla="*/ 4052888 w 4052888"/>
                <a:gd name="connsiteY34" fmla="*/ 2031207 h 3481330"/>
                <a:gd name="connsiteX35" fmla="*/ 4004906 w 4052888"/>
                <a:gd name="connsiteY35" fmla="*/ 2079626 h 3481330"/>
                <a:gd name="connsiteX36" fmla="*/ 3673832 w 4052888"/>
                <a:gd name="connsiteY36" fmla="*/ 2079626 h 3481330"/>
                <a:gd name="connsiteX37" fmla="*/ 3625850 w 4052888"/>
                <a:gd name="connsiteY37" fmla="*/ 2031207 h 3481330"/>
                <a:gd name="connsiteX38" fmla="*/ 3673832 w 4052888"/>
                <a:gd name="connsiteY38" fmla="*/ 1982788 h 3481330"/>
                <a:gd name="connsiteX39" fmla="*/ 47982 w 4052888"/>
                <a:gd name="connsiteY39" fmla="*/ 1982788 h 3481330"/>
                <a:gd name="connsiteX40" fmla="*/ 379056 w 4052888"/>
                <a:gd name="connsiteY40" fmla="*/ 1982788 h 3481330"/>
                <a:gd name="connsiteX41" fmla="*/ 427038 w 4052888"/>
                <a:gd name="connsiteY41" fmla="*/ 2031207 h 3481330"/>
                <a:gd name="connsiteX42" fmla="*/ 379056 w 4052888"/>
                <a:gd name="connsiteY42" fmla="*/ 2079626 h 3481330"/>
                <a:gd name="connsiteX43" fmla="*/ 47982 w 4052888"/>
                <a:gd name="connsiteY43" fmla="*/ 2079626 h 3481330"/>
                <a:gd name="connsiteX44" fmla="*/ 0 w 4052888"/>
                <a:gd name="connsiteY44" fmla="*/ 2031207 h 3481330"/>
                <a:gd name="connsiteX45" fmla="*/ 47982 w 4052888"/>
                <a:gd name="connsiteY45" fmla="*/ 1982788 h 3481330"/>
                <a:gd name="connsiteX46" fmla="*/ 167960 w 4052888"/>
                <a:gd name="connsiteY46" fmla="*/ 1299786 h 3481330"/>
                <a:gd name="connsiteX47" fmla="*/ 186856 w 4052888"/>
                <a:gd name="connsiteY47" fmla="*/ 1302435 h 3481330"/>
                <a:gd name="connsiteX48" fmla="*/ 497584 w 4052888"/>
                <a:gd name="connsiteY48" fmla="*/ 1416434 h 3481330"/>
                <a:gd name="connsiteX49" fmla="*/ 525396 w 4052888"/>
                <a:gd name="connsiteY49" fmla="*/ 1477744 h 3481330"/>
                <a:gd name="connsiteX50" fmla="*/ 464018 w 4052888"/>
                <a:gd name="connsiteY50" fmla="*/ 1506483 h 3481330"/>
                <a:gd name="connsiteX51" fmla="*/ 154248 w 4052888"/>
                <a:gd name="connsiteY51" fmla="*/ 1392485 h 3481330"/>
                <a:gd name="connsiteX52" fmla="*/ 125477 w 4052888"/>
                <a:gd name="connsiteY52" fmla="*/ 1331174 h 3481330"/>
                <a:gd name="connsiteX53" fmla="*/ 167960 w 4052888"/>
                <a:gd name="connsiteY53" fmla="*/ 1299786 h 3481330"/>
                <a:gd name="connsiteX54" fmla="*/ 3820888 w 4052888"/>
                <a:gd name="connsiteY54" fmla="*/ 1149902 h 3481330"/>
                <a:gd name="connsiteX55" fmla="*/ 3866140 w 4052888"/>
                <a:gd name="connsiteY55" fmla="*/ 1177643 h 3481330"/>
                <a:gd name="connsiteX56" fmla="*/ 3842197 w 4052888"/>
                <a:gd name="connsiteY56" fmla="*/ 1241156 h 3481330"/>
                <a:gd name="connsiteX57" fmla="*/ 3543389 w 4052888"/>
                <a:gd name="connsiteY57" fmla="*/ 1380690 h 3481330"/>
                <a:gd name="connsiteX58" fmla="*/ 3479222 w 4052888"/>
                <a:gd name="connsiteY58" fmla="*/ 1357595 h 3481330"/>
                <a:gd name="connsiteX59" fmla="*/ 3503165 w 4052888"/>
                <a:gd name="connsiteY59" fmla="*/ 1293120 h 3481330"/>
                <a:gd name="connsiteX60" fmla="*/ 3801973 w 4052888"/>
                <a:gd name="connsiteY60" fmla="*/ 1154548 h 3481330"/>
                <a:gd name="connsiteX61" fmla="*/ 3820888 w 4052888"/>
                <a:gd name="connsiteY61" fmla="*/ 1149902 h 3481330"/>
                <a:gd name="connsiteX62" fmla="*/ 3425649 w 4052888"/>
                <a:gd name="connsiteY62" fmla="*/ 581062 h 3481330"/>
                <a:gd name="connsiteX63" fmla="*/ 3460013 w 4052888"/>
                <a:gd name="connsiteY63" fmla="*/ 595457 h 3481330"/>
                <a:gd name="connsiteX64" fmla="*/ 3460013 w 4052888"/>
                <a:gd name="connsiteY64" fmla="*/ 662634 h 3481330"/>
                <a:gd name="connsiteX65" fmla="*/ 3226286 w 4052888"/>
                <a:gd name="connsiteY65" fmla="*/ 896795 h 3481330"/>
                <a:gd name="connsiteX66" fmla="*/ 3158275 w 4052888"/>
                <a:gd name="connsiteY66" fmla="*/ 896795 h 3481330"/>
                <a:gd name="connsiteX67" fmla="*/ 3158275 w 4052888"/>
                <a:gd name="connsiteY67" fmla="*/ 829618 h 3481330"/>
                <a:gd name="connsiteX68" fmla="*/ 3392002 w 4052888"/>
                <a:gd name="connsiteY68" fmla="*/ 595457 h 3481330"/>
                <a:gd name="connsiteX69" fmla="*/ 3425649 w 4052888"/>
                <a:gd name="connsiteY69" fmla="*/ 581062 h 3481330"/>
                <a:gd name="connsiteX70" fmla="*/ 627577 w 4052888"/>
                <a:gd name="connsiteY70" fmla="*/ 581061 h 3481330"/>
                <a:gd name="connsiteX71" fmla="*/ 662005 w 4052888"/>
                <a:gd name="connsiteY71" fmla="*/ 595457 h 3481330"/>
                <a:gd name="connsiteX72" fmla="*/ 895206 w 4052888"/>
                <a:gd name="connsiteY72" fmla="*/ 829617 h 3481330"/>
                <a:gd name="connsiteX73" fmla="*/ 895206 w 4052888"/>
                <a:gd name="connsiteY73" fmla="*/ 896795 h 3481330"/>
                <a:gd name="connsiteX74" fmla="*/ 828029 w 4052888"/>
                <a:gd name="connsiteY74" fmla="*/ 896795 h 3481330"/>
                <a:gd name="connsiteX75" fmla="*/ 593868 w 4052888"/>
                <a:gd name="connsiteY75" fmla="*/ 662634 h 3481330"/>
                <a:gd name="connsiteX76" fmla="*/ 593868 w 4052888"/>
                <a:gd name="connsiteY76" fmla="*/ 595457 h 3481330"/>
                <a:gd name="connsiteX77" fmla="*/ 627577 w 4052888"/>
                <a:gd name="connsiteY77" fmla="*/ 581061 h 3481330"/>
                <a:gd name="connsiteX78" fmla="*/ 1194315 w 4052888"/>
                <a:gd name="connsiteY78" fmla="*/ 184275 h 3481330"/>
                <a:gd name="connsiteX79" fmla="*/ 1239898 w 4052888"/>
                <a:gd name="connsiteY79" fmla="*/ 212331 h 3481330"/>
                <a:gd name="connsiteX80" fmla="*/ 1377588 w 4052888"/>
                <a:gd name="connsiteY80" fmla="*/ 512558 h 3481330"/>
                <a:gd name="connsiteX81" fmla="*/ 1354639 w 4052888"/>
                <a:gd name="connsiteY81" fmla="*/ 575865 h 3481330"/>
                <a:gd name="connsiteX82" fmla="*/ 1291532 w 4052888"/>
                <a:gd name="connsiteY82" fmla="*/ 552844 h 3481330"/>
                <a:gd name="connsiteX83" fmla="*/ 1152886 w 4052888"/>
                <a:gd name="connsiteY83" fmla="*/ 252617 h 3481330"/>
                <a:gd name="connsiteX84" fmla="*/ 1175834 w 4052888"/>
                <a:gd name="connsiteY84" fmla="*/ 188351 h 3481330"/>
                <a:gd name="connsiteX85" fmla="*/ 1194315 w 4052888"/>
                <a:gd name="connsiteY85" fmla="*/ 184275 h 3481330"/>
                <a:gd name="connsiteX86" fmla="*/ 2706308 w 4052888"/>
                <a:gd name="connsiteY86" fmla="*/ 122296 h 3481330"/>
                <a:gd name="connsiteX87" fmla="*/ 2724995 w 4052888"/>
                <a:gd name="connsiteY87" fmla="*/ 125515 h 3481330"/>
                <a:gd name="connsiteX88" fmla="*/ 2753653 w 4052888"/>
                <a:gd name="connsiteY88" fmla="*/ 187126 h 3481330"/>
                <a:gd name="connsiteX89" fmla="*/ 2639978 w 4052888"/>
                <a:gd name="connsiteY89" fmla="*/ 498069 h 3481330"/>
                <a:gd name="connsiteX90" fmla="*/ 2578842 w 4052888"/>
                <a:gd name="connsiteY90" fmla="*/ 526949 h 3481330"/>
                <a:gd name="connsiteX91" fmla="*/ 2550185 w 4052888"/>
                <a:gd name="connsiteY91" fmla="*/ 465339 h 3481330"/>
                <a:gd name="connsiteX92" fmla="*/ 2663859 w 4052888"/>
                <a:gd name="connsiteY92" fmla="*/ 153432 h 3481330"/>
                <a:gd name="connsiteX93" fmla="*/ 2706308 w 4052888"/>
                <a:gd name="connsiteY93" fmla="*/ 122296 h 3481330"/>
                <a:gd name="connsiteX94" fmla="*/ 2026444 w 4052888"/>
                <a:gd name="connsiteY94" fmla="*/ 0 h 3481330"/>
                <a:gd name="connsiteX95" fmla="*/ 2074863 w 4052888"/>
                <a:gd name="connsiteY95" fmla="*/ 48161 h 3481330"/>
                <a:gd name="connsiteX96" fmla="*/ 2074863 w 4052888"/>
                <a:gd name="connsiteY96" fmla="*/ 380465 h 3481330"/>
                <a:gd name="connsiteX97" fmla="*/ 2026444 w 4052888"/>
                <a:gd name="connsiteY97" fmla="*/ 428626 h 3481330"/>
                <a:gd name="connsiteX98" fmla="*/ 1978025 w 4052888"/>
                <a:gd name="connsiteY98" fmla="*/ 380465 h 3481330"/>
                <a:gd name="connsiteX99" fmla="*/ 1978025 w 4052888"/>
                <a:gd name="connsiteY99" fmla="*/ 48161 h 3481330"/>
                <a:gd name="connsiteX100" fmla="*/ 2026444 w 4052888"/>
                <a:gd name="connsiteY100" fmla="*/ 0 h 348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052888" h="3481330">
                  <a:moveTo>
                    <a:pt x="3192281" y="3149659"/>
                  </a:moveTo>
                  <a:cubicBezTo>
                    <a:pt x="3204494" y="3149659"/>
                    <a:pt x="3216707" y="3154480"/>
                    <a:pt x="3226286" y="3164121"/>
                  </a:cubicBezTo>
                  <a:lnTo>
                    <a:pt x="3460013" y="3399377"/>
                  </a:lnTo>
                  <a:cubicBezTo>
                    <a:pt x="3478213" y="3417696"/>
                    <a:pt x="3478213" y="3448549"/>
                    <a:pt x="3460013" y="3466868"/>
                  </a:cubicBezTo>
                  <a:cubicBezTo>
                    <a:pt x="3440855" y="3486151"/>
                    <a:pt x="3410202" y="3486151"/>
                    <a:pt x="3392002" y="3466868"/>
                  </a:cubicBezTo>
                  <a:lnTo>
                    <a:pt x="3158275" y="3232577"/>
                  </a:lnTo>
                  <a:cubicBezTo>
                    <a:pt x="3140075" y="3213294"/>
                    <a:pt x="3140075" y="3182440"/>
                    <a:pt x="3158275" y="3164121"/>
                  </a:cubicBezTo>
                  <a:cubicBezTo>
                    <a:pt x="3167854" y="3154480"/>
                    <a:pt x="3180068" y="3149659"/>
                    <a:pt x="3192281" y="3149659"/>
                  </a:cubicBezTo>
                  <a:close/>
                  <a:moveTo>
                    <a:pt x="861618" y="3149659"/>
                  </a:moveTo>
                  <a:cubicBezTo>
                    <a:pt x="873853" y="3149659"/>
                    <a:pt x="886089" y="3154480"/>
                    <a:pt x="895206" y="3164121"/>
                  </a:cubicBezTo>
                  <a:cubicBezTo>
                    <a:pt x="914400" y="3182440"/>
                    <a:pt x="914400" y="3213294"/>
                    <a:pt x="895206" y="3232577"/>
                  </a:cubicBezTo>
                  <a:lnTo>
                    <a:pt x="662005" y="3466868"/>
                  </a:lnTo>
                  <a:cubicBezTo>
                    <a:pt x="642812" y="3486151"/>
                    <a:pt x="612102" y="3486151"/>
                    <a:pt x="593868" y="3466868"/>
                  </a:cubicBezTo>
                  <a:cubicBezTo>
                    <a:pt x="574675" y="3448549"/>
                    <a:pt x="574675" y="3417696"/>
                    <a:pt x="593868" y="3399377"/>
                  </a:cubicBezTo>
                  <a:lnTo>
                    <a:pt x="828029" y="3164121"/>
                  </a:lnTo>
                  <a:cubicBezTo>
                    <a:pt x="837146" y="3154480"/>
                    <a:pt x="849382" y="3149659"/>
                    <a:pt x="861618" y="3149659"/>
                  </a:cubicBezTo>
                  <a:close/>
                  <a:moveTo>
                    <a:pt x="529494" y="2675490"/>
                  </a:moveTo>
                  <a:cubicBezTo>
                    <a:pt x="548199" y="2674723"/>
                    <a:pt x="566363" y="2685188"/>
                    <a:pt x="574276" y="2703231"/>
                  </a:cubicBezTo>
                  <a:cubicBezTo>
                    <a:pt x="585787" y="2727289"/>
                    <a:pt x="575236" y="2756158"/>
                    <a:pt x="551256" y="2767706"/>
                  </a:cubicBezTo>
                  <a:lnTo>
                    <a:pt x="251029" y="2907241"/>
                  </a:lnTo>
                  <a:cubicBezTo>
                    <a:pt x="227049" y="2917826"/>
                    <a:pt x="198273" y="2907241"/>
                    <a:pt x="187722" y="2883183"/>
                  </a:cubicBezTo>
                  <a:cubicBezTo>
                    <a:pt x="176212" y="2859125"/>
                    <a:pt x="186763" y="2830256"/>
                    <a:pt x="210743" y="2819671"/>
                  </a:cubicBezTo>
                  <a:lnTo>
                    <a:pt x="510970" y="2680136"/>
                  </a:lnTo>
                  <a:cubicBezTo>
                    <a:pt x="516965" y="2677249"/>
                    <a:pt x="523260" y="2675745"/>
                    <a:pt x="529494" y="2675490"/>
                  </a:cubicBezTo>
                  <a:close/>
                  <a:moveTo>
                    <a:pt x="3571259" y="2551336"/>
                  </a:moveTo>
                  <a:cubicBezTo>
                    <a:pt x="3577402" y="2551034"/>
                    <a:pt x="3583650" y="2551999"/>
                    <a:pt x="3589658" y="2554411"/>
                  </a:cubicBezTo>
                  <a:lnTo>
                    <a:pt x="3901099" y="2669225"/>
                  </a:lnTo>
                  <a:cubicBezTo>
                    <a:pt x="3926091" y="2677908"/>
                    <a:pt x="3938587" y="2705888"/>
                    <a:pt x="3929936" y="2730973"/>
                  </a:cubicBezTo>
                  <a:cubicBezTo>
                    <a:pt x="3920324" y="2756058"/>
                    <a:pt x="3893409" y="2768601"/>
                    <a:pt x="3868417" y="2759918"/>
                  </a:cubicBezTo>
                  <a:lnTo>
                    <a:pt x="3556976" y="2645104"/>
                  </a:lnTo>
                  <a:cubicBezTo>
                    <a:pt x="3531983" y="2635456"/>
                    <a:pt x="3519487" y="2608441"/>
                    <a:pt x="3528138" y="2583356"/>
                  </a:cubicBezTo>
                  <a:cubicBezTo>
                    <a:pt x="3535348" y="2564542"/>
                    <a:pt x="3552830" y="2552240"/>
                    <a:pt x="3571259" y="2551336"/>
                  </a:cubicBezTo>
                  <a:close/>
                  <a:moveTo>
                    <a:pt x="3673832" y="1982788"/>
                  </a:moveTo>
                  <a:lnTo>
                    <a:pt x="4004906" y="1982788"/>
                  </a:lnTo>
                  <a:cubicBezTo>
                    <a:pt x="4031776" y="1982788"/>
                    <a:pt x="4052888" y="2004092"/>
                    <a:pt x="4052888" y="2031207"/>
                  </a:cubicBezTo>
                  <a:cubicBezTo>
                    <a:pt x="4052888" y="2058322"/>
                    <a:pt x="4031776" y="2079626"/>
                    <a:pt x="4004906" y="2079626"/>
                  </a:cubicBezTo>
                  <a:lnTo>
                    <a:pt x="3673832" y="2079626"/>
                  </a:lnTo>
                  <a:cubicBezTo>
                    <a:pt x="3647922" y="2079626"/>
                    <a:pt x="3625850" y="2058322"/>
                    <a:pt x="3625850" y="2031207"/>
                  </a:cubicBezTo>
                  <a:cubicBezTo>
                    <a:pt x="3625850" y="2004092"/>
                    <a:pt x="3647922" y="1982788"/>
                    <a:pt x="3673832" y="1982788"/>
                  </a:cubicBezTo>
                  <a:close/>
                  <a:moveTo>
                    <a:pt x="47982" y="1982788"/>
                  </a:moveTo>
                  <a:lnTo>
                    <a:pt x="379056" y="1982788"/>
                  </a:lnTo>
                  <a:cubicBezTo>
                    <a:pt x="405926" y="1982788"/>
                    <a:pt x="427038" y="2004092"/>
                    <a:pt x="427038" y="2031207"/>
                  </a:cubicBezTo>
                  <a:cubicBezTo>
                    <a:pt x="427038" y="2058322"/>
                    <a:pt x="405926" y="2079626"/>
                    <a:pt x="379056" y="2079626"/>
                  </a:cubicBezTo>
                  <a:lnTo>
                    <a:pt x="47982" y="2079626"/>
                  </a:lnTo>
                  <a:cubicBezTo>
                    <a:pt x="22072" y="2079626"/>
                    <a:pt x="0" y="2058322"/>
                    <a:pt x="0" y="2031207"/>
                  </a:cubicBezTo>
                  <a:cubicBezTo>
                    <a:pt x="0" y="2004092"/>
                    <a:pt x="22072" y="1982788"/>
                    <a:pt x="47982" y="1982788"/>
                  </a:cubicBezTo>
                  <a:close/>
                  <a:moveTo>
                    <a:pt x="167960" y="1299786"/>
                  </a:moveTo>
                  <a:cubicBezTo>
                    <a:pt x="174208" y="1299441"/>
                    <a:pt x="180622" y="1300279"/>
                    <a:pt x="186856" y="1302435"/>
                  </a:cubicBezTo>
                  <a:lnTo>
                    <a:pt x="497584" y="1416434"/>
                  </a:lnTo>
                  <a:cubicBezTo>
                    <a:pt x="522519" y="1426014"/>
                    <a:pt x="534987" y="1453795"/>
                    <a:pt x="525396" y="1477744"/>
                  </a:cubicBezTo>
                  <a:cubicBezTo>
                    <a:pt x="516765" y="1502652"/>
                    <a:pt x="488953" y="1516063"/>
                    <a:pt x="464018" y="1506483"/>
                  </a:cubicBezTo>
                  <a:lnTo>
                    <a:pt x="154248" y="1392485"/>
                  </a:lnTo>
                  <a:cubicBezTo>
                    <a:pt x="129313" y="1383863"/>
                    <a:pt x="115887" y="1356082"/>
                    <a:pt x="125477" y="1331174"/>
                  </a:cubicBezTo>
                  <a:cubicBezTo>
                    <a:pt x="131951" y="1312494"/>
                    <a:pt x="149214" y="1300818"/>
                    <a:pt x="167960" y="1299786"/>
                  </a:cubicBezTo>
                  <a:close/>
                  <a:moveTo>
                    <a:pt x="3820888" y="1149902"/>
                  </a:moveTo>
                  <a:cubicBezTo>
                    <a:pt x="3839743" y="1149135"/>
                    <a:pt x="3857521" y="1159600"/>
                    <a:pt x="3866140" y="1177643"/>
                  </a:cubicBezTo>
                  <a:cubicBezTo>
                    <a:pt x="3876675" y="1201701"/>
                    <a:pt x="3867098" y="1230570"/>
                    <a:pt x="3842197" y="1241156"/>
                  </a:cubicBezTo>
                  <a:lnTo>
                    <a:pt x="3543389" y="1380690"/>
                  </a:lnTo>
                  <a:cubicBezTo>
                    <a:pt x="3519446" y="1392238"/>
                    <a:pt x="3490715" y="1381653"/>
                    <a:pt x="3479222" y="1357595"/>
                  </a:cubicBezTo>
                  <a:cubicBezTo>
                    <a:pt x="3468687" y="1333537"/>
                    <a:pt x="3479222" y="1304668"/>
                    <a:pt x="3503165" y="1293120"/>
                  </a:cubicBezTo>
                  <a:lnTo>
                    <a:pt x="3801973" y="1154548"/>
                  </a:lnTo>
                  <a:cubicBezTo>
                    <a:pt x="3808198" y="1151661"/>
                    <a:pt x="3814603" y="1150157"/>
                    <a:pt x="3820888" y="1149902"/>
                  </a:cubicBezTo>
                  <a:close/>
                  <a:moveTo>
                    <a:pt x="3425649" y="581062"/>
                  </a:moveTo>
                  <a:cubicBezTo>
                    <a:pt x="3437982" y="581062"/>
                    <a:pt x="3450434" y="585860"/>
                    <a:pt x="3460013" y="595457"/>
                  </a:cubicBezTo>
                  <a:cubicBezTo>
                    <a:pt x="3478213" y="613691"/>
                    <a:pt x="3478213" y="644400"/>
                    <a:pt x="3460013" y="662634"/>
                  </a:cubicBezTo>
                  <a:lnTo>
                    <a:pt x="3226286" y="896795"/>
                  </a:lnTo>
                  <a:cubicBezTo>
                    <a:pt x="3207128" y="915988"/>
                    <a:pt x="3177433" y="915988"/>
                    <a:pt x="3158275" y="896795"/>
                  </a:cubicBezTo>
                  <a:cubicBezTo>
                    <a:pt x="3140075" y="878561"/>
                    <a:pt x="3140075" y="847851"/>
                    <a:pt x="3158275" y="829618"/>
                  </a:cubicBezTo>
                  <a:lnTo>
                    <a:pt x="3392002" y="595457"/>
                  </a:lnTo>
                  <a:cubicBezTo>
                    <a:pt x="3401102" y="585860"/>
                    <a:pt x="3413316" y="581062"/>
                    <a:pt x="3425649" y="581062"/>
                  </a:cubicBezTo>
                  <a:close/>
                  <a:moveTo>
                    <a:pt x="627577" y="581061"/>
                  </a:moveTo>
                  <a:cubicBezTo>
                    <a:pt x="639933" y="581062"/>
                    <a:pt x="652409" y="585860"/>
                    <a:pt x="662005" y="595457"/>
                  </a:cubicBezTo>
                  <a:lnTo>
                    <a:pt x="895206" y="829617"/>
                  </a:lnTo>
                  <a:cubicBezTo>
                    <a:pt x="914400" y="847851"/>
                    <a:pt x="914400" y="878561"/>
                    <a:pt x="895206" y="896795"/>
                  </a:cubicBezTo>
                  <a:cubicBezTo>
                    <a:pt x="876972" y="915988"/>
                    <a:pt x="846263" y="915988"/>
                    <a:pt x="828029" y="896795"/>
                  </a:cubicBezTo>
                  <a:lnTo>
                    <a:pt x="593868" y="662634"/>
                  </a:lnTo>
                  <a:cubicBezTo>
                    <a:pt x="574675" y="644400"/>
                    <a:pt x="574675" y="613691"/>
                    <a:pt x="593868" y="595457"/>
                  </a:cubicBezTo>
                  <a:cubicBezTo>
                    <a:pt x="602985" y="585860"/>
                    <a:pt x="615221" y="581062"/>
                    <a:pt x="627577" y="581061"/>
                  </a:cubicBezTo>
                  <a:close/>
                  <a:moveTo>
                    <a:pt x="1194315" y="184275"/>
                  </a:moveTo>
                  <a:cubicBezTo>
                    <a:pt x="1213006" y="183915"/>
                    <a:pt x="1231292" y="194346"/>
                    <a:pt x="1239898" y="212331"/>
                  </a:cubicBezTo>
                  <a:lnTo>
                    <a:pt x="1377588" y="512558"/>
                  </a:lnTo>
                  <a:cubicBezTo>
                    <a:pt x="1389062" y="536538"/>
                    <a:pt x="1378544" y="565314"/>
                    <a:pt x="1354639" y="575865"/>
                  </a:cubicBezTo>
                  <a:cubicBezTo>
                    <a:pt x="1330735" y="587375"/>
                    <a:pt x="1302050" y="576824"/>
                    <a:pt x="1291532" y="552844"/>
                  </a:cubicBezTo>
                  <a:lnTo>
                    <a:pt x="1152886" y="252617"/>
                  </a:lnTo>
                  <a:cubicBezTo>
                    <a:pt x="1141412" y="228637"/>
                    <a:pt x="1151930" y="199861"/>
                    <a:pt x="1175834" y="188351"/>
                  </a:cubicBezTo>
                  <a:cubicBezTo>
                    <a:pt x="1181810" y="185713"/>
                    <a:pt x="1188085" y="184395"/>
                    <a:pt x="1194315" y="184275"/>
                  </a:cubicBezTo>
                  <a:close/>
                  <a:moveTo>
                    <a:pt x="2706308" y="122296"/>
                  </a:moveTo>
                  <a:cubicBezTo>
                    <a:pt x="2712458" y="122086"/>
                    <a:pt x="2718786" y="123108"/>
                    <a:pt x="2724995" y="125515"/>
                  </a:cubicBezTo>
                  <a:cubicBezTo>
                    <a:pt x="2749832" y="134179"/>
                    <a:pt x="2762250" y="162097"/>
                    <a:pt x="2753653" y="187126"/>
                  </a:cubicBezTo>
                  <a:lnTo>
                    <a:pt x="2639978" y="498069"/>
                  </a:lnTo>
                  <a:cubicBezTo>
                    <a:pt x="2631381" y="523099"/>
                    <a:pt x="2603679" y="536576"/>
                    <a:pt x="2578842" y="526949"/>
                  </a:cubicBezTo>
                  <a:cubicBezTo>
                    <a:pt x="2554006" y="518285"/>
                    <a:pt x="2541587" y="490368"/>
                    <a:pt x="2550185" y="465339"/>
                  </a:cubicBezTo>
                  <a:lnTo>
                    <a:pt x="2663859" y="153432"/>
                  </a:lnTo>
                  <a:cubicBezTo>
                    <a:pt x="2671024" y="134661"/>
                    <a:pt x="2687860" y="122928"/>
                    <a:pt x="2706308" y="122296"/>
                  </a:cubicBezTo>
                  <a:close/>
                  <a:moveTo>
                    <a:pt x="2026444" y="0"/>
                  </a:moveTo>
                  <a:cubicBezTo>
                    <a:pt x="2053559" y="0"/>
                    <a:pt x="2074863" y="22154"/>
                    <a:pt x="2074863" y="48161"/>
                  </a:cubicBezTo>
                  <a:lnTo>
                    <a:pt x="2074863" y="380465"/>
                  </a:lnTo>
                  <a:cubicBezTo>
                    <a:pt x="2074863" y="407435"/>
                    <a:pt x="2053559" y="428626"/>
                    <a:pt x="2026444" y="428626"/>
                  </a:cubicBezTo>
                  <a:cubicBezTo>
                    <a:pt x="2000298" y="428626"/>
                    <a:pt x="1978025" y="407435"/>
                    <a:pt x="1978025" y="380465"/>
                  </a:cubicBezTo>
                  <a:lnTo>
                    <a:pt x="1978025" y="48161"/>
                  </a:lnTo>
                  <a:cubicBezTo>
                    <a:pt x="1978025" y="22154"/>
                    <a:pt x="2000298" y="0"/>
                    <a:pt x="2026444" y="0"/>
                  </a:cubicBezTo>
                  <a:close/>
                </a:path>
              </a:pathLst>
            </a:custGeom>
            <a:solidFill>
              <a:srgbClr val="282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grpSp>
      <p:grpSp>
        <p:nvGrpSpPr>
          <p:cNvPr id="24" name="Group 23">
            <a:extLst>
              <a:ext uri="{FF2B5EF4-FFF2-40B4-BE49-F238E27FC236}">
                <a16:creationId xmlns:a16="http://schemas.microsoft.com/office/drawing/2014/main" id="{068AA4EC-1E94-4FD5-951C-D73140837861}"/>
              </a:ext>
            </a:extLst>
          </p:cNvPr>
          <p:cNvGrpSpPr/>
          <p:nvPr/>
        </p:nvGrpSpPr>
        <p:grpSpPr>
          <a:xfrm>
            <a:off x="1578783" y="1741623"/>
            <a:ext cx="1277840" cy="1730486"/>
            <a:chOff x="8381675" y="2631274"/>
            <a:chExt cx="2463781" cy="3336518"/>
          </a:xfrm>
        </p:grpSpPr>
        <p:sp>
          <p:nvSpPr>
            <p:cNvPr id="25" name="Freeform: Shape 24">
              <a:extLst>
                <a:ext uri="{FF2B5EF4-FFF2-40B4-BE49-F238E27FC236}">
                  <a16:creationId xmlns:a16="http://schemas.microsoft.com/office/drawing/2014/main" id="{669328CD-0D3D-4311-A0D7-CB05A19BE99B}"/>
                </a:ext>
              </a:extLst>
            </p:cNvPr>
            <p:cNvSpPr/>
            <p:nvPr/>
          </p:nvSpPr>
          <p:spPr>
            <a:xfrm rot="10800000">
              <a:off x="9058910" y="3525574"/>
              <a:ext cx="1145591" cy="216442"/>
            </a:xfrm>
            <a:custGeom>
              <a:avLst/>
              <a:gdLst>
                <a:gd name="connsiteX0" fmla="*/ 1004240 w 1145591"/>
                <a:gd name="connsiteY0" fmla="*/ 216442 h 216442"/>
                <a:gd name="connsiteX1" fmla="*/ 152900 w 1145591"/>
                <a:gd name="connsiteY1" fmla="*/ 216442 h 216442"/>
                <a:gd name="connsiteX2" fmla="*/ 87966 w 1145591"/>
                <a:gd name="connsiteY2" fmla="*/ 176760 h 216442"/>
                <a:gd name="connsiteX3" fmla="*/ 49017 w 1145591"/>
                <a:gd name="connsiteY3" fmla="*/ 100667 h 216442"/>
                <a:gd name="connsiteX4" fmla="*/ 0 w 1145591"/>
                <a:gd name="connsiteY4" fmla="*/ 11723 h 216442"/>
                <a:gd name="connsiteX5" fmla="*/ 7314 w 1145591"/>
                <a:gd name="connsiteY5" fmla="*/ 16495 h 216442"/>
                <a:gd name="connsiteX6" fmla="*/ 31713 w 1145591"/>
                <a:gd name="connsiteY6" fmla="*/ 30640 h 216442"/>
                <a:gd name="connsiteX7" fmla="*/ 56843 w 1145591"/>
                <a:gd name="connsiteY7" fmla="*/ 42835 h 216442"/>
                <a:gd name="connsiteX8" fmla="*/ 83193 w 1145591"/>
                <a:gd name="connsiteY8" fmla="*/ 53810 h 216442"/>
                <a:gd name="connsiteX9" fmla="*/ 110520 w 1145591"/>
                <a:gd name="connsiteY9" fmla="*/ 63321 h 216442"/>
                <a:gd name="connsiteX10" fmla="*/ 138334 w 1145591"/>
                <a:gd name="connsiteY10" fmla="*/ 70882 h 216442"/>
                <a:gd name="connsiteX11" fmla="*/ 166637 w 1145591"/>
                <a:gd name="connsiteY11" fmla="*/ 76978 h 216442"/>
                <a:gd name="connsiteX12" fmla="*/ 195182 w 1145591"/>
                <a:gd name="connsiteY12" fmla="*/ 81124 h 216442"/>
                <a:gd name="connsiteX13" fmla="*/ 223974 w 1145591"/>
                <a:gd name="connsiteY13" fmla="*/ 83320 h 216442"/>
                <a:gd name="connsiteX14" fmla="*/ 252276 w 1145591"/>
                <a:gd name="connsiteY14" fmla="*/ 83320 h 216442"/>
                <a:gd name="connsiteX15" fmla="*/ 280822 w 1145591"/>
                <a:gd name="connsiteY15" fmla="*/ 81369 h 216442"/>
                <a:gd name="connsiteX16" fmla="*/ 308636 w 1145591"/>
                <a:gd name="connsiteY16" fmla="*/ 77223 h 216442"/>
                <a:gd name="connsiteX17" fmla="*/ 335962 w 1145591"/>
                <a:gd name="connsiteY17" fmla="*/ 70882 h 216442"/>
                <a:gd name="connsiteX18" fmla="*/ 362556 w 1145591"/>
                <a:gd name="connsiteY18" fmla="*/ 62102 h 216442"/>
                <a:gd name="connsiteX19" fmla="*/ 388175 w 1145591"/>
                <a:gd name="connsiteY19" fmla="*/ 51127 h 216442"/>
                <a:gd name="connsiteX20" fmla="*/ 412330 w 1145591"/>
                <a:gd name="connsiteY20" fmla="*/ 37226 h 216442"/>
                <a:gd name="connsiteX21" fmla="*/ 435264 w 1145591"/>
                <a:gd name="connsiteY21" fmla="*/ 21129 h 216442"/>
                <a:gd name="connsiteX22" fmla="*/ 456979 w 1145591"/>
                <a:gd name="connsiteY22" fmla="*/ 1861 h 216442"/>
                <a:gd name="connsiteX23" fmla="*/ 458634 w 1145591"/>
                <a:gd name="connsiteY23" fmla="*/ 0 h 216442"/>
                <a:gd name="connsiteX24" fmla="*/ 578569 w 1145591"/>
                <a:gd name="connsiteY24" fmla="*/ 0 h 216442"/>
                <a:gd name="connsiteX25" fmla="*/ 722556 w 1145591"/>
                <a:gd name="connsiteY25" fmla="*/ 0 h 216442"/>
                <a:gd name="connsiteX26" fmla="*/ 724241 w 1145591"/>
                <a:gd name="connsiteY26" fmla="*/ 1847 h 216442"/>
                <a:gd name="connsiteX27" fmla="*/ 745729 w 1145591"/>
                <a:gd name="connsiteY27" fmla="*/ 21118 h 216442"/>
                <a:gd name="connsiteX28" fmla="*/ 768926 w 1145591"/>
                <a:gd name="connsiteY28" fmla="*/ 37217 h 216442"/>
                <a:gd name="connsiteX29" fmla="*/ 793100 w 1145591"/>
                <a:gd name="connsiteY29" fmla="*/ 51120 h 216442"/>
                <a:gd name="connsiteX30" fmla="*/ 818739 w 1145591"/>
                <a:gd name="connsiteY30" fmla="*/ 62097 h 216442"/>
                <a:gd name="connsiteX31" fmla="*/ 845111 w 1145591"/>
                <a:gd name="connsiteY31" fmla="*/ 70879 h 216442"/>
                <a:gd name="connsiteX32" fmla="*/ 872704 w 1145591"/>
                <a:gd name="connsiteY32" fmla="*/ 77222 h 216442"/>
                <a:gd name="connsiteX33" fmla="*/ 900541 w 1145591"/>
                <a:gd name="connsiteY33" fmla="*/ 81370 h 216442"/>
                <a:gd name="connsiteX34" fmla="*/ 928623 w 1145591"/>
                <a:gd name="connsiteY34" fmla="*/ 83320 h 216442"/>
                <a:gd name="connsiteX35" fmla="*/ 957436 w 1145591"/>
                <a:gd name="connsiteY35" fmla="*/ 83320 h 216442"/>
                <a:gd name="connsiteX36" fmla="*/ 986005 w 1145591"/>
                <a:gd name="connsiteY36" fmla="*/ 81125 h 216442"/>
                <a:gd name="connsiteX37" fmla="*/ 1014819 w 1145591"/>
                <a:gd name="connsiteY37" fmla="*/ 76979 h 216442"/>
                <a:gd name="connsiteX38" fmla="*/ 1042900 w 1145591"/>
                <a:gd name="connsiteY38" fmla="*/ 70879 h 216442"/>
                <a:gd name="connsiteX39" fmla="*/ 1070738 w 1145591"/>
                <a:gd name="connsiteY39" fmla="*/ 63318 h 216442"/>
                <a:gd name="connsiteX40" fmla="*/ 1098086 w 1145591"/>
                <a:gd name="connsiteY40" fmla="*/ 53804 h 216442"/>
                <a:gd name="connsiteX41" fmla="*/ 1124458 w 1145591"/>
                <a:gd name="connsiteY41" fmla="*/ 42827 h 216442"/>
                <a:gd name="connsiteX42" fmla="*/ 1145591 w 1145591"/>
                <a:gd name="connsiteY42" fmla="*/ 32678 h 216442"/>
                <a:gd name="connsiteX43" fmla="*/ 1108121 w 1145591"/>
                <a:gd name="connsiteY43" fmla="*/ 100667 h 216442"/>
                <a:gd name="connsiteX44" fmla="*/ 1069172 w 1145591"/>
                <a:gd name="connsiteY44" fmla="*/ 176760 h 216442"/>
                <a:gd name="connsiteX45" fmla="*/ 1004240 w 1145591"/>
                <a:gd name="connsiteY45" fmla="*/ 216442 h 21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45591" h="216442">
                  <a:moveTo>
                    <a:pt x="1004240" y="216442"/>
                  </a:moveTo>
                  <a:lnTo>
                    <a:pt x="152900" y="216442"/>
                  </a:lnTo>
                  <a:cubicBezTo>
                    <a:pt x="124041" y="216442"/>
                    <a:pt x="98787" y="202011"/>
                    <a:pt x="87966" y="176760"/>
                  </a:cubicBezTo>
                  <a:cubicBezTo>
                    <a:pt x="78045" y="156919"/>
                    <a:pt x="64743" y="130541"/>
                    <a:pt x="49017" y="100667"/>
                  </a:cubicBezTo>
                  <a:lnTo>
                    <a:pt x="0" y="11723"/>
                  </a:lnTo>
                  <a:lnTo>
                    <a:pt x="7314" y="16495"/>
                  </a:lnTo>
                  <a:lnTo>
                    <a:pt x="31713" y="30640"/>
                  </a:lnTo>
                  <a:lnTo>
                    <a:pt x="56843" y="42835"/>
                  </a:lnTo>
                  <a:lnTo>
                    <a:pt x="83193" y="53810"/>
                  </a:lnTo>
                  <a:lnTo>
                    <a:pt x="110520" y="63321"/>
                  </a:lnTo>
                  <a:lnTo>
                    <a:pt x="138334" y="70882"/>
                  </a:lnTo>
                  <a:lnTo>
                    <a:pt x="166637" y="76978"/>
                  </a:lnTo>
                  <a:lnTo>
                    <a:pt x="195182" y="81124"/>
                  </a:lnTo>
                  <a:lnTo>
                    <a:pt x="223974" y="83320"/>
                  </a:lnTo>
                  <a:lnTo>
                    <a:pt x="252276" y="83320"/>
                  </a:lnTo>
                  <a:lnTo>
                    <a:pt x="280822" y="81369"/>
                  </a:lnTo>
                  <a:lnTo>
                    <a:pt x="308636" y="77223"/>
                  </a:lnTo>
                  <a:lnTo>
                    <a:pt x="335962" y="70882"/>
                  </a:lnTo>
                  <a:lnTo>
                    <a:pt x="362556" y="62102"/>
                  </a:lnTo>
                  <a:lnTo>
                    <a:pt x="388175" y="51127"/>
                  </a:lnTo>
                  <a:lnTo>
                    <a:pt x="412330" y="37226"/>
                  </a:lnTo>
                  <a:lnTo>
                    <a:pt x="435264" y="21129"/>
                  </a:lnTo>
                  <a:lnTo>
                    <a:pt x="456979" y="1861"/>
                  </a:lnTo>
                  <a:lnTo>
                    <a:pt x="458634" y="0"/>
                  </a:lnTo>
                  <a:lnTo>
                    <a:pt x="578569" y="0"/>
                  </a:lnTo>
                  <a:lnTo>
                    <a:pt x="722556" y="0"/>
                  </a:lnTo>
                  <a:lnTo>
                    <a:pt x="724241" y="1847"/>
                  </a:lnTo>
                  <a:lnTo>
                    <a:pt x="745729" y="21118"/>
                  </a:lnTo>
                  <a:lnTo>
                    <a:pt x="768926" y="37217"/>
                  </a:lnTo>
                  <a:lnTo>
                    <a:pt x="793100" y="51120"/>
                  </a:lnTo>
                  <a:lnTo>
                    <a:pt x="818739" y="62097"/>
                  </a:lnTo>
                  <a:lnTo>
                    <a:pt x="845111" y="70879"/>
                  </a:lnTo>
                  <a:lnTo>
                    <a:pt x="872704" y="77222"/>
                  </a:lnTo>
                  <a:lnTo>
                    <a:pt x="900541" y="81370"/>
                  </a:lnTo>
                  <a:lnTo>
                    <a:pt x="928623" y="83320"/>
                  </a:lnTo>
                  <a:lnTo>
                    <a:pt x="957436" y="83320"/>
                  </a:lnTo>
                  <a:lnTo>
                    <a:pt x="986005" y="81125"/>
                  </a:lnTo>
                  <a:lnTo>
                    <a:pt x="1014819" y="76979"/>
                  </a:lnTo>
                  <a:lnTo>
                    <a:pt x="1042900" y="70879"/>
                  </a:lnTo>
                  <a:lnTo>
                    <a:pt x="1070738" y="63318"/>
                  </a:lnTo>
                  <a:lnTo>
                    <a:pt x="1098086" y="53804"/>
                  </a:lnTo>
                  <a:lnTo>
                    <a:pt x="1124458" y="42827"/>
                  </a:lnTo>
                  <a:lnTo>
                    <a:pt x="1145591" y="32678"/>
                  </a:lnTo>
                  <a:lnTo>
                    <a:pt x="1108121" y="100667"/>
                  </a:lnTo>
                  <a:cubicBezTo>
                    <a:pt x="1092395" y="130541"/>
                    <a:pt x="1079092" y="156920"/>
                    <a:pt x="1069172" y="176760"/>
                  </a:cubicBezTo>
                  <a:cubicBezTo>
                    <a:pt x="1058351" y="202012"/>
                    <a:pt x="1033099" y="216442"/>
                    <a:pt x="1004240" y="216442"/>
                  </a:cubicBezTo>
                  <a:close/>
                </a:path>
              </a:pathLst>
            </a:custGeom>
            <a:solidFill>
              <a:srgbClr val="000000"/>
            </a:solidFill>
            <a:ln w="170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26" name="Group 25">
              <a:extLst>
                <a:ext uri="{FF2B5EF4-FFF2-40B4-BE49-F238E27FC236}">
                  <a16:creationId xmlns:a16="http://schemas.microsoft.com/office/drawing/2014/main" id="{79710503-A591-4DC8-A699-27130B1EDBBC}"/>
                </a:ext>
              </a:extLst>
            </p:cNvPr>
            <p:cNvGrpSpPr/>
            <p:nvPr/>
          </p:nvGrpSpPr>
          <p:grpSpPr>
            <a:xfrm>
              <a:off x="9171842" y="2631274"/>
              <a:ext cx="883445" cy="804348"/>
              <a:chOff x="4282342" y="3346450"/>
              <a:chExt cx="883445" cy="804348"/>
            </a:xfrm>
          </p:grpSpPr>
          <p:grpSp>
            <p:nvGrpSpPr>
              <p:cNvPr id="28" name="Group 27">
                <a:extLst>
                  <a:ext uri="{FF2B5EF4-FFF2-40B4-BE49-F238E27FC236}">
                    <a16:creationId xmlns:a16="http://schemas.microsoft.com/office/drawing/2014/main" id="{8890AA00-C757-43BD-83E9-53FBC34B78F6}"/>
                  </a:ext>
                </a:extLst>
              </p:cNvPr>
              <p:cNvGrpSpPr/>
              <p:nvPr/>
            </p:nvGrpSpPr>
            <p:grpSpPr>
              <a:xfrm>
                <a:off x="4282343" y="3747691"/>
                <a:ext cx="883444" cy="191691"/>
                <a:chOff x="4282343" y="3747691"/>
                <a:chExt cx="883444" cy="191691"/>
              </a:xfrm>
            </p:grpSpPr>
            <p:sp>
              <p:nvSpPr>
                <p:cNvPr id="37" name="Freeform 6">
                  <a:extLst>
                    <a:ext uri="{FF2B5EF4-FFF2-40B4-BE49-F238E27FC236}">
                      <a16:creationId xmlns:a16="http://schemas.microsoft.com/office/drawing/2014/main" id="{FC5925A6-46B0-49E6-8FC5-58CCD8E2FC07}"/>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38" name="Freeform 7">
                  <a:extLst>
                    <a:ext uri="{FF2B5EF4-FFF2-40B4-BE49-F238E27FC236}">
                      <a16:creationId xmlns:a16="http://schemas.microsoft.com/office/drawing/2014/main" id="{FB6BBDA5-6515-4B64-9C59-4873212E6E52}"/>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nvGrpSpPr>
              <p:cNvPr id="29" name="Group 28">
                <a:extLst>
                  <a:ext uri="{FF2B5EF4-FFF2-40B4-BE49-F238E27FC236}">
                    <a16:creationId xmlns:a16="http://schemas.microsoft.com/office/drawing/2014/main" id="{27201020-DE69-4879-B360-462BA8D78EF5}"/>
                  </a:ext>
                </a:extLst>
              </p:cNvPr>
              <p:cNvGrpSpPr/>
              <p:nvPr/>
            </p:nvGrpSpPr>
            <p:grpSpPr>
              <a:xfrm>
                <a:off x="4282343" y="3536951"/>
                <a:ext cx="883444" cy="192881"/>
                <a:chOff x="4282343" y="3536951"/>
                <a:chExt cx="883444" cy="192881"/>
              </a:xfrm>
            </p:grpSpPr>
            <p:sp>
              <p:nvSpPr>
                <p:cNvPr id="35" name="Freeform 8">
                  <a:extLst>
                    <a:ext uri="{FF2B5EF4-FFF2-40B4-BE49-F238E27FC236}">
                      <a16:creationId xmlns:a16="http://schemas.microsoft.com/office/drawing/2014/main" id="{EAB28645-E72D-4384-9172-E474D35EC2BB}"/>
                    </a:ext>
                  </a:extLst>
                </p:cNvPr>
                <p:cNvSpPr>
                  <a:spLocks/>
                </p:cNvSpPr>
                <p:nvPr/>
              </p:nvSpPr>
              <p:spPr bwMode="auto">
                <a:xfrm rot="10800000">
                  <a:off x="4282343" y="3536951"/>
                  <a:ext cx="883444" cy="19288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36" name="Freeform 9">
                  <a:extLst>
                    <a:ext uri="{FF2B5EF4-FFF2-40B4-BE49-F238E27FC236}">
                      <a16:creationId xmlns:a16="http://schemas.microsoft.com/office/drawing/2014/main" id="{67F1EAF2-B063-4696-9341-8648B907D977}"/>
                    </a:ext>
                  </a:extLst>
                </p:cNvPr>
                <p:cNvSpPr>
                  <a:spLocks/>
                </p:cNvSpPr>
                <p:nvPr/>
              </p:nvSpPr>
              <p:spPr bwMode="auto">
                <a:xfrm rot="10800000">
                  <a:off x="4884799" y="3536951"/>
                  <a:ext cx="280988" cy="19288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dirty="0"/>
                </a:p>
              </p:txBody>
            </p:sp>
          </p:grpSp>
          <p:sp>
            <p:nvSpPr>
              <p:cNvPr id="30" name="Freeform 10">
                <a:extLst>
                  <a:ext uri="{FF2B5EF4-FFF2-40B4-BE49-F238E27FC236}">
                    <a16:creationId xmlns:a16="http://schemas.microsoft.com/office/drawing/2014/main" id="{625E4DA4-80DE-42F8-B106-F064AEBBE5CC}"/>
                  </a:ext>
                </a:extLst>
              </p:cNvPr>
              <p:cNvSpPr>
                <a:spLocks/>
              </p:cNvSpPr>
              <p:nvPr/>
            </p:nvSpPr>
            <p:spPr bwMode="auto">
              <a:xfrm rot="10800000">
                <a:off x="4410930" y="3346450"/>
                <a:ext cx="626269" cy="172641"/>
              </a:xfrm>
              <a:custGeom>
                <a:avLst/>
                <a:gdLst>
                  <a:gd name="T0" fmla="*/ 509 w 1017"/>
                  <a:gd name="T1" fmla="*/ 281 h 281"/>
                  <a:gd name="T2" fmla="*/ 0 w 1017"/>
                  <a:gd name="T3" fmla="*/ 0 h 281"/>
                  <a:gd name="T4" fmla="*/ 1017 w 1017"/>
                  <a:gd name="T5" fmla="*/ 0 h 281"/>
                  <a:gd name="T6" fmla="*/ 509 w 1017"/>
                  <a:gd name="T7" fmla="*/ 281 h 281"/>
                </a:gdLst>
                <a:ahLst/>
                <a:cxnLst>
                  <a:cxn ang="0">
                    <a:pos x="T0" y="T1"/>
                  </a:cxn>
                  <a:cxn ang="0">
                    <a:pos x="T2" y="T3"/>
                  </a:cxn>
                  <a:cxn ang="0">
                    <a:pos x="T4" y="T5"/>
                  </a:cxn>
                  <a:cxn ang="0">
                    <a:pos x="T6" y="T7"/>
                  </a:cxn>
                </a:cxnLst>
                <a:rect l="0" t="0" r="r" b="b"/>
                <a:pathLst>
                  <a:path w="1017" h="281">
                    <a:moveTo>
                      <a:pt x="509" y="281"/>
                    </a:moveTo>
                    <a:cubicBezTo>
                      <a:pt x="243" y="281"/>
                      <a:pt x="24" y="157"/>
                      <a:pt x="0" y="0"/>
                    </a:cubicBezTo>
                    <a:lnTo>
                      <a:pt x="1017" y="0"/>
                    </a:lnTo>
                    <a:cubicBezTo>
                      <a:pt x="993" y="157"/>
                      <a:pt x="774" y="281"/>
                      <a:pt x="509" y="281"/>
                    </a:cubicBezTo>
                    <a:close/>
                  </a:path>
                </a:pathLst>
              </a:custGeom>
              <a:solidFill>
                <a:schemeClr val="bg2">
                  <a:lumMod val="50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31" name="Freeform 11">
                <a:extLst>
                  <a:ext uri="{FF2B5EF4-FFF2-40B4-BE49-F238E27FC236}">
                    <a16:creationId xmlns:a16="http://schemas.microsoft.com/office/drawing/2014/main" id="{BC457B1F-C881-40ED-9E49-B44F6AA7B9E0}"/>
                  </a:ext>
                </a:extLst>
              </p:cNvPr>
              <p:cNvSpPr>
                <a:spLocks/>
              </p:cNvSpPr>
              <p:nvPr/>
            </p:nvSpPr>
            <p:spPr bwMode="auto">
              <a:xfrm rot="10800000">
                <a:off x="4596668" y="3346450"/>
                <a:ext cx="440531" cy="172641"/>
              </a:xfrm>
              <a:custGeom>
                <a:avLst/>
                <a:gdLst>
                  <a:gd name="T0" fmla="*/ 416 w 716"/>
                  <a:gd name="T1" fmla="*/ 0 h 281"/>
                  <a:gd name="T2" fmla="*/ 0 w 716"/>
                  <a:gd name="T3" fmla="*/ 0 h 281"/>
                  <a:gd name="T4" fmla="*/ 509 w 716"/>
                  <a:gd name="T5" fmla="*/ 281 h 281"/>
                  <a:gd name="T6" fmla="*/ 716 w 716"/>
                  <a:gd name="T7" fmla="*/ 254 h 281"/>
                  <a:gd name="T8" fmla="*/ 416 w 716"/>
                  <a:gd name="T9" fmla="*/ 0 h 281"/>
                </a:gdLst>
                <a:ahLst/>
                <a:cxnLst>
                  <a:cxn ang="0">
                    <a:pos x="T0" y="T1"/>
                  </a:cxn>
                  <a:cxn ang="0">
                    <a:pos x="T2" y="T3"/>
                  </a:cxn>
                  <a:cxn ang="0">
                    <a:pos x="T4" y="T5"/>
                  </a:cxn>
                  <a:cxn ang="0">
                    <a:pos x="T6" y="T7"/>
                  </a:cxn>
                  <a:cxn ang="0">
                    <a:pos x="T8" y="T9"/>
                  </a:cxn>
                </a:cxnLst>
                <a:rect l="0" t="0" r="r" b="b"/>
                <a:pathLst>
                  <a:path w="716" h="281">
                    <a:moveTo>
                      <a:pt x="416" y="0"/>
                    </a:moveTo>
                    <a:lnTo>
                      <a:pt x="0" y="0"/>
                    </a:lnTo>
                    <a:cubicBezTo>
                      <a:pt x="24" y="157"/>
                      <a:pt x="243" y="281"/>
                      <a:pt x="509" y="281"/>
                    </a:cubicBezTo>
                    <a:cubicBezTo>
                      <a:pt x="582" y="281"/>
                      <a:pt x="653" y="272"/>
                      <a:pt x="716" y="254"/>
                    </a:cubicBezTo>
                    <a:cubicBezTo>
                      <a:pt x="552" y="210"/>
                      <a:pt x="433" y="113"/>
                      <a:pt x="416" y="0"/>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nvGrpSpPr>
              <p:cNvPr id="32" name="Group 31">
                <a:extLst>
                  <a:ext uri="{FF2B5EF4-FFF2-40B4-BE49-F238E27FC236}">
                    <a16:creationId xmlns:a16="http://schemas.microsoft.com/office/drawing/2014/main" id="{7EF9B524-FBCB-4C29-917A-97207010651E}"/>
                  </a:ext>
                </a:extLst>
              </p:cNvPr>
              <p:cNvGrpSpPr/>
              <p:nvPr/>
            </p:nvGrpSpPr>
            <p:grpSpPr>
              <a:xfrm>
                <a:off x="4282342" y="3959107"/>
                <a:ext cx="883444" cy="191691"/>
                <a:chOff x="4282343" y="3747691"/>
                <a:chExt cx="883444" cy="191691"/>
              </a:xfrm>
            </p:grpSpPr>
            <p:sp>
              <p:nvSpPr>
                <p:cNvPr id="33" name="Freeform 6">
                  <a:extLst>
                    <a:ext uri="{FF2B5EF4-FFF2-40B4-BE49-F238E27FC236}">
                      <a16:creationId xmlns:a16="http://schemas.microsoft.com/office/drawing/2014/main" id="{402F0A50-DCD7-4244-9E2C-BCB7DC297B24}"/>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34" name="Freeform 7">
                  <a:extLst>
                    <a:ext uri="{FF2B5EF4-FFF2-40B4-BE49-F238E27FC236}">
                      <a16:creationId xmlns:a16="http://schemas.microsoft.com/office/drawing/2014/main" id="{70852777-7189-4411-B7B7-A377E87DC445}"/>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sp>
          <p:nvSpPr>
            <p:cNvPr id="27" name="Freeform: Shape 26">
              <a:extLst>
                <a:ext uri="{FF2B5EF4-FFF2-40B4-BE49-F238E27FC236}">
                  <a16:creationId xmlns:a16="http://schemas.microsoft.com/office/drawing/2014/main" id="{9B0B3616-28F2-4A2B-92D7-4FF51ACAE6E7}"/>
                </a:ext>
              </a:extLst>
            </p:cNvPr>
            <p:cNvSpPr>
              <a:spLocks/>
            </p:cNvSpPr>
            <p:nvPr/>
          </p:nvSpPr>
          <p:spPr bwMode="auto">
            <a:xfrm rot="10800000">
              <a:off x="8381675" y="3761713"/>
              <a:ext cx="2463781" cy="2206079"/>
            </a:xfrm>
            <a:custGeom>
              <a:avLst/>
              <a:gdLst>
                <a:gd name="connsiteX0" fmla="*/ 1488295 w 1539722"/>
                <a:gd name="connsiteY0" fmla="*/ 646634 h 1378673"/>
                <a:gd name="connsiteX1" fmla="*/ 1493331 w 1539722"/>
                <a:gd name="connsiteY1" fmla="*/ 650903 h 1378673"/>
                <a:gd name="connsiteX2" fmla="*/ 1503250 w 1539722"/>
                <a:gd name="connsiteY2" fmla="*/ 661421 h 1378673"/>
                <a:gd name="connsiteX3" fmla="*/ 1512254 w 1539722"/>
                <a:gd name="connsiteY3" fmla="*/ 673464 h 1378673"/>
                <a:gd name="connsiteX4" fmla="*/ 1520036 w 1539722"/>
                <a:gd name="connsiteY4" fmla="*/ 686880 h 1378673"/>
                <a:gd name="connsiteX5" fmla="*/ 1526751 w 1539722"/>
                <a:gd name="connsiteY5" fmla="*/ 701514 h 1378673"/>
                <a:gd name="connsiteX6" fmla="*/ 1532397 w 1539722"/>
                <a:gd name="connsiteY6" fmla="*/ 717216 h 1378673"/>
                <a:gd name="connsiteX7" fmla="*/ 1536365 w 1539722"/>
                <a:gd name="connsiteY7" fmla="*/ 733680 h 1378673"/>
                <a:gd name="connsiteX8" fmla="*/ 1538959 w 1539722"/>
                <a:gd name="connsiteY8" fmla="*/ 750754 h 1378673"/>
                <a:gd name="connsiteX9" fmla="*/ 1539722 w 1539722"/>
                <a:gd name="connsiteY9" fmla="*/ 768285 h 1378673"/>
                <a:gd name="connsiteX10" fmla="*/ 1538959 w 1539722"/>
                <a:gd name="connsiteY10" fmla="*/ 786121 h 1378673"/>
                <a:gd name="connsiteX11" fmla="*/ 1535907 w 1539722"/>
                <a:gd name="connsiteY11" fmla="*/ 803652 h 1378673"/>
                <a:gd name="connsiteX12" fmla="*/ 1531176 w 1539722"/>
                <a:gd name="connsiteY12" fmla="*/ 821336 h 1378673"/>
                <a:gd name="connsiteX13" fmla="*/ 1524309 w 1539722"/>
                <a:gd name="connsiteY13" fmla="*/ 838409 h 1378673"/>
                <a:gd name="connsiteX14" fmla="*/ 1515001 w 1539722"/>
                <a:gd name="connsiteY14" fmla="*/ 854873 h 1378673"/>
                <a:gd name="connsiteX15" fmla="*/ 1503250 w 1539722"/>
                <a:gd name="connsiteY15" fmla="*/ 870728 h 1378673"/>
                <a:gd name="connsiteX16" fmla="*/ 1489058 w 1539722"/>
                <a:gd name="connsiteY16" fmla="*/ 885362 h 1378673"/>
                <a:gd name="connsiteX17" fmla="*/ 1480665 w 1539722"/>
                <a:gd name="connsiteY17" fmla="*/ 892070 h 1378673"/>
                <a:gd name="connsiteX18" fmla="*/ 1483565 w 1539722"/>
                <a:gd name="connsiteY18" fmla="*/ 897101 h 1378673"/>
                <a:gd name="connsiteX19" fmla="*/ 1487532 w 1539722"/>
                <a:gd name="connsiteY19" fmla="*/ 907162 h 1378673"/>
                <a:gd name="connsiteX20" fmla="*/ 1489974 w 1539722"/>
                <a:gd name="connsiteY20" fmla="*/ 917223 h 1378673"/>
                <a:gd name="connsiteX21" fmla="*/ 1491347 w 1539722"/>
                <a:gd name="connsiteY21" fmla="*/ 927437 h 1378673"/>
                <a:gd name="connsiteX22" fmla="*/ 1491347 w 1539722"/>
                <a:gd name="connsiteY22" fmla="*/ 937498 h 1378673"/>
                <a:gd name="connsiteX23" fmla="*/ 1490279 w 1539722"/>
                <a:gd name="connsiteY23" fmla="*/ 947102 h 1378673"/>
                <a:gd name="connsiteX24" fmla="*/ 1487074 w 1539722"/>
                <a:gd name="connsiteY24" fmla="*/ 961585 h 1378673"/>
                <a:gd name="connsiteX25" fmla="*/ 1479597 w 1539722"/>
                <a:gd name="connsiteY25" fmla="*/ 980183 h 1378673"/>
                <a:gd name="connsiteX26" fmla="*/ 1469831 w 1539722"/>
                <a:gd name="connsiteY26" fmla="*/ 997257 h 1378673"/>
                <a:gd name="connsiteX27" fmla="*/ 1458538 w 1539722"/>
                <a:gd name="connsiteY27" fmla="*/ 1012959 h 1378673"/>
                <a:gd name="connsiteX28" fmla="*/ 1446940 w 1539722"/>
                <a:gd name="connsiteY28" fmla="*/ 1026831 h 1378673"/>
                <a:gd name="connsiteX29" fmla="*/ 1441142 w 1539722"/>
                <a:gd name="connsiteY29" fmla="*/ 1032624 h 1378673"/>
                <a:gd name="connsiteX30" fmla="*/ 1440226 w 1539722"/>
                <a:gd name="connsiteY30" fmla="*/ 1024239 h 1378673"/>
                <a:gd name="connsiteX31" fmla="*/ 1436869 w 1539722"/>
                <a:gd name="connsiteY31" fmla="*/ 1007013 h 1378673"/>
                <a:gd name="connsiteX32" fmla="*/ 1431833 w 1539722"/>
                <a:gd name="connsiteY32" fmla="*/ 989482 h 1378673"/>
                <a:gd name="connsiteX33" fmla="*/ 1424813 w 1539722"/>
                <a:gd name="connsiteY33" fmla="*/ 971798 h 1378673"/>
                <a:gd name="connsiteX34" fmla="*/ 1420235 w 1539722"/>
                <a:gd name="connsiteY34" fmla="*/ 962957 h 1378673"/>
                <a:gd name="connsiteX35" fmla="*/ 1414894 w 1539722"/>
                <a:gd name="connsiteY35" fmla="*/ 953505 h 1378673"/>
                <a:gd name="connsiteX36" fmla="*/ 1402228 w 1539722"/>
                <a:gd name="connsiteY36" fmla="*/ 935669 h 1378673"/>
                <a:gd name="connsiteX37" fmla="*/ 1387426 w 1539722"/>
                <a:gd name="connsiteY37" fmla="*/ 919205 h 1378673"/>
                <a:gd name="connsiteX38" fmla="*/ 1370182 w 1539722"/>
                <a:gd name="connsiteY38" fmla="*/ 904723 h 1378673"/>
                <a:gd name="connsiteX39" fmla="*/ 1350802 w 1539722"/>
                <a:gd name="connsiteY39" fmla="*/ 891613 h 1378673"/>
                <a:gd name="connsiteX40" fmla="*/ 1329285 w 1539722"/>
                <a:gd name="connsiteY40" fmla="*/ 880027 h 1378673"/>
                <a:gd name="connsiteX41" fmla="*/ 1305479 w 1539722"/>
                <a:gd name="connsiteY41" fmla="*/ 870118 h 1378673"/>
                <a:gd name="connsiteX42" fmla="*/ 1279537 w 1539722"/>
                <a:gd name="connsiteY42" fmla="*/ 861733 h 1378673"/>
                <a:gd name="connsiteX43" fmla="*/ 1265802 w 1539722"/>
                <a:gd name="connsiteY43" fmla="*/ 858227 h 1378673"/>
                <a:gd name="connsiteX44" fmla="*/ 1258783 w 1539722"/>
                <a:gd name="connsiteY44" fmla="*/ 886734 h 1378673"/>
                <a:gd name="connsiteX45" fmla="*/ 1271144 w 1539722"/>
                <a:gd name="connsiteY45" fmla="*/ 889783 h 1378673"/>
                <a:gd name="connsiteX46" fmla="*/ 1294034 w 1539722"/>
                <a:gd name="connsiteY46" fmla="*/ 897101 h 1378673"/>
                <a:gd name="connsiteX47" fmla="*/ 1314940 w 1539722"/>
                <a:gd name="connsiteY47" fmla="*/ 905638 h 1378673"/>
                <a:gd name="connsiteX48" fmla="*/ 1334015 w 1539722"/>
                <a:gd name="connsiteY48" fmla="*/ 915699 h 1378673"/>
                <a:gd name="connsiteX49" fmla="*/ 1350954 w 1539722"/>
                <a:gd name="connsiteY49" fmla="*/ 926980 h 1378673"/>
                <a:gd name="connsiteX50" fmla="*/ 1366062 w 1539722"/>
                <a:gd name="connsiteY50" fmla="*/ 939480 h 1378673"/>
                <a:gd name="connsiteX51" fmla="*/ 1378880 w 1539722"/>
                <a:gd name="connsiteY51" fmla="*/ 953200 h 1378673"/>
                <a:gd name="connsiteX52" fmla="*/ 1389715 w 1539722"/>
                <a:gd name="connsiteY52" fmla="*/ 968445 h 1378673"/>
                <a:gd name="connsiteX53" fmla="*/ 1394293 w 1539722"/>
                <a:gd name="connsiteY53" fmla="*/ 976524 h 1378673"/>
                <a:gd name="connsiteX54" fmla="*/ 1397650 w 1539722"/>
                <a:gd name="connsiteY54" fmla="*/ 982927 h 1378673"/>
                <a:gd name="connsiteX55" fmla="*/ 1402991 w 1539722"/>
                <a:gd name="connsiteY55" fmla="*/ 995885 h 1378673"/>
                <a:gd name="connsiteX56" fmla="*/ 1407111 w 1539722"/>
                <a:gd name="connsiteY56" fmla="*/ 1008995 h 1378673"/>
                <a:gd name="connsiteX57" fmla="*/ 1409858 w 1539722"/>
                <a:gd name="connsiteY57" fmla="*/ 1021953 h 1378673"/>
                <a:gd name="connsiteX58" fmla="*/ 1412452 w 1539722"/>
                <a:gd name="connsiteY58" fmla="*/ 1041008 h 1378673"/>
                <a:gd name="connsiteX59" fmla="*/ 1412758 w 1539722"/>
                <a:gd name="connsiteY59" fmla="*/ 1065095 h 1378673"/>
                <a:gd name="connsiteX60" fmla="*/ 1410774 w 1539722"/>
                <a:gd name="connsiteY60" fmla="*/ 1086437 h 1378673"/>
                <a:gd name="connsiteX61" fmla="*/ 1407569 w 1539722"/>
                <a:gd name="connsiteY61" fmla="*/ 1104273 h 1378673"/>
                <a:gd name="connsiteX62" fmla="*/ 1402991 w 1539722"/>
                <a:gd name="connsiteY62" fmla="*/ 1122414 h 1378673"/>
                <a:gd name="connsiteX63" fmla="*/ 1401770 w 1539722"/>
                <a:gd name="connsiteY63" fmla="*/ 1125158 h 1378673"/>
                <a:gd name="connsiteX64" fmla="*/ 1402228 w 1539722"/>
                <a:gd name="connsiteY64" fmla="*/ 1125158 h 1378673"/>
                <a:gd name="connsiteX65" fmla="*/ 1399481 w 1539722"/>
                <a:gd name="connsiteY65" fmla="*/ 1132628 h 1378673"/>
                <a:gd name="connsiteX66" fmla="*/ 1393072 w 1539722"/>
                <a:gd name="connsiteY66" fmla="*/ 1146957 h 1378673"/>
                <a:gd name="connsiteX67" fmla="*/ 1386052 w 1539722"/>
                <a:gd name="connsiteY67" fmla="*/ 1160372 h 1378673"/>
                <a:gd name="connsiteX68" fmla="*/ 1378117 w 1539722"/>
                <a:gd name="connsiteY68" fmla="*/ 1173178 h 1378673"/>
                <a:gd name="connsiteX69" fmla="*/ 1369419 w 1539722"/>
                <a:gd name="connsiteY69" fmla="*/ 1185221 h 1378673"/>
                <a:gd name="connsiteX70" fmla="*/ 1360110 w 1539722"/>
                <a:gd name="connsiteY70" fmla="*/ 1196349 h 1378673"/>
                <a:gd name="connsiteX71" fmla="*/ 1345003 w 1539722"/>
                <a:gd name="connsiteY71" fmla="*/ 1211746 h 1378673"/>
                <a:gd name="connsiteX72" fmla="*/ 1323333 w 1539722"/>
                <a:gd name="connsiteY72" fmla="*/ 1229277 h 1378673"/>
                <a:gd name="connsiteX73" fmla="*/ 1300596 w 1539722"/>
                <a:gd name="connsiteY73" fmla="*/ 1243455 h 1378673"/>
                <a:gd name="connsiteX74" fmla="*/ 1277248 w 1539722"/>
                <a:gd name="connsiteY74" fmla="*/ 1253973 h 1378673"/>
                <a:gd name="connsiteX75" fmla="*/ 1254052 w 1539722"/>
                <a:gd name="connsiteY75" fmla="*/ 1260833 h 1378673"/>
                <a:gd name="connsiteX76" fmla="*/ 1243065 w 1539722"/>
                <a:gd name="connsiteY76" fmla="*/ 1262815 h 1378673"/>
                <a:gd name="connsiteX77" fmla="*/ 1247796 w 1539722"/>
                <a:gd name="connsiteY77" fmla="*/ 1252754 h 1378673"/>
                <a:gd name="connsiteX78" fmla="*/ 1256036 w 1539722"/>
                <a:gd name="connsiteY78" fmla="*/ 1230649 h 1378673"/>
                <a:gd name="connsiteX79" fmla="*/ 1261987 w 1539722"/>
                <a:gd name="connsiteY79" fmla="*/ 1206411 h 1378673"/>
                <a:gd name="connsiteX80" fmla="*/ 1264124 w 1539722"/>
                <a:gd name="connsiteY80" fmla="*/ 1186745 h 1378673"/>
                <a:gd name="connsiteX81" fmla="*/ 1264582 w 1539722"/>
                <a:gd name="connsiteY81" fmla="*/ 1173330 h 1378673"/>
                <a:gd name="connsiteX82" fmla="*/ 1264276 w 1539722"/>
                <a:gd name="connsiteY82" fmla="*/ 1166470 h 1378673"/>
                <a:gd name="connsiteX83" fmla="*/ 1263514 w 1539722"/>
                <a:gd name="connsiteY83" fmla="*/ 1155952 h 1378673"/>
                <a:gd name="connsiteX84" fmla="*/ 1260156 w 1539722"/>
                <a:gd name="connsiteY84" fmla="*/ 1135372 h 1378673"/>
                <a:gd name="connsiteX85" fmla="*/ 1254052 w 1539722"/>
                <a:gd name="connsiteY85" fmla="*/ 1115249 h 1378673"/>
                <a:gd name="connsiteX86" fmla="*/ 1245812 w 1539722"/>
                <a:gd name="connsiteY86" fmla="*/ 1095584 h 1378673"/>
                <a:gd name="connsiteX87" fmla="*/ 1234824 w 1539722"/>
                <a:gd name="connsiteY87" fmla="*/ 1076375 h 1378673"/>
                <a:gd name="connsiteX88" fmla="*/ 1221396 w 1539722"/>
                <a:gd name="connsiteY88" fmla="*/ 1057320 h 1378673"/>
                <a:gd name="connsiteX89" fmla="*/ 1205830 w 1539722"/>
                <a:gd name="connsiteY89" fmla="*/ 1039027 h 1378673"/>
                <a:gd name="connsiteX90" fmla="*/ 1187671 w 1539722"/>
                <a:gd name="connsiteY90" fmla="*/ 1021191 h 1378673"/>
                <a:gd name="connsiteX91" fmla="*/ 1177446 w 1539722"/>
                <a:gd name="connsiteY91" fmla="*/ 1012349 h 1378673"/>
                <a:gd name="connsiteX92" fmla="*/ 1182482 w 1539722"/>
                <a:gd name="connsiteY92" fmla="*/ 1002135 h 1378673"/>
                <a:gd name="connsiteX93" fmla="*/ 1189349 w 1539722"/>
                <a:gd name="connsiteY93" fmla="*/ 981707 h 1378673"/>
                <a:gd name="connsiteX94" fmla="*/ 1193775 w 1539722"/>
                <a:gd name="connsiteY94" fmla="*/ 961890 h 1378673"/>
                <a:gd name="connsiteX95" fmla="*/ 1195758 w 1539722"/>
                <a:gd name="connsiteY95" fmla="*/ 943749 h 1378673"/>
                <a:gd name="connsiteX96" fmla="*/ 1196369 w 1539722"/>
                <a:gd name="connsiteY96" fmla="*/ 920272 h 1378673"/>
                <a:gd name="connsiteX97" fmla="*/ 1194538 w 1539722"/>
                <a:gd name="connsiteY97" fmla="*/ 900912 h 1378673"/>
                <a:gd name="connsiteX98" fmla="*/ 1194080 w 1539722"/>
                <a:gd name="connsiteY98" fmla="*/ 898778 h 1378673"/>
                <a:gd name="connsiteX99" fmla="*/ 1165238 w 1539722"/>
                <a:gd name="connsiteY99" fmla="*/ 904418 h 1378673"/>
                <a:gd name="connsiteX100" fmla="*/ 1166459 w 1539722"/>
                <a:gd name="connsiteY100" fmla="*/ 910211 h 1378673"/>
                <a:gd name="connsiteX101" fmla="*/ 1167375 w 1539722"/>
                <a:gd name="connsiteY101" fmla="*/ 938261 h 1378673"/>
                <a:gd name="connsiteX102" fmla="*/ 1165391 w 1539722"/>
                <a:gd name="connsiteY102" fmla="*/ 956554 h 1378673"/>
                <a:gd name="connsiteX103" fmla="*/ 1162644 w 1539722"/>
                <a:gd name="connsiteY103" fmla="*/ 969817 h 1378673"/>
                <a:gd name="connsiteX104" fmla="*/ 1158524 w 1539722"/>
                <a:gd name="connsiteY104" fmla="*/ 983537 h 1378673"/>
                <a:gd name="connsiteX105" fmla="*/ 1152572 w 1539722"/>
                <a:gd name="connsiteY105" fmla="*/ 997562 h 1378673"/>
                <a:gd name="connsiteX106" fmla="*/ 1144942 w 1539722"/>
                <a:gd name="connsiteY106" fmla="*/ 1011129 h 1378673"/>
                <a:gd name="connsiteX107" fmla="*/ 1134565 w 1539722"/>
                <a:gd name="connsiteY107" fmla="*/ 1024544 h 1378673"/>
                <a:gd name="connsiteX108" fmla="*/ 1121899 w 1539722"/>
                <a:gd name="connsiteY108" fmla="*/ 1037045 h 1378673"/>
                <a:gd name="connsiteX109" fmla="*/ 1106487 w 1539722"/>
                <a:gd name="connsiteY109" fmla="*/ 1048631 h 1378673"/>
                <a:gd name="connsiteX110" fmla="*/ 1088174 w 1539722"/>
                <a:gd name="connsiteY110" fmla="*/ 1058844 h 1378673"/>
                <a:gd name="connsiteX111" fmla="*/ 1066352 w 1539722"/>
                <a:gd name="connsiteY111" fmla="*/ 1067076 h 1378673"/>
                <a:gd name="connsiteX112" fmla="*/ 1053839 w 1539722"/>
                <a:gd name="connsiteY112" fmla="*/ 1070583 h 1378673"/>
                <a:gd name="connsiteX113" fmla="*/ 1061011 w 1539722"/>
                <a:gd name="connsiteY113" fmla="*/ 1098937 h 1378673"/>
                <a:gd name="connsiteX114" fmla="*/ 1070168 w 1539722"/>
                <a:gd name="connsiteY114" fmla="*/ 1096498 h 1378673"/>
                <a:gd name="connsiteX115" fmla="*/ 1086954 w 1539722"/>
                <a:gd name="connsiteY115" fmla="*/ 1091010 h 1378673"/>
                <a:gd name="connsiteX116" fmla="*/ 1102214 w 1539722"/>
                <a:gd name="connsiteY116" fmla="*/ 1084455 h 1378673"/>
                <a:gd name="connsiteX117" fmla="*/ 1115948 w 1539722"/>
                <a:gd name="connsiteY117" fmla="*/ 1077138 h 1378673"/>
                <a:gd name="connsiteX118" fmla="*/ 1128309 w 1539722"/>
                <a:gd name="connsiteY118" fmla="*/ 1069211 h 1378673"/>
                <a:gd name="connsiteX119" fmla="*/ 1139296 w 1539722"/>
                <a:gd name="connsiteY119" fmla="*/ 1060674 h 1378673"/>
                <a:gd name="connsiteX120" fmla="*/ 1149215 w 1539722"/>
                <a:gd name="connsiteY120" fmla="*/ 1051679 h 1378673"/>
                <a:gd name="connsiteX121" fmla="*/ 1157913 w 1539722"/>
                <a:gd name="connsiteY121" fmla="*/ 1042380 h 1378673"/>
                <a:gd name="connsiteX122" fmla="*/ 1161881 w 1539722"/>
                <a:gd name="connsiteY122" fmla="*/ 1037502 h 1378673"/>
                <a:gd name="connsiteX123" fmla="*/ 1170427 w 1539722"/>
                <a:gd name="connsiteY123" fmla="*/ 1044972 h 1378673"/>
                <a:gd name="connsiteX124" fmla="*/ 1185687 w 1539722"/>
                <a:gd name="connsiteY124" fmla="*/ 1060369 h 1378673"/>
                <a:gd name="connsiteX125" fmla="*/ 1198810 w 1539722"/>
                <a:gd name="connsiteY125" fmla="*/ 1076223 h 1378673"/>
                <a:gd name="connsiteX126" fmla="*/ 1210103 w 1539722"/>
                <a:gd name="connsiteY126" fmla="*/ 1092230 h 1378673"/>
                <a:gd name="connsiteX127" fmla="*/ 1219259 w 1539722"/>
                <a:gd name="connsiteY127" fmla="*/ 1108389 h 1378673"/>
                <a:gd name="connsiteX128" fmla="*/ 1226431 w 1539722"/>
                <a:gd name="connsiteY128" fmla="*/ 1125005 h 1378673"/>
                <a:gd name="connsiteX129" fmla="*/ 1231467 w 1539722"/>
                <a:gd name="connsiteY129" fmla="*/ 1141774 h 1378673"/>
                <a:gd name="connsiteX130" fmla="*/ 1234519 w 1539722"/>
                <a:gd name="connsiteY130" fmla="*/ 1159000 h 1378673"/>
                <a:gd name="connsiteX131" fmla="*/ 1235130 w 1539722"/>
                <a:gd name="connsiteY131" fmla="*/ 1167690 h 1378673"/>
                <a:gd name="connsiteX132" fmla="*/ 1235282 w 1539722"/>
                <a:gd name="connsiteY132" fmla="*/ 1174550 h 1378673"/>
                <a:gd name="connsiteX133" fmla="*/ 1234672 w 1539722"/>
                <a:gd name="connsiteY133" fmla="*/ 1188117 h 1378673"/>
                <a:gd name="connsiteX134" fmla="*/ 1232841 w 1539722"/>
                <a:gd name="connsiteY134" fmla="*/ 1201380 h 1378673"/>
                <a:gd name="connsiteX135" fmla="*/ 1230094 w 1539722"/>
                <a:gd name="connsiteY135" fmla="*/ 1214033 h 1378673"/>
                <a:gd name="connsiteX136" fmla="*/ 1224448 w 1539722"/>
                <a:gd name="connsiteY136" fmla="*/ 1232021 h 1378673"/>
                <a:gd name="connsiteX137" fmla="*/ 1214681 w 1539722"/>
                <a:gd name="connsiteY137" fmla="*/ 1253669 h 1378673"/>
                <a:gd name="connsiteX138" fmla="*/ 1209493 w 1539722"/>
                <a:gd name="connsiteY138" fmla="*/ 1263120 h 1378673"/>
                <a:gd name="connsiteX139" fmla="*/ 1208424 w 1539722"/>
                <a:gd name="connsiteY139" fmla="*/ 1262815 h 1378673"/>
                <a:gd name="connsiteX140" fmla="*/ 1207356 w 1539722"/>
                <a:gd name="connsiteY140" fmla="*/ 1262663 h 1378673"/>
                <a:gd name="connsiteX141" fmla="*/ 1203846 w 1539722"/>
                <a:gd name="connsiteY141" fmla="*/ 1269370 h 1378673"/>
                <a:gd name="connsiteX142" fmla="*/ 1195301 w 1539722"/>
                <a:gd name="connsiteY142" fmla="*/ 1282176 h 1378673"/>
                <a:gd name="connsiteX143" fmla="*/ 1185382 w 1539722"/>
                <a:gd name="connsiteY143" fmla="*/ 1294524 h 1378673"/>
                <a:gd name="connsiteX144" fmla="*/ 1174394 w 1539722"/>
                <a:gd name="connsiteY144" fmla="*/ 1306110 h 1378673"/>
                <a:gd name="connsiteX145" fmla="*/ 1162034 w 1539722"/>
                <a:gd name="connsiteY145" fmla="*/ 1317238 h 1378673"/>
                <a:gd name="connsiteX146" fmla="*/ 1148605 w 1539722"/>
                <a:gd name="connsiteY146" fmla="*/ 1327452 h 1378673"/>
                <a:gd name="connsiteX147" fmla="*/ 1134413 w 1539722"/>
                <a:gd name="connsiteY147" fmla="*/ 1336903 h 1378673"/>
                <a:gd name="connsiteX148" fmla="*/ 1119153 w 1539722"/>
                <a:gd name="connsiteY148" fmla="*/ 1345745 h 1378673"/>
                <a:gd name="connsiteX149" fmla="*/ 1103282 w 1539722"/>
                <a:gd name="connsiteY149" fmla="*/ 1353367 h 1378673"/>
                <a:gd name="connsiteX150" fmla="*/ 1086801 w 1539722"/>
                <a:gd name="connsiteY150" fmla="*/ 1360227 h 1378673"/>
                <a:gd name="connsiteX151" fmla="*/ 1069710 w 1539722"/>
                <a:gd name="connsiteY151" fmla="*/ 1366173 h 1378673"/>
                <a:gd name="connsiteX152" fmla="*/ 1052313 w 1539722"/>
                <a:gd name="connsiteY152" fmla="*/ 1370898 h 1378673"/>
                <a:gd name="connsiteX153" fmla="*/ 1034764 w 1539722"/>
                <a:gd name="connsiteY153" fmla="*/ 1374710 h 1378673"/>
                <a:gd name="connsiteX154" fmla="*/ 1016757 w 1539722"/>
                <a:gd name="connsiteY154" fmla="*/ 1377301 h 1378673"/>
                <a:gd name="connsiteX155" fmla="*/ 998903 w 1539722"/>
                <a:gd name="connsiteY155" fmla="*/ 1378673 h 1378673"/>
                <a:gd name="connsiteX156" fmla="*/ 980896 w 1539722"/>
                <a:gd name="connsiteY156" fmla="*/ 1378673 h 1378673"/>
                <a:gd name="connsiteX157" fmla="*/ 963347 w 1539722"/>
                <a:gd name="connsiteY157" fmla="*/ 1377454 h 1378673"/>
                <a:gd name="connsiteX158" fmla="*/ 945950 w 1539722"/>
                <a:gd name="connsiteY158" fmla="*/ 1374862 h 1378673"/>
                <a:gd name="connsiteX159" fmla="*/ 928706 w 1539722"/>
                <a:gd name="connsiteY159" fmla="*/ 1370898 h 1378673"/>
                <a:gd name="connsiteX160" fmla="*/ 912225 w 1539722"/>
                <a:gd name="connsiteY160" fmla="*/ 1365410 h 1378673"/>
                <a:gd name="connsiteX161" fmla="*/ 896202 w 1539722"/>
                <a:gd name="connsiteY161" fmla="*/ 1358550 h 1378673"/>
                <a:gd name="connsiteX162" fmla="*/ 881095 w 1539722"/>
                <a:gd name="connsiteY162" fmla="*/ 1349861 h 1378673"/>
                <a:gd name="connsiteX163" fmla="*/ 866598 w 1539722"/>
                <a:gd name="connsiteY163" fmla="*/ 1339800 h 1378673"/>
                <a:gd name="connsiteX164" fmla="*/ 853169 w 1539722"/>
                <a:gd name="connsiteY164" fmla="*/ 1327757 h 1378673"/>
                <a:gd name="connsiteX165" fmla="*/ 840655 w 1539722"/>
                <a:gd name="connsiteY165" fmla="*/ 1314037 h 1378673"/>
                <a:gd name="connsiteX166" fmla="*/ 829363 w 1539722"/>
                <a:gd name="connsiteY166" fmla="*/ 1298640 h 1378673"/>
                <a:gd name="connsiteX167" fmla="*/ 819444 w 1539722"/>
                <a:gd name="connsiteY167" fmla="*/ 1281261 h 1378673"/>
                <a:gd name="connsiteX168" fmla="*/ 810745 w 1539722"/>
                <a:gd name="connsiteY168" fmla="*/ 1262053 h 1378673"/>
                <a:gd name="connsiteX169" fmla="*/ 803878 w 1539722"/>
                <a:gd name="connsiteY169" fmla="*/ 1241016 h 1378673"/>
                <a:gd name="connsiteX170" fmla="*/ 798385 w 1539722"/>
                <a:gd name="connsiteY170" fmla="*/ 1217844 h 1378673"/>
                <a:gd name="connsiteX171" fmla="*/ 794570 w 1539722"/>
                <a:gd name="connsiteY171" fmla="*/ 1192538 h 1378673"/>
                <a:gd name="connsiteX172" fmla="*/ 792586 w 1539722"/>
                <a:gd name="connsiteY172" fmla="*/ 1165251 h 1378673"/>
                <a:gd name="connsiteX173" fmla="*/ 792433 w 1539722"/>
                <a:gd name="connsiteY173" fmla="*/ 1150616 h 1378673"/>
                <a:gd name="connsiteX174" fmla="*/ 792433 w 1539722"/>
                <a:gd name="connsiteY174" fmla="*/ 1125005 h 1378673"/>
                <a:gd name="connsiteX175" fmla="*/ 796248 w 1539722"/>
                <a:gd name="connsiteY175" fmla="*/ 1130036 h 1378673"/>
                <a:gd name="connsiteX176" fmla="*/ 804641 w 1539722"/>
                <a:gd name="connsiteY176" fmla="*/ 1139792 h 1378673"/>
                <a:gd name="connsiteX177" fmla="*/ 813950 w 1539722"/>
                <a:gd name="connsiteY177" fmla="*/ 1149092 h 1378673"/>
                <a:gd name="connsiteX178" fmla="*/ 824480 w 1539722"/>
                <a:gd name="connsiteY178" fmla="*/ 1157933 h 1378673"/>
                <a:gd name="connsiteX179" fmla="*/ 830126 w 1539722"/>
                <a:gd name="connsiteY179" fmla="*/ 1161897 h 1378673"/>
                <a:gd name="connsiteX180" fmla="*/ 835162 w 1539722"/>
                <a:gd name="connsiteY180" fmla="*/ 1165251 h 1378673"/>
                <a:gd name="connsiteX181" fmla="*/ 845386 w 1539722"/>
                <a:gd name="connsiteY181" fmla="*/ 1171196 h 1378673"/>
                <a:gd name="connsiteX182" fmla="*/ 856068 w 1539722"/>
                <a:gd name="connsiteY182" fmla="*/ 1176379 h 1378673"/>
                <a:gd name="connsiteX183" fmla="*/ 867208 w 1539722"/>
                <a:gd name="connsiteY183" fmla="*/ 1180495 h 1378673"/>
                <a:gd name="connsiteX184" fmla="*/ 884604 w 1539722"/>
                <a:gd name="connsiteY184" fmla="*/ 1185221 h 1378673"/>
                <a:gd name="connsiteX185" fmla="*/ 909326 w 1539722"/>
                <a:gd name="connsiteY185" fmla="*/ 1188727 h 1378673"/>
                <a:gd name="connsiteX186" fmla="*/ 922297 w 1539722"/>
                <a:gd name="connsiteY186" fmla="*/ 1189032 h 1378673"/>
                <a:gd name="connsiteX187" fmla="*/ 933589 w 1539722"/>
                <a:gd name="connsiteY187" fmla="*/ 1188727 h 1378673"/>
                <a:gd name="connsiteX188" fmla="*/ 956937 w 1539722"/>
                <a:gd name="connsiteY188" fmla="*/ 1186441 h 1378673"/>
                <a:gd name="connsiteX189" fmla="*/ 969298 w 1539722"/>
                <a:gd name="connsiteY189" fmla="*/ 1184306 h 1378673"/>
                <a:gd name="connsiteX190" fmla="*/ 972197 w 1539722"/>
                <a:gd name="connsiteY190" fmla="*/ 1193148 h 1378673"/>
                <a:gd name="connsiteX191" fmla="*/ 979675 w 1539722"/>
                <a:gd name="connsiteY191" fmla="*/ 1209155 h 1378673"/>
                <a:gd name="connsiteX192" fmla="*/ 988678 w 1539722"/>
                <a:gd name="connsiteY192" fmla="*/ 1223027 h 1378673"/>
                <a:gd name="connsiteX193" fmla="*/ 997987 w 1539722"/>
                <a:gd name="connsiteY193" fmla="*/ 1234765 h 1378673"/>
                <a:gd name="connsiteX194" fmla="*/ 1010958 w 1539722"/>
                <a:gd name="connsiteY194" fmla="*/ 1248485 h 1378673"/>
                <a:gd name="connsiteX195" fmla="*/ 1023014 w 1539722"/>
                <a:gd name="connsiteY195" fmla="*/ 1258394 h 1378673"/>
                <a:gd name="connsiteX196" fmla="*/ 1024692 w 1539722"/>
                <a:gd name="connsiteY196" fmla="*/ 1259157 h 1378673"/>
                <a:gd name="connsiteX197" fmla="*/ 1040410 w 1539722"/>
                <a:gd name="connsiteY197" fmla="*/ 1234613 h 1378673"/>
                <a:gd name="connsiteX198" fmla="*/ 1036443 w 1539722"/>
                <a:gd name="connsiteY198" fmla="*/ 1232021 h 1378673"/>
                <a:gd name="connsiteX199" fmla="*/ 1020267 w 1539722"/>
                <a:gd name="connsiteY199" fmla="*/ 1216625 h 1378673"/>
                <a:gd name="connsiteX200" fmla="*/ 1011111 w 1539722"/>
                <a:gd name="connsiteY200" fmla="*/ 1205039 h 1378673"/>
                <a:gd name="connsiteX201" fmla="*/ 1005617 w 1539722"/>
                <a:gd name="connsiteY201" fmla="*/ 1195740 h 1378673"/>
                <a:gd name="connsiteX202" fmla="*/ 1000429 w 1539722"/>
                <a:gd name="connsiteY202" fmla="*/ 1185221 h 1378673"/>
                <a:gd name="connsiteX203" fmla="*/ 996614 w 1539722"/>
                <a:gd name="connsiteY203" fmla="*/ 1173635 h 1378673"/>
                <a:gd name="connsiteX204" fmla="*/ 993714 w 1539722"/>
                <a:gd name="connsiteY204" fmla="*/ 1160677 h 1378673"/>
                <a:gd name="connsiteX205" fmla="*/ 992799 w 1539722"/>
                <a:gd name="connsiteY205" fmla="*/ 1146652 h 1378673"/>
                <a:gd name="connsiteX206" fmla="*/ 993714 w 1539722"/>
                <a:gd name="connsiteY206" fmla="*/ 1131256 h 1378673"/>
                <a:gd name="connsiteX207" fmla="*/ 996919 w 1539722"/>
                <a:gd name="connsiteY207" fmla="*/ 1114944 h 1378673"/>
                <a:gd name="connsiteX208" fmla="*/ 1003023 w 1539722"/>
                <a:gd name="connsiteY208" fmla="*/ 1097260 h 1378673"/>
                <a:gd name="connsiteX209" fmla="*/ 1012179 w 1539722"/>
                <a:gd name="connsiteY209" fmla="*/ 1078510 h 1378673"/>
                <a:gd name="connsiteX210" fmla="*/ 1018130 w 1539722"/>
                <a:gd name="connsiteY210" fmla="*/ 1068601 h 1378673"/>
                <a:gd name="connsiteX211" fmla="*/ 993256 w 1539722"/>
                <a:gd name="connsiteY211" fmla="*/ 1053204 h 1378673"/>
                <a:gd name="connsiteX212" fmla="*/ 988831 w 1539722"/>
                <a:gd name="connsiteY212" fmla="*/ 1060521 h 1378673"/>
                <a:gd name="connsiteX213" fmla="*/ 981048 w 1539722"/>
                <a:gd name="connsiteY213" fmla="*/ 1074851 h 1378673"/>
                <a:gd name="connsiteX214" fmla="*/ 974944 w 1539722"/>
                <a:gd name="connsiteY214" fmla="*/ 1088571 h 1378673"/>
                <a:gd name="connsiteX215" fmla="*/ 970214 w 1539722"/>
                <a:gd name="connsiteY215" fmla="*/ 1101834 h 1378673"/>
                <a:gd name="connsiteX216" fmla="*/ 966856 w 1539722"/>
                <a:gd name="connsiteY216" fmla="*/ 1114639 h 1378673"/>
                <a:gd name="connsiteX217" fmla="*/ 964720 w 1539722"/>
                <a:gd name="connsiteY217" fmla="*/ 1126987 h 1378673"/>
                <a:gd name="connsiteX218" fmla="*/ 963499 w 1539722"/>
                <a:gd name="connsiteY218" fmla="*/ 1138725 h 1378673"/>
                <a:gd name="connsiteX219" fmla="*/ 963347 w 1539722"/>
                <a:gd name="connsiteY219" fmla="*/ 1150006 h 1378673"/>
                <a:gd name="connsiteX220" fmla="*/ 963652 w 1539722"/>
                <a:gd name="connsiteY220" fmla="*/ 1155342 h 1378673"/>
                <a:gd name="connsiteX221" fmla="*/ 954953 w 1539722"/>
                <a:gd name="connsiteY221" fmla="*/ 1157019 h 1378673"/>
                <a:gd name="connsiteX222" fmla="*/ 938015 w 1539722"/>
                <a:gd name="connsiteY222" fmla="*/ 1159153 h 1378673"/>
                <a:gd name="connsiteX223" fmla="*/ 921839 w 1539722"/>
                <a:gd name="connsiteY223" fmla="*/ 1159763 h 1378673"/>
                <a:gd name="connsiteX224" fmla="*/ 906579 w 1539722"/>
                <a:gd name="connsiteY224" fmla="*/ 1159000 h 1378673"/>
                <a:gd name="connsiteX225" fmla="*/ 891929 w 1539722"/>
                <a:gd name="connsiteY225" fmla="*/ 1156714 h 1378673"/>
                <a:gd name="connsiteX226" fmla="*/ 878043 w 1539722"/>
                <a:gd name="connsiteY226" fmla="*/ 1153208 h 1378673"/>
                <a:gd name="connsiteX227" fmla="*/ 865072 w 1539722"/>
                <a:gd name="connsiteY227" fmla="*/ 1148329 h 1378673"/>
                <a:gd name="connsiteX228" fmla="*/ 852711 w 1539722"/>
                <a:gd name="connsiteY228" fmla="*/ 1141774 h 1378673"/>
                <a:gd name="connsiteX229" fmla="*/ 847065 w 1539722"/>
                <a:gd name="connsiteY229" fmla="*/ 1137963 h 1378673"/>
                <a:gd name="connsiteX230" fmla="*/ 841418 w 1539722"/>
                <a:gd name="connsiteY230" fmla="*/ 1134000 h 1378673"/>
                <a:gd name="connsiteX231" fmla="*/ 831652 w 1539722"/>
                <a:gd name="connsiteY231" fmla="*/ 1125615 h 1378673"/>
                <a:gd name="connsiteX232" fmla="*/ 822954 w 1539722"/>
                <a:gd name="connsiteY232" fmla="*/ 1116316 h 1378673"/>
                <a:gd name="connsiteX233" fmla="*/ 815171 w 1539722"/>
                <a:gd name="connsiteY233" fmla="*/ 1106560 h 1378673"/>
                <a:gd name="connsiteX234" fmla="*/ 805404 w 1539722"/>
                <a:gd name="connsiteY234" fmla="*/ 1091315 h 1378673"/>
                <a:gd name="connsiteX235" fmla="*/ 795943 w 1539722"/>
                <a:gd name="connsiteY235" fmla="*/ 1071650 h 1378673"/>
                <a:gd name="connsiteX236" fmla="*/ 792433 w 1539722"/>
                <a:gd name="connsiteY236" fmla="*/ 1062351 h 1378673"/>
                <a:gd name="connsiteX237" fmla="*/ 792433 w 1539722"/>
                <a:gd name="connsiteY237" fmla="*/ 752736 h 1378673"/>
                <a:gd name="connsiteX238" fmla="*/ 803726 w 1539722"/>
                <a:gd name="connsiteY238" fmla="*/ 763712 h 1378673"/>
                <a:gd name="connsiteX239" fmla="*/ 822954 w 1539722"/>
                <a:gd name="connsiteY239" fmla="*/ 780176 h 1378673"/>
                <a:gd name="connsiteX240" fmla="*/ 836993 w 1539722"/>
                <a:gd name="connsiteY240" fmla="*/ 790389 h 1378673"/>
                <a:gd name="connsiteX241" fmla="*/ 851948 w 1539722"/>
                <a:gd name="connsiteY241" fmla="*/ 799993 h 1378673"/>
                <a:gd name="connsiteX242" fmla="*/ 867971 w 1539722"/>
                <a:gd name="connsiteY242" fmla="*/ 808073 h 1378673"/>
                <a:gd name="connsiteX243" fmla="*/ 885062 w 1539722"/>
                <a:gd name="connsiteY243" fmla="*/ 814781 h 1378673"/>
                <a:gd name="connsiteX244" fmla="*/ 902916 w 1539722"/>
                <a:gd name="connsiteY244" fmla="*/ 819659 h 1378673"/>
                <a:gd name="connsiteX245" fmla="*/ 912072 w 1539722"/>
                <a:gd name="connsiteY245" fmla="*/ 821336 h 1378673"/>
                <a:gd name="connsiteX246" fmla="*/ 924891 w 1539722"/>
                <a:gd name="connsiteY246" fmla="*/ 823317 h 1378673"/>
                <a:gd name="connsiteX247" fmla="*/ 949612 w 1539722"/>
                <a:gd name="connsiteY247" fmla="*/ 824994 h 1378673"/>
                <a:gd name="connsiteX248" fmla="*/ 961363 w 1539722"/>
                <a:gd name="connsiteY248" fmla="*/ 825147 h 1378673"/>
                <a:gd name="connsiteX249" fmla="*/ 970671 w 1539722"/>
                <a:gd name="connsiteY249" fmla="*/ 825147 h 1378673"/>
                <a:gd name="connsiteX250" fmla="*/ 988373 w 1539722"/>
                <a:gd name="connsiteY250" fmla="*/ 824080 h 1378673"/>
                <a:gd name="connsiteX251" fmla="*/ 1005465 w 1539722"/>
                <a:gd name="connsiteY251" fmla="*/ 821488 h 1378673"/>
                <a:gd name="connsiteX252" fmla="*/ 1021488 w 1539722"/>
                <a:gd name="connsiteY252" fmla="*/ 817677 h 1378673"/>
                <a:gd name="connsiteX253" fmla="*/ 1036900 w 1539722"/>
                <a:gd name="connsiteY253" fmla="*/ 812951 h 1378673"/>
                <a:gd name="connsiteX254" fmla="*/ 1051550 w 1539722"/>
                <a:gd name="connsiteY254" fmla="*/ 806701 h 1378673"/>
                <a:gd name="connsiteX255" fmla="*/ 1065132 w 1539722"/>
                <a:gd name="connsiteY255" fmla="*/ 799384 h 1378673"/>
                <a:gd name="connsiteX256" fmla="*/ 1078255 w 1539722"/>
                <a:gd name="connsiteY256" fmla="*/ 790847 h 1378673"/>
                <a:gd name="connsiteX257" fmla="*/ 1084359 w 1539722"/>
                <a:gd name="connsiteY257" fmla="*/ 785969 h 1378673"/>
                <a:gd name="connsiteX258" fmla="*/ 1084817 w 1539722"/>
                <a:gd name="connsiteY258" fmla="*/ 785664 h 1378673"/>
                <a:gd name="connsiteX259" fmla="*/ 1085122 w 1539722"/>
                <a:gd name="connsiteY259" fmla="*/ 785359 h 1378673"/>
                <a:gd name="connsiteX260" fmla="*/ 1084512 w 1539722"/>
                <a:gd name="connsiteY260" fmla="*/ 786731 h 1378673"/>
                <a:gd name="connsiteX261" fmla="*/ 1090464 w 1539722"/>
                <a:gd name="connsiteY261" fmla="*/ 788865 h 1378673"/>
                <a:gd name="connsiteX262" fmla="*/ 1121594 w 1539722"/>
                <a:gd name="connsiteY262" fmla="*/ 796640 h 1378673"/>
                <a:gd name="connsiteX263" fmla="*/ 1142501 w 1539722"/>
                <a:gd name="connsiteY263" fmla="*/ 799536 h 1378673"/>
                <a:gd name="connsiteX264" fmla="*/ 1157913 w 1539722"/>
                <a:gd name="connsiteY264" fmla="*/ 800451 h 1378673"/>
                <a:gd name="connsiteX265" fmla="*/ 1166001 w 1539722"/>
                <a:gd name="connsiteY265" fmla="*/ 800451 h 1378673"/>
                <a:gd name="connsiteX266" fmla="*/ 1175920 w 1539722"/>
                <a:gd name="connsiteY266" fmla="*/ 800451 h 1378673"/>
                <a:gd name="connsiteX267" fmla="*/ 1196064 w 1539722"/>
                <a:gd name="connsiteY267" fmla="*/ 798621 h 1378673"/>
                <a:gd name="connsiteX268" fmla="*/ 1216665 w 1539722"/>
                <a:gd name="connsiteY268" fmla="*/ 794048 h 1378673"/>
                <a:gd name="connsiteX269" fmla="*/ 1237266 w 1539722"/>
                <a:gd name="connsiteY269" fmla="*/ 786731 h 1378673"/>
                <a:gd name="connsiteX270" fmla="*/ 1247185 w 1539722"/>
                <a:gd name="connsiteY270" fmla="*/ 781548 h 1378673"/>
                <a:gd name="connsiteX271" fmla="*/ 1253747 w 1539722"/>
                <a:gd name="connsiteY271" fmla="*/ 777736 h 1378673"/>
                <a:gd name="connsiteX272" fmla="*/ 1265497 w 1539722"/>
                <a:gd name="connsiteY272" fmla="*/ 769504 h 1378673"/>
                <a:gd name="connsiteX273" fmla="*/ 1276637 w 1539722"/>
                <a:gd name="connsiteY273" fmla="*/ 759748 h 1378673"/>
                <a:gd name="connsiteX274" fmla="*/ 1286709 w 1539722"/>
                <a:gd name="connsiteY274" fmla="*/ 748924 h 1378673"/>
                <a:gd name="connsiteX275" fmla="*/ 1295560 w 1539722"/>
                <a:gd name="connsiteY275" fmla="*/ 736881 h 1378673"/>
                <a:gd name="connsiteX276" fmla="*/ 1303495 w 1539722"/>
                <a:gd name="connsiteY276" fmla="*/ 723466 h 1378673"/>
                <a:gd name="connsiteX277" fmla="*/ 1310362 w 1539722"/>
                <a:gd name="connsiteY277" fmla="*/ 708984 h 1378673"/>
                <a:gd name="connsiteX278" fmla="*/ 1316314 w 1539722"/>
                <a:gd name="connsiteY278" fmla="*/ 693282 h 1378673"/>
                <a:gd name="connsiteX279" fmla="*/ 1318908 w 1539722"/>
                <a:gd name="connsiteY279" fmla="*/ 684898 h 1378673"/>
                <a:gd name="connsiteX280" fmla="*/ 1325012 w 1539722"/>
                <a:gd name="connsiteY280" fmla="*/ 686727 h 1378673"/>
                <a:gd name="connsiteX281" fmla="*/ 1337983 w 1539722"/>
                <a:gd name="connsiteY281" fmla="*/ 689624 h 1378673"/>
                <a:gd name="connsiteX282" fmla="*/ 1351564 w 1539722"/>
                <a:gd name="connsiteY282" fmla="*/ 691605 h 1378673"/>
                <a:gd name="connsiteX283" fmla="*/ 1365756 w 1539722"/>
                <a:gd name="connsiteY283" fmla="*/ 692672 h 1378673"/>
                <a:gd name="connsiteX284" fmla="*/ 1373386 w 1539722"/>
                <a:gd name="connsiteY284" fmla="*/ 692825 h 1378673"/>
                <a:gd name="connsiteX285" fmla="*/ 1382237 w 1539722"/>
                <a:gd name="connsiteY285" fmla="*/ 692977 h 1378673"/>
                <a:gd name="connsiteX286" fmla="*/ 1401007 w 1539722"/>
                <a:gd name="connsiteY286" fmla="*/ 691605 h 1378673"/>
                <a:gd name="connsiteX287" fmla="*/ 1420235 w 1539722"/>
                <a:gd name="connsiteY287" fmla="*/ 687947 h 1378673"/>
                <a:gd name="connsiteX288" fmla="*/ 1439463 w 1539722"/>
                <a:gd name="connsiteY288" fmla="*/ 681391 h 1378673"/>
                <a:gd name="connsiteX289" fmla="*/ 1449077 w 1539722"/>
                <a:gd name="connsiteY289" fmla="*/ 676666 h 1378673"/>
                <a:gd name="connsiteX290" fmla="*/ 1454570 w 1539722"/>
                <a:gd name="connsiteY290" fmla="*/ 673464 h 1378673"/>
                <a:gd name="connsiteX291" fmla="*/ 1465558 w 1539722"/>
                <a:gd name="connsiteY291" fmla="*/ 666604 h 1378673"/>
                <a:gd name="connsiteX292" fmla="*/ 1475172 w 1539722"/>
                <a:gd name="connsiteY292" fmla="*/ 658982 h 1378673"/>
                <a:gd name="connsiteX293" fmla="*/ 1484022 w 1539722"/>
                <a:gd name="connsiteY293" fmla="*/ 650903 h 1378673"/>
                <a:gd name="connsiteX294" fmla="*/ 152630 w 1539722"/>
                <a:gd name="connsiteY294" fmla="*/ 624063 h 1378673"/>
                <a:gd name="connsiteX295" fmla="*/ 170927 w 1539722"/>
                <a:gd name="connsiteY295" fmla="*/ 625435 h 1378673"/>
                <a:gd name="connsiteX296" fmla="*/ 180228 w 1539722"/>
                <a:gd name="connsiteY296" fmla="*/ 627111 h 1378673"/>
                <a:gd name="connsiteX297" fmla="*/ 186022 w 1539722"/>
                <a:gd name="connsiteY297" fmla="*/ 628636 h 1378673"/>
                <a:gd name="connsiteX298" fmla="*/ 197000 w 1539722"/>
                <a:gd name="connsiteY298" fmla="*/ 632141 h 1378673"/>
                <a:gd name="connsiteX299" fmla="*/ 207826 w 1539722"/>
                <a:gd name="connsiteY299" fmla="*/ 637018 h 1378673"/>
                <a:gd name="connsiteX300" fmla="*/ 218195 w 1539722"/>
                <a:gd name="connsiteY300" fmla="*/ 643115 h 1378673"/>
                <a:gd name="connsiteX301" fmla="*/ 227648 w 1539722"/>
                <a:gd name="connsiteY301" fmla="*/ 650431 h 1378673"/>
                <a:gd name="connsiteX302" fmla="*/ 236797 w 1539722"/>
                <a:gd name="connsiteY302" fmla="*/ 658814 h 1378673"/>
                <a:gd name="connsiteX303" fmla="*/ 244878 w 1539722"/>
                <a:gd name="connsiteY303" fmla="*/ 667806 h 1378673"/>
                <a:gd name="connsiteX304" fmla="*/ 251892 w 1539722"/>
                <a:gd name="connsiteY304" fmla="*/ 678018 h 1378673"/>
                <a:gd name="connsiteX305" fmla="*/ 255094 w 1539722"/>
                <a:gd name="connsiteY305" fmla="*/ 683353 h 1378673"/>
                <a:gd name="connsiteX306" fmla="*/ 259668 w 1539722"/>
                <a:gd name="connsiteY306" fmla="*/ 691736 h 1378673"/>
                <a:gd name="connsiteX307" fmla="*/ 265767 w 1539722"/>
                <a:gd name="connsiteY307" fmla="*/ 708501 h 1378673"/>
                <a:gd name="connsiteX308" fmla="*/ 268512 w 1539722"/>
                <a:gd name="connsiteY308" fmla="*/ 725115 h 1378673"/>
                <a:gd name="connsiteX309" fmla="*/ 268207 w 1539722"/>
                <a:gd name="connsiteY309" fmla="*/ 736698 h 1378673"/>
                <a:gd name="connsiteX310" fmla="*/ 266835 w 1539722"/>
                <a:gd name="connsiteY310" fmla="*/ 743709 h 1378673"/>
                <a:gd name="connsiteX311" fmla="*/ 265767 w 1539722"/>
                <a:gd name="connsiteY311" fmla="*/ 747063 h 1378673"/>
                <a:gd name="connsiteX312" fmla="*/ 257686 w 1539722"/>
                <a:gd name="connsiteY312" fmla="*/ 770535 h 1378673"/>
                <a:gd name="connsiteX313" fmla="*/ 282235 w 1539722"/>
                <a:gd name="connsiteY313" fmla="*/ 766267 h 1378673"/>
                <a:gd name="connsiteX314" fmla="*/ 292908 w 1539722"/>
                <a:gd name="connsiteY314" fmla="*/ 764438 h 1378673"/>
                <a:gd name="connsiteX315" fmla="*/ 316542 w 1539722"/>
                <a:gd name="connsiteY315" fmla="*/ 762304 h 1378673"/>
                <a:gd name="connsiteX316" fmla="*/ 342311 w 1539722"/>
                <a:gd name="connsiteY316" fmla="*/ 762761 h 1378673"/>
                <a:gd name="connsiteX317" fmla="*/ 362285 w 1539722"/>
                <a:gd name="connsiteY317" fmla="*/ 765505 h 1378673"/>
                <a:gd name="connsiteX318" fmla="*/ 375551 w 1539722"/>
                <a:gd name="connsiteY318" fmla="*/ 768706 h 1378673"/>
                <a:gd name="connsiteX319" fmla="*/ 388511 w 1539722"/>
                <a:gd name="connsiteY319" fmla="*/ 773126 h 1378673"/>
                <a:gd name="connsiteX320" fmla="*/ 401319 w 1539722"/>
                <a:gd name="connsiteY320" fmla="*/ 778917 h 1378673"/>
                <a:gd name="connsiteX321" fmla="*/ 413670 w 1539722"/>
                <a:gd name="connsiteY321" fmla="*/ 786386 h 1378673"/>
                <a:gd name="connsiteX322" fmla="*/ 425411 w 1539722"/>
                <a:gd name="connsiteY322" fmla="*/ 795531 h 1378673"/>
                <a:gd name="connsiteX323" fmla="*/ 436541 w 1539722"/>
                <a:gd name="connsiteY323" fmla="*/ 806352 h 1378673"/>
                <a:gd name="connsiteX324" fmla="*/ 446605 w 1539722"/>
                <a:gd name="connsiteY324" fmla="*/ 819155 h 1378673"/>
                <a:gd name="connsiteX325" fmla="*/ 455906 w 1539722"/>
                <a:gd name="connsiteY325" fmla="*/ 834092 h 1378673"/>
                <a:gd name="connsiteX326" fmla="*/ 463987 w 1539722"/>
                <a:gd name="connsiteY326" fmla="*/ 851162 h 1378673"/>
                <a:gd name="connsiteX327" fmla="*/ 467342 w 1539722"/>
                <a:gd name="connsiteY327" fmla="*/ 860765 h 1378673"/>
                <a:gd name="connsiteX328" fmla="*/ 460023 w 1539722"/>
                <a:gd name="connsiteY328" fmla="*/ 859698 h 1378673"/>
                <a:gd name="connsiteX329" fmla="*/ 445233 w 1539722"/>
                <a:gd name="connsiteY329" fmla="*/ 858936 h 1378673"/>
                <a:gd name="connsiteX330" fmla="*/ 430595 w 1539722"/>
                <a:gd name="connsiteY330" fmla="*/ 859241 h 1378673"/>
                <a:gd name="connsiteX331" fmla="*/ 416567 w 1539722"/>
                <a:gd name="connsiteY331" fmla="*/ 860765 h 1378673"/>
                <a:gd name="connsiteX332" fmla="*/ 403149 w 1539722"/>
                <a:gd name="connsiteY332" fmla="*/ 863051 h 1378673"/>
                <a:gd name="connsiteX333" fmla="*/ 390493 w 1539722"/>
                <a:gd name="connsiteY333" fmla="*/ 866252 h 1378673"/>
                <a:gd name="connsiteX334" fmla="*/ 378905 w 1539722"/>
                <a:gd name="connsiteY334" fmla="*/ 870214 h 1378673"/>
                <a:gd name="connsiteX335" fmla="*/ 368384 w 1539722"/>
                <a:gd name="connsiteY335" fmla="*/ 874482 h 1378673"/>
                <a:gd name="connsiteX336" fmla="*/ 363657 w 1539722"/>
                <a:gd name="connsiteY336" fmla="*/ 877073 h 1378673"/>
                <a:gd name="connsiteX337" fmla="*/ 358016 w 1539722"/>
                <a:gd name="connsiteY337" fmla="*/ 880121 h 1378673"/>
                <a:gd name="connsiteX338" fmla="*/ 347800 w 1539722"/>
                <a:gd name="connsiteY338" fmla="*/ 886980 h 1378673"/>
                <a:gd name="connsiteX339" fmla="*/ 338194 w 1539722"/>
                <a:gd name="connsiteY339" fmla="*/ 894906 h 1378673"/>
                <a:gd name="connsiteX340" fmla="*/ 329045 w 1539722"/>
                <a:gd name="connsiteY340" fmla="*/ 903593 h 1378673"/>
                <a:gd name="connsiteX341" fmla="*/ 320507 w 1539722"/>
                <a:gd name="connsiteY341" fmla="*/ 913196 h 1378673"/>
                <a:gd name="connsiteX342" fmla="*/ 313035 w 1539722"/>
                <a:gd name="connsiteY342" fmla="*/ 923712 h 1378673"/>
                <a:gd name="connsiteX343" fmla="*/ 306479 w 1539722"/>
                <a:gd name="connsiteY343" fmla="*/ 934839 h 1378673"/>
                <a:gd name="connsiteX344" fmla="*/ 300837 w 1539722"/>
                <a:gd name="connsiteY344" fmla="*/ 946880 h 1378673"/>
                <a:gd name="connsiteX345" fmla="*/ 296263 w 1539722"/>
                <a:gd name="connsiteY345" fmla="*/ 959225 h 1378673"/>
                <a:gd name="connsiteX346" fmla="*/ 292603 w 1539722"/>
                <a:gd name="connsiteY346" fmla="*/ 972485 h 1378673"/>
                <a:gd name="connsiteX347" fmla="*/ 290316 w 1539722"/>
                <a:gd name="connsiteY347" fmla="*/ 986355 h 1378673"/>
                <a:gd name="connsiteX348" fmla="*/ 289249 w 1539722"/>
                <a:gd name="connsiteY348" fmla="*/ 1000530 h 1378673"/>
                <a:gd name="connsiteX349" fmla="*/ 289554 w 1539722"/>
                <a:gd name="connsiteY349" fmla="*/ 1015314 h 1378673"/>
                <a:gd name="connsiteX350" fmla="*/ 291078 w 1539722"/>
                <a:gd name="connsiteY350" fmla="*/ 1030556 h 1378673"/>
                <a:gd name="connsiteX351" fmla="*/ 294281 w 1539722"/>
                <a:gd name="connsiteY351" fmla="*/ 1046255 h 1378673"/>
                <a:gd name="connsiteX352" fmla="*/ 299007 w 1539722"/>
                <a:gd name="connsiteY352" fmla="*/ 1062258 h 1378673"/>
                <a:gd name="connsiteX353" fmla="*/ 302209 w 1539722"/>
                <a:gd name="connsiteY353" fmla="*/ 1070336 h 1378673"/>
                <a:gd name="connsiteX354" fmla="*/ 294281 w 1539722"/>
                <a:gd name="connsiteY354" fmla="*/ 1074451 h 1378673"/>
                <a:gd name="connsiteX355" fmla="*/ 279490 w 1539722"/>
                <a:gd name="connsiteY355" fmla="*/ 1084663 h 1378673"/>
                <a:gd name="connsiteX356" fmla="*/ 266225 w 1539722"/>
                <a:gd name="connsiteY356" fmla="*/ 1096552 h 1378673"/>
                <a:gd name="connsiteX357" fmla="*/ 254484 w 1539722"/>
                <a:gd name="connsiteY357" fmla="*/ 1109964 h 1378673"/>
                <a:gd name="connsiteX358" fmla="*/ 244726 w 1539722"/>
                <a:gd name="connsiteY358" fmla="*/ 1124749 h 1378673"/>
                <a:gd name="connsiteX359" fmla="*/ 236797 w 1539722"/>
                <a:gd name="connsiteY359" fmla="*/ 1140752 h 1378673"/>
                <a:gd name="connsiteX360" fmla="*/ 231003 w 1539722"/>
                <a:gd name="connsiteY360" fmla="*/ 1157670 h 1378673"/>
                <a:gd name="connsiteX361" fmla="*/ 227648 w 1539722"/>
                <a:gd name="connsiteY361" fmla="*/ 1175046 h 1378673"/>
                <a:gd name="connsiteX362" fmla="*/ 226886 w 1539722"/>
                <a:gd name="connsiteY362" fmla="*/ 1183886 h 1378673"/>
                <a:gd name="connsiteX363" fmla="*/ 256161 w 1539722"/>
                <a:gd name="connsiteY363" fmla="*/ 1185410 h 1378673"/>
                <a:gd name="connsiteX364" fmla="*/ 256771 w 1539722"/>
                <a:gd name="connsiteY364" fmla="*/ 1177180 h 1378673"/>
                <a:gd name="connsiteX365" fmla="*/ 260431 w 1539722"/>
                <a:gd name="connsiteY365" fmla="*/ 1161024 h 1378673"/>
                <a:gd name="connsiteX366" fmla="*/ 266530 w 1539722"/>
                <a:gd name="connsiteY366" fmla="*/ 1145630 h 1378673"/>
                <a:gd name="connsiteX367" fmla="*/ 274916 w 1539722"/>
                <a:gd name="connsiteY367" fmla="*/ 1131303 h 1378673"/>
                <a:gd name="connsiteX368" fmla="*/ 285437 w 1539722"/>
                <a:gd name="connsiteY368" fmla="*/ 1118500 h 1378673"/>
                <a:gd name="connsiteX369" fmla="*/ 297635 w 1539722"/>
                <a:gd name="connsiteY369" fmla="*/ 1107221 h 1378673"/>
                <a:gd name="connsiteX370" fmla="*/ 311510 w 1539722"/>
                <a:gd name="connsiteY370" fmla="*/ 1097923 h 1378673"/>
                <a:gd name="connsiteX371" fmla="*/ 326606 w 1539722"/>
                <a:gd name="connsiteY371" fmla="*/ 1091065 h 1378673"/>
                <a:gd name="connsiteX372" fmla="*/ 334839 w 1539722"/>
                <a:gd name="connsiteY372" fmla="*/ 1088626 h 1378673"/>
                <a:gd name="connsiteX373" fmla="*/ 342616 w 1539722"/>
                <a:gd name="connsiteY373" fmla="*/ 1086645 h 1378673"/>
                <a:gd name="connsiteX374" fmla="*/ 358626 w 1539722"/>
                <a:gd name="connsiteY374" fmla="*/ 1085121 h 1378673"/>
                <a:gd name="connsiteX375" fmla="*/ 374331 w 1539722"/>
                <a:gd name="connsiteY375" fmla="*/ 1086340 h 1378673"/>
                <a:gd name="connsiteX376" fmla="*/ 389731 w 1539722"/>
                <a:gd name="connsiteY376" fmla="*/ 1090303 h 1378673"/>
                <a:gd name="connsiteX377" fmla="*/ 404979 w 1539722"/>
                <a:gd name="connsiteY377" fmla="*/ 1096704 h 1378673"/>
                <a:gd name="connsiteX378" fmla="*/ 419311 w 1539722"/>
                <a:gd name="connsiteY378" fmla="*/ 1105697 h 1378673"/>
                <a:gd name="connsiteX379" fmla="*/ 433339 w 1539722"/>
                <a:gd name="connsiteY379" fmla="*/ 1117128 h 1378673"/>
                <a:gd name="connsiteX380" fmla="*/ 446757 w 1539722"/>
                <a:gd name="connsiteY380" fmla="*/ 1131150 h 1378673"/>
                <a:gd name="connsiteX381" fmla="*/ 453009 w 1539722"/>
                <a:gd name="connsiteY381" fmla="*/ 1139228 h 1378673"/>
                <a:gd name="connsiteX382" fmla="*/ 447672 w 1539722"/>
                <a:gd name="connsiteY382" fmla="*/ 1146087 h 1378673"/>
                <a:gd name="connsiteX383" fmla="*/ 438524 w 1539722"/>
                <a:gd name="connsiteY383" fmla="*/ 1161024 h 1378673"/>
                <a:gd name="connsiteX384" fmla="*/ 431357 w 1539722"/>
                <a:gd name="connsiteY384" fmla="*/ 1176722 h 1378673"/>
                <a:gd name="connsiteX385" fmla="*/ 426020 w 1539722"/>
                <a:gd name="connsiteY385" fmla="*/ 1193488 h 1378673"/>
                <a:gd name="connsiteX386" fmla="*/ 422971 w 1539722"/>
                <a:gd name="connsiteY386" fmla="*/ 1210559 h 1378673"/>
                <a:gd name="connsiteX387" fmla="*/ 421904 w 1539722"/>
                <a:gd name="connsiteY387" fmla="*/ 1227934 h 1378673"/>
                <a:gd name="connsiteX388" fmla="*/ 423123 w 1539722"/>
                <a:gd name="connsiteY388" fmla="*/ 1245309 h 1378673"/>
                <a:gd name="connsiteX389" fmla="*/ 426630 w 1539722"/>
                <a:gd name="connsiteY389" fmla="*/ 1262380 h 1378673"/>
                <a:gd name="connsiteX390" fmla="*/ 429375 w 1539722"/>
                <a:gd name="connsiteY390" fmla="*/ 1270610 h 1378673"/>
                <a:gd name="connsiteX391" fmla="*/ 457126 w 1539722"/>
                <a:gd name="connsiteY391" fmla="*/ 1260703 h 1378673"/>
                <a:gd name="connsiteX392" fmla="*/ 454534 w 1539722"/>
                <a:gd name="connsiteY392" fmla="*/ 1252778 h 1378673"/>
                <a:gd name="connsiteX393" fmla="*/ 451637 w 1539722"/>
                <a:gd name="connsiteY393" fmla="*/ 1236622 h 1378673"/>
                <a:gd name="connsiteX394" fmla="*/ 451332 w 1539722"/>
                <a:gd name="connsiteY394" fmla="*/ 1220008 h 1378673"/>
                <a:gd name="connsiteX395" fmla="*/ 453619 w 1539722"/>
                <a:gd name="connsiteY395" fmla="*/ 1203700 h 1378673"/>
                <a:gd name="connsiteX396" fmla="*/ 458346 w 1539722"/>
                <a:gd name="connsiteY396" fmla="*/ 1187696 h 1378673"/>
                <a:gd name="connsiteX397" fmla="*/ 465359 w 1539722"/>
                <a:gd name="connsiteY397" fmla="*/ 1172607 h 1378673"/>
                <a:gd name="connsiteX398" fmla="*/ 474508 w 1539722"/>
                <a:gd name="connsiteY398" fmla="*/ 1158737 h 1378673"/>
                <a:gd name="connsiteX399" fmla="*/ 485791 w 1539722"/>
                <a:gd name="connsiteY399" fmla="*/ 1146544 h 1378673"/>
                <a:gd name="connsiteX400" fmla="*/ 492348 w 1539722"/>
                <a:gd name="connsiteY400" fmla="*/ 1141210 h 1378673"/>
                <a:gd name="connsiteX401" fmla="*/ 499667 w 1539722"/>
                <a:gd name="connsiteY401" fmla="*/ 1135875 h 1378673"/>
                <a:gd name="connsiteX402" fmla="*/ 515067 w 1539722"/>
                <a:gd name="connsiteY402" fmla="*/ 1127949 h 1378673"/>
                <a:gd name="connsiteX403" fmla="*/ 531382 w 1539722"/>
                <a:gd name="connsiteY403" fmla="*/ 1123072 h 1378673"/>
                <a:gd name="connsiteX404" fmla="*/ 548764 w 1539722"/>
                <a:gd name="connsiteY404" fmla="*/ 1121091 h 1378673"/>
                <a:gd name="connsiteX405" fmla="*/ 567062 w 1539722"/>
                <a:gd name="connsiteY405" fmla="*/ 1122310 h 1378673"/>
                <a:gd name="connsiteX406" fmla="*/ 585816 w 1539722"/>
                <a:gd name="connsiteY406" fmla="*/ 1126578 h 1378673"/>
                <a:gd name="connsiteX407" fmla="*/ 604876 w 1539722"/>
                <a:gd name="connsiteY407" fmla="*/ 1133741 h 1378673"/>
                <a:gd name="connsiteX408" fmla="*/ 624240 w 1539722"/>
                <a:gd name="connsiteY408" fmla="*/ 1143953 h 1378673"/>
                <a:gd name="connsiteX409" fmla="*/ 633999 w 1539722"/>
                <a:gd name="connsiteY409" fmla="*/ 1150354 h 1378673"/>
                <a:gd name="connsiteX410" fmla="*/ 650619 w 1539722"/>
                <a:gd name="connsiteY410" fmla="*/ 1126273 h 1378673"/>
                <a:gd name="connsiteX411" fmla="*/ 638726 w 1539722"/>
                <a:gd name="connsiteY411" fmla="*/ 1118500 h 1378673"/>
                <a:gd name="connsiteX412" fmla="*/ 614939 w 1539722"/>
                <a:gd name="connsiteY412" fmla="*/ 1106002 h 1378673"/>
                <a:gd name="connsiteX413" fmla="*/ 591458 w 1539722"/>
                <a:gd name="connsiteY413" fmla="*/ 1097619 h 1378673"/>
                <a:gd name="connsiteX414" fmla="*/ 568434 w 1539722"/>
                <a:gd name="connsiteY414" fmla="*/ 1092741 h 1378673"/>
                <a:gd name="connsiteX415" fmla="*/ 551356 w 1539722"/>
                <a:gd name="connsiteY415" fmla="*/ 1091674 h 1378673"/>
                <a:gd name="connsiteX416" fmla="*/ 540378 w 1539722"/>
                <a:gd name="connsiteY416" fmla="*/ 1092284 h 1378673"/>
                <a:gd name="connsiteX417" fmla="*/ 529400 w 1539722"/>
                <a:gd name="connsiteY417" fmla="*/ 1093351 h 1378673"/>
                <a:gd name="connsiteX418" fmla="*/ 518726 w 1539722"/>
                <a:gd name="connsiteY418" fmla="*/ 1095790 h 1378673"/>
                <a:gd name="connsiteX419" fmla="*/ 508358 w 1539722"/>
                <a:gd name="connsiteY419" fmla="*/ 1099143 h 1378673"/>
                <a:gd name="connsiteX420" fmla="*/ 498142 w 1539722"/>
                <a:gd name="connsiteY420" fmla="*/ 1103258 h 1378673"/>
                <a:gd name="connsiteX421" fmla="*/ 488536 w 1539722"/>
                <a:gd name="connsiteY421" fmla="*/ 1108440 h 1378673"/>
                <a:gd name="connsiteX422" fmla="*/ 479082 w 1539722"/>
                <a:gd name="connsiteY422" fmla="*/ 1114537 h 1378673"/>
                <a:gd name="connsiteX423" fmla="*/ 474356 w 1539722"/>
                <a:gd name="connsiteY423" fmla="*/ 1118042 h 1378673"/>
                <a:gd name="connsiteX424" fmla="*/ 474051 w 1539722"/>
                <a:gd name="connsiteY424" fmla="*/ 1118347 h 1378673"/>
                <a:gd name="connsiteX425" fmla="*/ 473898 w 1539722"/>
                <a:gd name="connsiteY425" fmla="*/ 1118500 h 1378673"/>
                <a:gd name="connsiteX426" fmla="*/ 466427 w 1539722"/>
                <a:gd name="connsiteY426" fmla="*/ 1109202 h 1378673"/>
                <a:gd name="connsiteX427" fmla="*/ 450417 w 1539722"/>
                <a:gd name="connsiteY427" fmla="*/ 1093046 h 1378673"/>
                <a:gd name="connsiteX428" fmla="*/ 433339 w 1539722"/>
                <a:gd name="connsiteY428" fmla="*/ 1079634 h 1378673"/>
                <a:gd name="connsiteX429" fmla="*/ 415805 w 1539722"/>
                <a:gd name="connsiteY429" fmla="*/ 1069117 h 1378673"/>
                <a:gd name="connsiteX430" fmla="*/ 397355 w 1539722"/>
                <a:gd name="connsiteY430" fmla="*/ 1061649 h 1378673"/>
                <a:gd name="connsiteX431" fmla="*/ 378448 w 1539722"/>
                <a:gd name="connsiteY431" fmla="*/ 1057228 h 1378673"/>
                <a:gd name="connsiteX432" fmla="*/ 359083 w 1539722"/>
                <a:gd name="connsiteY432" fmla="*/ 1055857 h 1378673"/>
                <a:gd name="connsiteX433" fmla="*/ 339261 w 1539722"/>
                <a:gd name="connsiteY433" fmla="*/ 1057686 h 1378673"/>
                <a:gd name="connsiteX434" fmla="*/ 329503 w 1539722"/>
                <a:gd name="connsiteY434" fmla="*/ 1059820 h 1378673"/>
                <a:gd name="connsiteX435" fmla="*/ 326911 w 1539722"/>
                <a:gd name="connsiteY435" fmla="*/ 1052961 h 1378673"/>
                <a:gd name="connsiteX436" fmla="*/ 322641 w 1539722"/>
                <a:gd name="connsiteY436" fmla="*/ 1039548 h 1378673"/>
                <a:gd name="connsiteX437" fmla="*/ 319897 w 1539722"/>
                <a:gd name="connsiteY437" fmla="*/ 1026441 h 1378673"/>
                <a:gd name="connsiteX438" fmla="*/ 318524 w 1539722"/>
                <a:gd name="connsiteY438" fmla="*/ 1013790 h 1378673"/>
                <a:gd name="connsiteX439" fmla="*/ 318219 w 1539722"/>
                <a:gd name="connsiteY439" fmla="*/ 1001597 h 1378673"/>
                <a:gd name="connsiteX440" fmla="*/ 319134 w 1539722"/>
                <a:gd name="connsiteY440" fmla="*/ 989708 h 1378673"/>
                <a:gd name="connsiteX441" fmla="*/ 320964 w 1539722"/>
                <a:gd name="connsiteY441" fmla="*/ 978582 h 1378673"/>
                <a:gd name="connsiteX442" fmla="*/ 323861 w 1539722"/>
                <a:gd name="connsiteY442" fmla="*/ 967913 h 1378673"/>
                <a:gd name="connsiteX443" fmla="*/ 327673 w 1539722"/>
                <a:gd name="connsiteY443" fmla="*/ 957701 h 1378673"/>
                <a:gd name="connsiteX444" fmla="*/ 332247 w 1539722"/>
                <a:gd name="connsiteY444" fmla="*/ 948251 h 1378673"/>
                <a:gd name="connsiteX445" fmla="*/ 340481 w 1539722"/>
                <a:gd name="connsiteY445" fmla="*/ 934991 h 1378673"/>
                <a:gd name="connsiteX446" fmla="*/ 353746 w 1539722"/>
                <a:gd name="connsiteY446" fmla="*/ 919902 h 1378673"/>
                <a:gd name="connsiteX447" fmla="*/ 369147 w 1539722"/>
                <a:gd name="connsiteY447" fmla="*/ 907709 h 1378673"/>
                <a:gd name="connsiteX448" fmla="*/ 377533 w 1539722"/>
                <a:gd name="connsiteY448" fmla="*/ 902831 h 1378673"/>
                <a:gd name="connsiteX449" fmla="*/ 382870 w 1539722"/>
                <a:gd name="connsiteY449" fmla="*/ 900240 h 1378673"/>
                <a:gd name="connsiteX450" fmla="*/ 394458 w 1539722"/>
                <a:gd name="connsiteY450" fmla="*/ 895515 h 1378673"/>
                <a:gd name="connsiteX451" fmla="*/ 407723 w 1539722"/>
                <a:gd name="connsiteY451" fmla="*/ 891857 h 1378673"/>
                <a:gd name="connsiteX452" fmla="*/ 422056 w 1539722"/>
                <a:gd name="connsiteY452" fmla="*/ 889266 h 1378673"/>
                <a:gd name="connsiteX453" fmla="*/ 437151 w 1539722"/>
                <a:gd name="connsiteY453" fmla="*/ 888200 h 1378673"/>
                <a:gd name="connsiteX454" fmla="*/ 452704 w 1539722"/>
                <a:gd name="connsiteY454" fmla="*/ 888504 h 1378673"/>
                <a:gd name="connsiteX455" fmla="*/ 468409 w 1539722"/>
                <a:gd name="connsiteY455" fmla="*/ 890333 h 1378673"/>
                <a:gd name="connsiteX456" fmla="*/ 483809 w 1539722"/>
                <a:gd name="connsiteY456" fmla="*/ 894144 h 1378673"/>
                <a:gd name="connsiteX457" fmla="*/ 491128 w 1539722"/>
                <a:gd name="connsiteY457" fmla="*/ 896887 h 1378673"/>
                <a:gd name="connsiteX458" fmla="*/ 508510 w 1539722"/>
                <a:gd name="connsiteY458" fmla="*/ 903593 h 1378673"/>
                <a:gd name="connsiteX459" fmla="*/ 510798 w 1539722"/>
                <a:gd name="connsiteY459" fmla="*/ 885151 h 1378673"/>
                <a:gd name="connsiteX460" fmla="*/ 512475 w 1539722"/>
                <a:gd name="connsiteY460" fmla="*/ 876311 h 1378673"/>
                <a:gd name="connsiteX461" fmla="*/ 517202 w 1539722"/>
                <a:gd name="connsiteY461" fmla="*/ 858783 h 1378673"/>
                <a:gd name="connsiteX462" fmla="*/ 524368 w 1539722"/>
                <a:gd name="connsiteY462" fmla="*/ 842322 h 1378673"/>
                <a:gd name="connsiteX463" fmla="*/ 533517 w 1539722"/>
                <a:gd name="connsiteY463" fmla="*/ 826776 h 1378673"/>
                <a:gd name="connsiteX464" fmla="*/ 544647 w 1539722"/>
                <a:gd name="connsiteY464" fmla="*/ 812449 h 1378673"/>
                <a:gd name="connsiteX465" fmla="*/ 557760 w 1539722"/>
                <a:gd name="connsiteY465" fmla="*/ 799646 h 1378673"/>
                <a:gd name="connsiteX466" fmla="*/ 572398 w 1539722"/>
                <a:gd name="connsiteY466" fmla="*/ 788367 h 1378673"/>
                <a:gd name="connsiteX467" fmla="*/ 588256 w 1539722"/>
                <a:gd name="connsiteY467" fmla="*/ 779070 h 1378673"/>
                <a:gd name="connsiteX468" fmla="*/ 597099 w 1539722"/>
                <a:gd name="connsiteY468" fmla="*/ 775107 h 1378673"/>
                <a:gd name="connsiteX469" fmla="*/ 605943 w 1539722"/>
                <a:gd name="connsiteY469" fmla="*/ 771602 h 1378673"/>
                <a:gd name="connsiteX470" fmla="*/ 624088 w 1539722"/>
                <a:gd name="connsiteY470" fmla="*/ 766724 h 1378673"/>
                <a:gd name="connsiteX471" fmla="*/ 642690 w 1539722"/>
                <a:gd name="connsiteY471" fmla="*/ 763828 h 1378673"/>
                <a:gd name="connsiteX472" fmla="*/ 661445 w 1539722"/>
                <a:gd name="connsiteY472" fmla="*/ 763523 h 1378673"/>
                <a:gd name="connsiteX473" fmla="*/ 680657 w 1539722"/>
                <a:gd name="connsiteY473" fmla="*/ 765200 h 1378673"/>
                <a:gd name="connsiteX474" fmla="*/ 699564 w 1539722"/>
                <a:gd name="connsiteY474" fmla="*/ 769468 h 1378673"/>
                <a:gd name="connsiteX475" fmla="*/ 718623 w 1539722"/>
                <a:gd name="connsiteY475" fmla="*/ 775717 h 1378673"/>
                <a:gd name="connsiteX476" fmla="*/ 737531 w 1539722"/>
                <a:gd name="connsiteY476" fmla="*/ 784404 h 1378673"/>
                <a:gd name="connsiteX477" fmla="*/ 746679 w 1539722"/>
                <a:gd name="connsiteY477" fmla="*/ 789739 h 1378673"/>
                <a:gd name="connsiteX478" fmla="*/ 746679 w 1539722"/>
                <a:gd name="connsiteY478" fmla="*/ 1150659 h 1378673"/>
                <a:gd name="connsiteX479" fmla="*/ 746679 w 1539722"/>
                <a:gd name="connsiteY479" fmla="*/ 1165291 h 1378673"/>
                <a:gd name="connsiteX480" fmla="*/ 744697 w 1539722"/>
                <a:gd name="connsiteY480" fmla="*/ 1192574 h 1378673"/>
                <a:gd name="connsiteX481" fmla="*/ 740885 w 1539722"/>
                <a:gd name="connsiteY481" fmla="*/ 1217875 h 1378673"/>
                <a:gd name="connsiteX482" fmla="*/ 735396 w 1539722"/>
                <a:gd name="connsiteY482" fmla="*/ 1241042 h 1378673"/>
                <a:gd name="connsiteX483" fmla="*/ 728230 w 1539722"/>
                <a:gd name="connsiteY483" fmla="*/ 1262075 h 1378673"/>
                <a:gd name="connsiteX484" fmla="*/ 719691 w 1539722"/>
                <a:gd name="connsiteY484" fmla="*/ 1281280 h 1378673"/>
                <a:gd name="connsiteX485" fmla="*/ 709627 w 1539722"/>
                <a:gd name="connsiteY485" fmla="*/ 1298655 h 1378673"/>
                <a:gd name="connsiteX486" fmla="*/ 698344 w 1539722"/>
                <a:gd name="connsiteY486" fmla="*/ 1314049 h 1378673"/>
                <a:gd name="connsiteX487" fmla="*/ 686146 w 1539722"/>
                <a:gd name="connsiteY487" fmla="*/ 1327766 h 1378673"/>
                <a:gd name="connsiteX488" fmla="*/ 672575 w 1539722"/>
                <a:gd name="connsiteY488" fmla="*/ 1339807 h 1378673"/>
                <a:gd name="connsiteX489" fmla="*/ 658243 w 1539722"/>
                <a:gd name="connsiteY489" fmla="*/ 1349867 h 1378673"/>
                <a:gd name="connsiteX490" fmla="*/ 643147 w 1539722"/>
                <a:gd name="connsiteY490" fmla="*/ 1358554 h 1378673"/>
                <a:gd name="connsiteX491" fmla="*/ 627137 w 1539722"/>
                <a:gd name="connsiteY491" fmla="*/ 1365413 h 1378673"/>
                <a:gd name="connsiteX492" fmla="*/ 610517 w 1539722"/>
                <a:gd name="connsiteY492" fmla="*/ 1370900 h 1378673"/>
                <a:gd name="connsiteX493" fmla="*/ 593440 w 1539722"/>
                <a:gd name="connsiteY493" fmla="*/ 1374863 h 1378673"/>
                <a:gd name="connsiteX494" fmla="*/ 576058 w 1539722"/>
                <a:gd name="connsiteY494" fmla="*/ 1377454 h 1378673"/>
                <a:gd name="connsiteX495" fmla="*/ 558218 w 1539722"/>
                <a:gd name="connsiteY495" fmla="*/ 1378673 h 1378673"/>
                <a:gd name="connsiteX496" fmla="*/ 540531 w 1539722"/>
                <a:gd name="connsiteY496" fmla="*/ 1378673 h 1378673"/>
                <a:gd name="connsiteX497" fmla="*/ 522538 w 1539722"/>
                <a:gd name="connsiteY497" fmla="*/ 1377301 h 1378673"/>
                <a:gd name="connsiteX498" fmla="*/ 504699 w 1539722"/>
                <a:gd name="connsiteY498" fmla="*/ 1374710 h 1378673"/>
                <a:gd name="connsiteX499" fmla="*/ 487011 w 1539722"/>
                <a:gd name="connsiteY499" fmla="*/ 1370900 h 1378673"/>
                <a:gd name="connsiteX500" fmla="*/ 469629 w 1539722"/>
                <a:gd name="connsiteY500" fmla="*/ 1366175 h 1378673"/>
                <a:gd name="connsiteX501" fmla="*/ 452551 w 1539722"/>
                <a:gd name="connsiteY501" fmla="*/ 1360231 h 1378673"/>
                <a:gd name="connsiteX502" fmla="*/ 436084 w 1539722"/>
                <a:gd name="connsiteY502" fmla="*/ 1353372 h 1378673"/>
                <a:gd name="connsiteX503" fmla="*/ 420379 w 1539722"/>
                <a:gd name="connsiteY503" fmla="*/ 1345751 h 1378673"/>
                <a:gd name="connsiteX504" fmla="*/ 405131 w 1539722"/>
                <a:gd name="connsiteY504" fmla="*/ 1336911 h 1378673"/>
                <a:gd name="connsiteX505" fmla="*/ 390646 w 1539722"/>
                <a:gd name="connsiteY505" fmla="*/ 1327461 h 1378673"/>
                <a:gd name="connsiteX506" fmla="*/ 377533 w 1539722"/>
                <a:gd name="connsiteY506" fmla="*/ 1317250 h 1378673"/>
                <a:gd name="connsiteX507" fmla="*/ 365182 w 1539722"/>
                <a:gd name="connsiteY507" fmla="*/ 1306123 h 1378673"/>
                <a:gd name="connsiteX508" fmla="*/ 353899 w 1539722"/>
                <a:gd name="connsiteY508" fmla="*/ 1294540 h 1378673"/>
                <a:gd name="connsiteX509" fmla="*/ 343988 w 1539722"/>
                <a:gd name="connsiteY509" fmla="*/ 1282194 h 1378673"/>
                <a:gd name="connsiteX510" fmla="*/ 335754 w 1539722"/>
                <a:gd name="connsiteY510" fmla="*/ 1269391 h 1378673"/>
                <a:gd name="connsiteX511" fmla="*/ 331942 w 1539722"/>
                <a:gd name="connsiteY511" fmla="*/ 1262685 h 1378673"/>
                <a:gd name="connsiteX512" fmla="*/ 324928 w 1539722"/>
                <a:gd name="connsiteY512" fmla="*/ 1263904 h 1378673"/>
                <a:gd name="connsiteX513" fmla="*/ 309528 w 1539722"/>
                <a:gd name="connsiteY513" fmla="*/ 1264209 h 1378673"/>
                <a:gd name="connsiteX514" fmla="*/ 293213 w 1539722"/>
                <a:gd name="connsiteY514" fmla="*/ 1262532 h 1378673"/>
                <a:gd name="connsiteX515" fmla="*/ 276441 w 1539722"/>
                <a:gd name="connsiteY515" fmla="*/ 1258722 h 1378673"/>
                <a:gd name="connsiteX516" fmla="*/ 259211 w 1539722"/>
                <a:gd name="connsiteY516" fmla="*/ 1252778 h 1378673"/>
                <a:gd name="connsiteX517" fmla="*/ 242286 w 1539722"/>
                <a:gd name="connsiteY517" fmla="*/ 1245157 h 1378673"/>
                <a:gd name="connsiteX518" fmla="*/ 225209 w 1539722"/>
                <a:gd name="connsiteY518" fmla="*/ 1235402 h 1378673"/>
                <a:gd name="connsiteX519" fmla="*/ 208893 w 1539722"/>
                <a:gd name="connsiteY519" fmla="*/ 1223819 h 1378673"/>
                <a:gd name="connsiteX520" fmla="*/ 193036 w 1539722"/>
                <a:gd name="connsiteY520" fmla="*/ 1210406 h 1378673"/>
                <a:gd name="connsiteX521" fmla="*/ 178246 w 1539722"/>
                <a:gd name="connsiteY521" fmla="*/ 1195165 h 1378673"/>
                <a:gd name="connsiteX522" fmla="*/ 164828 w 1539722"/>
                <a:gd name="connsiteY522" fmla="*/ 1178094 h 1378673"/>
                <a:gd name="connsiteX523" fmla="*/ 152934 w 1539722"/>
                <a:gd name="connsiteY523" fmla="*/ 1159652 h 1378673"/>
                <a:gd name="connsiteX524" fmla="*/ 142719 w 1539722"/>
                <a:gd name="connsiteY524" fmla="*/ 1139228 h 1378673"/>
                <a:gd name="connsiteX525" fmla="*/ 134790 w 1539722"/>
                <a:gd name="connsiteY525" fmla="*/ 1117280 h 1378673"/>
                <a:gd name="connsiteX526" fmla="*/ 128843 w 1539722"/>
                <a:gd name="connsiteY526" fmla="*/ 1093961 h 1378673"/>
                <a:gd name="connsiteX527" fmla="*/ 125641 w 1539722"/>
                <a:gd name="connsiteY527" fmla="*/ 1069117 h 1378673"/>
                <a:gd name="connsiteX528" fmla="*/ 125336 w 1539722"/>
                <a:gd name="connsiteY528" fmla="*/ 1056009 h 1378673"/>
                <a:gd name="connsiteX529" fmla="*/ 121372 w 1539722"/>
                <a:gd name="connsiteY529" fmla="*/ 1053266 h 1378673"/>
                <a:gd name="connsiteX530" fmla="*/ 109326 w 1539722"/>
                <a:gd name="connsiteY530" fmla="*/ 1043206 h 1378673"/>
                <a:gd name="connsiteX531" fmla="*/ 93926 w 1539722"/>
                <a:gd name="connsiteY531" fmla="*/ 1027965 h 1378673"/>
                <a:gd name="connsiteX532" fmla="*/ 77611 w 1539722"/>
                <a:gd name="connsiteY532" fmla="*/ 1008608 h 1378673"/>
                <a:gd name="connsiteX533" fmla="*/ 66633 w 1539722"/>
                <a:gd name="connsiteY533" fmla="*/ 991842 h 1378673"/>
                <a:gd name="connsiteX534" fmla="*/ 60076 w 1539722"/>
                <a:gd name="connsiteY534" fmla="*/ 979801 h 1378673"/>
                <a:gd name="connsiteX535" fmla="*/ 54739 w 1539722"/>
                <a:gd name="connsiteY535" fmla="*/ 967151 h 1378673"/>
                <a:gd name="connsiteX536" fmla="*/ 50775 w 1539722"/>
                <a:gd name="connsiteY536" fmla="*/ 954195 h 1378673"/>
                <a:gd name="connsiteX537" fmla="*/ 48640 w 1539722"/>
                <a:gd name="connsiteY537" fmla="*/ 940630 h 1378673"/>
                <a:gd name="connsiteX538" fmla="*/ 48335 w 1539722"/>
                <a:gd name="connsiteY538" fmla="*/ 926913 h 1378673"/>
                <a:gd name="connsiteX539" fmla="*/ 50623 w 1539722"/>
                <a:gd name="connsiteY539" fmla="*/ 913043 h 1378673"/>
                <a:gd name="connsiteX540" fmla="*/ 55349 w 1539722"/>
                <a:gd name="connsiteY540" fmla="*/ 899173 h 1378673"/>
                <a:gd name="connsiteX541" fmla="*/ 58856 w 1539722"/>
                <a:gd name="connsiteY541" fmla="*/ 892162 h 1378673"/>
                <a:gd name="connsiteX542" fmla="*/ 50775 w 1539722"/>
                <a:gd name="connsiteY542" fmla="*/ 885456 h 1378673"/>
                <a:gd name="connsiteX543" fmla="*/ 36900 w 1539722"/>
                <a:gd name="connsiteY543" fmla="*/ 870977 h 1378673"/>
                <a:gd name="connsiteX544" fmla="*/ 25311 w 1539722"/>
                <a:gd name="connsiteY544" fmla="*/ 855735 h 1378673"/>
                <a:gd name="connsiteX545" fmla="*/ 16010 w 1539722"/>
                <a:gd name="connsiteY545" fmla="*/ 839579 h 1378673"/>
                <a:gd name="connsiteX546" fmla="*/ 9149 w 1539722"/>
                <a:gd name="connsiteY546" fmla="*/ 822813 h 1378673"/>
                <a:gd name="connsiteX547" fmla="*/ 4117 w 1539722"/>
                <a:gd name="connsiteY547" fmla="*/ 805590 h 1378673"/>
                <a:gd name="connsiteX548" fmla="*/ 1220 w 1539722"/>
                <a:gd name="connsiteY548" fmla="*/ 788062 h 1378673"/>
                <a:gd name="connsiteX549" fmla="*/ 0 w 1539722"/>
                <a:gd name="connsiteY549" fmla="*/ 770535 h 1378673"/>
                <a:gd name="connsiteX550" fmla="*/ 763 w 1539722"/>
                <a:gd name="connsiteY550" fmla="*/ 753464 h 1378673"/>
                <a:gd name="connsiteX551" fmla="*/ 2897 w 1539722"/>
                <a:gd name="connsiteY551" fmla="*/ 736393 h 1378673"/>
                <a:gd name="connsiteX552" fmla="*/ 6709 w 1539722"/>
                <a:gd name="connsiteY552" fmla="*/ 720237 h 1378673"/>
                <a:gd name="connsiteX553" fmla="*/ 11893 w 1539722"/>
                <a:gd name="connsiteY553" fmla="*/ 704691 h 1378673"/>
                <a:gd name="connsiteX554" fmla="*/ 18145 w 1539722"/>
                <a:gd name="connsiteY554" fmla="*/ 690059 h 1378673"/>
                <a:gd name="connsiteX555" fmla="*/ 25616 w 1539722"/>
                <a:gd name="connsiteY555" fmla="*/ 676342 h 1378673"/>
                <a:gd name="connsiteX556" fmla="*/ 34155 w 1539722"/>
                <a:gd name="connsiteY556" fmla="*/ 664301 h 1378673"/>
                <a:gd name="connsiteX557" fmla="*/ 43609 w 1539722"/>
                <a:gd name="connsiteY557" fmla="*/ 653632 h 1378673"/>
                <a:gd name="connsiteX558" fmla="*/ 48640 w 1539722"/>
                <a:gd name="connsiteY558" fmla="*/ 649059 h 1378673"/>
                <a:gd name="connsiteX559" fmla="*/ 60991 w 1539722"/>
                <a:gd name="connsiteY559" fmla="*/ 643572 h 1378673"/>
                <a:gd name="connsiteX560" fmla="*/ 82948 w 1539722"/>
                <a:gd name="connsiteY560" fmla="*/ 635494 h 1378673"/>
                <a:gd name="connsiteX561" fmla="*/ 99263 w 1539722"/>
                <a:gd name="connsiteY561" fmla="*/ 630769 h 1378673"/>
                <a:gd name="connsiteX562" fmla="*/ 116340 w 1539722"/>
                <a:gd name="connsiteY562" fmla="*/ 627111 h 1378673"/>
                <a:gd name="connsiteX563" fmla="*/ 134180 w 1539722"/>
                <a:gd name="connsiteY563" fmla="*/ 624825 h 1378673"/>
                <a:gd name="connsiteX564" fmla="*/ 292206 w 1539722"/>
                <a:gd name="connsiteY564" fmla="*/ 353208 h 1378673"/>
                <a:gd name="connsiteX565" fmla="*/ 301813 w 1539722"/>
                <a:gd name="connsiteY565" fmla="*/ 358544 h 1378673"/>
                <a:gd name="connsiteX566" fmla="*/ 320572 w 1539722"/>
                <a:gd name="connsiteY566" fmla="*/ 367691 h 1378673"/>
                <a:gd name="connsiteX567" fmla="*/ 339025 w 1539722"/>
                <a:gd name="connsiteY567" fmla="*/ 374550 h 1378673"/>
                <a:gd name="connsiteX568" fmla="*/ 357479 w 1539722"/>
                <a:gd name="connsiteY568" fmla="*/ 379733 h 1378673"/>
                <a:gd name="connsiteX569" fmla="*/ 375475 w 1539722"/>
                <a:gd name="connsiteY569" fmla="*/ 382630 h 1378673"/>
                <a:gd name="connsiteX570" fmla="*/ 393318 w 1539722"/>
                <a:gd name="connsiteY570" fmla="*/ 383849 h 1378673"/>
                <a:gd name="connsiteX571" fmla="*/ 410857 w 1539722"/>
                <a:gd name="connsiteY571" fmla="*/ 382935 h 1378673"/>
                <a:gd name="connsiteX572" fmla="*/ 428090 w 1539722"/>
                <a:gd name="connsiteY572" fmla="*/ 379733 h 1378673"/>
                <a:gd name="connsiteX573" fmla="*/ 436478 w 1539722"/>
                <a:gd name="connsiteY573" fmla="*/ 377599 h 1378673"/>
                <a:gd name="connsiteX574" fmla="*/ 443646 w 1539722"/>
                <a:gd name="connsiteY574" fmla="*/ 375160 h 1378673"/>
                <a:gd name="connsiteX575" fmla="*/ 457524 w 1539722"/>
                <a:gd name="connsiteY575" fmla="*/ 369672 h 1378673"/>
                <a:gd name="connsiteX576" fmla="*/ 463777 w 1539722"/>
                <a:gd name="connsiteY576" fmla="*/ 366319 h 1378673"/>
                <a:gd name="connsiteX577" fmla="*/ 469725 w 1539722"/>
                <a:gd name="connsiteY577" fmla="*/ 375922 h 1378673"/>
                <a:gd name="connsiteX578" fmla="*/ 479790 w 1539722"/>
                <a:gd name="connsiteY578" fmla="*/ 394826 h 1378673"/>
                <a:gd name="connsiteX579" fmla="*/ 487568 w 1539722"/>
                <a:gd name="connsiteY579" fmla="*/ 412966 h 1378673"/>
                <a:gd name="connsiteX580" fmla="*/ 493059 w 1539722"/>
                <a:gd name="connsiteY580" fmla="*/ 430650 h 1378673"/>
                <a:gd name="connsiteX581" fmla="*/ 496414 w 1539722"/>
                <a:gd name="connsiteY581" fmla="*/ 448333 h 1378673"/>
                <a:gd name="connsiteX582" fmla="*/ 497786 w 1539722"/>
                <a:gd name="connsiteY582" fmla="*/ 465559 h 1378673"/>
                <a:gd name="connsiteX583" fmla="*/ 496871 w 1539722"/>
                <a:gd name="connsiteY583" fmla="*/ 482633 h 1378673"/>
                <a:gd name="connsiteX584" fmla="*/ 493821 w 1539722"/>
                <a:gd name="connsiteY584" fmla="*/ 499859 h 1378673"/>
                <a:gd name="connsiteX585" fmla="*/ 491686 w 1539722"/>
                <a:gd name="connsiteY585" fmla="*/ 508548 h 1378673"/>
                <a:gd name="connsiteX586" fmla="*/ 489703 w 1539722"/>
                <a:gd name="connsiteY586" fmla="*/ 514341 h 1378673"/>
                <a:gd name="connsiteX587" fmla="*/ 483145 w 1539722"/>
                <a:gd name="connsiteY587" fmla="*/ 525317 h 1378673"/>
                <a:gd name="connsiteX588" fmla="*/ 474147 w 1539722"/>
                <a:gd name="connsiteY588" fmla="*/ 535836 h 1378673"/>
                <a:gd name="connsiteX589" fmla="*/ 463014 w 1539722"/>
                <a:gd name="connsiteY589" fmla="*/ 545287 h 1378673"/>
                <a:gd name="connsiteX590" fmla="*/ 450356 w 1539722"/>
                <a:gd name="connsiteY590" fmla="*/ 553824 h 1378673"/>
                <a:gd name="connsiteX591" fmla="*/ 436783 w 1539722"/>
                <a:gd name="connsiteY591" fmla="*/ 561141 h 1378673"/>
                <a:gd name="connsiteX592" fmla="*/ 422752 w 1539722"/>
                <a:gd name="connsiteY592" fmla="*/ 566782 h 1378673"/>
                <a:gd name="connsiteX593" fmla="*/ 408721 w 1539722"/>
                <a:gd name="connsiteY593" fmla="*/ 570745 h 1378673"/>
                <a:gd name="connsiteX594" fmla="*/ 401706 w 1539722"/>
                <a:gd name="connsiteY594" fmla="*/ 571965 h 1378673"/>
                <a:gd name="connsiteX595" fmla="*/ 382643 w 1539722"/>
                <a:gd name="connsiteY595" fmla="*/ 575166 h 1378673"/>
                <a:gd name="connsiteX596" fmla="*/ 390878 w 1539722"/>
                <a:gd name="connsiteY596" fmla="*/ 592697 h 1378673"/>
                <a:gd name="connsiteX597" fmla="*/ 393318 w 1539722"/>
                <a:gd name="connsiteY597" fmla="*/ 598032 h 1378673"/>
                <a:gd name="connsiteX598" fmla="*/ 396978 w 1539722"/>
                <a:gd name="connsiteY598" fmla="*/ 608704 h 1378673"/>
                <a:gd name="connsiteX599" fmla="*/ 399571 w 1539722"/>
                <a:gd name="connsiteY599" fmla="*/ 619222 h 1378673"/>
                <a:gd name="connsiteX600" fmla="*/ 400791 w 1539722"/>
                <a:gd name="connsiteY600" fmla="*/ 629284 h 1378673"/>
                <a:gd name="connsiteX601" fmla="*/ 400638 w 1539722"/>
                <a:gd name="connsiteY601" fmla="*/ 639040 h 1378673"/>
                <a:gd name="connsiteX602" fmla="*/ 399114 w 1539722"/>
                <a:gd name="connsiteY602" fmla="*/ 648187 h 1378673"/>
                <a:gd name="connsiteX603" fmla="*/ 396368 w 1539722"/>
                <a:gd name="connsiteY603" fmla="*/ 657333 h 1378673"/>
                <a:gd name="connsiteX604" fmla="*/ 392403 w 1539722"/>
                <a:gd name="connsiteY604" fmla="*/ 665870 h 1378673"/>
                <a:gd name="connsiteX605" fmla="*/ 389963 w 1539722"/>
                <a:gd name="connsiteY605" fmla="*/ 669834 h 1378673"/>
                <a:gd name="connsiteX606" fmla="*/ 386760 w 1539722"/>
                <a:gd name="connsiteY606" fmla="*/ 674407 h 1378673"/>
                <a:gd name="connsiteX607" fmla="*/ 378830 w 1539722"/>
                <a:gd name="connsiteY607" fmla="*/ 683096 h 1378673"/>
                <a:gd name="connsiteX608" fmla="*/ 369375 w 1539722"/>
                <a:gd name="connsiteY608" fmla="*/ 690566 h 1378673"/>
                <a:gd name="connsiteX609" fmla="*/ 358394 w 1539722"/>
                <a:gd name="connsiteY609" fmla="*/ 697121 h 1378673"/>
                <a:gd name="connsiteX610" fmla="*/ 346651 w 1539722"/>
                <a:gd name="connsiteY610" fmla="*/ 702609 h 1378673"/>
                <a:gd name="connsiteX611" fmla="*/ 333383 w 1539722"/>
                <a:gd name="connsiteY611" fmla="*/ 706878 h 1378673"/>
                <a:gd name="connsiteX612" fmla="*/ 319352 w 1539722"/>
                <a:gd name="connsiteY612" fmla="*/ 710079 h 1378673"/>
                <a:gd name="connsiteX613" fmla="*/ 304559 w 1539722"/>
                <a:gd name="connsiteY613" fmla="*/ 712061 h 1378673"/>
                <a:gd name="connsiteX614" fmla="*/ 296781 w 1539722"/>
                <a:gd name="connsiteY614" fmla="*/ 712518 h 1378673"/>
                <a:gd name="connsiteX615" fmla="*/ 295866 w 1539722"/>
                <a:gd name="connsiteY615" fmla="*/ 707182 h 1378673"/>
                <a:gd name="connsiteX616" fmla="*/ 292968 w 1539722"/>
                <a:gd name="connsiteY616" fmla="*/ 696054 h 1378673"/>
                <a:gd name="connsiteX617" fmla="*/ 289155 w 1539722"/>
                <a:gd name="connsiteY617" fmla="*/ 685078 h 1378673"/>
                <a:gd name="connsiteX618" fmla="*/ 283970 w 1539722"/>
                <a:gd name="connsiteY618" fmla="*/ 673950 h 1378673"/>
                <a:gd name="connsiteX619" fmla="*/ 280920 w 1539722"/>
                <a:gd name="connsiteY619" fmla="*/ 668614 h 1378673"/>
                <a:gd name="connsiteX620" fmla="*/ 276954 w 1539722"/>
                <a:gd name="connsiteY620" fmla="*/ 661907 h 1378673"/>
                <a:gd name="connsiteX621" fmla="*/ 267956 w 1539722"/>
                <a:gd name="connsiteY621" fmla="*/ 649254 h 1378673"/>
                <a:gd name="connsiteX622" fmla="*/ 257586 w 1539722"/>
                <a:gd name="connsiteY622" fmla="*/ 637821 h 1378673"/>
                <a:gd name="connsiteX623" fmla="*/ 246605 w 1539722"/>
                <a:gd name="connsiteY623" fmla="*/ 627454 h 1378673"/>
                <a:gd name="connsiteX624" fmla="*/ 234405 w 1539722"/>
                <a:gd name="connsiteY624" fmla="*/ 618460 h 1378673"/>
                <a:gd name="connsiteX625" fmla="*/ 221442 w 1539722"/>
                <a:gd name="connsiteY625" fmla="*/ 610686 h 1378673"/>
                <a:gd name="connsiteX626" fmla="*/ 207868 w 1539722"/>
                <a:gd name="connsiteY626" fmla="*/ 604588 h 1378673"/>
                <a:gd name="connsiteX627" fmla="*/ 193838 w 1539722"/>
                <a:gd name="connsiteY627" fmla="*/ 599862 h 1378673"/>
                <a:gd name="connsiteX628" fmla="*/ 186517 w 1539722"/>
                <a:gd name="connsiteY628" fmla="*/ 598337 h 1378673"/>
                <a:gd name="connsiteX629" fmla="*/ 177672 w 1539722"/>
                <a:gd name="connsiteY629" fmla="*/ 596508 h 1378673"/>
                <a:gd name="connsiteX630" fmla="*/ 159676 w 1539722"/>
                <a:gd name="connsiteY630" fmla="*/ 594679 h 1378673"/>
                <a:gd name="connsiteX631" fmla="*/ 141833 w 1539722"/>
                <a:gd name="connsiteY631" fmla="*/ 594679 h 1378673"/>
                <a:gd name="connsiteX632" fmla="*/ 124447 w 1539722"/>
                <a:gd name="connsiteY632" fmla="*/ 596051 h 1378673"/>
                <a:gd name="connsiteX633" fmla="*/ 107671 w 1539722"/>
                <a:gd name="connsiteY633" fmla="*/ 598642 h 1378673"/>
                <a:gd name="connsiteX634" fmla="*/ 91352 w 1539722"/>
                <a:gd name="connsiteY634" fmla="*/ 602453 h 1378673"/>
                <a:gd name="connsiteX635" fmla="*/ 68629 w 1539722"/>
                <a:gd name="connsiteY635" fmla="*/ 609161 h 1378673"/>
                <a:gd name="connsiteX636" fmla="*/ 55208 w 1539722"/>
                <a:gd name="connsiteY636" fmla="*/ 614039 h 1378673"/>
                <a:gd name="connsiteX637" fmla="*/ 52005 w 1539722"/>
                <a:gd name="connsiteY637" fmla="*/ 604740 h 1378673"/>
                <a:gd name="connsiteX638" fmla="*/ 47735 w 1539722"/>
                <a:gd name="connsiteY638" fmla="*/ 583246 h 1378673"/>
                <a:gd name="connsiteX639" fmla="*/ 45752 w 1539722"/>
                <a:gd name="connsiteY639" fmla="*/ 559312 h 1378673"/>
                <a:gd name="connsiteX640" fmla="*/ 46515 w 1539722"/>
                <a:gd name="connsiteY640" fmla="*/ 534616 h 1378673"/>
                <a:gd name="connsiteX641" fmla="*/ 49717 w 1539722"/>
                <a:gd name="connsiteY641" fmla="*/ 516475 h 1378673"/>
                <a:gd name="connsiteX642" fmla="*/ 52615 w 1539722"/>
                <a:gd name="connsiteY642" fmla="*/ 504737 h 1378673"/>
                <a:gd name="connsiteX643" fmla="*/ 56885 w 1539722"/>
                <a:gd name="connsiteY643" fmla="*/ 493761 h 1378673"/>
                <a:gd name="connsiteX644" fmla="*/ 62223 w 1539722"/>
                <a:gd name="connsiteY644" fmla="*/ 483395 h 1378673"/>
                <a:gd name="connsiteX645" fmla="*/ 68476 w 1539722"/>
                <a:gd name="connsiteY645" fmla="*/ 473944 h 1378673"/>
                <a:gd name="connsiteX646" fmla="*/ 76254 w 1539722"/>
                <a:gd name="connsiteY646" fmla="*/ 465712 h 1378673"/>
                <a:gd name="connsiteX647" fmla="*/ 85099 w 1539722"/>
                <a:gd name="connsiteY647" fmla="*/ 458547 h 1378673"/>
                <a:gd name="connsiteX648" fmla="*/ 95165 w 1539722"/>
                <a:gd name="connsiteY648" fmla="*/ 453059 h 1378673"/>
                <a:gd name="connsiteX649" fmla="*/ 100960 w 1539722"/>
                <a:gd name="connsiteY649" fmla="*/ 450925 h 1378673"/>
                <a:gd name="connsiteX650" fmla="*/ 108280 w 1539722"/>
                <a:gd name="connsiteY650" fmla="*/ 451687 h 1378673"/>
                <a:gd name="connsiteX651" fmla="*/ 122921 w 1539722"/>
                <a:gd name="connsiteY651" fmla="*/ 452906 h 1378673"/>
                <a:gd name="connsiteX652" fmla="*/ 130089 w 1539722"/>
                <a:gd name="connsiteY652" fmla="*/ 452906 h 1378673"/>
                <a:gd name="connsiteX653" fmla="*/ 142747 w 1539722"/>
                <a:gd name="connsiteY653" fmla="*/ 452602 h 1378673"/>
                <a:gd name="connsiteX654" fmla="*/ 168369 w 1539722"/>
                <a:gd name="connsiteY654" fmla="*/ 449248 h 1378673"/>
                <a:gd name="connsiteX655" fmla="*/ 181179 w 1539722"/>
                <a:gd name="connsiteY655" fmla="*/ 446352 h 1378673"/>
                <a:gd name="connsiteX656" fmla="*/ 192160 w 1539722"/>
                <a:gd name="connsiteY656" fmla="*/ 442998 h 1378673"/>
                <a:gd name="connsiteX657" fmla="*/ 212596 w 1539722"/>
                <a:gd name="connsiteY657" fmla="*/ 434003 h 1378673"/>
                <a:gd name="connsiteX658" fmla="*/ 230745 w 1539722"/>
                <a:gd name="connsiteY658" fmla="*/ 422875 h 1378673"/>
                <a:gd name="connsiteX659" fmla="*/ 246758 w 1539722"/>
                <a:gd name="connsiteY659" fmla="*/ 410222 h 1378673"/>
                <a:gd name="connsiteX660" fmla="*/ 260636 w 1539722"/>
                <a:gd name="connsiteY660" fmla="*/ 396502 h 1378673"/>
                <a:gd name="connsiteX661" fmla="*/ 272227 w 1539722"/>
                <a:gd name="connsiteY661" fmla="*/ 382935 h 1378673"/>
                <a:gd name="connsiteX662" fmla="*/ 286105 w 1539722"/>
                <a:gd name="connsiteY662" fmla="*/ 363727 h 1378673"/>
                <a:gd name="connsiteX663" fmla="*/ 1123985 w 1539722"/>
                <a:gd name="connsiteY663" fmla="*/ 96385 h 1378673"/>
                <a:gd name="connsiteX664" fmla="*/ 1140760 w 1539722"/>
                <a:gd name="connsiteY664" fmla="*/ 97453 h 1378673"/>
                <a:gd name="connsiteX665" fmla="*/ 1157079 w 1539722"/>
                <a:gd name="connsiteY665" fmla="*/ 100350 h 1378673"/>
                <a:gd name="connsiteX666" fmla="*/ 1173092 w 1539722"/>
                <a:gd name="connsiteY666" fmla="*/ 104926 h 1378673"/>
                <a:gd name="connsiteX667" fmla="*/ 1188343 w 1539722"/>
                <a:gd name="connsiteY667" fmla="*/ 111178 h 1378673"/>
                <a:gd name="connsiteX668" fmla="*/ 1202831 w 1539722"/>
                <a:gd name="connsiteY668" fmla="*/ 118956 h 1378673"/>
                <a:gd name="connsiteX669" fmla="*/ 1216404 w 1539722"/>
                <a:gd name="connsiteY669" fmla="*/ 127954 h 1378673"/>
                <a:gd name="connsiteX670" fmla="*/ 1229063 w 1539722"/>
                <a:gd name="connsiteY670" fmla="*/ 138172 h 1378673"/>
                <a:gd name="connsiteX671" fmla="*/ 1240501 w 1539722"/>
                <a:gd name="connsiteY671" fmla="*/ 149153 h 1378673"/>
                <a:gd name="connsiteX672" fmla="*/ 1250871 w 1539722"/>
                <a:gd name="connsiteY672" fmla="*/ 160896 h 1378673"/>
                <a:gd name="connsiteX673" fmla="*/ 1260174 w 1539722"/>
                <a:gd name="connsiteY673" fmla="*/ 173097 h 1378673"/>
                <a:gd name="connsiteX674" fmla="*/ 1267800 w 1539722"/>
                <a:gd name="connsiteY674" fmla="*/ 185908 h 1378673"/>
                <a:gd name="connsiteX675" fmla="*/ 1273900 w 1539722"/>
                <a:gd name="connsiteY675" fmla="*/ 198718 h 1378673"/>
                <a:gd name="connsiteX676" fmla="*/ 1278628 w 1539722"/>
                <a:gd name="connsiteY676" fmla="*/ 211681 h 1378673"/>
                <a:gd name="connsiteX677" fmla="*/ 1281678 w 1539722"/>
                <a:gd name="connsiteY677" fmla="*/ 224340 h 1378673"/>
                <a:gd name="connsiteX678" fmla="*/ 1282288 w 1539722"/>
                <a:gd name="connsiteY678" fmla="*/ 230440 h 1378673"/>
                <a:gd name="connsiteX679" fmla="*/ 1281830 w 1539722"/>
                <a:gd name="connsiteY679" fmla="*/ 230440 h 1378673"/>
                <a:gd name="connsiteX680" fmla="*/ 1281678 w 1539722"/>
                <a:gd name="connsiteY680" fmla="*/ 230593 h 1378673"/>
                <a:gd name="connsiteX681" fmla="*/ 1282288 w 1539722"/>
                <a:gd name="connsiteY681" fmla="*/ 230440 h 1378673"/>
                <a:gd name="connsiteX682" fmla="*/ 1286863 w 1539722"/>
                <a:gd name="connsiteY682" fmla="*/ 252706 h 1378673"/>
                <a:gd name="connsiteX683" fmla="*/ 1291286 w 1539722"/>
                <a:gd name="connsiteY683" fmla="*/ 281225 h 1378673"/>
                <a:gd name="connsiteX684" fmla="*/ 1292964 w 1539722"/>
                <a:gd name="connsiteY684" fmla="*/ 298154 h 1378673"/>
                <a:gd name="connsiteX685" fmla="*/ 1293116 w 1539722"/>
                <a:gd name="connsiteY685" fmla="*/ 313862 h 1378673"/>
                <a:gd name="connsiteX686" fmla="*/ 1291591 w 1539722"/>
                <a:gd name="connsiteY686" fmla="*/ 328198 h 1378673"/>
                <a:gd name="connsiteX687" fmla="*/ 1288388 w 1539722"/>
                <a:gd name="connsiteY687" fmla="*/ 341771 h 1378673"/>
                <a:gd name="connsiteX688" fmla="*/ 1283050 w 1539722"/>
                <a:gd name="connsiteY688" fmla="*/ 354582 h 1378673"/>
                <a:gd name="connsiteX689" fmla="*/ 1279543 w 1539722"/>
                <a:gd name="connsiteY689" fmla="*/ 360834 h 1378673"/>
                <a:gd name="connsiteX690" fmla="*/ 1276188 w 1539722"/>
                <a:gd name="connsiteY690" fmla="*/ 366020 h 1378673"/>
                <a:gd name="connsiteX691" fmla="*/ 1268867 w 1539722"/>
                <a:gd name="connsiteY691" fmla="*/ 375475 h 1378673"/>
                <a:gd name="connsiteX692" fmla="*/ 1260479 w 1539722"/>
                <a:gd name="connsiteY692" fmla="*/ 384016 h 1378673"/>
                <a:gd name="connsiteX693" fmla="*/ 1251786 w 1539722"/>
                <a:gd name="connsiteY693" fmla="*/ 391641 h 1378673"/>
                <a:gd name="connsiteX694" fmla="*/ 1237756 w 1539722"/>
                <a:gd name="connsiteY694" fmla="*/ 401402 h 1378673"/>
                <a:gd name="connsiteX695" fmla="*/ 1218540 w 1539722"/>
                <a:gd name="connsiteY695" fmla="*/ 411162 h 1378673"/>
                <a:gd name="connsiteX696" fmla="*/ 1200391 w 1539722"/>
                <a:gd name="connsiteY696" fmla="*/ 418178 h 1378673"/>
                <a:gd name="connsiteX697" fmla="*/ 1184378 w 1539722"/>
                <a:gd name="connsiteY697" fmla="*/ 422753 h 1378673"/>
                <a:gd name="connsiteX698" fmla="*/ 1167144 w 1539722"/>
                <a:gd name="connsiteY698" fmla="*/ 426108 h 1378673"/>
                <a:gd name="connsiteX699" fmla="*/ 1164399 w 1539722"/>
                <a:gd name="connsiteY699" fmla="*/ 426565 h 1378673"/>
                <a:gd name="connsiteX700" fmla="*/ 1167144 w 1539722"/>
                <a:gd name="connsiteY700" fmla="*/ 455542 h 1378673"/>
                <a:gd name="connsiteX701" fmla="*/ 1171415 w 1539722"/>
                <a:gd name="connsiteY701" fmla="*/ 455237 h 1378673"/>
                <a:gd name="connsiteX702" fmla="*/ 1192156 w 1539722"/>
                <a:gd name="connsiteY702" fmla="*/ 450967 h 1378673"/>
                <a:gd name="connsiteX703" fmla="*/ 1211067 w 1539722"/>
                <a:gd name="connsiteY703" fmla="*/ 445629 h 1378673"/>
                <a:gd name="connsiteX704" fmla="*/ 1232418 w 1539722"/>
                <a:gd name="connsiteY704" fmla="*/ 437241 h 1378673"/>
                <a:gd name="connsiteX705" fmla="*/ 1249194 w 1539722"/>
                <a:gd name="connsiteY705" fmla="*/ 428548 h 1378673"/>
                <a:gd name="connsiteX706" fmla="*/ 1260327 w 1539722"/>
                <a:gd name="connsiteY706" fmla="*/ 421533 h 1378673"/>
                <a:gd name="connsiteX707" fmla="*/ 1271307 w 1539722"/>
                <a:gd name="connsiteY707" fmla="*/ 413602 h 1378673"/>
                <a:gd name="connsiteX708" fmla="*/ 1281678 w 1539722"/>
                <a:gd name="connsiteY708" fmla="*/ 404604 h 1378673"/>
                <a:gd name="connsiteX709" fmla="*/ 1291591 w 1539722"/>
                <a:gd name="connsiteY709" fmla="*/ 394081 h 1378673"/>
                <a:gd name="connsiteX710" fmla="*/ 1300436 w 1539722"/>
                <a:gd name="connsiteY710" fmla="*/ 382490 h 1378673"/>
                <a:gd name="connsiteX711" fmla="*/ 1304401 w 1539722"/>
                <a:gd name="connsiteY711" fmla="*/ 376085 h 1378673"/>
                <a:gd name="connsiteX712" fmla="*/ 1308519 w 1539722"/>
                <a:gd name="connsiteY712" fmla="*/ 368765 h 1378673"/>
                <a:gd name="connsiteX713" fmla="*/ 1315382 w 1539722"/>
                <a:gd name="connsiteY713" fmla="*/ 353514 h 1378673"/>
                <a:gd name="connsiteX714" fmla="*/ 1320415 w 1539722"/>
                <a:gd name="connsiteY714" fmla="*/ 337501 h 1378673"/>
                <a:gd name="connsiteX715" fmla="*/ 1323313 w 1539722"/>
                <a:gd name="connsiteY715" fmla="*/ 320572 h 1378673"/>
                <a:gd name="connsiteX716" fmla="*/ 1324533 w 1539722"/>
                <a:gd name="connsiteY716" fmla="*/ 302729 h 1378673"/>
                <a:gd name="connsiteX717" fmla="*/ 1323923 w 1539722"/>
                <a:gd name="connsiteY717" fmla="*/ 283970 h 1378673"/>
                <a:gd name="connsiteX718" fmla="*/ 1321330 w 1539722"/>
                <a:gd name="connsiteY718" fmla="*/ 264449 h 1378673"/>
                <a:gd name="connsiteX719" fmla="*/ 1317060 w 1539722"/>
                <a:gd name="connsiteY719" fmla="*/ 244013 h 1378673"/>
                <a:gd name="connsiteX720" fmla="*/ 1314010 w 1539722"/>
                <a:gd name="connsiteY720" fmla="*/ 233643 h 1378673"/>
                <a:gd name="connsiteX721" fmla="*/ 1321635 w 1539722"/>
                <a:gd name="connsiteY721" fmla="*/ 235625 h 1378673"/>
                <a:gd name="connsiteX722" fmla="*/ 1336428 w 1539722"/>
                <a:gd name="connsiteY722" fmla="*/ 240963 h 1378673"/>
                <a:gd name="connsiteX723" fmla="*/ 1350612 w 1539722"/>
                <a:gd name="connsiteY723" fmla="*/ 247978 h 1378673"/>
                <a:gd name="connsiteX724" fmla="*/ 1364337 w 1539722"/>
                <a:gd name="connsiteY724" fmla="*/ 256671 h 1378673"/>
                <a:gd name="connsiteX725" fmla="*/ 1377148 w 1539722"/>
                <a:gd name="connsiteY725" fmla="*/ 267042 h 1378673"/>
                <a:gd name="connsiteX726" fmla="*/ 1389196 w 1539722"/>
                <a:gd name="connsiteY726" fmla="*/ 278480 h 1378673"/>
                <a:gd name="connsiteX727" fmla="*/ 1400024 w 1539722"/>
                <a:gd name="connsiteY727" fmla="*/ 291291 h 1378673"/>
                <a:gd name="connsiteX728" fmla="*/ 1409937 w 1539722"/>
                <a:gd name="connsiteY728" fmla="*/ 305169 h 1378673"/>
                <a:gd name="connsiteX729" fmla="*/ 1418630 w 1539722"/>
                <a:gd name="connsiteY729" fmla="*/ 319962 h 1378673"/>
                <a:gd name="connsiteX730" fmla="*/ 1425950 w 1539722"/>
                <a:gd name="connsiteY730" fmla="*/ 335518 h 1378673"/>
                <a:gd name="connsiteX731" fmla="*/ 1431898 w 1539722"/>
                <a:gd name="connsiteY731" fmla="*/ 351989 h 1378673"/>
                <a:gd name="connsiteX732" fmla="*/ 1436169 w 1539722"/>
                <a:gd name="connsiteY732" fmla="*/ 368917 h 1378673"/>
                <a:gd name="connsiteX733" fmla="*/ 1439066 w 1539722"/>
                <a:gd name="connsiteY733" fmla="*/ 386608 h 1378673"/>
                <a:gd name="connsiteX734" fmla="*/ 1439829 w 1539722"/>
                <a:gd name="connsiteY734" fmla="*/ 404299 h 1378673"/>
                <a:gd name="connsiteX735" fmla="*/ 1438761 w 1539722"/>
                <a:gd name="connsiteY735" fmla="*/ 422295 h 1378673"/>
                <a:gd name="connsiteX736" fmla="*/ 1435864 w 1539722"/>
                <a:gd name="connsiteY736" fmla="*/ 440596 h 1378673"/>
                <a:gd name="connsiteX737" fmla="*/ 1433423 w 1539722"/>
                <a:gd name="connsiteY737" fmla="*/ 449442 h 1378673"/>
                <a:gd name="connsiteX738" fmla="*/ 1437846 w 1539722"/>
                <a:gd name="connsiteY738" fmla="*/ 450814 h 1378673"/>
                <a:gd name="connsiteX739" fmla="*/ 1445929 w 1539722"/>
                <a:gd name="connsiteY739" fmla="*/ 454017 h 1378673"/>
                <a:gd name="connsiteX740" fmla="*/ 1453249 w 1539722"/>
                <a:gd name="connsiteY740" fmla="*/ 457982 h 1378673"/>
                <a:gd name="connsiteX741" fmla="*/ 1459807 w 1539722"/>
                <a:gd name="connsiteY741" fmla="*/ 462710 h 1378673"/>
                <a:gd name="connsiteX742" fmla="*/ 1468500 w 1539722"/>
                <a:gd name="connsiteY742" fmla="*/ 470946 h 1378673"/>
                <a:gd name="connsiteX743" fmla="*/ 1477956 w 1539722"/>
                <a:gd name="connsiteY743" fmla="*/ 484214 h 1378673"/>
                <a:gd name="connsiteX744" fmla="*/ 1484819 w 1539722"/>
                <a:gd name="connsiteY744" fmla="*/ 499464 h 1378673"/>
                <a:gd name="connsiteX745" fmla="*/ 1489851 w 1539722"/>
                <a:gd name="connsiteY745" fmla="*/ 515783 h 1378673"/>
                <a:gd name="connsiteX746" fmla="*/ 1492749 w 1539722"/>
                <a:gd name="connsiteY746" fmla="*/ 533016 h 1378673"/>
                <a:gd name="connsiteX747" fmla="*/ 1493969 w 1539722"/>
                <a:gd name="connsiteY747" fmla="*/ 550707 h 1378673"/>
                <a:gd name="connsiteX748" fmla="*/ 1493816 w 1539722"/>
                <a:gd name="connsiteY748" fmla="*/ 559400 h 1378673"/>
                <a:gd name="connsiteX749" fmla="*/ 1493207 w 1539722"/>
                <a:gd name="connsiteY749" fmla="*/ 566263 h 1378673"/>
                <a:gd name="connsiteX750" fmla="*/ 1490766 w 1539722"/>
                <a:gd name="connsiteY750" fmla="*/ 579836 h 1378673"/>
                <a:gd name="connsiteX751" fmla="*/ 1488936 w 1539722"/>
                <a:gd name="connsiteY751" fmla="*/ 586394 h 1378673"/>
                <a:gd name="connsiteX752" fmla="*/ 1487411 w 1539722"/>
                <a:gd name="connsiteY752" fmla="*/ 591732 h 1378673"/>
                <a:gd name="connsiteX753" fmla="*/ 1483446 w 1539722"/>
                <a:gd name="connsiteY753" fmla="*/ 601645 h 1378673"/>
                <a:gd name="connsiteX754" fmla="*/ 1478566 w 1539722"/>
                <a:gd name="connsiteY754" fmla="*/ 611100 h 1378673"/>
                <a:gd name="connsiteX755" fmla="*/ 1472770 w 1539722"/>
                <a:gd name="connsiteY755" fmla="*/ 619641 h 1378673"/>
                <a:gd name="connsiteX756" fmla="*/ 1466060 w 1539722"/>
                <a:gd name="connsiteY756" fmla="*/ 627724 h 1378673"/>
                <a:gd name="connsiteX757" fmla="*/ 1458435 w 1539722"/>
                <a:gd name="connsiteY757" fmla="*/ 635044 h 1378673"/>
                <a:gd name="connsiteX758" fmla="*/ 1449742 w 1539722"/>
                <a:gd name="connsiteY758" fmla="*/ 641908 h 1378673"/>
                <a:gd name="connsiteX759" fmla="*/ 1439981 w 1539722"/>
                <a:gd name="connsiteY759" fmla="*/ 648160 h 1378673"/>
                <a:gd name="connsiteX760" fmla="*/ 1434796 w 1539722"/>
                <a:gd name="connsiteY760" fmla="*/ 651058 h 1378673"/>
                <a:gd name="connsiteX761" fmla="*/ 1429763 w 1539722"/>
                <a:gd name="connsiteY761" fmla="*/ 653651 h 1378673"/>
                <a:gd name="connsiteX762" fmla="*/ 1419393 w 1539722"/>
                <a:gd name="connsiteY762" fmla="*/ 657768 h 1378673"/>
                <a:gd name="connsiteX763" fmla="*/ 1409022 w 1539722"/>
                <a:gd name="connsiteY763" fmla="*/ 660818 h 1378673"/>
                <a:gd name="connsiteX764" fmla="*/ 1398652 w 1539722"/>
                <a:gd name="connsiteY764" fmla="*/ 662496 h 1378673"/>
                <a:gd name="connsiteX765" fmla="*/ 1383248 w 1539722"/>
                <a:gd name="connsiteY765" fmla="*/ 663869 h 1378673"/>
                <a:gd name="connsiteX766" fmla="*/ 1363727 w 1539722"/>
                <a:gd name="connsiteY766" fmla="*/ 663259 h 1378673"/>
                <a:gd name="connsiteX767" fmla="*/ 1346036 w 1539722"/>
                <a:gd name="connsiteY767" fmla="*/ 660818 h 1378673"/>
                <a:gd name="connsiteX768" fmla="*/ 1331701 w 1539722"/>
                <a:gd name="connsiteY768" fmla="*/ 657158 h 1378673"/>
                <a:gd name="connsiteX769" fmla="*/ 1316602 w 1539722"/>
                <a:gd name="connsiteY769" fmla="*/ 652430 h 1378673"/>
                <a:gd name="connsiteX770" fmla="*/ 1314467 w 1539722"/>
                <a:gd name="connsiteY770" fmla="*/ 651515 h 1378673"/>
                <a:gd name="connsiteX771" fmla="*/ 1303639 w 1539722"/>
                <a:gd name="connsiteY771" fmla="*/ 646635 h 1378673"/>
                <a:gd name="connsiteX772" fmla="*/ 1297691 w 1539722"/>
                <a:gd name="connsiteY772" fmla="*/ 643127 h 1378673"/>
                <a:gd name="connsiteX773" fmla="*/ 1286863 w 1539722"/>
                <a:gd name="connsiteY773" fmla="*/ 634434 h 1378673"/>
                <a:gd name="connsiteX774" fmla="*/ 1281983 w 1539722"/>
                <a:gd name="connsiteY774" fmla="*/ 629554 h 1378673"/>
                <a:gd name="connsiteX775" fmla="*/ 1275883 w 1539722"/>
                <a:gd name="connsiteY775" fmla="*/ 622538 h 1378673"/>
                <a:gd name="connsiteX776" fmla="*/ 1266580 w 1539722"/>
                <a:gd name="connsiteY776" fmla="*/ 607593 h 1378673"/>
                <a:gd name="connsiteX777" fmla="*/ 1260174 w 1539722"/>
                <a:gd name="connsiteY777" fmla="*/ 592189 h 1378673"/>
                <a:gd name="connsiteX778" fmla="*/ 1255904 w 1539722"/>
                <a:gd name="connsiteY778" fmla="*/ 577091 h 1378673"/>
                <a:gd name="connsiteX779" fmla="*/ 1252854 w 1539722"/>
                <a:gd name="connsiteY779" fmla="*/ 556960 h 1378673"/>
                <a:gd name="connsiteX780" fmla="*/ 1252244 w 1539722"/>
                <a:gd name="connsiteY780" fmla="*/ 539574 h 1378673"/>
                <a:gd name="connsiteX781" fmla="*/ 1252396 w 1539722"/>
                <a:gd name="connsiteY781" fmla="*/ 537591 h 1378673"/>
                <a:gd name="connsiteX782" fmla="*/ 1223267 w 1539722"/>
                <a:gd name="connsiteY782" fmla="*/ 535151 h 1378673"/>
                <a:gd name="connsiteX783" fmla="*/ 1222962 w 1539722"/>
                <a:gd name="connsiteY783" fmla="*/ 538201 h 1378673"/>
                <a:gd name="connsiteX784" fmla="*/ 1223115 w 1539722"/>
                <a:gd name="connsiteY784" fmla="*/ 553452 h 1378673"/>
                <a:gd name="connsiteX785" fmla="*/ 1224488 w 1539722"/>
                <a:gd name="connsiteY785" fmla="*/ 567635 h 1378673"/>
                <a:gd name="connsiteX786" fmla="*/ 1227538 w 1539722"/>
                <a:gd name="connsiteY786" fmla="*/ 584411 h 1378673"/>
                <a:gd name="connsiteX787" fmla="*/ 1232570 w 1539722"/>
                <a:gd name="connsiteY787" fmla="*/ 602865 h 1378673"/>
                <a:gd name="connsiteX788" fmla="*/ 1240958 w 1539722"/>
                <a:gd name="connsiteY788" fmla="*/ 621776 h 1378673"/>
                <a:gd name="connsiteX789" fmla="*/ 1249499 w 1539722"/>
                <a:gd name="connsiteY789" fmla="*/ 635807 h 1378673"/>
                <a:gd name="connsiteX790" fmla="*/ 1256361 w 1539722"/>
                <a:gd name="connsiteY790" fmla="*/ 644805 h 1378673"/>
                <a:gd name="connsiteX791" fmla="*/ 1260327 w 1539722"/>
                <a:gd name="connsiteY791" fmla="*/ 649228 h 1378673"/>
                <a:gd name="connsiteX792" fmla="*/ 1267190 w 1539722"/>
                <a:gd name="connsiteY792" fmla="*/ 656396 h 1378673"/>
                <a:gd name="connsiteX793" fmla="*/ 1282898 w 1539722"/>
                <a:gd name="connsiteY793" fmla="*/ 668596 h 1378673"/>
                <a:gd name="connsiteX794" fmla="*/ 1291286 w 1539722"/>
                <a:gd name="connsiteY794" fmla="*/ 673629 h 1378673"/>
                <a:gd name="connsiteX795" fmla="*/ 1289303 w 1539722"/>
                <a:gd name="connsiteY795" fmla="*/ 680950 h 1378673"/>
                <a:gd name="connsiteX796" fmla="*/ 1284576 w 1539722"/>
                <a:gd name="connsiteY796" fmla="*/ 694523 h 1378673"/>
                <a:gd name="connsiteX797" fmla="*/ 1278933 w 1539722"/>
                <a:gd name="connsiteY797" fmla="*/ 707028 h 1378673"/>
                <a:gd name="connsiteX798" fmla="*/ 1272375 w 1539722"/>
                <a:gd name="connsiteY798" fmla="*/ 718467 h 1378673"/>
                <a:gd name="connsiteX799" fmla="*/ 1265054 w 1539722"/>
                <a:gd name="connsiteY799" fmla="*/ 728989 h 1378673"/>
                <a:gd name="connsiteX800" fmla="*/ 1256971 w 1539722"/>
                <a:gd name="connsiteY800" fmla="*/ 737987 h 1378673"/>
                <a:gd name="connsiteX801" fmla="*/ 1248126 w 1539722"/>
                <a:gd name="connsiteY801" fmla="*/ 746070 h 1378673"/>
                <a:gd name="connsiteX802" fmla="*/ 1238213 w 1539722"/>
                <a:gd name="connsiteY802" fmla="*/ 753239 h 1378673"/>
                <a:gd name="connsiteX803" fmla="*/ 1232875 w 1539722"/>
                <a:gd name="connsiteY803" fmla="*/ 756289 h 1378673"/>
                <a:gd name="connsiteX804" fmla="*/ 1224488 w 1539722"/>
                <a:gd name="connsiteY804" fmla="*/ 760559 h 1378673"/>
                <a:gd name="connsiteX805" fmla="*/ 1206797 w 1539722"/>
                <a:gd name="connsiteY805" fmla="*/ 766659 h 1378673"/>
                <a:gd name="connsiteX806" fmla="*/ 1188801 w 1539722"/>
                <a:gd name="connsiteY806" fmla="*/ 770319 h 1378673"/>
                <a:gd name="connsiteX807" fmla="*/ 1170957 w 1539722"/>
                <a:gd name="connsiteY807" fmla="*/ 771692 h 1378673"/>
                <a:gd name="connsiteX808" fmla="*/ 1154029 w 1539722"/>
                <a:gd name="connsiteY808" fmla="*/ 771234 h 1378673"/>
                <a:gd name="connsiteX809" fmla="*/ 1138168 w 1539722"/>
                <a:gd name="connsiteY809" fmla="*/ 769709 h 1378673"/>
                <a:gd name="connsiteX810" fmla="*/ 1117427 w 1539722"/>
                <a:gd name="connsiteY810" fmla="*/ 766049 h 1378673"/>
                <a:gd name="connsiteX811" fmla="*/ 1107056 w 1539722"/>
                <a:gd name="connsiteY811" fmla="*/ 763609 h 1378673"/>
                <a:gd name="connsiteX812" fmla="*/ 1114224 w 1539722"/>
                <a:gd name="connsiteY812" fmla="*/ 754458 h 1378673"/>
                <a:gd name="connsiteX813" fmla="*/ 1125967 w 1539722"/>
                <a:gd name="connsiteY813" fmla="*/ 735853 h 1378673"/>
                <a:gd name="connsiteX814" fmla="*/ 1134965 w 1539722"/>
                <a:gd name="connsiteY814" fmla="*/ 717551 h 1378673"/>
                <a:gd name="connsiteX815" fmla="*/ 1141371 w 1539722"/>
                <a:gd name="connsiteY815" fmla="*/ 700013 h 1378673"/>
                <a:gd name="connsiteX816" fmla="*/ 1147623 w 1539722"/>
                <a:gd name="connsiteY816" fmla="*/ 677137 h 1378673"/>
                <a:gd name="connsiteX817" fmla="*/ 1150674 w 1539722"/>
                <a:gd name="connsiteY817" fmla="*/ 657311 h 1378673"/>
                <a:gd name="connsiteX818" fmla="*/ 1150826 w 1539722"/>
                <a:gd name="connsiteY818" fmla="*/ 654566 h 1378673"/>
                <a:gd name="connsiteX819" fmla="*/ 1121544 w 1539722"/>
                <a:gd name="connsiteY819" fmla="*/ 653041 h 1378673"/>
                <a:gd name="connsiteX820" fmla="*/ 1121392 w 1539722"/>
                <a:gd name="connsiteY820" fmla="*/ 655481 h 1378673"/>
                <a:gd name="connsiteX821" fmla="*/ 1118952 w 1539722"/>
                <a:gd name="connsiteY821" fmla="*/ 670426 h 1378673"/>
                <a:gd name="connsiteX822" fmla="*/ 1115444 w 1539722"/>
                <a:gd name="connsiteY822" fmla="*/ 684915 h 1378673"/>
                <a:gd name="connsiteX823" fmla="*/ 1109649 w 1539722"/>
                <a:gd name="connsiteY823" fmla="*/ 701691 h 1378673"/>
                <a:gd name="connsiteX824" fmla="*/ 1101413 w 1539722"/>
                <a:gd name="connsiteY824" fmla="*/ 719839 h 1378673"/>
                <a:gd name="connsiteX825" fmla="*/ 1089975 w 1539722"/>
                <a:gd name="connsiteY825" fmla="*/ 738293 h 1378673"/>
                <a:gd name="connsiteX826" fmla="*/ 1078690 w 1539722"/>
                <a:gd name="connsiteY826" fmla="*/ 751408 h 1378673"/>
                <a:gd name="connsiteX827" fmla="*/ 1070149 w 1539722"/>
                <a:gd name="connsiteY827" fmla="*/ 759796 h 1378673"/>
                <a:gd name="connsiteX828" fmla="*/ 1065421 w 1539722"/>
                <a:gd name="connsiteY828" fmla="*/ 763761 h 1378673"/>
                <a:gd name="connsiteX829" fmla="*/ 1058711 w 1539722"/>
                <a:gd name="connsiteY829" fmla="*/ 769099 h 1378673"/>
                <a:gd name="connsiteX830" fmla="*/ 1043918 w 1539722"/>
                <a:gd name="connsiteY830" fmla="*/ 778097 h 1378673"/>
                <a:gd name="connsiteX831" fmla="*/ 1027904 w 1539722"/>
                <a:gd name="connsiteY831" fmla="*/ 785265 h 1378673"/>
                <a:gd name="connsiteX832" fmla="*/ 1010519 w 1539722"/>
                <a:gd name="connsiteY832" fmla="*/ 790755 h 1378673"/>
                <a:gd name="connsiteX833" fmla="*/ 991912 w 1539722"/>
                <a:gd name="connsiteY833" fmla="*/ 794416 h 1378673"/>
                <a:gd name="connsiteX834" fmla="*/ 971934 w 1539722"/>
                <a:gd name="connsiteY834" fmla="*/ 796093 h 1378673"/>
                <a:gd name="connsiteX835" fmla="*/ 950735 w 1539722"/>
                <a:gd name="connsiteY835" fmla="*/ 796093 h 1378673"/>
                <a:gd name="connsiteX836" fmla="*/ 928164 w 1539722"/>
                <a:gd name="connsiteY836" fmla="*/ 794416 h 1378673"/>
                <a:gd name="connsiteX837" fmla="*/ 916574 w 1539722"/>
                <a:gd name="connsiteY837" fmla="*/ 792738 h 1378673"/>
                <a:gd name="connsiteX838" fmla="*/ 906356 w 1539722"/>
                <a:gd name="connsiteY838" fmla="*/ 791060 h 1378673"/>
                <a:gd name="connsiteX839" fmla="*/ 886530 w 1539722"/>
                <a:gd name="connsiteY839" fmla="*/ 784655 h 1378673"/>
                <a:gd name="connsiteX840" fmla="*/ 868076 w 1539722"/>
                <a:gd name="connsiteY840" fmla="*/ 775810 h 1378673"/>
                <a:gd name="connsiteX841" fmla="*/ 850690 w 1539722"/>
                <a:gd name="connsiteY841" fmla="*/ 764982 h 1378673"/>
                <a:gd name="connsiteX842" fmla="*/ 834982 w 1539722"/>
                <a:gd name="connsiteY842" fmla="*/ 752628 h 1378673"/>
                <a:gd name="connsiteX843" fmla="*/ 820646 w 1539722"/>
                <a:gd name="connsiteY843" fmla="*/ 739818 h 1378673"/>
                <a:gd name="connsiteX844" fmla="*/ 802040 w 1539722"/>
                <a:gd name="connsiteY844" fmla="*/ 720296 h 1378673"/>
                <a:gd name="connsiteX845" fmla="*/ 792432 w 1539722"/>
                <a:gd name="connsiteY845" fmla="*/ 708553 h 1378673"/>
                <a:gd name="connsiteX846" fmla="*/ 792432 w 1539722"/>
                <a:gd name="connsiteY846" fmla="*/ 298154 h 1378673"/>
                <a:gd name="connsiteX847" fmla="*/ 804938 w 1539722"/>
                <a:gd name="connsiteY847" fmla="*/ 296018 h 1378673"/>
                <a:gd name="connsiteX848" fmla="*/ 828577 w 1539722"/>
                <a:gd name="connsiteY848" fmla="*/ 293121 h 1378673"/>
                <a:gd name="connsiteX849" fmla="*/ 850995 w 1539722"/>
                <a:gd name="connsiteY849" fmla="*/ 292358 h 1378673"/>
                <a:gd name="connsiteX850" fmla="*/ 871737 w 1539722"/>
                <a:gd name="connsiteY850" fmla="*/ 293426 h 1378673"/>
                <a:gd name="connsiteX851" fmla="*/ 891105 w 1539722"/>
                <a:gd name="connsiteY851" fmla="*/ 296628 h 1378673"/>
                <a:gd name="connsiteX852" fmla="*/ 908796 w 1539722"/>
                <a:gd name="connsiteY852" fmla="*/ 301966 h 1378673"/>
                <a:gd name="connsiteX853" fmla="*/ 925267 w 1539722"/>
                <a:gd name="connsiteY853" fmla="*/ 309287 h 1378673"/>
                <a:gd name="connsiteX854" fmla="*/ 940060 w 1539722"/>
                <a:gd name="connsiteY854" fmla="*/ 318590 h 1378673"/>
                <a:gd name="connsiteX855" fmla="*/ 946770 w 1539722"/>
                <a:gd name="connsiteY855" fmla="*/ 323928 h 1378673"/>
                <a:gd name="connsiteX856" fmla="*/ 951346 w 1539722"/>
                <a:gd name="connsiteY856" fmla="*/ 328045 h 1378673"/>
                <a:gd name="connsiteX857" fmla="*/ 959581 w 1539722"/>
                <a:gd name="connsiteY857" fmla="*/ 336586 h 1378673"/>
                <a:gd name="connsiteX858" fmla="*/ 966901 w 1539722"/>
                <a:gd name="connsiteY858" fmla="*/ 345889 h 1378673"/>
                <a:gd name="connsiteX859" fmla="*/ 973459 w 1539722"/>
                <a:gd name="connsiteY859" fmla="*/ 355497 h 1378673"/>
                <a:gd name="connsiteX860" fmla="*/ 981542 w 1539722"/>
                <a:gd name="connsiteY860" fmla="*/ 370595 h 1378673"/>
                <a:gd name="connsiteX861" fmla="*/ 989625 w 1539722"/>
                <a:gd name="connsiteY861" fmla="*/ 391183 h 1378673"/>
                <a:gd name="connsiteX862" fmla="*/ 995420 w 1539722"/>
                <a:gd name="connsiteY862" fmla="*/ 411467 h 1378673"/>
                <a:gd name="connsiteX863" fmla="*/ 998776 w 1539722"/>
                <a:gd name="connsiteY863" fmla="*/ 430531 h 1378673"/>
                <a:gd name="connsiteX864" fmla="*/ 1001368 w 1539722"/>
                <a:gd name="connsiteY864" fmla="*/ 454779 h 1378673"/>
                <a:gd name="connsiteX865" fmla="*/ 1001521 w 1539722"/>
                <a:gd name="connsiteY865" fmla="*/ 465608 h 1378673"/>
                <a:gd name="connsiteX866" fmla="*/ 992828 w 1539722"/>
                <a:gd name="connsiteY866" fmla="*/ 468353 h 1378673"/>
                <a:gd name="connsiteX867" fmla="*/ 977119 w 1539722"/>
                <a:gd name="connsiteY867" fmla="*/ 475521 h 1378673"/>
                <a:gd name="connsiteX868" fmla="*/ 963241 w 1539722"/>
                <a:gd name="connsiteY868" fmla="*/ 483604 h 1378673"/>
                <a:gd name="connsiteX869" fmla="*/ 951498 w 1539722"/>
                <a:gd name="connsiteY869" fmla="*/ 492297 h 1378673"/>
                <a:gd name="connsiteX870" fmla="*/ 937925 w 1539722"/>
                <a:gd name="connsiteY870" fmla="*/ 504650 h 1378673"/>
                <a:gd name="connsiteX871" fmla="*/ 927859 w 1539722"/>
                <a:gd name="connsiteY871" fmla="*/ 515783 h 1378673"/>
                <a:gd name="connsiteX872" fmla="*/ 926792 w 1539722"/>
                <a:gd name="connsiteY872" fmla="*/ 517308 h 1378673"/>
                <a:gd name="connsiteX873" fmla="*/ 950735 w 1539722"/>
                <a:gd name="connsiteY873" fmla="*/ 534084 h 1378673"/>
                <a:gd name="connsiteX874" fmla="*/ 953480 w 1539722"/>
                <a:gd name="connsiteY874" fmla="*/ 530271 h 1378673"/>
                <a:gd name="connsiteX875" fmla="*/ 969494 w 1539722"/>
                <a:gd name="connsiteY875" fmla="*/ 514715 h 1378673"/>
                <a:gd name="connsiteX876" fmla="*/ 981542 w 1539722"/>
                <a:gd name="connsiteY876" fmla="*/ 506175 h 1378673"/>
                <a:gd name="connsiteX877" fmla="*/ 991150 w 1539722"/>
                <a:gd name="connsiteY877" fmla="*/ 500837 h 1378673"/>
                <a:gd name="connsiteX878" fmla="*/ 1001826 w 1539722"/>
                <a:gd name="connsiteY878" fmla="*/ 496109 h 1378673"/>
                <a:gd name="connsiteX879" fmla="*/ 1013569 w 1539722"/>
                <a:gd name="connsiteY879" fmla="*/ 492602 h 1378673"/>
                <a:gd name="connsiteX880" fmla="*/ 1026684 w 1539722"/>
                <a:gd name="connsiteY880" fmla="*/ 490314 h 1378673"/>
                <a:gd name="connsiteX881" fmla="*/ 1040715 w 1539722"/>
                <a:gd name="connsiteY881" fmla="*/ 490009 h 1378673"/>
                <a:gd name="connsiteX882" fmla="*/ 1055966 w 1539722"/>
                <a:gd name="connsiteY882" fmla="*/ 491534 h 1378673"/>
                <a:gd name="connsiteX883" fmla="*/ 1072284 w 1539722"/>
                <a:gd name="connsiteY883" fmla="*/ 495499 h 1378673"/>
                <a:gd name="connsiteX884" fmla="*/ 1089518 w 1539722"/>
                <a:gd name="connsiteY884" fmla="*/ 502210 h 1378673"/>
                <a:gd name="connsiteX885" fmla="*/ 1107971 w 1539722"/>
                <a:gd name="connsiteY885" fmla="*/ 512123 h 1378673"/>
                <a:gd name="connsiteX886" fmla="*/ 1117579 w 1539722"/>
                <a:gd name="connsiteY886" fmla="*/ 518376 h 1378673"/>
                <a:gd name="connsiteX887" fmla="*/ 1134203 w 1539722"/>
                <a:gd name="connsiteY887" fmla="*/ 494279 h 1378673"/>
                <a:gd name="connsiteX888" fmla="*/ 1126730 w 1539722"/>
                <a:gd name="connsiteY888" fmla="*/ 489399 h 1378673"/>
                <a:gd name="connsiteX889" fmla="*/ 1112394 w 1539722"/>
                <a:gd name="connsiteY889" fmla="*/ 480858 h 1378673"/>
                <a:gd name="connsiteX890" fmla="*/ 1098668 w 1539722"/>
                <a:gd name="connsiteY890" fmla="*/ 474148 h 1378673"/>
                <a:gd name="connsiteX891" fmla="*/ 1085095 w 1539722"/>
                <a:gd name="connsiteY891" fmla="*/ 468810 h 1378673"/>
                <a:gd name="connsiteX892" fmla="*/ 1072132 w 1539722"/>
                <a:gd name="connsiteY892" fmla="*/ 464845 h 1378673"/>
                <a:gd name="connsiteX893" fmla="*/ 1059626 w 1539722"/>
                <a:gd name="connsiteY893" fmla="*/ 462253 h 1378673"/>
                <a:gd name="connsiteX894" fmla="*/ 1047883 w 1539722"/>
                <a:gd name="connsiteY894" fmla="*/ 460880 h 1378673"/>
                <a:gd name="connsiteX895" fmla="*/ 1036292 w 1539722"/>
                <a:gd name="connsiteY895" fmla="*/ 460575 h 1378673"/>
                <a:gd name="connsiteX896" fmla="*/ 1030802 w 1539722"/>
                <a:gd name="connsiteY896" fmla="*/ 460727 h 1378673"/>
                <a:gd name="connsiteX897" fmla="*/ 1030345 w 1539722"/>
                <a:gd name="connsiteY897" fmla="*/ 451577 h 1378673"/>
                <a:gd name="connsiteX898" fmla="*/ 1028210 w 1539722"/>
                <a:gd name="connsiteY898" fmla="*/ 427633 h 1378673"/>
                <a:gd name="connsiteX899" fmla="*/ 1022872 w 1539722"/>
                <a:gd name="connsiteY899" fmla="*/ 399419 h 1378673"/>
                <a:gd name="connsiteX900" fmla="*/ 1015856 w 1539722"/>
                <a:gd name="connsiteY900" fmla="*/ 376695 h 1378673"/>
                <a:gd name="connsiteX901" fmla="*/ 1009603 w 1539722"/>
                <a:gd name="connsiteY901" fmla="*/ 361292 h 1378673"/>
                <a:gd name="connsiteX902" fmla="*/ 1005943 w 1539722"/>
                <a:gd name="connsiteY902" fmla="*/ 353514 h 1378673"/>
                <a:gd name="connsiteX903" fmla="*/ 1017229 w 1539722"/>
                <a:gd name="connsiteY903" fmla="*/ 346804 h 1378673"/>
                <a:gd name="connsiteX904" fmla="*/ 1037360 w 1539722"/>
                <a:gd name="connsiteY904" fmla="*/ 332163 h 1378673"/>
                <a:gd name="connsiteX905" fmla="*/ 1051391 w 1539722"/>
                <a:gd name="connsiteY905" fmla="*/ 320115 h 1378673"/>
                <a:gd name="connsiteX906" fmla="*/ 1065574 w 1539722"/>
                <a:gd name="connsiteY906" fmla="*/ 305931 h 1378673"/>
                <a:gd name="connsiteX907" fmla="*/ 1078995 w 1539722"/>
                <a:gd name="connsiteY907" fmla="*/ 289461 h 1378673"/>
                <a:gd name="connsiteX908" fmla="*/ 1091348 w 1539722"/>
                <a:gd name="connsiteY908" fmla="*/ 271007 h 1378673"/>
                <a:gd name="connsiteX909" fmla="*/ 1101566 w 1539722"/>
                <a:gd name="connsiteY909" fmla="*/ 250113 h 1378673"/>
                <a:gd name="connsiteX910" fmla="*/ 1105684 w 1539722"/>
                <a:gd name="connsiteY910" fmla="*/ 238676 h 1378673"/>
                <a:gd name="connsiteX911" fmla="*/ 1108276 w 1539722"/>
                <a:gd name="connsiteY911" fmla="*/ 230593 h 1378673"/>
                <a:gd name="connsiteX912" fmla="*/ 1112242 w 1539722"/>
                <a:gd name="connsiteY912" fmla="*/ 214274 h 1378673"/>
                <a:gd name="connsiteX913" fmla="*/ 1114377 w 1539722"/>
                <a:gd name="connsiteY913" fmla="*/ 197345 h 1378673"/>
                <a:gd name="connsiteX914" fmla="*/ 1114987 w 1539722"/>
                <a:gd name="connsiteY914" fmla="*/ 180417 h 1378673"/>
                <a:gd name="connsiteX915" fmla="*/ 1114071 w 1539722"/>
                <a:gd name="connsiteY915" fmla="*/ 162879 h 1378673"/>
                <a:gd name="connsiteX916" fmla="*/ 1111479 w 1539722"/>
                <a:gd name="connsiteY916" fmla="*/ 145035 h 1378673"/>
                <a:gd name="connsiteX917" fmla="*/ 1107361 w 1539722"/>
                <a:gd name="connsiteY917" fmla="*/ 127040 h 1378673"/>
                <a:gd name="connsiteX918" fmla="*/ 1101413 w 1539722"/>
                <a:gd name="connsiteY918" fmla="*/ 108586 h 1378673"/>
                <a:gd name="connsiteX919" fmla="*/ 1097753 w 1539722"/>
                <a:gd name="connsiteY919" fmla="*/ 99435 h 1378673"/>
                <a:gd name="connsiteX920" fmla="*/ 1106751 w 1539722"/>
                <a:gd name="connsiteY920" fmla="*/ 97758 h 1378673"/>
                <a:gd name="connsiteX921" fmla="*/ 920519 w 1539722"/>
                <a:gd name="connsiteY921" fmla="*/ 0 h 1378673"/>
                <a:gd name="connsiteX922" fmla="*/ 926779 w 1539722"/>
                <a:gd name="connsiteY922" fmla="*/ 305 h 1378673"/>
                <a:gd name="connsiteX923" fmla="*/ 938992 w 1539722"/>
                <a:gd name="connsiteY923" fmla="*/ 1221 h 1378673"/>
                <a:gd name="connsiteX924" fmla="*/ 956702 w 1539722"/>
                <a:gd name="connsiteY924" fmla="*/ 4425 h 1378673"/>
                <a:gd name="connsiteX925" fmla="*/ 978228 w 1539722"/>
                <a:gd name="connsiteY925" fmla="*/ 11748 h 1378673"/>
                <a:gd name="connsiteX926" fmla="*/ 997616 w 1539722"/>
                <a:gd name="connsiteY926" fmla="*/ 21666 h 1378673"/>
                <a:gd name="connsiteX927" fmla="*/ 1015020 w 1539722"/>
                <a:gd name="connsiteY927" fmla="*/ 33415 h 1378673"/>
                <a:gd name="connsiteX928" fmla="*/ 1030287 w 1539722"/>
                <a:gd name="connsiteY928" fmla="*/ 46994 h 1378673"/>
                <a:gd name="connsiteX929" fmla="*/ 1043111 w 1539722"/>
                <a:gd name="connsiteY929" fmla="*/ 61032 h 1378673"/>
                <a:gd name="connsiteX930" fmla="*/ 1053950 w 1539722"/>
                <a:gd name="connsiteY930" fmla="*/ 75069 h 1378673"/>
                <a:gd name="connsiteX931" fmla="*/ 1058378 w 1539722"/>
                <a:gd name="connsiteY931" fmla="*/ 81935 h 1378673"/>
                <a:gd name="connsiteX932" fmla="*/ 1063568 w 1539722"/>
                <a:gd name="connsiteY932" fmla="*/ 92005 h 1378673"/>
                <a:gd name="connsiteX933" fmla="*/ 1071812 w 1539722"/>
                <a:gd name="connsiteY933" fmla="*/ 111840 h 1378673"/>
                <a:gd name="connsiteX934" fmla="*/ 1078377 w 1539722"/>
                <a:gd name="connsiteY934" fmla="*/ 131218 h 1378673"/>
                <a:gd name="connsiteX935" fmla="*/ 1082957 w 1539722"/>
                <a:gd name="connsiteY935" fmla="*/ 149985 h 1378673"/>
                <a:gd name="connsiteX936" fmla="*/ 1085400 w 1539722"/>
                <a:gd name="connsiteY936" fmla="*/ 168294 h 1378673"/>
                <a:gd name="connsiteX937" fmla="*/ 1085858 w 1539722"/>
                <a:gd name="connsiteY937" fmla="*/ 186299 h 1378673"/>
                <a:gd name="connsiteX938" fmla="*/ 1084484 w 1539722"/>
                <a:gd name="connsiteY938" fmla="*/ 203693 h 1378673"/>
                <a:gd name="connsiteX939" fmla="*/ 1080972 w 1539722"/>
                <a:gd name="connsiteY939" fmla="*/ 220629 h 1378673"/>
                <a:gd name="connsiteX940" fmla="*/ 1078377 w 1539722"/>
                <a:gd name="connsiteY940" fmla="*/ 228868 h 1378673"/>
                <a:gd name="connsiteX941" fmla="*/ 1074866 w 1539722"/>
                <a:gd name="connsiteY941" fmla="*/ 238633 h 1378673"/>
                <a:gd name="connsiteX942" fmla="*/ 1065858 w 1539722"/>
                <a:gd name="connsiteY942" fmla="*/ 256638 h 1378673"/>
                <a:gd name="connsiteX943" fmla="*/ 1055019 w 1539722"/>
                <a:gd name="connsiteY943" fmla="*/ 272658 h 1378673"/>
                <a:gd name="connsiteX944" fmla="*/ 1043111 w 1539722"/>
                <a:gd name="connsiteY944" fmla="*/ 286849 h 1378673"/>
                <a:gd name="connsiteX945" fmla="*/ 1030592 w 1539722"/>
                <a:gd name="connsiteY945" fmla="*/ 299207 h 1378673"/>
                <a:gd name="connsiteX946" fmla="*/ 1018226 w 1539722"/>
                <a:gd name="connsiteY946" fmla="*/ 309735 h 1378673"/>
                <a:gd name="connsiteX947" fmla="*/ 1000364 w 1539722"/>
                <a:gd name="connsiteY947" fmla="*/ 322399 h 1378673"/>
                <a:gd name="connsiteX948" fmla="*/ 990746 w 1539722"/>
                <a:gd name="connsiteY948" fmla="*/ 328197 h 1378673"/>
                <a:gd name="connsiteX949" fmla="*/ 985403 w 1539722"/>
                <a:gd name="connsiteY949" fmla="*/ 321026 h 1378673"/>
                <a:gd name="connsiteX950" fmla="*/ 973037 w 1539722"/>
                <a:gd name="connsiteY950" fmla="*/ 307752 h 1378673"/>
                <a:gd name="connsiteX951" fmla="*/ 966167 w 1539722"/>
                <a:gd name="connsiteY951" fmla="*/ 301496 h 1378673"/>
                <a:gd name="connsiteX952" fmla="*/ 958228 w 1539722"/>
                <a:gd name="connsiteY952" fmla="*/ 295088 h 1378673"/>
                <a:gd name="connsiteX953" fmla="*/ 940977 w 1539722"/>
                <a:gd name="connsiteY953" fmla="*/ 284102 h 1378673"/>
                <a:gd name="connsiteX954" fmla="*/ 922199 w 1539722"/>
                <a:gd name="connsiteY954" fmla="*/ 275405 h 1378673"/>
                <a:gd name="connsiteX955" fmla="*/ 902047 w 1539722"/>
                <a:gd name="connsiteY955" fmla="*/ 268844 h 1378673"/>
                <a:gd name="connsiteX956" fmla="*/ 880216 w 1539722"/>
                <a:gd name="connsiteY956" fmla="*/ 264725 h 1378673"/>
                <a:gd name="connsiteX957" fmla="*/ 857163 w 1539722"/>
                <a:gd name="connsiteY957" fmla="*/ 262894 h 1378673"/>
                <a:gd name="connsiteX958" fmla="*/ 832431 w 1539722"/>
                <a:gd name="connsiteY958" fmla="*/ 263351 h 1378673"/>
                <a:gd name="connsiteX959" fmla="*/ 806020 w 1539722"/>
                <a:gd name="connsiteY959" fmla="*/ 265793 h 1378673"/>
                <a:gd name="connsiteX960" fmla="*/ 792432 w 1539722"/>
                <a:gd name="connsiteY960" fmla="*/ 268234 h 1378673"/>
                <a:gd name="connsiteX961" fmla="*/ 792432 w 1539722"/>
                <a:gd name="connsiteY961" fmla="*/ 161276 h 1378673"/>
                <a:gd name="connsiteX962" fmla="*/ 792585 w 1539722"/>
                <a:gd name="connsiteY962" fmla="*/ 152732 h 1378673"/>
                <a:gd name="connsiteX963" fmla="*/ 793654 w 1539722"/>
                <a:gd name="connsiteY963" fmla="*/ 136253 h 1378673"/>
                <a:gd name="connsiteX964" fmla="*/ 795333 w 1539722"/>
                <a:gd name="connsiteY964" fmla="*/ 120232 h 1378673"/>
                <a:gd name="connsiteX965" fmla="*/ 798387 w 1539722"/>
                <a:gd name="connsiteY965" fmla="*/ 105127 h 1378673"/>
                <a:gd name="connsiteX966" fmla="*/ 802356 w 1539722"/>
                <a:gd name="connsiteY966" fmla="*/ 90632 h 1378673"/>
                <a:gd name="connsiteX967" fmla="*/ 807394 w 1539722"/>
                <a:gd name="connsiteY967" fmla="*/ 76747 h 1378673"/>
                <a:gd name="connsiteX968" fmla="*/ 813348 w 1539722"/>
                <a:gd name="connsiteY968" fmla="*/ 63931 h 1378673"/>
                <a:gd name="connsiteX969" fmla="*/ 820370 w 1539722"/>
                <a:gd name="connsiteY969" fmla="*/ 52029 h 1378673"/>
                <a:gd name="connsiteX970" fmla="*/ 828309 w 1539722"/>
                <a:gd name="connsiteY970" fmla="*/ 41349 h 1378673"/>
                <a:gd name="connsiteX971" fmla="*/ 837164 w 1539722"/>
                <a:gd name="connsiteY971" fmla="*/ 31584 h 1378673"/>
                <a:gd name="connsiteX972" fmla="*/ 847240 w 1539722"/>
                <a:gd name="connsiteY972" fmla="*/ 23039 h 1378673"/>
                <a:gd name="connsiteX973" fmla="*/ 858384 w 1539722"/>
                <a:gd name="connsiteY973" fmla="*/ 15716 h 1378673"/>
                <a:gd name="connsiteX974" fmla="*/ 870140 w 1539722"/>
                <a:gd name="connsiteY974" fmla="*/ 9765 h 1378673"/>
                <a:gd name="connsiteX975" fmla="*/ 883269 w 1539722"/>
                <a:gd name="connsiteY975" fmla="*/ 5035 h 1378673"/>
                <a:gd name="connsiteX976" fmla="*/ 897314 w 1539722"/>
                <a:gd name="connsiteY976" fmla="*/ 1831 h 1378673"/>
                <a:gd name="connsiteX977" fmla="*/ 912581 w 1539722"/>
                <a:gd name="connsiteY977" fmla="*/ 305 h 1378673"/>
                <a:gd name="connsiteX978" fmla="*/ 618878 w 1539722"/>
                <a:gd name="connsiteY978" fmla="*/ 0 h 1378673"/>
                <a:gd name="connsiteX979" fmla="*/ 626808 w 1539722"/>
                <a:gd name="connsiteY979" fmla="*/ 305 h 1378673"/>
                <a:gd name="connsiteX980" fmla="*/ 641906 w 1539722"/>
                <a:gd name="connsiteY980" fmla="*/ 1830 h 1378673"/>
                <a:gd name="connsiteX981" fmla="*/ 655937 w 1539722"/>
                <a:gd name="connsiteY981" fmla="*/ 5032 h 1378673"/>
                <a:gd name="connsiteX982" fmla="*/ 668900 w 1539722"/>
                <a:gd name="connsiteY982" fmla="*/ 9759 h 1378673"/>
                <a:gd name="connsiteX983" fmla="*/ 680948 w 1539722"/>
                <a:gd name="connsiteY983" fmla="*/ 15705 h 1378673"/>
                <a:gd name="connsiteX984" fmla="*/ 692082 w 1539722"/>
                <a:gd name="connsiteY984" fmla="*/ 23025 h 1378673"/>
                <a:gd name="connsiteX985" fmla="*/ 701994 w 1539722"/>
                <a:gd name="connsiteY985" fmla="*/ 31563 h 1378673"/>
                <a:gd name="connsiteX986" fmla="*/ 710840 w 1539722"/>
                <a:gd name="connsiteY986" fmla="*/ 41322 h 1378673"/>
                <a:gd name="connsiteX987" fmla="*/ 718923 w 1539722"/>
                <a:gd name="connsiteY987" fmla="*/ 51996 h 1378673"/>
                <a:gd name="connsiteX988" fmla="*/ 725938 w 1539722"/>
                <a:gd name="connsiteY988" fmla="*/ 63889 h 1378673"/>
                <a:gd name="connsiteX989" fmla="*/ 731733 w 1539722"/>
                <a:gd name="connsiteY989" fmla="*/ 76698 h 1378673"/>
                <a:gd name="connsiteX990" fmla="*/ 736766 w 1539722"/>
                <a:gd name="connsiteY990" fmla="*/ 90573 h 1378673"/>
                <a:gd name="connsiteX991" fmla="*/ 740731 w 1539722"/>
                <a:gd name="connsiteY991" fmla="*/ 105059 h 1378673"/>
                <a:gd name="connsiteX992" fmla="*/ 743629 w 1539722"/>
                <a:gd name="connsiteY992" fmla="*/ 120155 h 1378673"/>
                <a:gd name="connsiteX993" fmla="*/ 745612 w 1539722"/>
                <a:gd name="connsiteY993" fmla="*/ 136165 h 1378673"/>
                <a:gd name="connsiteX994" fmla="*/ 746679 w 1539722"/>
                <a:gd name="connsiteY994" fmla="*/ 152633 h 1378673"/>
                <a:gd name="connsiteX995" fmla="*/ 746679 w 1539722"/>
                <a:gd name="connsiteY995" fmla="*/ 161172 h 1378673"/>
                <a:gd name="connsiteX996" fmla="*/ 746679 w 1539722"/>
                <a:gd name="connsiteY996" fmla="*/ 755999 h 1378673"/>
                <a:gd name="connsiteX997" fmla="*/ 736766 w 1539722"/>
                <a:gd name="connsiteY997" fmla="*/ 751272 h 1378673"/>
                <a:gd name="connsiteX998" fmla="*/ 716330 w 1539722"/>
                <a:gd name="connsiteY998" fmla="*/ 743495 h 1378673"/>
                <a:gd name="connsiteX999" fmla="*/ 696047 w 1539722"/>
                <a:gd name="connsiteY999" fmla="*/ 738006 h 1378673"/>
                <a:gd name="connsiteX1000" fmla="*/ 675458 w 1539722"/>
                <a:gd name="connsiteY1000" fmla="*/ 734651 h 1378673"/>
                <a:gd name="connsiteX1001" fmla="*/ 655174 w 1539722"/>
                <a:gd name="connsiteY1001" fmla="*/ 733737 h 1378673"/>
                <a:gd name="connsiteX1002" fmla="*/ 634738 w 1539722"/>
                <a:gd name="connsiteY1002" fmla="*/ 734804 h 1378673"/>
                <a:gd name="connsiteX1003" fmla="*/ 614760 w 1539722"/>
                <a:gd name="connsiteY1003" fmla="*/ 738159 h 1378673"/>
                <a:gd name="connsiteX1004" fmla="*/ 595239 w 1539722"/>
                <a:gd name="connsiteY1004" fmla="*/ 743953 h 1378673"/>
                <a:gd name="connsiteX1005" fmla="*/ 585478 w 1539722"/>
                <a:gd name="connsiteY1005" fmla="*/ 747917 h 1378673"/>
                <a:gd name="connsiteX1006" fmla="*/ 577548 w 1539722"/>
                <a:gd name="connsiteY1006" fmla="*/ 751424 h 1378673"/>
                <a:gd name="connsiteX1007" fmla="*/ 562145 w 1539722"/>
                <a:gd name="connsiteY1007" fmla="*/ 759811 h 1378673"/>
                <a:gd name="connsiteX1008" fmla="*/ 547961 w 1539722"/>
                <a:gd name="connsiteY1008" fmla="*/ 769417 h 1378673"/>
                <a:gd name="connsiteX1009" fmla="*/ 534998 w 1539722"/>
                <a:gd name="connsiteY1009" fmla="*/ 780548 h 1378673"/>
                <a:gd name="connsiteX1010" fmla="*/ 523103 w 1539722"/>
                <a:gd name="connsiteY1010" fmla="*/ 792594 h 1378673"/>
                <a:gd name="connsiteX1011" fmla="*/ 512427 w 1539722"/>
                <a:gd name="connsiteY1011" fmla="*/ 805555 h 1378673"/>
                <a:gd name="connsiteX1012" fmla="*/ 503124 w 1539722"/>
                <a:gd name="connsiteY1012" fmla="*/ 819888 h 1378673"/>
                <a:gd name="connsiteX1013" fmla="*/ 495346 w 1539722"/>
                <a:gd name="connsiteY1013" fmla="*/ 834679 h 1378673"/>
                <a:gd name="connsiteX1014" fmla="*/ 491991 w 1539722"/>
                <a:gd name="connsiteY1014" fmla="*/ 842455 h 1378673"/>
                <a:gd name="connsiteX1015" fmla="*/ 489246 w 1539722"/>
                <a:gd name="connsiteY1015" fmla="*/ 835136 h 1378673"/>
                <a:gd name="connsiteX1016" fmla="*/ 482688 w 1539722"/>
                <a:gd name="connsiteY1016" fmla="*/ 821260 h 1378673"/>
                <a:gd name="connsiteX1017" fmla="*/ 475367 w 1539722"/>
                <a:gd name="connsiteY1017" fmla="*/ 808757 h 1378673"/>
                <a:gd name="connsiteX1018" fmla="*/ 467742 w 1539722"/>
                <a:gd name="connsiteY1018" fmla="*/ 797473 h 1378673"/>
                <a:gd name="connsiteX1019" fmla="*/ 459659 w 1539722"/>
                <a:gd name="connsiteY1019" fmla="*/ 787257 h 1378673"/>
                <a:gd name="connsiteX1020" fmla="*/ 450966 w 1539722"/>
                <a:gd name="connsiteY1020" fmla="*/ 778108 h 1378673"/>
                <a:gd name="connsiteX1021" fmla="*/ 441816 w 1539722"/>
                <a:gd name="connsiteY1021" fmla="*/ 770027 h 1378673"/>
                <a:gd name="connsiteX1022" fmla="*/ 432360 w 1539722"/>
                <a:gd name="connsiteY1022" fmla="*/ 763013 h 1378673"/>
                <a:gd name="connsiteX1023" fmla="*/ 417567 w 1539722"/>
                <a:gd name="connsiteY1023" fmla="*/ 753711 h 1378673"/>
                <a:gd name="connsiteX1024" fmla="*/ 397283 w 1539722"/>
                <a:gd name="connsiteY1024" fmla="*/ 744563 h 1378673"/>
                <a:gd name="connsiteX1025" fmla="*/ 376542 w 1539722"/>
                <a:gd name="connsiteY1025" fmla="*/ 738159 h 1378673"/>
                <a:gd name="connsiteX1026" fmla="*/ 356106 w 1539722"/>
                <a:gd name="connsiteY1026" fmla="*/ 734499 h 1378673"/>
                <a:gd name="connsiteX1027" fmla="*/ 345888 w 1539722"/>
                <a:gd name="connsiteY1027" fmla="*/ 733432 h 1378673"/>
                <a:gd name="connsiteX1028" fmla="*/ 356869 w 1539722"/>
                <a:gd name="connsiteY1028" fmla="*/ 729925 h 1378673"/>
                <a:gd name="connsiteX1029" fmla="*/ 376542 w 1539722"/>
                <a:gd name="connsiteY1029" fmla="*/ 720471 h 1378673"/>
                <a:gd name="connsiteX1030" fmla="*/ 393776 w 1539722"/>
                <a:gd name="connsiteY1030" fmla="*/ 708425 h 1378673"/>
                <a:gd name="connsiteX1031" fmla="*/ 404604 w 1539722"/>
                <a:gd name="connsiteY1031" fmla="*/ 697751 h 1378673"/>
                <a:gd name="connsiteX1032" fmla="*/ 411009 w 1539722"/>
                <a:gd name="connsiteY1032" fmla="*/ 689975 h 1378673"/>
                <a:gd name="connsiteX1033" fmla="*/ 413754 w 1539722"/>
                <a:gd name="connsiteY1033" fmla="*/ 685858 h 1378673"/>
                <a:gd name="connsiteX1034" fmla="*/ 418482 w 1539722"/>
                <a:gd name="connsiteY1034" fmla="*/ 678386 h 1378673"/>
                <a:gd name="connsiteX1035" fmla="*/ 425192 w 1539722"/>
                <a:gd name="connsiteY1035" fmla="*/ 662528 h 1378673"/>
                <a:gd name="connsiteX1036" fmla="*/ 429005 w 1539722"/>
                <a:gd name="connsiteY1036" fmla="*/ 645603 h 1378673"/>
                <a:gd name="connsiteX1037" fmla="*/ 429615 w 1539722"/>
                <a:gd name="connsiteY1037" fmla="*/ 627915 h 1378673"/>
                <a:gd name="connsiteX1038" fmla="*/ 428548 w 1539722"/>
                <a:gd name="connsiteY1038" fmla="*/ 618918 h 1378673"/>
                <a:gd name="connsiteX1039" fmla="*/ 437546 w 1539722"/>
                <a:gd name="connsiteY1039" fmla="*/ 624560 h 1378673"/>
                <a:gd name="connsiteX1040" fmla="*/ 454932 w 1539722"/>
                <a:gd name="connsiteY1040" fmla="*/ 634624 h 1378673"/>
                <a:gd name="connsiteX1041" fmla="*/ 471860 w 1539722"/>
                <a:gd name="connsiteY1041" fmla="*/ 643316 h 1378673"/>
                <a:gd name="connsiteX1042" fmla="*/ 488636 w 1539722"/>
                <a:gd name="connsiteY1042" fmla="*/ 650482 h 1378673"/>
                <a:gd name="connsiteX1043" fmla="*/ 504954 w 1539722"/>
                <a:gd name="connsiteY1043" fmla="*/ 656429 h 1378673"/>
                <a:gd name="connsiteX1044" fmla="*/ 520662 w 1539722"/>
                <a:gd name="connsiteY1044" fmla="*/ 660698 h 1378673"/>
                <a:gd name="connsiteX1045" fmla="*/ 535913 w 1539722"/>
                <a:gd name="connsiteY1045" fmla="*/ 663596 h 1378673"/>
                <a:gd name="connsiteX1046" fmla="*/ 551011 w 1539722"/>
                <a:gd name="connsiteY1046" fmla="*/ 665121 h 1378673"/>
                <a:gd name="connsiteX1047" fmla="*/ 558179 w 1539722"/>
                <a:gd name="connsiteY1047" fmla="*/ 665121 h 1378673"/>
                <a:gd name="connsiteX1048" fmla="*/ 569160 w 1539722"/>
                <a:gd name="connsiteY1048" fmla="*/ 664968 h 1378673"/>
                <a:gd name="connsiteX1049" fmla="*/ 590206 w 1539722"/>
                <a:gd name="connsiteY1049" fmla="*/ 661613 h 1378673"/>
                <a:gd name="connsiteX1050" fmla="*/ 600577 w 1539722"/>
                <a:gd name="connsiteY1050" fmla="*/ 658411 h 1378673"/>
                <a:gd name="connsiteX1051" fmla="*/ 606677 w 1539722"/>
                <a:gd name="connsiteY1051" fmla="*/ 655972 h 1378673"/>
                <a:gd name="connsiteX1052" fmla="*/ 618115 w 1539722"/>
                <a:gd name="connsiteY1052" fmla="*/ 650635 h 1378673"/>
                <a:gd name="connsiteX1053" fmla="*/ 628638 w 1539722"/>
                <a:gd name="connsiteY1053" fmla="*/ 644535 h 1378673"/>
                <a:gd name="connsiteX1054" fmla="*/ 638093 w 1539722"/>
                <a:gd name="connsiteY1054" fmla="*/ 637674 h 1378673"/>
                <a:gd name="connsiteX1055" fmla="*/ 650752 w 1539722"/>
                <a:gd name="connsiteY1055" fmla="*/ 626390 h 1378673"/>
                <a:gd name="connsiteX1056" fmla="*/ 664325 w 1539722"/>
                <a:gd name="connsiteY1056" fmla="*/ 610379 h 1378673"/>
                <a:gd name="connsiteX1057" fmla="*/ 674848 w 1539722"/>
                <a:gd name="connsiteY1057" fmla="*/ 594521 h 1378673"/>
                <a:gd name="connsiteX1058" fmla="*/ 682168 w 1539722"/>
                <a:gd name="connsiteY1058" fmla="*/ 580493 h 1378673"/>
                <a:gd name="connsiteX1059" fmla="*/ 688726 w 1539722"/>
                <a:gd name="connsiteY1059" fmla="*/ 564635 h 1378673"/>
                <a:gd name="connsiteX1060" fmla="*/ 689641 w 1539722"/>
                <a:gd name="connsiteY1060" fmla="*/ 561281 h 1378673"/>
                <a:gd name="connsiteX1061" fmla="*/ 661580 w 1539722"/>
                <a:gd name="connsiteY1061" fmla="*/ 553047 h 1378673"/>
                <a:gd name="connsiteX1062" fmla="*/ 660970 w 1539722"/>
                <a:gd name="connsiteY1062" fmla="*/ 555182 h 1378673"/>
                <a:gd name="connsiteX1063" fmla="*/ 655937 w 1539722"/>
                <a:gd name="connsiteY1063" fmla="*/ 567685 h 1378673"/>
                <a:gd name="connsiteX1064" fmla="*/ 649837 w 1539722"/>
                <a:gd name="connsiteY1064" fmla="*/ 579121 h 1378673"/>
                <a:gd name="connsiteX1065" fmla="*/ 641449 w 1539722"/>
                <a:gd name="connsiteY1065" fmla="*/ 591930 h 1378673"/>
                <a:gd name="connsiteX1066" fmla="*/ 630621 w 1539722"/>
                <a:gd name="connsiteY1066" fmla="*/ 605043 h 1378673"/>
                <a:gd name="connsiteX1067" fmla="*/ 616895 w 1539722"/>
                <a:gd name="connsiteY1067" fmla="*/ 617089 h 1378673"/>
                <a:gd name="connsiteX1068" fmla="*/ 604694 w 1539722"/>
                <a:gd name="connsiteY1068" fmla="*/ 624865 h 1378673"/>
                <a:gd name="connsiteX1069" fmla="*/ 595544 w 1539722"/>
                <a:gd name="connsiteY1069" fmla="*/ 628983 h 1378673"/>
                <a:gd name="connsiteX1070" fmla="*/ 590816 w 1539722"/>
                <a:gd name="connsiteY1070" fmla="*/ 630660 h 1378673"/>
                <a:gd name="connsiteX1071" fmla="*/ 583191 w 1539722"/>
                <a:gd name="connsiteY1071" fmla="*/ 633099 h 1378673"/>
                <a:gd name="connsiteX1072" fmla="*/ 567025 w 1539722"/>
                <a:gd name="connsiteY1072" fmla="*/ 635692 h 1378673"/>
                <a:gd name="connsiteX1073" fmla="*/ 549944 w 1539722"/>
                <a:gd name="connsiteY1073" fmla="*/ 635844 h 1378673"/>
                <a:gd name="connsiteX1074" fmla="*/ 531948 w 1539722"/>
                <a:gd name="connsiteY1074" fmla="*/ 633252 h 1378673"/>
                <a:gd name="connsiteX1075" fmla="*/ 513037 w 1539722"/>
                <a:gd name="connsiteY1075" fmla="*/ 628373 h 1378673"/>
                <a:gd name="connsiteX1076" fmla="*/ 493211 w 1539722"/>
                <a:gd name="connsiteY1076" fmla="*/ 620901 h 1378673"/>
                <a:gd name="connsiteX1077" fmla="*/ 472470 w 1539722"/>
                <a:gd name="connsiteY1077" fmla="*/ 610989 h 1378673"/>
                <a:gd name="connsiteX1078" fmla="*/ 450966 w 1539722"/>
                <a:gd name="connsiteY1078" fmla="*/ 598486 h 1378673"/>
                <a:gd name="connsiteX1079" fmla="*/ 439833 w 1539722"/>
                <a:gd name="connsiteY1079" fmla="*/ 591167 h 1378673"/>
                <a:gd name="connsiteX1080" fmla="*/ 446544 w 1539722"/>
                <a:gd name="connsiteY1080" fmla="*/ 588422 h 1378673"/>
                <a:gd name="connsiteX1081" fmla="*/ 459659 w 1539722"/>
                <a:gd name="connsiteY1081" fmla="*/ 581866 h 1378673"/>
                <a:gd name="connsiteX1082" fmla="*/ 472317 w 1539722"/>
                <a:gd name="connsiteY1082" fmla="*/ 574242 h 1378673"/>
                <a:gd name="connsiteX1083" fmla="*/ 483908 w 1539722"/>
                <a:gd name="connsiteY1083" fmla="*/ 565550 h 1378673"/>
                <a:gd name="connsiteX1084" fmla="*/ 494584 w 1539722"/>
                <a:gd name="connsiteY1084" fmla="*/ 555944 h 1378673"/>
                <a:gd name="connsiteX1085" fmla="*/ 503886 w 1539722"/>
                <a:gd name="connsiteY1085" fmla="*/ 545575 h 1378673"/>
                <a:gd name="connsiteX1086" fmla="*/ 511665 w 1539722"/>
                <a:gd name="connsiteY1086" fmla="*/ 534444 h 1378673"/>
                <a:gd name="connsiteX1087" fmla="*/ 517307 w 1539722"/>
                <a:gd name="connsiteY1087" fmla="*/ 522551 h 1378673"/>
                <a:gd name="connsiteX1088" fmla="*/ 519290 w 1539722"/>
                <a:gd name="connsiteY1088" fmla="*/ 516452 h 1378673"/>
                <a:gd name="connsiteX1089" fmla="*/ 522645 w 1539722"/>
                <a:gd name="connsiteY1089" fmla="*/ 503643 h 1378673"/>
                <a:gd name="connsiteX1090" fmla="*/ 526000 w 1539722"/>
                <a:gd name="connsiteY1090" fmla="*/ 479094 h 1378673"/>
                <a:gd name="connsiteX1091" fmla="*/ 526000 w 1539722"/>
                <a:gd name="connsiteY1091" fmla="*/ 455612 h 1378673"/>
                <a:gd name="connsiteX1092" fmla="*/ 523255 w 1539722"/>
                <a:gd name="connsiteY1092" fmla="*/ 433350 h 1378673"/>
                <a:gd name="connsiteX1093" fmla="*/ 517917 w 1539722"/>
                <a:gd name="connsiteY1093" fmla="*/ 412307 h 1378673"/>
                <a:gd name="connsiteX1094" fmla="*/ 510597 w 1539722"/>
                <a:gd name="connsiteY1094" fmla="*/ 392790 h 1378673"/>
                <a:gd name="connsiteX1095" fmla="*/ 502056 w 1539722"/>
                <a:gd name="connsiteY1095" fmla="*/ 374797 h 1378673"/>
                <a:gd name="connsiteX1096" fmla="*/ 493058 w 1539722"/>
                <a:gd name="connsiteY1096" fmla="*/ 358177 h 1378673"/>
                <a:gd name="connsiteX1097" fmla="*/ 488331 w 1539722"/>
                <a:gd name="connsiteY1097" fmla="*/ 350400 h 1378673"/>
                <a:gd name="connsiteX1098" fmla="*/ 493974 w 1539722"/>
                <a:gd name="connsiteY1098" fmla="*/ 346131 h 1378673"/>
                <a:gd name="connsiteX1099" fmla="*/ 504496 w 1539722"/>
                <a:gd name="connsiteY1099" fmla="*/ 336830 h 1378673"/>
                <a:gd name="connsiteX1100" fmla="*/ 518680 w 1539722"/>
                <a:gd name="connsiteY1100" fmla="*/ 322344 h 1378673"/>
                <a:gd name="connsiteX1101" fmla="*/ 534388 w 1539722"/>
                <a:gd name="connsiteY1101" fmla="*/ 303436 h 1378673"/>
                <a:gd name="connsiteX1102" fmla="*/ 546131 w 1539722"/>
                <a:gd name="connsiteY1102" fmla="*/ 285901 h 1378673"/>
                <a:gd name="connsiteX1103" fmla="*/ 550554 w 1539722"/>
                <a:gd name="connsiteY1103" fmla="*/ 278582 h 1378673"/>
                <a:gd name="connsiteX1104" fmla="*/ 557417 w 1539722"/>
                <a:gd name="connsiteY1104" fmla="*/ 284986 h 1378673"/>
                <a:gd name="connsiteX1105" fmla="*/ 572820 w 1539722"/>
                <a:gd name="connsiteY1105" fmla="*/ 296117 h 1378673"/>
                <a:gd name="connsiteX1106" fmla="*/ 581208 w 1539722"/>
                <a:gd name="connsiteY1106" fmla="*/ 300539 h 1378673"/>
                <a:gd name="connsiteX1107" fmla="*/ 587766 w 1539722"/>
                <a:gd name="connsiteY1107" fmla="*/ 303436 h 1378673"/>
                <a:gd name="connsiteX1108" fmla="*/ 600882 w 1539722"/>
                <a:gd name="connsiteY1108" fmla="*/ 307553 h 1378673"/>
                <a:gd name="connsiteX1109" fmla="*/ 613845 w 1539722"/>
                <a:gd name="connsiteY1109" fmla="*/ 310298 h 1378673"/>
                <a:gd name="connsiteX1110" fmla="*/ 626503 w 1539722"/>
                <a:gd name="connsiteY1110" fmla="*/ 311518 h 1378673"/>
                <a:gd name="connsiteX1111" fmla="*/ 632603 w 1539722"/>
                <a:gd name="connsiteY1111" fmla="*/ 311518 h 1378673"/>
                <a:gd name="connsiteX1112" fmla="*/ 638856 w 1539722"/>
                <a:gd name="connsiteY1112" fmla="*/ 311518 h 1378673"/>
                <a:gd name="connsiteX1113" fmla="*/ 651209 w 1539722"/>
                <a:gd name="connsiteY1113" fmla="*/ 310298 h 1378673"/>
                <a:gd name="connsiteX1114" fmla="*/ 667375 w 1539722"/>
                <a:gd name="connsiteY1114" fmla="*/ 307553 h 1378673"/>
                <a:gd name="connsiteX1115" fmla="*/ 691319 w 1539722"/>
                <a:gd name="connsiteY1115" fmla="*/ 300082 h 1378673"/>
                <a:gd name="connsiteX1116" fmla="*/ 695589 w 1539722"/>
                <a:gd name="connsiteY1116" fmla="*/ 297947 h 1378673"/>
                <a:gd name="connsiteX1117" fmla="*/ 682931 w 1539722"/>
                <a:gd name="connsiteY1117" fmla="*/ 271568 h 1378673"/>
                <a:gd name="connsiteX1118" fmla="*/ 681406 w 1539722"/>
                <a:gd name="connsiteY1118" fmla="*/ 272483 h 1378673"/>
                <a:gd name="connsiteX1119" fmla="*/ 666003 w 1539722"/>
                <a:gd name="connsiteY1119" fmla="*/ 277820 h 1378673"/>
                <a:gd name="connsiteX1120" fmla="*/ 647244 w 1539722"/>
                <a:gd name="connsiteY1120" fmla="*/ 281326 h 1378673"/>
                <a:gd name="connsiteX1121" fmla="*/ 632756 w 1539722"/>
                <a:gd name="connsiteY1121" fmla="*/ 282241 h 1378673"/>
                <a:gd name="connsiteX1122" fmla="*/ 617352 w 1539722"/>
                <a:gd name="connsiteY1122" fmla="*/ 281326 h 1378673"/>
                <a:gd name="connsiteX1123" fmla="*/ 601492 w 1539722"/>
                <a:gd name="connsiteY1123" fmla="*/ 277362 h 1378673"/>
                <a:gd name="connsiteX1124" fmla="*/ 593561 w 1539722"/>
                <a:gd name="connsiteY1124" fmla="*/ 274007 h 1378673"/>
                <a:gd name="connsiteX1125" fmla="*/ 588224 w 1539722"/>
                <a:gd name="connsiteY1125" fmla="*/ 271263 h 1378673"/>
                <a:gd name="connsiteX1126" fmla="*/ 578463 w 1539722"/>
                <a:gd name="connsiteY1126" fmla="*/ 264249 h 1378673"/>
                <a:gd name="connsiteX1127" fmla="*/ 569312 w 1539722"/>
                <a:gd name="connsiteY1127" fmla="*/ 256015 h 1378673"/>
                <a:gd name="connsiteX1128" fmla="*/ 560772 w 1539722"/>
                <a:gd name="connsiteY1128" fmla="*/ 245951 h 1378673"/>
                <a:gd name="connsiteX1129" fmla="*/ 553299 w 1539722"/>
                <a:gd name="connsiteY1129" fmla="*/ 234515 h 1378673"/>
                <a:gd name="connsiteX1130" fmla="*/ 546741 w 1539722"/>
                <a:gd name="connsiteY1130" fmla="*/ 221249 h 1378673"/>
                <a:gd name="connsiteX1131" fmla="*/ 540794 w 1539722"/>
                <a:gd name="connsiteY1131" fmla="*/ 206611 h 1378673"/>
                <a:gd name="connsiteX1132" fmla="*/ 535913 w 1539722"/>
                <a:gd name="connsiteY1132" fmla="*/ 190143 h 1378673"/>
                <a:gd name="connsiteX1133" fmla="*/ 533778 w 1539722"/>
                <a:gd name="connsiteY1133" fmla="*/ 181452 h 1378673"/>
                <a:gd name="connsiteX1134" fmla="*/ 505259 w 1539722"/>
                <a:gd name="connsiteY1134" fmla="*/ 188161 h 1378673"/>
                <a:gd name="connsiteX1135" fmla="*/ 507394 w 1539722"/>
                <a:gd name="connsiteY1135" fmla="*/ 197767 h 1378673"/>
                <a:gd name="connsiteX1136" fmla="*/ 513037 w 1539722"/>
                <a:gd name="connsiteY1136" fmla="*/ 215455 h 1378673"/>
                <a:gd name="connsiteX1137" fmla="*/ 519290 w 1539722"/>
                <a:gd name="connsiteY1137" fmla="*/ 231770 h 1378673"/>
                <a:gd name="connsiteX1138" fmla="*/ 526610 w 1539722"/>
                <a:gd name="connsiteY1138" fmla="*/ 246561 h 1378673"/>
                <a:gd name="connsiteX1139" fmla="*/ 530728 w 1539722"/>
                <a:gd name="connsiteY1139" fmla="*/ 253422 h 1378673"/>
                <a:gd name="connsiteX1140" fmla="*/ 526763 w 1539722"/>
                <a:gd name="connsiteY1140" fmla="*/ 260894 h 1378673"/>
                <a:gd name="connsiteX1141" fmla="*/ 515325 w 1539722"/>
                <a:gd name="connsiteY1141" fmla="*/ 279192 h 1378673"/>
                <a:gd name="connsiteX1142" fmla="*/ 504954 w 1539722"/>
                <a:gd name="connsiteY1142" fmla="*/ 293373 h 1378673"/>
                <a:gd name="connsiteX1143" fmla="*/ 491991 w 1539722"/>
                <a:gd name="connsiteY1143" fmla="*/ 308163 h 1378673"/>
                <a:gd name="connsiteX1144" fmla="*/ 476588 w 1539722"/>
                <a:gd name="connsiteY1144" fmla="*/ 322344 h 1378673"/>
                <a:gd name="connsiteX1145" fmla="*/ 458897 w 1539722"/>
                <a:gd name="connsiteY1145" fmla="*/ 335305 h 1378673"/>
                <a:gd name="connsiteX1146" fmla="*/ 443798 w 1539722"/>
                <a:gd name="connsiteY1146" fmla="*/ 343234 h 1378673"/>
                <a:gd name="connsiteX1147" fmla="*/ 433123 w 1539722"/>
                <a:gd name="connsiteY1147" fmla="*/ 347503 h 1378673"/>
                <a:gd name="connsiteX1148" fmla="*/ 427632 w 1539722"/>
                <a:gd name="connsiteY1148" fmla="*/ 349333 h 1378673"/>
                <a:gd name="connsiteX1149" fmla="*/ 419855 w 1539722"/>
                <a:gd name="connsiteY1149" fmla="*/ 351315 h 1378673"/>
                <a:gd name="connsiteX1150" fmla="*/ 404299 w 1539722"/>
                <a:gd name="connsiteY1150" fmla="*/ 353907 h 1378673"/>
                <a:gd name="connsiteX1151" fmla="*/ 388285 w 1539722"/>
                <a:gd name="connsiteY1151" fmla="*/ 354212 h 1378673"/>
                <a:gd name="connsiteX1152" fmla="*/ 372119 w 1539722"/>
                <a:gd name="connsiteY1152" fmla="*/ 352688 h 1378673"/>
                <a:gd name="connsiteX1153" fmla="*/ 355191 w 1539722"/>
                <a:gd name="connsiteY1153" fmla="*/ 348875 h 1378673"/>
                <a:gd name="connsiteX1154" fmla="*/ 338263 w 1539722"/>
                <a:gd name="connsiteY1154" fmla="*/ 343234 h 1378673"/>
                <a:gd name="connsiteX1155" fmla="*/ 320877 w 1539722"/>
                <a:gd name="connsiteY1155" fmla="*/ 335457 h 1378673"/>
                <a:gd name="connsiteX1156" fmla="*/ 303033 w 1539722"/>
                <a:gd name="connsiteY1156" fmla="*/ 325698 h 1378673"/>
                <a:gd name="connsiteX1157" fmla="*/ 294035 w 1539722"/>
                <a:gd name="connsiteY1157" fmla="*/ 320057 h 1378673"/>
                <a:gd name="connsiteX1158" fmla="*/ 279547 w 1539722"/>
                <a:gd name="connsiteY1158" fmla="*/ 310603 h 1378673"/>
                <a:gd name="connsiteX1159" fmla="*/ 272684 w 1539722"/>
                <a:gd name="connsiteY1159" fmla="*/ 326308 h 1378673"/>
                <a:gd name="connsiteX1160" fmla="*/ 271464 w 1539722"/>
                <a:gd name="connsiteY1160" fmla="*/ 328900 h 1378673"/>
                <a:gd name="connsiteX1161" fmla="*/ 262924 w 1539722"/>
                <a:gd name="connsiteY1161" fmla="*/ 344149 h 1378673"/>
                <a:gd name="connsiteX1162" fmla="*/ 253468 w 1539722"/>
                <a:gd name="connsiteY1162" fmla="*/ 358177 h 1378673"/>
                <a:gd name="connsiteX1163" fmla="*/ 241115 w 1539722"/>
                <a:gd name="connsiteY1163" fmla="*/ 373577 h 1378673"/>
                <a:gd name="connsiteX1164" fmla="*/ 225559 w 1539722"/>
                <a:gd name="connsiteY1164" fmla="*/ 388978 h 1378673"/>
                <a:gd name="connsiteX1165" fmla="*/ 211986 w 1539722"/>
                <a:gd name="connsiteY1165" fmla="*/ 399651 h 1378673"/>
                <a:gd name="connsiteX1166" fmla="*/ 201921 w 1539722"/>
                <a:gd name="connsiteY1166" fmla="*/ 406056 h 1378673"/>
                <a:gd name="connsiteX1167" fmla="*/ 190940 w 1539722"/>
                <a:gd name="connsiteY1167" fmla="*/ 411545 h 1378673"/>
                <a:gd name="connsiteX1168" fmla="*/ 179349 w 1539722"/>
                <a:gd name="connsiteY1168" fmla="*/ 416119 h 1378673"/>
                <a:gd name="connsiteX1169" fmla="*/ 173249 w 1539722"/>
                <a:gd name="connsiteY1169" fmla="*/ 417797 h 1378673"/>
                <a:gd name="connsiteX1170" fmla="*/ 164098 w 1539722"/>
                <a:gd name="connsiteY1170" fmla="*/ 420084 h 1378673"/>
                <a:gd name="connsiteX1171" fmla="*/ 145645 w 1539722"/>
                <a:gd name="connsiteY1171" fmla="*/ 422676 h 1378673"/>
                <a:gd name="connsiteX1172" fmla="*/ 127344 w 1539722"/>
                <a:gd name="connsiteY1172" fmla="*/ 423133 h 1378673"/>
                <a:gd name="connsiteX1173" fmla="*/ 109348 w 1539722"/>
                <a:gd name="connsiteY1173" fmla="*/ 422066 h 1378673"/>
                <a:gd name="connsiteX1174" fmla="*/ 100198 w 1539722"/>
                <a:gd name="connsiteY1174" fmla="*/ 420846 h 1378673"/>
                <a:gd name="connsiteX1175" fmla="*/ 99435 w 1539722"/>
                <a:gd name="connsiteY1175" fmla="*/ 411088 h 1378673"/>
                <a:gd name="connsiteX1176" fmla="*/ 99588 w 1539722"/>
                <a:gd name="connsiteY1176" fmla="*/ 392332 h 1378673"/>
                <a:gd name="connsiteX1177" fmla="*/ 102028 w 1539722"/>
                <a:gd name="connsiteY1177" fmla="*/ 373577 h 1378673"/>
                <a:gd name="connsiteX1178" fmla="*/ 106146 w 1539722"/>
                <a:gd name="connsiteY1178" fmla="*/ 355584 h 1378673"/>
                <a:gd name="connsiteX1179" fmla="*/ 111941 w 1539722"/>
                <a:gd name="connsiteY1179" fmla="*/ 338049 h 1378673"/>
                <a:gd name="connsiteX1180" fmla="*/ 119566 w 1539722"/>
                <a:gd name="connsiteY1180" fmla="*/ 321429 h 1378673"/>
                <a:gd name="connsiteX1181" fmla="*/ 128564 w 1539722"/>
                <a:gd name="connsiteY1181" fmla="*/ 305571 h 1378673"/>
                <a:gd name="connsiteX1182" fmla="*/ 138935 w 1539722"/>
                <a:gd name="connsiteY1182" fmla="*/ 290780 h 1378673"/>
                <a:gd name="connsiteX1183" fmla="*/ 150525 w 1539722"/>
                <a:gd name="connsiteY1183" fmla="*/ 277362 h 1378673"/>
                <a:gd name="connsiteX1184" fmla="*/ 163336 w 1539722"/>
                <a:gd name="connsiteY1184" fmla="*/ 265316 h 1378673"/>
                <a:gd name="connsiteX1185" fmla="*/ 176909 w 1539722"/>
                <a:gd name="connsiteY1185" fmla="*/ 254642 h 1378673"/>
                <a:gd name="connsiteX1186" fmla="*/ 191397 w 1539722"/>
                <a:gd name="connsiteY1186" fmla="*/ 245798 h 1378673"/>
                <a:gd name="connsiteX1187" fmla="*/ 206648 w 1539722"/>
                <a:gd name="connsiteY1187" fmla="*/ 238632 h 1378673"/>
                <a:gd name="connsiteX1188" fmla="*/ 222357 w 1539722"/>
                <a:gd name="connsiteY1188" fmla="*/ 233448 h 1378673"/>
                <a:gd name="connsiteX1189" fmla="*/ 238827 w 1539722"/>
                <a:gd name="connsiteY1189" fmla="*/ 230550 h 1378673"/>
                <a:gd name="connsiteX1190" fmla="*/ 255451 w 1539722"/>
                <a:gd name="connsiteY1190" fmla="*/ 229788 h 1378673"/>
                <a:gd name="connsiteX1191" fmla="*/ 263686 w 1539722"/>
                <a:gd name="connsiteY1191" fmla="*/ 230245 h 1378673"/>
                <a:gd name="connsiteX1192" fmla="*/ 263991 w 1539722"/>
                <a:gd name="connsiteY1192" fmla="*/ 223841 h 1378673"/>
                <a:gd name="connsiteX1193" fmla="*/ 266279 w 1539722"/>
                <a:gd name="connsiteY1193" fmla="*/ 210118 h 1378673"/>
                <a:gd name="connsiteX1194" fmla="*/ 270702 w 1539722"/>
                <a:gd name="connsiteY1194" fmla="*/ 196090 h 1378673"/>
                <a:gd name="connsiteX1195" fmla="*/ 277107 w 1539722"/>
                <a:gd name="connsiteY1195" fmla="*/ 182062 h 1378673"/>
                <a:gd name="connsiteX1196" fmla="*/ 285495 w 1539722"/>
                <a:gd name="connsiteY1196" fmla="*/ 168491 h 1378673"/>
                <a:gd name="connsiteX1197" fmla="*/ 295561 w 1539722"/>
                <a:gd name="connsiteY1197" fmla="*/ 155225 h 1378673"/>
                <a:gd name="connsiteX1198" fmla="*/ 307151 w 1539722"/>
                <a:gd name="connsiteY1198" fmla="*/ 142569 h 1378673"/>
                <a:gd name="connsiteX1199" fmla="*/ 320267 w 1539722"/>
                <a:gd name="connsiteY1199" fmla="*/ 131133 h 1378673"/>
                <a:gd name="connsiteX1200" fmla="*/ 334755 w 1539722"/>
                <a:gd name="connsiteY1200" fmla="*/ 120612 h 1378673"/>
                <a:gd name="connsiteX1201" fmla="*/ 350158 w 1539722"/>
                <a:gd name="connsiteY1201" fmla="*/ 111921 h 1378673"/>
                <a:gd name="connsiteX1202" fmla="*/ 366782 w 1539722"/>
                <a:gd name="connsiteY1202" fmla="*/ 104602 h 1378673"/>
                <a:gd name="connsiteX1203" fmla="*/ 383862 w 1539722"/>
                <a:gd name="connsiteY1203" fmla="*/ 99417 h 1378673"/>
                <a:gd name="connsiteX1204" fmla="*/ 402164 w 1539722"/>
                <a:gd name="connsiteY1204" fmla="*/ 96520 h 1378673"/>
                <a:gd name="connsiteX1205" fmla="*/ 420617 w 1539722"/>
                <a:gd name="connsiteY1205" fmla="*/ 96063 h 1378673"/>
                <a:gd name="connsiteX1206" fmla="*/ 439680 w 1539722"/>
                <a:gd name="connsiteY1206" fmla="*/ 98350 h 1378673"/>
                <a:gd name="connsiteX1207" fmla="*/ 458897 w 1539722"/>
                <a:gd name="connsiteY1207" fmla="*/ 103687 h 1378673"/>
                <a:gd name="connsiteX1208" fmla="*/ 468657 w 1539722"/>
                <a:gd name="connsiteY1208" fmla="*/ 107346 h 1378673"/>
                <a:gd name="connsiteX1209" fmla="*/ 471097 w 1539722"/>
                <a:gd name="connsiteY1209" fmla="*/ 100637 h 1378673"/>
                <a:gd name="connsiteX1210" fmla="*/ 479333 w 1539722"/>
                <a:gd name="connsiteY1210" fmla="*/ 84626 h 1378673"/>
                <a:gd name="connsiteX1211" fmla="*/ 491228 w 1539722"/>
                <a:gd name="connsiteY1211" fmla="*/ 67091 h 1378673"/>
                <a:gd name="connsiteX1212" fmla="*/ 506632 w 1539722"/>
                <a:gd name="connsiteY1212" fmla="*/ 49251 h 1378673"/>
                <a:gd name="connsiteX1213" fmla="*/ 520662 w 1539722"/>
                <a:gd name="connsiteY1213" fmla="*/ 36443 h 1378673"/>
                <a:gd name="connsiteX1214" fmla="*/ 531185 w 1539722"/>
                <a:gd name="connsiteY1214" fmla="*/ 28514 h 1378673"/>
                <a:gd name="connsiteX1215" fmla="*/ 542471 w 1539722"/>
                <a:gd name="connsiteY1215" fmla="*/ 21195 h 1378673"/>
                <a:gd name="connsiteX1216" fmla="*/ 554519 w 1539722"/>
                <a:gd name="connsiteY1216" fmla="*/ 14943 h 1378673"/>
                <a:gd name="connsiteX1217" fmla="*/ 567330 w 1539722"/>
                <a:gd name="connsiteY1217" fmla="*/ 9301 h 1378673"/>
                <a:gd name="connsiteX1218" fmla="*/ 581055 w 1539722"/>
                <a:gd name="connsiteY1218" fmla="*/ 5032 h 1378673"/>
                <a:gd name="connsiteX1219" fmla="*/ 595544 w 1539722"/>
                <a:gd name="connsiteY1219" fmla="*/ 1830 h 1378673"/>
                <a:gd name="connsiteX1220" fmla="*/ 610795 w 1539722"/>
                <a:gd name="connsiteY1220" fmla="*/ 305 h 137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Lst>
              <a:rect l="l" t="t" r="r" b="b"/>
              <a:pathLst>
                <a:path w="1539722" h="1378673">
                  <a:moveTo>
                    <a:pt x="1488295" y="646634"/>
                  </a:moveTo>
                  <a:lnTo>
                    <a:pt x="1493331" y="650903"/>
                  </a:lnTo>
                  <a:lnTo>
                    <a:pt x="1503250" y="661421"/>
                  </a:lnTo>
                  <a:lnTo>
                    <a:pt x="1512254" y="673464"/>
                  </a:lnTo>
                  <a:lnTo>
                    <a:pt x="1520036" y="686880"/>
                  </a:lnTo>
                  <a:lnTo>
                    <a:pt x="1526751" y="701514"/>
                  </a:lnTo>
                  <a:lnTo>
                    <a:pt x="1532397" y="717216"/>
                  </a:lnTo>
                  <a:lnTo>
                    <a:pt x="1536365" y="733680"/>
                  </a:lnTo>
                  <a:lnTo>
                    <a:pt x="1538959" y="750754"/>
                  </a:lnTo>
                  <a:lnTo>
                    <a:pt x="1539722" y="768285"/>
                  </a:lnTo>
                  <a:lnTo>
                    <a:pt x="1538959" y="786121"/>
                  </a:lnTo>
                  <a:lnTo>
                    <a:pt x="1535907" y="803652"/>
                  </a:lnTo>
                  <a:lnTo>
                    <a:pt x="1531176" y="821336"/>
                  </a:lnTo>
                  <a:lnTo>
                    <a:pt x="1524309" y="838409"/>
                  </a:lnTo>
                  <a:lnTo>
                    <a:pt x="1515001" y="854873"/>
                  </a:lnTo>
                  <a:lnTo>
                    <a:pt x="1503250" y="870728"/>
                  </a:lnTo>
                  <a:lnTo>
                    <a:pt x="1489058" y="885362"/>
                  </a:lnTo>
                  <a:lnTo>
                    <a:pt x="1480665" y="892070"/>
                  </a:lnTo>
                  <a:lnTo>
                    <a:pt x="1483565" y="897101"/>
                  </a:lnTo>
                  <a:lnTo>
                    <a:pt x="1487532" y="907162"/>
                  </a:lnTo>
                  <a:lnTo>
                    <a:pt x="1489974" y="917223"/>
                  </a:lnTo>
                  <a:lnTo>
                    <a:pt x="1491347" y="927437"/>
                  </a:lnTo>
                  <a:lnTo>
                    <a:pt x="1491347" y="937498"/>
                  </a:lnTo>
                  <a:lnTo>
                    <a:pt x="1490279" y="947102"/>
                  </a:lnTo>
                  <a:lnTo>
                    <a:pt x="1487074" y="961585"/>
                  </a:lnTo>
                  <a:lnTo>
                    <a:pt x="1479597" y="980183"/>
                  </a:lnTo>
                  <a:lnTo>
                    <a:pt x="1469831" y="997257"/>
                  </a:lnTo>
                  <a:lnTo>
                    <a:pt x="1458538" y="1012959"/>
                  </a:lnTo>
                  <a:lnTo>
                    <a:pt x="1446940" y="1026831"/>
                  </a:lnTo>
                  <a:lnTo>
                    <a:pt x="1441142" y="1032624"/>
                  </a:lnTo>
                  <a:lnTo>
                    <a:pt x="1440226" y="1024239"/>
                  </a:lnTo>
                  <a:lnTo>
                    <a:pt x="1436869" y="1007013"/>
                  </a:lnTo>
                  <a:lnTo>
                    <a:pt x="1431833" y="989482"/>
                  </a:lnTo>
                  <a:lnTo>
                    <a:pt x="1424813" y="971798"/>
                  </a:lnTo>
                  <a:lnTo>
                    <a:pt x="1420235" y="962957"/>
                  </a:lnTo>
                  <a:lnTo>
                    <a:pt x="1414894" y="953505"/>
                  </a:lnTo>
                  <a:lnTo>
                    <a:pt x="1402228" y="935669"/>
                  </a:lnTo>
                  <a:lnTo>
                    <a:pt x="1387426" y="919205"/>
                  </a:lnTo>
                  <a:lnTo>
                    <a:pt x="1370182" y="904723"/>
                  </a:lnTo>
                  <a:lnTo>
                    <a:pt x="1350802" y="891613"/>
                  </a:lnTo>
                  <a:lnTo>
                    <a:pt x="1329285" y="880027"/>
                  </a:lnTo>
                  <a:lnTo>
                    <a:pt x="1305479" y="870118"/>
                  </a:lnTo>
                  <a:lnTo>
                    <a:pt x="1279537" y="861733"/>
                  </a:lnTo>
                  <a:lnTo>
                    <a:pt x="1265802" y="858227"/>
                  </a:lnTo>
                  <a:lnTo>
                    <a:pt x="1258783" y="886734"/>
                  </a:lnTo>
                  <a:lnTo>
                    <a:pt x="1271144" y="889783"/>
                  </a:lnTo>
                  <a:lnTo>
                    <a:pt x="1294034" y="897101"/>
                  </a:lnTo>
                  <a:lnTo>
                    <a:pt x="1314940" y="905638"/>
                  </a:lnTo>
                  <a:lnTo>
                    <a:pt x="1334015" y="915699"/>
                  </a:lnTo>
                  <a:lnTo>
                    <a:pt x="1350954" y="926980"/>
                  </a:lnTo>
                  <a:lnTo>
                    <a:pt x="1366062" y="939480"/>
                  </a:lnTo>
                  <a:lnTo>
                    <a:pt x="1378880" y="953200"/>
                  </a:lnTo>
                  <a:lnTo>
                    <a:pt x="1389715" y="968445"/>
                  </a:lnTo>
                  <a:lnTo>
                    <a:pt x="1394293" y="976524"/>
                  </a:lnTo>
                  <a:lnTo>
                    <a:pt x="1397650" y="982927"/>
                  </a:lnTo>
                  <a:lnTo>
                    <a:pt x="1402991" y="995885"/>
                  </a:lnTo>
                  <a:lnTo>
                    <a:pt x="1407111" y="1008995"/>
                  </a:lnTo>
                  <a:lnTo>
                    <a:pt x="1409858" y="1021953"/>
                  </a:lnTo>
                  <a:lnTo>
                    <a:pt x="1412452" y="1041008"/>
                  </a:lnTo>
                  <a:lnTo>
                    <a:pt x="1412758" y="1065095"/>
                  </a:lnTo>
                  <a:lnTo>
                    <a:pt x="1410774" y="1086437"/>
                  </a:lnTo>
                  <a:lnTo>
                    <a:pt x="1407569" y="1104273"/>
                  </a:lnTo>
                  <a:lnTo>
                    <a:pt x="1402991" y="1122414"/>
                  </a:lnTo>
                  <a:lnTo>
                    <a:pt x="1401770" y="1125158"/>
                  </a:lnTo>
                  <a:lnTo>
                    <a:pt x="1402228" y="1125158"/>
                  </a:lnTo>
                  <a:lnTo>
                    <a:pt x="1399481" y="1132628"/>
                  </a:lnTo>
                  <a:lnTo>
                    <a:pt x="1393072" y="1146957"/>
                  </a:lnTo>
                  <a:lnTo>
                    <a:pt x="1386052" y="1160372"/>
                  </a:lnTo>
                  <a:lnTo>
                    <a:pt x="1378117" y="1173178"/>
                  </a:lnTo>
                  <a:lnTo>
                    <a:pt x="1369419" y="1185221"/>
                  </a:lnTo>
                  <a:lnTo>
                    <a:pt x="1360110" y="1196349"/>
                  </a:lnTo>
                  <a:lnTo>
                    <a:pt x="1345003" y="1211746"/>
                  </a:lnTo>
                  <a:lnTo>
                    <a:pt x="1323333" y="1229277"/>
                  </a:lnTo>
                  <a:lnTo>
                    <a:pt x="1300596" y="1243455"/>
                  </a:lnTo>
                  <a:lnTo>
                    <a:pt x="1277248" y="1253973"/>
                  </a:lnTo>
                  <a:lnTo>
                    <a:pt x="1254052" y="1260833"/>
                  </a:lnTo>
                  <a:lnTo>
                    <a:pt x="1243065" y="1262815"/>
                  </a:lnTo>
                  <a:lnTo>
                    <a:pt x="1247796" y="1252754"/>
                  </a:lnTo>
                  <a:lnTo>
                    <a:pt x="1256036" y="1230649"/>
                  </a:lnTo>
                  <a:lnTo>
                    <a:pt x="1261987" y="1206411"/>
                  </a:lnTo>
                  <a:lnTo>
                    <a:pt x="1264124" y="1186745"/>
                  </a:lnTo>
                  <a:lnTo>
                    <a:pt x="1264582" y="1173330"/>
                  </a:lnTo>
                  <a:lnTo>
                    <a:pt x="1264276" y="1166470"/>
                  </a:lnTo>
                  <a:lnTo>
                    <a:pt x="1263514" y="1155952"/>
                  </a:lnTo>
                  <a:lnTo>
                    <a:pt x="1260156" y="1135372"/>
                  </a:lnTo>
                  <a:lnTo>
                    <a:pt x="1254052" y="1115249"/>
                  </a:lnTo>
                  <a:lnTo>
                    <a:pt x="1245812" y="1095584"/>
                  </a:lnTo>
                  <a:lnTo>
                    <a:pt x="1234824" y="1076375"/>
                  </a:lnTo>
                  <a:lnTo>
                    <a:pt x="1221396" y="1057320"/>
                  </a:lnTo>
                  <a:lnTo>
                    <a:pt x="1205830" y="1039027"/>
                  </a:lnTo>
                  <a:lnTo>
                    <a:pt x="1187671" y="1021191"/>
                  </a:lnTo>
                  <a:lnTo>
                    <a:pt x="1177446" y="1012349"/>
                  </a:lnTo>
                  <a:lnTo>
                    <a:pt x="1182482" y="1002135"/>
                  </a:lnTo>
                  <a:lnTo>
                    <a:pt x="1189349" y="981707"/>
                  </a:lnTo>
                  <a:lnTo>
                    <a:pt x="1193775" y="961890"/>
                  </a:lnTo>
                  <a:lnTo>
                    <a:pt x="1195758" y="943749"/>
                  </a:lnTo>
                  <a:lnTo>
                    <a:pt x="1196369" y="920272"/>
                  </a:lnTo>
                  <a:lnTo>
                    <a:pt x="1194538" y="900912"/>
                  </a:lnTo>
                  <a:lnTo>
                    <a:pt x="1194080" y="898778"/>
                  </a:lnTo>
                  <a:lnTo>
                    <a:pt x="1165238" y="904418"/>
                  </a:lnTo>
                  <a:lnTo>
                    <a:pt x="1166459" y="910211"/>
                  </a:lnTo>
                  <a:lnTo>
                    <a:pt x="1167375" y="938261"/>
                  </a:lnTo>
                  <a:lnTo>
                    <a:pt x="1165391" y="956554"/>
                  </a:lnTo>
                  <a:lnTo>
                    <a:pt x="1162644" y="969817"/>
                  </a:lnTo>
                  <a:lnTo>
                    <a:pt x="1158524" y="983537"/>
                  </a:lnTo>
                  <a:lnTo>
                    <a:pt x="1152572" y="997562"/>
                  </a:lnTo>
                  <a:lnTo>
                    <a:pt x="1144942" y="1011129"/>
                  </a:lnTo>
                  <a:lnTo>
                    <a:pt x="1134565" y="1024544"/>
                  </a:lnTo>
                  <a:lnTo>
                    <a:pt x="1121899" y="1037045"/>
                  </a:lnTo>
                  <a:lnTo>
                    <a:pt x="1106487" y="1048631"/>
                  </a:lnTo>
                  <a:lnTo>
                    <a:pt x="1088174" y="1058844"/>
                  </a:lnTo>
                  <a:lnTo>
                    <a:pt x="1066352" y="1067076"/>
                  </a:lnTo>
                  <a:lnTo>
                    <a:pt x="1053839" y="1070583"/>
                  </a:lnTo>
                  <a:lnTo>
                    <a:pt x="1061011" y="1098937"/>
                  </a:lnTo>
                  <a:lnTo>
                    <a:pt x="1070168" y="1096498"/>
                  </a:lnTo>
                  <a:lnTo>
                    <a:pt x="1086954" y="1091010"/>
                  </a:lnTo>
                  <a:lnTo>
                    <a:pt x="1102214" y="1084455"/>
                  </a:lnTo>
                  <a:lnTo>
                    <a:pt x="1115948" y="1077138"/>
                  </a:lnTo>
                  <a:lnTo>
                    <a:pt x="1128309" y="1069211"/>
                  </a:lnTo>
                  <a:lnTo>
                    <a:pt x="1139296" y="1060674"/>
                  </a:lnTo>
                  <a:lnTo>
                    <a:pt x="1149215" y="1051679"/>
                  </a:lnTo>
                  <a:lnTo>
                    <a:pt x="1157913" y="1042380"/>
                  </a:lnTo>
                  <a:lnTo>
                    <a:pt x="1161881" y="1037502"/>
                  </a:lnTo>
                  <a:lnTo>
                    <a:pt x="1170427" y="1044972"/>
                  </a:lnTo>
                  <a:lnTo>
                    <a:pt x="1185687" y="1060369"/>
                  </a:lnTo>
                  <a:lnTo>
                    <a:pt x="1198810" y="1076223"/>
                  </a:lnTo>
                  <a:lnTo>
                    <a:pt x="1210103" y="1092230"/>
                  </a:lnTo>
                  <a:lnTo>
                    <a:pt x="1219259" y="1108389"/>
                  </a:lnTo>
                  <a:lnTo>
                    <a:pt x="1226431" y="1125005"/>
                  </a:lnTo>
                  <a:lnTo>
                    <a:pt x="1231467" y="1141774"/>
                  </a:lnTo>
                  <a:lnTo>
                    <a:pt x="1234519" y="1159000"/>
                  </a:lnTo>
                  <a:lnTo>
                    <a:pt x="1235130" y="1167690"/>
                  </a:lnTo>
                  <a:lnTo>
                    <a:pt x="1235282" y="1174550"/>
                  </a:lnTo>
                  <a:lnTo>
                    <a:pt x="1234672" y="1188117"/>
                  </a:lnTo>
                  <a:lnTo>
                    <a:pt x="1232841" y="1201380"/>
                  </a:lnTo>
                  <a:lnTo>
                    <a:pt x="1230094" y="1214033"/>
                  </a:lnTo>
                  <a:lnTo>
                    <a:pt x="1224448" y="1232021"/>
                  </a:lnTo>
                  <a:lnTo>
                    <a:pt x="1214681" y="1253669"/>
                  </a:lnTo>
                  <a:lnTo>
                    <a:pt x="1209493" y="1263120"/>
                  </a:lnTo>
                  <a:lnTo>
                    <a:pt x="1208424" y="1262815"/>
                  </a:lnTo>
                  <a:lnTo>
                    <a:pt x="1207356" y="1262663"/>
                  </a:lnTo>
                  <a:lnTo>
                    <a:pt x="1203846" y="1269370"/>
                  </a:lnTo>
                  <a:lnTo>
                    <a:pt x="1195301" y="1282176"/>
                  </a:lnTo>
                  <a:lnTo>
                    <a:pt x="1185382" y="1294524"/>
                  </a:lnTo>
                  <a:lnTo>
                    <a:pt x="1174394" y="1306110"/>
                  </a:lnTo>
                  <a:lnTo>
                    <a:pt x="1162034" y="1317238"/>
                  </a:lnTo>
                  <a:lnTo>
                    <a:pt x="1148605" y="1327452"/>
                  </a:lnTo>
                  <a:lnTo>
                    <a:pt x="1134413" y="1336903"/>
                  </a:lnTo>
                  <a:lnTo>
                    <a:pt x="1119153" y="1345745"/>
                  </a:lnTo>
                  <a:lnTo>
                    <a:pt x="1103282" y="1353367"/>
                  </a:lnTo>
                  <a:lnTo>
                    <a:pt x="1086801" y="1360227"/>
                  </a:lnTo>
                  <a:lnTo>
                    <a:pt x="1069710" y="1366173"/>
                  </a:lnTo>
                  <a:lnTo>
                    <a:pt x="1052313" y="1370898"/>
                  </a:lnTo>
                  <a:lnTo>
                    <a:pt x="1034764" y="1374710"/>
                  </a:lnTo>
                  <a:lnTo>
                    <a:pt x="1016757" y="1377301"/>
                  </a:lnTo>
                  <a:lnTo>
                    <a:pt x="998903" y="1378673"/>
                  </a:lnTo>
                  <a:lnTo>
                    <a:pt x="980896" y="1378673"/>
                  </a:lnTo>
                  <a:lnTo>
                    <a:pt x="963347" y="1377454"/>
                  </a:lnTo>
                  <a:lnTo>
                    <a:pt x="945950" y="1374862"/>
                  </a:lnTo>
                  <a:lnTo>
                    <a:pt x="928706" y="1370898"/>
                  </a:lnTo>
                  <a:lnTo>
                    <a:pt x="912225" y="1365410"/>
                  </a:lnTo>
                  <a:lnTo>
                    <a:pt x="896202" y="1358550"/>
                  </a:lnTo>
                  <a:lnTo>
                    <a:pt x="881095" y="1349861"/>
                  </a:lnTo>
                  <a:lnTo>
                    <a:pt x="866598" y="1339800"/>
                  </a:lnTo>
                  <a:lnTo>
                    <a:pt x="853169" y="1327757"/>
                  </a:lnTo>
                  <a:lnTo>
                    <a:pt x="840655" y="1314037"/>
                  </a:lnTo>
                  <a:lnTo>
                    <a:pt x="829363" y="1298640"/>
                  </a:lnTo>
                  <a:lnTo>
                    <a:pt x="819444" y="1281261"/>
                  </a:lnTo>
                  <a:lnTo>
                    <a:pt x="810745" y="1262053"/>
                  </a:lnTo>
                  <a:lnTo>
                    <a:pt x="803878" y="1241016"/>
                  </a:lnTo>
                  <a:lnTo>
                    <a:pt x="798385" y="1217844"/>
                  </a:lnTo>
                  <a:lnTo>
                    <a:pt x="794570" y="1192538"/>
                  </a:lnTo>
                  <a:lnTo>
                    <a:pt x="792586" y="1165251"/>
                  </a:lnTo>
                  <a:lnTo>
                    <a:pt x="792433" y="1150616"/>
                  </a:lnTo>
                  <a:lnTo>
                    <a:pt x="792433" y="1125005"/>
                  </a:lnTo>
                  <a:lnTo>
                    <a:pt x="796248" y="1130036"/>
                  </a:lnTo>
                  <a:lnTo>
                    <a:pt x="804641" y="1139792"/>
                  </a:lnTo>
                  <a:lnTo>
                    <a:pt x="813950" y="1149092"/>
                  </a:lnTo>
                  <a:lnTo>
                    <a:pt x="824480" y="1157933"/>
                  </a:lnTo>
                  <a:lnTo>
                    <a:pt x="830126" y="1161897"/>
                  </a:lnTo>
                  <a:lnTo>
                    <a:pt x="835162" y="1165251"/>
                  </a:lnTo>
                  <a:lnTo>
                    <a:pt x="845386" y="1171196"/>
                  </a:lnTo>
                  <a:lnTo>
                    <a:pt x="856068" y="1176379"/>
                  </a:lnTo>
                  <a:lnTo>
                    <a:pt x="867208" y="1180495"/>
                  </a:lnTo>
                  <a:lnTo>
                    <a:pt x="884604" y="1185221"/>
                  </a:lnTo>
                  <a:lnTo>
                    <a:pt x="909326" y="1188727"/>
                  </a:lnTo>
                  <a:lnTo>
                    <a:pt x="922297" y="1189032"/>
                  </a:lnTo>
                  <a:lnTo>
                    <a:pt x="933589" y="1188727"/>
                  </a:lnTo>
                  <a:lnTo>
                    <a:pt x="956937" y="1186441"/>
                  </a:lnTo>
                  <a:lnTo>
                    <a:pt x="969298" y="1184306"/>
                  </a:lnTo>
                  <a:lnTo>
                    <a:pt x="972197" y="1193148"/>
                  </a:lnTo>
                  <a:lnTo>
                    <a:pt x="979675" y="1209155"/>
                  </a:lnTo>
                  <a:lnTo>
                    <a:pt x="988678" y="1223027"/>
                  </a:lnTo>
                  <a:lnTo>
                    <a:pt x="997987" y="1234765"/>
                  </a:lnTo>
                  <a:lnTo>
                    <a:pt x="1010958" y="1248485"/>
                  </a:lnTo>
                  <a:lnTo>
                    <a:pt x="1023014" y="1258394"/>
                  </a:lnTo>
                  <a:lnTo>
                    <a:pt x="1024692" y="1259157"/>
                  </a:lnTo>
                  <a:lnTo>
                    <a:pt x="1040410" y="1234613"/>
                  </a:lnTo>
                  <a:lnTo>
                    <a:pt x="1036443" y="1232021"/>
                  </a:lnTo>
                  <a:lnTo>
                    <a:pt x="1020267" y="1216625"/>
                  </a:lnTo>
                  <a:lnTo>
                    <a:pt x="1011111" y="1205039"/>
                  </a:lnTo>
                  <a:lnTo>
                    <a:pt x="1005617" y="1195740"/>
                  </a:lnTo>
                  <a:lnTo>
                    <a:pt x="1000429" y="1185221"/>
                  </a:lnTo>
                  <a:lnTo>
                    <a:pt x="996614" y="1173635"/>
                  </a:lnTo>
                  <a:lnTo>
                    <a:pt x="993714" y="1160677"/>
                  </a:lnTo>
                  <a:lnTo>
                    <a:pt x="992799" y="1146652"/>
                  </a:lnTo>
                  <a:lnTo>
                    <a:pt x="993714" y="1131256"/>
                  </a:lnTo>
                  <a:lnTo>
                    <a:pt x="996919" y="1114944"/>
                  </a:lnTo>
                  <a:lnTo>
                    <a:pt x="1003023" y="1097260"/>
                  </a:lnTo>
                  <a:lnTo>
                    <a:pt x="1012179" y="1078510"/>
                  </a:lnTo>
                  <a:lnTo>
                    <a:pt x="1018130" y="1068601"/>
                  </a:lnTo>
                  <a:lnTo>
                    <a:pt x="993256" y="1053204"/>
                  </a:lnTo>
                  <a:lnTo>
                    <a:pt x="988831" y="1060521"/>
                  </a:lnTo>
                  <a:lnTo>
                    <a:pt x="981048" y="1074851"/>
                  </a:lnTo>
                  <a:lnTo>
                    <a:pt x="974944" y="1088571"/>
                  </a:lnTo>
                  <a:lnTo>
                    <a:pt x="970214" y="1101834"/>
                  </a:lnTo>
                  <a:lnTo>
                    <a:pt x="966856" y="1114639"/>
                  </a:lnTo>
                  <a:lnTo>
                    <a:pt x="964720" y="1126987"/>
                  </a:lnTo>
                  <a:lnTo>
                    <a:pt x="963499" y="1138725"/>
                  </a:lnTo>
                  <a:lnTo>
                    <a:pt x="963347" y="1150006"/>
                  </a:lnTo>
                  <a:lnTo>
                    <a:pt x="963652" y="1155342"/>
                  </a:lnTo>
                  <a:lnTo>
                    <a:pt x="954953" y="1157019"/>
                  </a:lnTo>
                  <a:lnTo>
                    <a:pt x="938015" y="1159153"/>
                  </a:lnTo>
                  <a:lnTo>
                    <a:pt x="921839" y="1159763"/>
                  </a:lnTo>
                  <a:lnTo>
                    <a:pt x="906579" y="1159000"/>
                  </a:lnTo>
                  <a:lnTo>
                    <a:pt x="891929" y="1156714"/>
                  </a:lnTo>
                  <a:lnTo>
                    <a:pt x="878043" y="1153208"/>
                  </a:lnTo>
                  <a:lnTo>
                    <a:pt x="865072" y="1148329"/>
                  </a:lnTo>
                  <a:lnTo>
                    <a:pt x="852711" y="1141774"/>
                  </a:lnTo>
                  <a:lnTo>
                    <a:pt x="847065" y="1137963"/>
                  </a:lnTo>
                  <a:lnTo>
                    <a:pt x="841418" y="1134000"/>
                  </a:lnTo>
                  <a:lnTo>
                    <a:pt x="831652" y="1125615"/>
                  </a:lnTo>
                  <a:lnTo>
                    <a:pt x="822954" y="1116316"/>
                  </a:lnTo>
                  <a:lnTo>
                    <a:pt x="815171" y="1106560"/>
                  </a:lnTo>
                  <a:lnTo>
                    <a:pt x="805404" y="1091315"/>
                  </a:lnTo>
                  <a:lnTo>
                    <a:pt x="795943" y="1071650"/>
                  </a:lnTo>
                  <a:lnTo>
                    <a:pt x="792433" y="1062351"/>
                  </a:lnTo>
                  <a:lnTo>
                    <a:pt x="792433" y="752736"/>
                  </a:lnTo>
                  <a:lnTo>
                    <a:pt x="803726" y="763712"/>
                  </a:lnTo>
                  <a:lnTo>
                    <a:pt x="822954" y="780176"/>
                  </a:lnTo>
                  <a:lnTo>
                    <a:pt x="836993" y="790389"/>
                  </a:lnTo>
                  <a:lnTo>
                    <a:pt x="851948" y="799993"/>
                  </a:lnTo>
                  <a:lnTo>
                    <a:pt x="867971" y="808073"/>
                  </a:lnTo>
                  <a:lnTo>
                    <a:pt x="885062" y="814781"/>
                  </a:lnTo>
                  <a:lnTo>
                    <a:pt x="902916" y="819659"/>
                  </a:lnTo>
                  <a:lnTo>
                    <a:pt x="912072" y="821336"/>
                  </a:lnTo>
                  <a:lnTo>
                    <a:pt x="924891" y="823317"/>
                  </a:lnTo>
                  <a:lnTo>
                    <a:pt x="949612" y="824994"/>
                  </a:lnTo>
                  <a:lnTo>
                    <a:pt x="961363" y="825147"/>
                  </a:lnTo>
                  <a:lnTo>
                    <a:pt x="970671" y="825147"/>
                  </a:lnTo>
                  <a:lnTo>
                    <a:pt x="988373" y="824080"/>
                  </a:lnTo>
                  <a:lnTo>
                    <a:pt x="1005465" y="821488"/>
                  </a:lnTo>
                  <a:lnTo>
                    <a:pt x="1021488" y="817677"/>
                  </a:lnTo>
                  <a:lnTo>
                    <a:pt x="1036900" y="812951"/>
                  </a:lnTo>
                  <a:lnTo>
                    <a:pt x="1051550" y="806701"/>
                  </a:lnTo>
                  <a:lnTo>
                    <a:pt x="1065132" y="799384"/>
                  </a:lnTo>
                  <a:lnTo>
                    <a:pt x="1078255" y="790847"/>
                  </a:lnTo>
                  <a:lnTo>
                    <a:pt x="1084359" y="785969"/>
                  </a:lnTo>
                  <a:lnTo>
                    <a:pt x="1084817" y="785664"/>
                  </a:lnTo>
                  <a:lnTo>
                    <a:pt x="1085122" y="785359"/>
                  </a:lnTo>
                  <a:lnTo>
                    <a:pt x="1084512" y="786731"/>
                  </a:lnTo>
                  <a:lnTo>
                    <a:pt x="1090464" y="788865"/>
                  </a:lnTo>
                  <a:lnTo>
                    <a:pt x="1121594" y="796640"/>
                  </a:lnTo>
                  <a:lnTo>
                    <a:pt x="1142501" y="799536"/>
                  </a:lnTo>
                  <a:lnTo>
                    <a:pt x="1157913" y="800451"/>
                  </a:lnTo>
                  <a:lnTo>
                    <a:pt x="1166001" y="800451"/>
                  </a:lnTo>
                  <a:lnTo>
                    <a:pt x="1175920" y="800451"/>
                  </a:lnTo>
                  <a:lnTo>
                    <a:pt x="1196064" y="798621"/>
                  </a:lnTo>
                  <a:lnTo>
                    <a:pt x="1216665" y="794048"/>
                  </a:lnTo>
                  <a:lnTo>
                    <a:pt x="1237266" y="786731"/>
                  </a:lnTo>
                  <a:lnTo>
                    <a:pt x="1247185" y="781548"/>
                  </a:lnTo>
                  <a:lnTo>
                    <a:pt x="1253747" y="777736"/>
                  </a:lnTo>
                  <a:lnTo>
                    <a:pt x="1265497" y="769504"/>
                  </a:lnTo>
                  <a:lnTo>
                    <a:pt x="1276637" y="759748"/>
                  </a:lnTo>
                  <a:lnTo>
                    <a:pt x="1286709" y="748924"/>
                  </a:lnTo>
                  <a:lnTo>
                    <a:pt x="1295560" y="736881"/>
                  </a:lnTo>
                  <a:lnTo>
                    <a:pt x="1303495" y="723466"/>
                  </a:lnTo>
                  <a:lnTo>
                    <a:pt x="1310362" y="708984"/>
                  </a:lnTo>
                  <a:lnTo>
                    <a:pt x="1316314" y="693282"/>
                  </a:lnTo>
                  <a:lnTo>
                    <a:pt x="1318908" y="684898"/>
                  </a:lnTo>
                  <a:lnTo>
                    <a:pt x="1325012" y="686727"/>
                  </a:lnTo>
                  <a:lnTo>
                    <a:pt x="1337983" y="689624"/>
                  </a:lnTo>
                  <a:lnTo>
                    <a:pt x="1351564" y="691605"/>
                  </a:lnTo>
                  <a:lnTo>
                    <a:pt x="1365756" y="692672"/>
                  </a:lnTo>
                  <a:lnTo>
                    <a:pt x="1373386" y="692825"/>
                  </a:lnTo>
                  <a:lnTo>
                    <a:pt x="1382237" y="692977"/>
                  </a:lnTo>
                  <a:lnTo>
                    <a:pt x="1401007" y="691605"/>
                  </a:lnTo>
                  <a:lnTo>
                    <a:pt x="1420235" y="687947"/>
                  </a:lnTo>
                  <a:lnTo>
                    <a:pt x="1439463" y="681391"/>
                  </a:lnTo>
                  <a:lnTo>
                    <a:pt x="1449077" y="676666"/>
                  </a:lnTo>
                  <a:lnTo>
                    <a:pt x="1454570" y="673464"/>
                  </a:lnTo>
                  <a:lnTo>
                    <a:pt x="1465558" y="666604"/>
                  </a:lnTo>
                  <a:lnTo>
                    <a:pt x="1475172" y="658982"/>
                  </a:lnTo>
                  <a:lnTo>
                    <a:pt x="1484022" y="650903"/>
                  </a:lnTo>
                  <a:close/>
                  <a:moveTo>
                    <a:pt x="152630" y="624063"/>
                  </a:moveTo>
                  <a:lnTo>
                    <a:pt x="170927" y="625435"/>
                  </a:lnTo>
                  <a:lnTo>
                    <a:pt x="180228" y="627111"/>
                  </a:lnTo>
                  <a:lnTo>
                    <a:pt x="186022" y="628636"/>
                  </a:lnTo>
                  <a:lnTo>
                    <a:pt x="197000" y="632141"/>
                  </a:lnTo>
                  <a:lnTo>
                    <a:pt x="207826" y="637018"/>
                  </a:lnTo>
                  <a:lnTo>
                    <a:pt x="218195" y="643115"/>
                  </a:lnTo>
                  <a:lnTo>
                    <a:pt x="227648" y="650431"/>
                  </a:lnTo>
                  <a:lnTo>
                    <a:pt x="236797" y="658814"/>
                  </a:lnTo>
                  <a:lnTo>
                    <a:pt x="244878" y="667806"/>
                  </a:lnTo>
                  <a:lnTo>
                    <a:pt x="251892" y="678018"/>
                  </a:lnTo>
                  <a:lnTo>
                    <a:pt x="255094" y="683353"/>
                  </a:lnTo>
                  <a:lnTo>
                    <a:pt x="259668" y="691736"/>
                  </a:lnTo>
                  <a:lnTo>
                    <a:pt x="265767" y="708501"/>
                  </a:lnTo>
                  <a:lnTo>
                    <a:pt x="268512" y="725115"/>
                  </a:lnTo>
                  <a:lnTo>
                    <a:pt x="268207" y="736698"/>
                  </a:lnTo>
                  <a:lnTo>
                    <a:pt x="266835" y="743709"/>
                  </a:lnTo>
                  <a:lnTo>
                    <a:pt x="265767" y="747063"/>
                  </a:lnTo>
                  <a:lnTo>
                    <a:pt x="257686" y="770535"/>
                  </a:lnTo>
                  <a:lnTo>
                    <a:pt x="282235" y="766267"/>
                  </a:lnTo>
                  <a:lnTo>
                    <a:pt x="292908" y="764438"/>
                  </a:lnTo>
                  <a:lnTo>
                    <a:pt x="316542" y="762304"/>
                  </a:lnTo>
                  <a:lnTo>
                    <a:pt x="342311" y="762761"/>
                  </a:lnTo>
                  <a:lnTo>
                    <a:pt x="362285" y="765505"/>
                  </a:lnTo>
                  <a:lnTo>
                    <a:pt x="375551" y="768706"/>
                  </a:lnTo>
                  <a:lnTo>
                    <a:pt x="388511" y="773126"/>
                  </a:lnTo>
                  <a:lnTo>
                    <a:pt x="401319" y="778917"/>
                  </a:lnTo>
                  <a:lnTo>
                    <a:pt x="413670" y="786386"/>
                  </a:lnTo>
                  <a:lnTo>
                    <a:pt x="425411" y="795531"/>
                  </a:lnTo>
                  <a:lnTo>
                    <a:pt x="436541" y="806352"/>
                  </a:lnTo>
                  <a:lnTo>
                    <a:pt x="446605" y="819155"/>
                  </a:lnTo>
                  <a:lnTo>
                    <a:pt x="455906" y="834092"/>
                  </a:lnTo>
                  <a:lnTo>
                    <a:pt x="463987" y="851162"/>
                  </a:lnTo>
                  <a:lnTo>
                    <a:pt x="467342" y="860765"/>
                  </a:lnTo>
                  <a:lnTo>
                    <a:pt x="460023" y="859698"/>
                  </a:lnTo>
                  <a:lnTo>
                    <a:pt x="445233" y="858936"/>
                  </a:lnTo>
                  <a:lnTo>
                    <a:pt x="430595" y="859241"/>
                  </a:lnTo>
                  <a:lnTo>
                    <a:pt x="416567" y="860765"/>
                  </a:lnTo>
                  <a:lnTo>
                    <a:pt x="403149" y="863051"/>
                  </a:lnTo>
                  <a:lnTo>
                    <a:pt x="390493" y="866252"/>
                  </a:lnTo>
                  <a:lnTo>
                    <a:pt x="378905" y="870214"/>
                  </a:lnTo>
                  <a:lnTo>
                    <a:pt x="368384" y="874482"/>
                  </a:lnTo>
                  <a:lnTo>
                    <a:pt x="363657" y="877073"/>
                  </a:lnTo>
                  <a:lnTo>
                    <a:pt x="358016" y="880121"/>
                  </a:lnTo>
                  <a:lnTo>
                    <a:pt x="347800" y="886980"/>
                  </a:lnTo>
                  <a:lnTo>
                    <a:pt x="338194" y="894906"/>
                  </a:lnTo>
                  <a:lnTo>
                    <a:pt x="329045" y="903593"/>
                  </a:lnTo>
                  <a:lnTo>
                    <a:pt x="320507" y="913196"/>
                  </a:lnTo>
                  <a:lnTo>
                    <a:pt x="313035" y="923712"/>
                  </a:lnTo>
                  <a:lnTo>
                    <a:pt x="306479" y="934839"/>
                  </a:lnTo>
                  <a:lnTo>
                    <a:pt x="300837" y="946880"/>
                  </a:lnTo>
                  <a:lnTo>
                    <a:pt x="296263" y="959225"/>
                  </a:lnTo>
                  <a:lnTo>
                    <a:pt x="292603" y="972485"/>
                  </a:lnTo>
                  <a:lnTo>
                    <a:pt x="290316" y="986355"/>
                  </a:lnTo>
                  <a:lnTo>
                    <a:pt x="289249" y="1000530"/>
                  </a:lnTo>
                  <a:lnTo>
                    <a:pt x="289554" y="1015314"/>
                  </a:lnTo>
                  <a:lnTo>
                    <a:pt x="291078" y="1030556"/>
                  </a:lnTo>
                  <a:lnTo>
                    <a:pt x="294281" y="1046255"/>
                  </a:lnTo>
                  <a:lnTo>
                    <a:pt x="299007" y="1062258"/>
                  </a:lnTo>
                  <a:lnTo>
                    <a:pt x="302209" y="1070336"/>
                  </a:lnTo>
                  <a:lnTo>
                    <a:pt x="294281" y="1074451"/>
                  </a:lnTo>
                  <a:lnTo>
                    <a:pt x="279490" y="1084663"/>
                  </a:lnTo>
                  <a:lnTo>
                    <a:pt x="266225" y="1096552"/>
                  </a:lnTo>
                  <a:lnTo>
                    <a:pt x="254484" y="1109964"/>
                  </a:lnTo>
                  <a:lnTo>
                    <a:pt x="244726" y="1124749"/>
                  </a:lnTo>
                  <a:lnTo>
                    <a:pt x="236797" y="1140752"/>
                  </a:lnTo>
                  <a:lnTo>
                    <a:pt x="231003" y="1157670"/>
                  </a:lnTo>
                  <a:lnTo>
                    <a:pt x="227648" y="1175046"/>
                  </a:lnTo>
                  <a:lnTo>
                    <a:pt x="226886" y="1183886"/>
                  </a:lnTo>
                  <a:lnTo>
                    <a:pt x="256161" y="1185410"/>
                  </a:lnTo>
                  <a:lnTo>
                    <a:pt x="256771" y="1177180"/>
                  </a:lnTo>
                  <a:lnTo>
                    <a:pt x="260431" y="1161024"/>
                  </a:lnTo>
                  <a:lnTo>
                    <a:pt x="266530" y="1145630"/>
                  </a:lnTo>
                  <a:lnTo>
                    <a:pt x="274916" y="1131303"/>
                  </a:lnTo>
                  <a:lnTo>
                    <a:pt x="285437" y="1118500"/>
                  </a:lnTo>
                  <a:lnTo>
                    <a:pt x="297635" y="1107221"/>
                  </a:lnTo>
                  <a:lnTo>
                    <a:pt x="311510" y="1097923"/>
                  </a:lnTo>
                  <a:lnTo>
                    <a:pt x="326606" y="1091065"/>
                  </a:lnTo>
                  <a:lnTo>
                    <a:pt x="334839" y="1088626"/>
                  </a:lnTo>
                  <a:lnTo>
                    <a:pt x="342616" y="1086645"/>
                  </a:lnTo>
                  <a:lnTo>
                    <a:pt x="358626" y="1085121"/>
                  </a:lnTo>
                  <a:lnTo>
                    <a:pt x="374331" y="1086340"/>
                  </a:lnTo>
                  <a:lnTo>
                    <a:pt x="389731" y="1090303"/>
                  </a:lnTo>
                  <a:lnTo>
                    <a:pt x="404979" y="1096704"/>
                  </a:lnTo>
                  <a:lnTo>
                    <a:pt x="419311" y="1105697"/>
                  </a:lnTo>
                  <a:lnTo>
                    <a:pt x="433339" y="1117128"/>
                  </a:lnTo>
                  <a:lnTo>
                    <a:pt x="446757" y="1131150"/>
                  </a:lnTo>
                  <a:lnTo>
                    <a:pt x="453009" y="1139228"/>
                  </a:lnTo>
                  <a:lnTo>
                    <a:pt x="447672" y="1146087"/>
                  </a:lnTo>
                  <a:lnTo>
                    <a:pt x="438524" y="1161024"/>
                  </a:lnTo>
                  <a:lnTo>
                    <a:pt x="431357" y="1176722"/>
                  </a:lnTo>
                  <a:lnTo>
                    <a:pt x="426020" y="1193488"/>
                  </a:lnTo>
                  <a:lnTo>
                    <a:pt x="422971" y="1210559"/>
                  </a:lnTo>
                  <a:lnTo>
                    <a:pt x="421904" y="1227934"/>
                  </a:lnTo>
                  <a:lnTo>
                    <a:pt x="423123" y="1245309"/>
                  </a:lnTo>
                  <a:lnTo>
                    <a:pt x="426630" y="1262380"/>
                  </a:lnTo>
                  <a:lnTo>
                    <a:pt x="429375" y="1270610"/>
                  </a:lnTo>
                  <a:lnTo>
                    <a:pt x="457126" y="1260703"/>
                  </a:lnTo>
                  <a:lnTo>
                    <a:pt x="454534" y="1252778"/>
                  </a:lnTo>
                  <a:lnTo>
                    <a:pt x="451637" y="1236622"/>
                  </a:lnTo>
                  <a:lnTo>
                    <a:pt x="451332" y="1220008"/>
                  </a:lnTo>
                  <a:lnTo>
                    <a:pt x="453619" y="1203700"/>
                  </a:lnTo>
                  <a:lnTo>
                    <a:pt x="458346" y="1187696"/>
                  </a:lnTo>
                  <a:lnTo>
                    <a:pt x="465359" y="1172607"/>
                  </a:lnTo>
                  <a:lnTo>
                    <a:pt x="474508" y="1158737"/>
                  </a:lnTo>
                  <a:lnTo>
                    <a:pt x="485791" y="1146544"/>
                  </a:lnTo>
                  <a:lnTo>
                    <a:pt x="492348" y="1141210"/>
                  </a:lnTo>
                  <a:lnTo>
                    <a:pt x="499667" y="1135875"/>
                  </a:lnTo>
                  <a:lnTo>
                    <a:pt x="515067" y="1127949"/>
                  </a:lnTo>
                  <a:lnTo>
                    <a:pt x="531382" y="1123072"/>
                  </a:lnTo>
                  <a:lnTo>
                    <a:pt x="548764" y="1121091"/>
                  </a:lnTo>
                  <a:lnTo>
                    <a:pt x="567062" y="1122310"/>
                  </a:lnTo>
                  <a:lnTo>
                    <a:pt x="585816" y="1126578"/>
                  </a:lnTo>
                  <a:lnTo>
                    <a:pt x="604876" y="1133741"/>
                  </a:lnTo>
                  <a:lnTo>
                    <a:pt x="624240" y="1143953"/>
                  </a:lnTo>
                  <a:lnTo>
                    <a:pt x="633999" y="1150354"/>
                  </a:lnTo>
                  <a:lnTo>
                    <a:pt x="650619" y="1126273"/>
                  </a:lnTo>
                  <a:lnTo>
                    <a:pt x="638726" y="1118500"/>
                  </a:lnTo>
                  <a:lnTo>
                    <a:pt x="614939" y="1106002"/>
                  </a:lnTo>
                  <a:lnTo>
                    <a:pt x="591458" y="1097619"/>
                  </a:lnTo>
                  <a:lnTo>
                    <a:pt x="568434" y="1092741"/>
                  </a:lnTo>
                  <a:lnTo>
                    <a:pt x="551356" y="1091674"/>
                  </a:lnTo>
                  <a:lnTo>
                    <a:pt x="540378" y="1092284"/>
                  </a:lnTo>
                  <a:lnTo>
                    <a:pt x="529400" y="1093351"/>
                  </a:lnTo>
                  <a:lnTo>
                    <a:pt x="518726" y="1095790"/>
                  </a:lnTo>
                  <a:lnTo>
                    <a:pt x="508358" y="1099143"/>
                  </a:lnTo>
                  <a:lnTo>
                    <a:pt x="498142" y="1103258"/>
                  </a:lnTo>
                  <a:lnTo>
                    <a:pt x="488536" y="1108440"/>
                  </a:lnTo>
                  <a:lnTo>
                    <a:pt x="479082" y="1114537"/>
                  </a:lnTo>
                  <a:lnTo>
                    <a:pt x="474356" y="1118042"/>
                  </a:lnTo>
                  <a:lnTo>
                    <a:pt x="474051" y="1118347"/>
                  </a:lnTo>
                  <a:lnTo>
                    <a:pt x="473898" y="1118500"/>
                  </a:lnTo>
                  <a:lnTo>
                    <a:pt x="466427" y="1109202"/>
                  </a:lnTo>
                  <a:lnTo>
                    <a:pt x="450417" y="1093046"/>
                  </a:lnTo>
                  <a:lnTo>
                    <a:pt x="433339" y="1079634"/>
                  </a:lnTo>
                  <a:lnTo>
                    <a:pt x="415805" y="1069117"/>
                  </a:lnTo>
                  <a:lnTo>
                    <a:pt x="397355" y="1061649"/>
                  </a:lnTo>
                  <a:lnTo>
                    <a:pt x="378448" y="1057228"/>
                  </a:lnTo>
                  <a:lnTo>
                    <a:pt x="359083" y="1055857"/>
                  </a:lnTo>
                  <a:lnTo>
                    <a:pt x="339261" y="1057686"/>
                  </a:lnTo>
                  <a:lnTo>
                    <a:pt x="329503" y="1059820"/>
                  </a:lnTo>
                  <a:lnTo>
                    <a:pt x="326911" y="1052961"/>
                  </a:lnTo>
                  <a:lnTo>
                    <a:pt x="322641" y="1039548"/>
                  </a:lnTo>
                  <a:lnTo>
                    <a:pt x="319897" y="1026441"/>
                  </a:lnTo>
                  <a:lnTo>
                    <a:pt x="318524" y="1013790"/>
                  </a:lnTo>
                  <a:lnTo>
                    <a:pt x="318219" y="1001597"/>
                  </a:lnTo>
                  <a:lnTo>
                    <a:pt x="319134" y="989708"/>
                  </a:lnTo>
                  <a:lnTo>
                    <a:pt x="320964" y="978582"/>
                  </a:lnTo>
                  <a:lnTo>
                    <a:pt x="323861" y="967913"/>
                  </a:lnTo>
                  <a:lnTo>
                    <a:pt x="327673" y="957701"/>
                  </a:lnTo>
                  <a:lnTo>
                    <a:pt x="332247" y="948251"/>
                  </a:lnTo>
                  <a:lnTo>
                    <a:pt x="340481" y="934991"/>
                  </a:lnTo>
                  <a:lnTo>
                    <a:pt x="353746" y="919902"/>
                  </a:lnTo>
                  <a:lnTo>
                    <a:pt x="369147" y="907709"/>
                  </a:lnTo>
                  <a:lnTo>
                    <a:pt x="377533" y="902831"/>
                  </a:lnTo>
                  <a:lnTo>
                    <a:pt x="382870" y="900240"/>
                  </a:lnTo>
                  <a:lnTo>
                    <a:pt x="394458" y="895515"/>
                  </a:lnTo>
                  <a:lnTo>
                    <a:pt x="407723" y="891857"/>
                  </a:lnTo>
                  <a:lnTo>
                    <a:pt x="422056" y="889266"/>
                  </a:lnTo>
                  <a:lnTo>
                    <a:pt x="437151" y="888200"/>
                  </a:lnTo>
                  <a:lnTo>
                    <a:pt x="452704" y="888504"/>
                  </a:lnTo>
                  <a:lnTo>
                    <a:pt x="468409" y="890333"/>
                  </a:lnTo>
                  <a:lnTo>
                    <a:pt x="483809" y="894144"/>
                  </a:lnTo>
                  <a:lnTo>
                    <a:pt x="491128" y="896887"/>
                  </a:lnTo>
                  <a:lnTo>
                    <a:pt x="508510" y="903593"/>
                  </a:lnTo>
                  <a:lnTo>
                    <a:pt x="510798" y="885151"/>
                  </a:lnTo>
                  <a:lnTo>
                    <a:pt x="512475" y="876311"/>
                  </a:lnTo>
                  <a:lnTo>
                    <a:pt x="517202" y="858783"/>
                  </a:lnTo>
                  <a:lnTo>
                    <a:pt x="524368" y="842322"/>
                  </a:lnTo>
                  <a:lnTo>
                    <a:pt x="533517" y="826776"/>
                  </a:lnTo>
                  <a:lnTo>
                    <a:pt x="544647" y="812449"/>
                  </a:lnTo>
                  <a:lnTo>
                    <a:pt x="557760" y="799646"/>
                  </a:lnTo>
                  <a:lnTo>
                    <a:pt x="572398" y="788367"/>
                  </a:lnTo>
                  <a:lnTo>
                    <a:pt x="588256" y="779070"/>
                  </a:lnTo>
                  <a:lnTo>
                    <a:pt x="597099" y="775107"/>
                  </a:lnTo>
                  <a:lnTo>
                    <a:pt x="605943" y="771602"/>
                  </a:lnTo>
                  <a:lnTo>
                    <a:pt x="624088" y="766724"/>
                  </a:lnTo>
                  <a:lnTo>
                    <a:pt x="642690" y="763828"/>
                  </a:lnTo>
                  <a:lnTo>
                    <a:pt x="661445" y="763523"/>
                  </a:lnTo>
                  <a:lnTo>
                    <a:pt x="680657" y="765200"/>
                  </a:lnTo>
                  <a:lnTo>
                    <a:pt x="699564" y="769468"/>
                  </a:lnTo>
                  <a:lnTo>
                    <a:pt x="718623" y="775717"/>
                  </a:lnTo>
                  <a:lnTo>
                    <a:pt x="737531" y="784404"/>
                  </a:lnTo>
                  <a:lnTo>
                    <a:pt x="746679" y="789739"/>
                  </a:lnTo>
                  <a:lnTo>
                    <a:pt x="746679" y="1150659"/>
                  </a:lnTo>
                  <a:lnTo>
                    <a:pt x="746679" y="1165291"/>
                  </a:lnTo>
                  <a:lnTo>
                    <a:pt x="744697" y="1192574"/>
                  </a:lnTo>
                  <a:lnTo>
                    <a:pt x="740885" y="1217875"/>
                  </a:lnTo>
                  <a:lnTo>
                    <a:pt x="735396" y="1241042"/>
                  </a:lnTo>
                  <a:lnTo>
                    <a:pt x="728230" y="1262075"/>
                  </a:lnTo>
                  <a:lnTo>
                    <a:pt x="719691" y="1281280"/>
                  </a:lnTo>
                  <a:lnTo>
                    <a:pt x="709627" y="1298655"/>
                  </a:lnTo>
                  <a:lnTo>
                    <a:pt x="698344" y="1314049"/>
                  </a:lnTo>
                  <a:lnTo>
                    <a:pt x="686146" y="1327766"/>
                  </a:lnTo>
                  <a:lnTo>
                    <a:pt x="672575" y="1339807"/>
                  </a:lnTo>
                  <a:lnTo>
                    <a:pt x="658243" y="1349867"/>
                  </a:lnTo>
                  <a:lnTo>
                    <a:pt x="643147" y="1358554"/>
                  </a:lnTo>
                  <a:lnTo>
                    <a:pt x="627137" y="1365413"/>
                  </a:lnTo>
                  <a:lnTo>
                    <a:pt x="610517" y="1370900"/>
                  </a:lnTo>
                  <a:lnTo>
                    <a:pt x="593440" y="1374863"/>
                  </a:lnTo>
                  <a:lnTo>
                    <a:pt x="576058" y="1377454"/>
                  </a:lnTo>
                  <a:lnTo>
                    <a:pt x="558218" y="1378673"/>
                  </a:lnTo>
                  <a:lnTo>
                    <a:pt x="540531" y="1378673"/>
                  </a:lnTo>
                  <a:lnTo>
                    <a:pt x="522538" y="1377301"/>
                  </a:lnTo>
                  <a:lnTo>
                    <a:pt x="504699" y="1374710"/>
                  </a:lnTo>
                  <a:lnTo>
                    <a:pt x="487011" y="1370900"/>
                  </a:lnTo>
                  <a:lnTo>
                    <a:pt x="469629" y="1366175"/>
                  </a:lnTo>
                  <a:lnTo>
                    <a:pt x="452551" y="1360231"/>
                  </a:lnTo>
                  <a:lnTo>
                    <a:pt x="436084" y="1353372"/>
                  </a:lnTo>
                  <a:lnTo>
                    <a:pt x="420379" y="1345751"/>
                  </a:lnTo>
                  <a:lnTo>
                    <a:pt x="405131" y="1336911"/>
                  </a:lnTo>
                  <a:lnTo>
                    <a:pt x="390646" y="1327461"/>
                  </a:lnTo>
                  <a:lnTo>
                    <a:pt x="377533" y="1317250"/>
                  </a:lnTo>
                  <a:lnTo>
                    <a:pt x="365182" y="1306123"/>
                  </a:lnTo>
                  <a:lnTo>
                    <a:pt x="353899" y="1294540"/>
                  </a:lnTo>
                  <a:lnTo>
                    <a:pt x="343988" y="1282194"/>
                  </a:lnTo>
                  <a:lnTo>
                    <a:pt x="335754" y="1269391"/>
                  </a:lnTo>
                  <a:lnTo>
                    <a:pt x="331942" y="1262685"/>
                  </a:lnTo>
                  <a:lnTo>
                    <a:pt x="324928" y="1263904"/>
                  </a:lnTo>
                  <a:lnTo>
                    <a:pt x="309528" y="1264209"/>
                  </a:lnTo>
                  <a:lnTo>
                    <a:pt x="293213" y="1262532"/>
                  </a:lnTo>
                  <a:lnTo>
                    <a:pt x="276441" y="1258722"/>
                  </a:lnTo>
                  <a:lnTo>
                    <a:pt x="259211" y="1252778"/>
                  </a:lnTo>
                  <a:lnTo>
                    <a:pt x="242286" y="1245157"/>
                  </a:lnTo>
                  <a:lnTo>
                    <a:pt x="225209" y="1235402"/>
                  </a:lnTo>
                  <a:lnTo>
                    <a:pt x="208893" y="1223819"/>
                  </a:lnTo>
                  <a:lnTo>
                    <a:pt x="193036" y="1210406"/>
                  </a:lnTo>
                  <a:lnTo>
                    <a:pt x="178246" y="1195165"/>
                  </a:lnTo>
                  <a:lnTo>
                    <a:pt x="164828" y="1178094"/>
                  </a:lnTo>
                  <a:lnTo>
                    <a:pt x="152934" y="1159652"/>
                  </a:lnTo>
                  <a:lnTo>
                    <a:pt x="142719" y="1139228"/>
                  </a:lnTo>
                  <a:lnTo>
                    <a:pt x="134790" y="1117280"/>
                  </a:lnTo>
                  <a:lnTo>
                    <a:pt x="128843" y="1093961"/>
                  </a:lnTo>
                  <a:lnTo>
                    <a:pt x="125641" y="1069117"/>
                  </a:lnTo>
                  <a:lnTo>
                    <a:pt x="125336" y="1056009"/>
                  </a:lnTo>
                  <a:lnTo>
                    <a:pt x="121372" y="1053266"/>
                  </a:lnTo>
                  <a:lnTo>
                    <a:pt x="109326" y="1043206"/>
                  </a:lnTo>
                  <a:lnTo>
                    <a:pt x="93926" y="1027965"/>
                  </a:lnTo>
                  <a:lnTo>
                    <a:pt x="77611" y="1008608"/>
                  </a:lnTo>
                  <a:lnTo>
                    <a:pt x="66633" y="991842"/>
                  </a:lnTo>
                  <a:lnTo>
                    <a:pt x="60076" y="979801"/>
                  </a:lnTo>
                  <a:lnTo>
                    <a:pt x="54739" y="967151"/>
                  </a:lnTo>
                  <a:lnTo>
                    <a:pt x="50775" y="954195"/>
                  </a:lnTo>
                  <a:lnTo>
                    <a:pt x="48640" y="940630"/>
                  </a:lnTo>
                  <a:lnTo>
                    <a:pt x="48335" y="926913"/>
                  </a:lnTo>
                  <a:lnTo>
                    <a:pt x="50623" y="913043"/>
                  </a:lnTo>
                  <a:lnTo>
                    <a:pt x="55349" y="899173"/>
                  </a:lnTo>
                  <a:lnTo>
                    <a:pt x="58856" y="892162"/>
                  </a:lnTo>
                  <a:lnTo>
                    <a:pt x="50775" y="885456"/>
                  </a:lnTo>
                  <a:lnTo>
                    <a:pt x="36900" y="870977"/>
                  </a:lnTo>
                  <a:lnTo>
                    <a:pt x="25311" y="855735"/>
                  </a:lnTo>
                  <a:lnTo>
                    <a:pt x="16010" y="839579"/>
                  </a:lnTo>
                  <a:lnTo>
                    <a:pt x="9149" y="822813"/>
                  </a:lnTo>
                  <a:lnTo>
                    <a:pt x="4117" y="805590"/>
                  </a:lnTo>
                  <a:lnTo>
                    <a:pt x="1220" y="788062"/>
                  </a:lnTo>
                  <a:lnTo>
                    <a:pt x="0" y="770535"/>
                  </a:lnTo>
                  <a:lnTo>
                    <a:pt x="763" y="753464"/>
                  </a:lnTo>
                  <a:lnTo>
                    <a:pt x="2897" y="736393"/>
                  </a:lnTo>
                  <a:lnTo>
                    <a:pt x="6709" y="720237"/>
                  </a:lnTo>
                  <a:lnTo>
                    <a:pt x="11893" y="704691"/>
                  </a:lnTo>
                  <a:lnTo>
                    <a:pt x="18145" y="690059"/>
                  </a:lnTo>
                  <a:lnTo>
                    <a:pt x="25616" y="676342"/>
                  </a:lnTo>
                  <a:lnTo>
                    <a:pt x="34155" y="664301"/>
                  </a:lnTo>
                  <a:lnTo>
                    <a:pt x="43609" y="653632"/>
                  </a:lnTo>
                  <a:lnTo>
                    <a:pt x="48640" y="649059"/>
                  </a:lnTo>
                  <a:lnTo>
                    <a:pt x="60991" y="643572"/>
                  </a:lnTo>
                  <a:lnTo>
                    <a:pt x="82948" y="635494"/>
                  </a:lnTo>
                  <a:lnTo>
                    <a:pt x="99263" y="630769"/>
                  </a:lnTo>
                  <a:lnTo>
                    <a:pt x="116340" y="627111"/>
                  </a:lnTo>
                  <a:lnTo>
                    <a:pt x="134180" y="624825"/>
                  </a:lnTo>
                  <a:close/>
                  <a:moveTo>
                    <a:pt x="292206" y="353208"/>
                  </a:moveTo>
                  <a:lnTo>
                    <a:pt x="301813" y="358544"/>
                  </a:lnTo>
                  <a:lnTo>
                    <a:pt x="320572" y="367691"/>
                  </a:lnTo>
                  <a:lnTo>
                    <a:pt x="339025" y="374550"/>
                  </a:lnTo>
                  <a:lnTo>
                    <a:pt x="357479" y="379733"/>
                  </a:lnTo>
                  <a:lnTo>
                    <a:pt x="375475" y="382630"/>
                  </a:lnTo>
                  <a:lnTo>
                    <a:pt x="393318" y="383849"/>
                  </a:lnTo>
                  <a:lnTo>
                    <a:pt x="410857" y="382935"/>
                  </a:lnTo>
                  <a:lnTo>
                    <a:pt x="428090" y="379733"/>
                  </a:lnTo>
                  <a:lnTo>
                    <a:pt x="436478" y="377599"/>
                  </a:lnTo>
                  <a:lnTo>
                    <a:pt x="443646" y="375160"/>
                  </a:lnTo>
                  <a:lnTo>
                    <a:pt x="457524" y="369672"/>
                  </a:lnTo>
                  <a:lnTo>
                    <a:pt x="463777" y="366319"/>
                  </a:lnTo>
                  <a:lnTo>
                    <a:pt x="469725" y="375922"/>
                  </a:lnTo>
                  <a:lnTo>
                    <a:pt x="479790" y="394826"/>
                  </a:lnTo>
                  <a:lnTo>
                    <a:pt x="487568" y="412966"/>
                  </a:lnTo>
                  <a:lnTo>
                    <a:pt x="493059" y="430650"/>
                  </a:lnTo>
                  <a:lnTo>
                    <a:pt x="496414" y="448333"/>
                  </a:lnTo>
                  <a:lnTo>
                    <a:pt x="497786" y="465559"/>
                  </a:lnTo>
                  <a:lnTo>
                    <a:pt x="496871" y="482633"/>
                  </a:lnTo>
                  <a:lnTo>
                    <a:pt x="493821" y="499859"/>
                  </a:lnTo>
                  <a:lnTo>
                    <a:pt x="491686" y="508548"/>
                  </a:lnTo>
                  <a:lnTo>
                    <a:pt x="489703" y="514341"/>
                  </a:lnTo>
                  <a:lnTo>
                    <a:pt x="483145" y="525317"/>
                  </a:lnTo>
                  <a:lnTo>
                    <a:pt x="474147" y="535836"/>
                  </a:lnTo>
                  <a:lnTo>
                    <a:pt x="463014" y="545287"/>
                  </a:lnTo>
                  <a:lnTo>
                    <a:pt x="450356" y="553824"/>
                  </a:lnTo>
                  <a:lnTo>
                    <a:pt x="436783" y="561141"/>
                  </a:lnTo>
                  <a:lnTo>
                    <a:pt x="422752" y="566782"/>
                  </a:lnTo>
                  <a:lnTo>
                    <a:pt x="408721" y="570745"/>
                  </a:lnTo>
                  <a:lnTo>
                    <a:pt x="401706" y="571965"/>
                  </a:lnTo>
                  <a:lnTo>
                    <a:pt x="382643" y="575166"/>
                  </a:lnTo>
                  <a:lnTo>
                    <a:pt x="390878" y="592697"/>
                  </a:lnTo>
                  <a:lnTo>
                    <a:pt x="393318" y="598032"/>
                  </a:lnTo>
                  <a:lnTo>
                    <a:pt x="396978" y="608704"/>
                  </a:lnTo>
                  <a:lnTo>
                    <a:pt x="399571" y="619222"/>
                  </a:lnTo>
                  <a:lnTo>
                    <a:pt x="400791" y="629284"/>
                  </a:lnTo>
                  <a:lnTo>
                    <a:pt x="400638" y="639040"/>
                  </a:lnTo>
                  <a:lnTo>
                    <a:pt x="399114" y="648187"/>
                  </a:lnTo>
                  <a:lnTo>
                    <a:pt x="396368" y="657333"/>
                  </a:lnTo>
                  <a:lnTo>
                    <a:pt x="392403" y="665870"/>
                  </a:lnTo>
                  <a:lnTo>
                    <a:pt x="389963" y="669834"/>
                  </a:lnTo>
                  <a:lnTo>
                    <a:pt x="386760" y="674407"/>
                  </a:lnTo>
                  <a:lnTo>
                    <a:pt x="378830" y="683096"/>
                  </a:lnTo>
                  <a:lnTo>
                    <a:pt x="369375" y="690566"/>
                  </a:lnTo>
                  <a:lnTo>
                    <a:pt x="358394" y="697121"/>
                  </a:lnTo>
                  <a:lnTo>
                    <a:pt x="346651" y="702609"/>
                  </a:lnTo>
                  <a:lnTo>
                    <a:pt x="333383" y="706878"/>
                  </a:lnTo>
                  <a:lnTo>
                    <a:pt x="319352" y="710079"/>
                  </a:lnTo>
                  <a:lnTo>
                    <a:pt x="304559" y="712061"/>
                  </a:lnTo>
                  <a:lnTo>
                    <a:pt x="296781" y="712518"/>
                  </a:lnTo>
                  <a:lnTo>
                    <a:pt x="295866" y="707182"/>
                  </a:lnTo>
                  <a:lnTo>
                    <a:pt x="292968" y="696054"/>
                  </a:lnTo>
                  <a:lnTo>
                    <a:pt x="289155" y="685078"/>
                  </a:lnTo>
                  <a:lnTo>
                    <a:pt x="283970" y="673950"/>
                  </a:lnTo>
                  <a:lnTo>
                    <a:pt x="280920" y="668614"/>
                  </a:lnTo>
                  <a:lnTo>
                    <a:pt x="276954" y="661907"/>
                  </a:lnTo>
                  <a:lnTo>
                    <a:pt x="267956" y="649254"/>
                  </a:lnTo>
                  <a:lnTo>
                    <a:pt x="257586" y="637821"/>
                  </a:lnTo>
                  <a:lnTo>
                    <a:pt x="246605" y="627454"/>
                  </a:lnTo>
                  <a:lnTo>
                    <a:pt x="234405" y="618460"/>
                  </a:lnTo>
                  <a:lnTo>
                    <a:pt x="221442" y="610686"/>
                  </a:lnTo>
                  <a:lnTo>
                    <a:pt x="207868" y="604588"/>
                  </a:lnTo>
                  <a:lnTo>
                    <a:pt x="193838" y="599862"/>
                  </a:lnTo>
                  <a:lnTo>
                    <a:pt x="186517" y="598337"/>
                  </a:lnTo>
                  <a:lnTo>
                    <a:pt x="177672" y="596508"/>
                  </a:lnTo>
                  <a:lnTo>
                    <a:pt x="159676" y="594679"/>
                  </a:lnTo>
                  <a:lnTo>
                    <a:pt x="141833" y="594679"/>
                  </a:lnTo>
                  <a:lnTo>
                    <a:pt x="124447" y="596051"/>
                  </a:lnTo>
                  <a:lnTo>
                    <a:pt x="107671" y="598642"/>
                  </a:lnTo>
                  <a:lnTo>
                    <a:pt x="91352" y="602453"/>
                  </a:lnTo>
                  <a:lnTo>
                    <a:pt x="68629" y="609161"/>
                  </a:lnTo>
                  <a:lnTo>
                    <a:pt x="55208" y="614039"/>
                  </a:lnTo>
                  <a:lnTo>
                    <a:pt x="52005" y="604740"/>
                  </a:lnTo>
                  <a:lnTo>
                    <a:pt x="47735" y="583246"/>
                  </a:lnTo>
                  <a:lnTo>
                    <a:pt x="45752" y="559312"/>
                  </a:lnTo>
                  <a:lnTo>
                    <a:pt x="46515" y="534616"/>
                  </a:lnTo>
                  <a:lnTo>
                    <a:pt x="49717" y="516475"/>
                  </a:lnTo>
                  <a:lnTo>
                    <a:pt x="52615" y="504737"/>
                  </a:lnTo>
                  <a:lnTo>
                    <a:pt x="56885" y="493761"/>
                  </a:lnTo>
                  <a:lnTo>
                    <a:pt x="62223" y="483395"/>
                  </a:lnTo>
                  <a:lnTo>
                    <a:pt x="68476" y="473944"/>
                  </a:lnTo>
                  <a:lnTo>
                    <a:pt x="76254" y="465712"/>
                  </a:lnTo>
                  <a:lnTo>
                    <a:pt x="85099" y="458547"/>
                  </a:lnTo>
                  <a:lnTo>
                    <a:pt x="95165" y="453059"/>
                  </a:lnTo>
                  <a:lnTo>
                    <a:pt x="100960" y="450925"/>
                  </a:lnTo>
                  <a:lnTo>
                    <a:pt x="108280" y="451687"/>
                  </a:lnTo>
                  <a:lnTo>
                    <a:pt x="122921" y="452906"/>
                  </a:lnTo>
                  <a:lnTo>
                    <a:pt x="130089" y="452906"/>
                  </a:lnTo>
                  <a:lnTo>
                    <a:pt x="142747" y="452602"/>
                  </a:lnTo>
                  <a:lnTo>
                    <a:pt x="168369" y="449248"/>
                  </a:lnTo>
                  <a:lnTo>
                    <a:pt x="181179" y="446352"/>
                  </a:lnTo>
                  <a:lnTo>
                    <a:pt x="192160" y="442998"/>
                  </a:lnTo>
                  <a:lnTo>
                    <a:pt x="212596" y="434003"/>
                  </a:lnTo>
                  <a:lnTo>
                    <a:pt x="230745" y="422875"/>
                  </a:lnTo>
                  <a:lnTo>
                    <a:pt x="246758" y="410222"/>
                  </a:lnTo>
                  <a:lnTo>
                    <a:pt x="260636" y="396502"/>
                  </a:lnTo>
                  <a:lnTo>
                    <a:pt x="272227" y="382935"/>
                  </a:lnTo>
                  <a:lnTo>
                    <a:pt x="286105" y="363727"/>
                  </a:lnTo>
                  <a:close/>
                  <a:moveTo>
                    <a:pt x="1123985" y="96385"/>
                  </a:moveTo>
                  <a:lnTo>
                    <a:pt x="1140760" y="97453"/>
                  </a:lnTo>
                  <a:lnTo>
                    <a:pt x="1157079" y="100350"/>
                  </a:lnTo>
                  <a:lnTo>
                    <a:pt x="1173092" y="104926"/>
                  </a:lnTo>
                  <a:lnTo>
                    <a:pt x="1188343" y="111178"/>
                  </a:lnTo>
                  <a:lnTo>
                    <a:pt x="1202831" y="118956"/>
                  </a:lnTo>
                  <a:lnTo>
                    <a:pt x="1216404" y="127954"/>
                  </a:lnTo>
                  <a:lnTo>
                    <a:pt x="1229063" y="138172"/>
                  </a:lnTo>
                  <a:lnTo>
                    <a:pt x="1240501" y="149153"/>
                  </a:lnTo>
                  <a:lnTo>
                    <a:pt x="1250871" y="160896"/>
                  </a:lnTo>
                  <a:lnTo>
                    <a:pt x="1260174" y="173097"/>
                  </a:lnTo>
                  <a:lnTo>
                    <a:pt x="1267800" y="185908"/>
                  </a:lnTo>
                  <a:lnTo>
                    <a:pt x="1273900" y="198718"/>
                  </a:lnTo>
                  <a:lnTo>
                    <a:pt x="1278628" y="211681"/>
                  </a:lnTo>
                  <a:lnTo>
                    <a:pt x="1281678" y="224340"/>
                  </a:lnTo>
                  <a:lnTo>
                    <a:pt x="1282288" y="230440"/>
                  </a:lnTo>
                  <a:lnTo>
                    <a:pt x="1281830" y="230440"/>
                  </a:lnTo>
                  <a:lnTo>
                    <a:pt x="1281678" y="230593"/>
                  </a:lnTo>
                  <a:lnTo>
                    <a:pt x="1282288" y="230440"/>
                  </a:lnTo>
                  <a:lnTo>
                    <a:pt x="1286863" y="252706"/>
                  </a:lnTo>
                  <a:lnTo>
                    <a:pt x="1291286" y="281225"/>
                  </a:lnTo>
                  <a:lnTo>
                    <a:pt x="1292964" y="298154"/>
                  </a:lnTo>
                  <a:lnTo>
                    <a:pt x="1293116" y="313862"/>
                  </a:lnTo>
                  <a:lnTo>
                    <a:pt x="1291591" y="328198"/>
                  </a:lnTo>
                  <a:lnTo>
                    <a:pt x="1288388" y="341771"/>
                  </a:lnTo>
                  <a:lnTo>
                    <a:pt x="1283050" y="354582"/>
                  </a:lnTo>
                  <a:lnTo>
                    <a:pt x="1279543" y="360834"/>
                  </a:lnTo>
                  <a:lnTo>
                    <a:pt x="1276188" y="366020"/>
                  </a:lnTo>
                  <a:lnTo>
                    <a:pt x="1268867" y="375475"/>
                  </a:lnTo>
                  <a:lnTo>
                    <a:pt x="1260479" y="384016"/>
                  </a:lnTo>
                  <a:lnTo>
                    <a:pt x="1251786" y="391641"/>
                  </a:lnTo>
                  <a:lnTo>
                    <a:pt x="1237756" y="401402"/>
                  </a:lnTo>
                  <a:lnTo>
                    <a:pt x="1218540" y="411162"/>
                  </a:lnTo>
                  <a:lnTo>
                    <a:pt x="1200391" y="418178"/>
                  </a:lnTo>
                  <a:lnTo>
                    <a:pt x="1184378" y="422753"/>
                  </a:lnTo>
                  <a:lnTo>
                    <a:pt x="1167144" y="426108"/>
                  </a:lnTo>
                  <a:lnTo>
                    <a:pt x="1164399" y="426565"/>
                  </a:lnTo>
                  <a:lnTo>
                    <a:pt x="1167144" y="455542"/>
                  </a:lnTo>
                  <a:lnTo>
                    <a:pt x="1171415" y="455237"/>
                  </a:lnTo>
                  <a:lnTo>
                    <a:pt x="1192156" y="450967"/>
                  </a:lnTo>
                  <a:lnTo>
                    <a:pt x="1211067" y="445629"/>
                  </a:lnTo>
                  <a:lnTo>
                    <a:pt x="1232418" y="437241"/>
                  </a:lnTo>
                  <a:lnTo>
                    <a:pt x="1249194" y="428548"/>
                  </a:lnTo>
                  <a:lnTo>
                    <a:pt x="1260327" y="421533"/>
                  </a:lnTo>
                  <a:lnTo>
                    <a:pt x="1271307" y="413602"/>
                  </a:lnTo>
                  <a:lnTo>
                    <a:pt x="1281678" y="404604"/>
                  </a:lnTo>
                  <a:lnTo>
                    <a:pt x="1291591" y="394081"/>
                  </a:lnTo>
                  <a:lnTo>
                    <a:pt x="1300436" y="382490"/>
                  </a:lnTo>
                  <a:lnTo>
                    <a:pt x="1304401" y="376085"/>
                  </a:lnTo>
                  <a:lnTo>
                    <a:pt x="1308519" y="368765"/>
                  </a:lnTo>
                  <a:lnTo>
                    <a:pt x="1315382" y="353514"/>
                  </a:lnTo>
                  <a:lnTo>
                    <a:pt x="1320415" y="337501"/>
                  </a:lnTo>
                  <a:lnTo>
                    <a:pt x="1323313" y="320572"/>
                  </a:lnTo>
                  <a:lnTo>
                    <a:pt x="1324533" y="302729"/>
                  </a:lnTo>
                  <a:lnTo>
                    <a:pt x="1323923" y="283970"/>
                  </a:lnTo>
                  <a:lnTo>
                    <a:pt x="1321330" y="264449"/>
                  </a:lnTo>
                  <a:lnTo>
                    <a:pt x="1317060" y="244013"/>
                  </a:lnTo>
                  <a:lnTo>
                    <a:pt x="1314010" y="233643"/>
                  </a:lnTo>
                  <a:lnTo>
                    <a:pt x="1321635" y="235625"/>
                  </a:lnTo>
                  <a:lnTo>
                    <a:pt x="1336428" y="240963"/>
                  </a:lnTo>
                  <a:lnTo>
                    <a:pt x="1350612" y="247978"/>
                  </a:lnTo>
                  <a:lnTo>
                    <a:pt x="1364337" y="256671"/>
                  </a:lnTo>
                  <a:lnTo>
                    <a:pt x="1377148" y="267042"/>
                  </a:lnTo>
                  <a:lnTo>
                    <a:pt x="1389196" y="278480"/>
                  </a:lnTo>
                  <a:lnTo>
                    <a:pt x="1400024" y="291291"/>
                  </a:lnTo>
                  <a:lnTo>
                    <a:pt x="1409937" y="305169"/>
                  </a:lnTo>
                  <a:lnTo>
                    <a:pt x="1418630" y="319962"/>
                  </a:lnTo>
                  <a:lnTo>
                    <a:pt x="1425950" y="335518"/>
                  </a:lnTo>
                  <a:lnTo>
                    <a:pt x="1431898" y="351989"/>
                  </a:lnTo>
                  <a:lnTo>
                    <a:pt x="1436169" y="368917"/>
                  </a:lnTo>
                  <a:lnTo>
                    <a:pt x="1439066" y="386608"/>
                  </a:lnTo>
                  <a:lnTo>
                    <a:pt x="1439829" y="404299"/>
                  </a:lnTo>
                  <a:lnTo>
                    <a:pt x="1438761" y="422295"/>
                  </a:lnTo>
                  <a:lnTo>
                    <a:pt x="1435864" y="440596"/>
                  </a:lnTo>
                  <a:lnTo>
                    <a:pt x="1433423" y="449442"/>
                  </a:lnTo>
                  <a:lnTo>
                    <a:pt x="1437846" y="450814"/>
                  </a:lnTo>
                  <a:lnTo>
                    <a:pt x="1445929" y="454017"/>
                  </a:lnTo>
                  <a:lnTo>
                    <a:pt x="1453249" y="457982"/>
                  </a:lnTo>
                  <a:lnTo>
                    <a:pt x="1459807" y="462710"/>
                  </a:lnTo>
                  <a:lnTo>
                    <a:pt x="1468500" y="470946"/>
                  </a:lnTo>
                  <a:lnTo>
                    <a:pt x="1477956" y="484214"/>
                  </a:lnTo>
                  <a:lnTo>
                    <a:pt x="1484819" y="499464"/>
                  </a:lnTo>
                  <a:lnTo>
                    <a:pt x="1489851" y="515783"/>
                  </a:lnTo>
                  <a:lnTo>
                    <a:pt x="1492749" y="533016"/>
                  </a:lnTo>
                  <a:lnTo>
                    <a:pt x="1493969" y="550707"/>
                  </a:lnTo>
                  <a:lnTo>
                    <a:pt x="1493816" y="559400"/>
                  </a:lnTo>
                  <a:lnTo>
                    <a:pt x="1493207" y="566263"/>
                  </a:lnTo>
                  <a:lnTo>
                    <a:pt x="1490766" y="579836"/>
                  </a:lnTo>
                  <a:lnTo>
                    <a:pt x="1488936" y="586394"/>
                  </a:lnTo>
                  <a:lnTo>
                    <a:pt x="1487411" y="591732"/>
                  </a:lnTo>
                  <a:lnTo>
                    <a:pt x="1483446" y="601645"/>
                  </a:lnTo>
                  <a:lnTo>
                    <a:pt x="1478566" y="611100"/>
                  </a:lnTo>
                  <a:lnTo>
                    <a:pt x="1472770" y="619641"/>
                  </a:lnTo>
                  <a:lnTo>
                    <a:pt x="1466060" y="627724"/>
                  </a:lnTo>
                  <a:lnTo>
                    <a:pt x="1458435" y="635044"/>
                  </a:lnTo>
                  <a:lnTo>
                    <a:pt x="1449742" y="641908"/>
                  </a:lnTo>
                  <a:lnTo>
                    <a:pt x="1439981" y="648160"/>
                  </a:lnTo>
                  <a:lnTo>
                    <a:pt x="1434796" y="651058"/>
                  </a:lnTo>
                  <a:lnTo>
                    <a:pt x="1429763" y="653651"/>
                  </a:lnTo>
                  <a:lnTo>
                    <a:pt x="1419393" y="657768"/>
                  </a:lnTo>
                  <a:lnTo>
                    <a:pt x="1409022" y="660818"/>
                  </a:lnTo>
                  <a:lnTo>
                    <a:pt x="1398652" y="662496"/>
                  </a:lnTo>
                  <a:lnTo>
                    <a:pt x="1383248" y="663869"/>
                  </a:lnTo>
                  <a:lnTo>
                    <a:pt x="1363727" y="663259"/>
                  </a:lnTo>
                  <a:lnTo>
                    <a:pt x="1346036" y="660818"/>
                  </a:lnTo>
                  <a:lnTo>
                    <a:pt x="1331701" y="657158"/>
                  </a:lnTo>
                  <a:lnTo>
                    <a:pt x="1316602" y="652430"/>
                  </a:lnTo>
                  <a:lnTo>
                    <a:pt x="1314467" y="651515"/>
                  </a:lnTo>
                  <a:lnTo>
                    <a:pt x="1303639" y="646635"/>
                  </a:lnTo>
                  <a:lnTo>
                    <a:pt x="1297691" y="643127"/>
                  </a:lnTo>
                  <a:lnTo>
                    <a:pt x="1286863" y="634434"/>
                  </a:lnTo>
                  <a:lnTo>
                    <a:pt x="1281983" y="629554"/>
                  </a:lnTo>
                  <a:lnTo>
                    <a:pt x="1275883" y="622538"/>
                  </a:lnTo>
                  <a:lnTo>
                    <a:pt x="1266580" y="607593"/>
                  </a:lnTo>
                  <a:lnTo>
                    <a:pt x="1260174" y="592189"/>
                  </a:lnTo>
                  <a:lnTo>
                    <a:pt x="1255904" y="577091"/>
                  </a:lnTo>
                  <a:lnTo>
                    <a:pt x="1252854" y="556960"/>
                  </a:lnTo>
                  <a:lnTo>
                    <a:pt x="1252244" y="539574"/>
                  </a:lnTo>
                  <a:lnTo>
                    <a:pt x="1252396" y="537591"/>
                  </a:lnTo>
                  <a:lnTo>
                    <a:pt x="1223267" y="535151"/>
                  </a:lnTo>
                  <a:lnTo>
                    <a:pt x="1222962" y="538201"/>
                  </a:lnTo>
                  <a:lnTo>
                    <a:pt x="1223115" y="553452"/>
                  </a:lnTo>
                  <a:lnTo>
                    <a:pt x="1224488" y="567635"/>
                  </a:lnTo>
                  <a:lnTo>
                    <a:pt x="1227538" y="584411"/>
                  </a:lnTo>
                  <a:lnTo>
                    <a:pt x="1232570" y="602865"/>
                  </a:lnTo>
                  <a:lnTo>
                    <a:pt x="1240958" y="621776"/>
                  </a:lnTo>
                  <a:lnTo>
                    <a:pt x="1249499" y="635807"/>
                  </a:lnTo>
                  <a:lnTo>
                    <a:pt x="1256361" y="644805"/>
                  </a:lnTo>
                  <a:lnTo>
                    <a:pt x="1260327" y="649228"/>
                  </a:lnTo>
                  <a:lnTo>
                    <a:pt x="1267190" y="656396"/>
                  </a:lnTo>
                  <a:lnTo>
                    <a:pt x="1282898" y="668596"/>
                  </a:lnTo>
                  <a:lnTo>
                    <a:pt x="1291286" y="673629"/>
                  </a:lnTo>
                  <a:lnTo>
                    <a:pt x="1289303" y="680950"/>
                  </a:lnTo>
                  <a:lnTo>
                    <a:pt x="1284576" y="694523"/>
                  </a:lnTo>
                  <a:lnTo>
                    <a:pt x="1278933" y="707028"/>
                  </a:lnTo>
                  <a:lnTo>
                    <a:pt x="1272375" y="718467"/>
                  </a:lnTo>
                  <a:lnTo>
                    <a:pt x="1265054" y="728989"/>
                  </a:lnTo>
                  <a:lnTo>
                    <a:pt x="1256971" y="737987"/>
                  </a:lnTo>
                  <a:lnTo>
                    <a:pt x="1248126" y="746070"/>
                  </a:lnTo>
                  <a:lnTo>
                    <a:pt x="1238213" y="753239"/>
                  </a:lnTo>
                  <a:lnTo>
                    <a:pt x="1232875" y="756289"/>
                  </a:lnTo>
                  <a:lnTo>
                    <a:pt x="1224488" y="760559"/>
                  </a:lnTo>
                  <a:lnTo>
                    <a:pt x="1206797" y="766659"/>
                  </a:lnTo>
                  <a:lnTo>
                    <a:pt x="1188801" y="770319"/>
                  </a:lnTo>
                  <a:lnTo>
                    <a:pt x="1170957" y="771692"/>
                  </a:lnTo>
                  <a:lnTo>
                    <a:pt x="1154029" y="771234"/>
                  </a:lnTo>
                  <a:lnTo>
                    <a:pt x="1138168" y="769709"/>
                  </a:lnTo>
                  <a:lnTo>
                    <a:pt x="1117427" y="766049"/>
                  </a:lnTo>
                  <a:lnTo>
                    <a:pt x="1107056" y="763609"/>
                  </a:lnTo>
                  <a:lnTo>
                    <a:pt x="1114224" y="754458"/>
                  </a:lnTo>
                  <a:lnTo>
                    <a:pt x="1125967" y="735853"/>
                  </a:lnTo>
                  <a:lnTo>
                    <a:pt x="1134965" y="717551"/>
                  </a:lnTo>
                  <a:lnTo>
                    <a:pt x="1141371" y="700013"/>
                  </a:lnTo>
                  <a:lnTo>
                    <a:pt x="1147623" y="677137"/>
                  </a:lnTo>
                  <a:lnTo>
                    <a:pt x="1150674" y="657311"/>
                  </a:lnTo>
                  <a:lnTo>
                    <a:pt x="1150826" y="654566"/>
                  </a:lnTo>
                  <a:lnTo>
                    <a:pt x="1121544" y="653041"/>
                  </a:lnTo>
                  <a:lnTo>
                    <a:pt x="1121392" y="655481"/>
                  </a:lnTo>
                  <a:lnTo>
                    <a:pt x="1118952" y="670426"/>
                  </a:lnTo>
                  <a:lnTo>
                    <a:pt x="1115444" y="684915"/>
                  </a:lnTo>
                  <a:lnTo>
                    <a:pt x="1109649" y="701691"/>
                  </a:lnTo>
                  <a:lnTo>
                    <a:pt x="1101413" y="719839"/>
                  </a:lnTo>
                  <a:lnTo>
                    <a:pt x="1089975" y="738293"/>
                  </a:lnTo>
                  <a:lnTo>
                    <a:pt x="1078690" y="751408"/>
                  </a:lnTo>
                  <a:lnTo>
                    <a:pt x="1070149" y="759796"/>
                  </a:lnTo>
                  <a:lnTo>
                    <a:pt x="1065421" y="763761"/>
                  </a:lnTo>
                  <a:lnTo>
                    <a:pt x="1058711" y="769099"/>
                  </a:lnTo>
                  <a:lnTo>
                    <a:pt x="1043918" y="778097"/>
                  </a:lnTo>
                  <a:lnTo>
                    <a:pt x="1027904" y="785265"/>
                  </a:lnTo>
                  <a:lnTo>
                    <a:pt x="1010519" y="790755"/>
                  </a:lnTo>
                  <a:lnTo>
                    <a:pt x="991912" y="794416"/>
                  </a:lnTo>
                  <a:lnTo>
                    <a:pt x="971934" y="796093"/>
                  </a:lnTo>
                  <a:lnTo>
                    <a:pt x="950735" y="796093"/>
                  </a:lnTo>
                  <a:lnTo>
                    <a:pt x="928164" y="794416"/>
                  </a:lnTo>
                  <a:lnTo>
                    <a:pt x="916574" y="792738"/>
                  </a:lnTo>
                  <a:lnTo>
                    <a:pt x="906356" y="791060"/>
                  </a:lnTo>
                  <a:lnTo>
                    <a:pt x="886530" y="784655"/>
                  </a:lnTo>
                  <a:lnTo>
                    <a:pt x="868076" y="775810"/>
                  </a:lnTo>
                  <a:lnTo>
                    <a:pt x="850690" y="764982"/>
                  </a:lnTo>
                  <a:lnTo>
                    <a:pt x="834982" y="752628"/>
                  </a:lnTo>
                  <a:lnTo>
                    <a:pt x="820646" y="739818"/>
                  </a:lnTo>
                  <a:lnTo>
                    <a:pt x="802040" y="720296"/>
                  </a:lnTo>
                  <a:lnTo>
                    <a:pt x="792432" y="708553"/>
                  </a:lnTo>
                  <a:lnTo>
                    <a:pt x="792432" y="298154"/>
                  </a:lnTo>
                  <a:lnTo>
                    <a:pt x="804938" y="296018"/>
                  </a:lnTo>
                  <a:lnTo>
                    <a:pt x="828577" y="293121"/>
                  </a:lnTo>
                  <a:lnTo>
                    <a:pt x="850995" y="292358"/>
                  </a:lnTo>
                  <a:lnTo>
                    <a:pt x="871737" y="293426"/>
                  </a:lnTo>
                  <a:lnTo>
                    <a:pt x="891105" y="296628"/>
                  </a:lnTo>
                  <a:lnTo>
                    <a:pt x="908796" y="301966"/>
                  </a:lnTo>
                  <a:lnTo>
                    <a:pt x="925267" y="309287"/>
                  </a:lnTo>
                  <a:lnTo>
                    <a:pt x="940060" y="318590"/>
                  </a:lnTo>
                  <a:lnTo>
                    <a:pt x="946770" y="323928"/>
                  </a:lnTo>
                  <a:lnTo>
                    <a:pt x="951346" y="328045"/>
                  </a:lnTo>
                  <a:lnTo>
                    <a:pt x="959581" y="336586"/>
                  </a:lnTo>
                  <a:lnTo>
                    <a:pt x="966901" y="345889"/>
                  </a:lnTo>
                  <a:lnTo>
                    <a:pt x="973459" y="355497"/>
                  </a:lnTo>
                  <a:lnTo>
                    <a:pt x="981542" y="370595"/>
                  </a:lnTo>
                  <a:lnTo>
                    <a:pt x="989625" y="391183"/>
                  </a:lnTo>
                  <a:lnTo>
                    <a:pt x="995420" y="411467"/>
                  </a:lnTo>
                  <a:lnTo>
                    <a:pt x="998776" y="430531"/>
                  </a:lnTo>
                  <a:lnTo>
                    <a:pt x="1001368" y="454779"/>
                  </a:lnTo>
                  <a:lnTo>
                    <a:pt x="1001521" y="465608"/>
                  </a:lnTo>
                  <a:lnTo>
                    <a:pt x="992828" y="468353"/>
                  </a:lnTo>
                  <a:lnTo>
                    <a:pt x="977119" y="475521"/>
                  </a:lnTo>
                  <a:lnTo>
                    <a:pt x="963241" y="483604"/>
                  </a:lnTo>
                  <a:lnTo>
                    <a:pt x="951498" y="492297"/>
                  </a:lnTo>
                  <a:lnTo>
                    <a:pt x="937925" y="504650"/>
                  </a:lnTo>
                  <a:lnTo>
                    <a:pt x="927859" y="515783"/>
                  </a:lnTo>
                  <a:lnTo>
                    <a:pt x="926792" y="517308"/>
                  </a:lnTo>
                  <a:lnTo>
                    <a:pt x="950735" y="534084"/>
                  </a:lnTo>
                  <a:lnTo>
                    <a:pt x="953480" y="530271"/>
                  </a:lnTo>
                  <a:lnTo>
                    <a:pt x="969494" y="514715"/>
                  </a:lnTo>
                  <a:lnTo>
                    <a:pt x="981542" y="506175"/>
                  </a:lnTo>
                  <a:lnTo>
                    <a:pt x="991150" y="500837"/>
                  </a:lnTo>
                  <a:lnTo>
                    <a:pt x="1001826" y="496109"/>
                  </a:lnTo>
                  <a:lnTo>
                    <a:pt x="1013569" y="492602"/>
                  </a:lnTo>
                  <a:lnTo>
                    <a:pt x="1026684" y="490314"/>
                  </a:lnTo>
                  <a:lnTo>
                    <a:pt x="1040715" y="490009"/>
                  </a:lnTo>
                  <a:lnTo>
                    <a:pt x="1055966" y="491534"/>
                  </a:lnTo>
                  <a:lnTo>
                    <a:pt x="1072284" y="495499"/>
                  </a:lnTo>
                  <a:lnTo>
                    <a:pt x="1089518" y="502210"/>
                  </a:lnTo>
                  <a:lnTo>
                    <a:pt x="1107971" y="512123"/>
                  </a:lnTo>
                  <a:lnTo>
                    <a:pt x="1117579" y="518376"/>
                  </a:lnTo>
                  <a:lnTo>
                    <a:pt x="1134203" y="494279"/>
                  </a:lnTo>
                  <a:lnTo>
                    <a:pt x="1126730" y="489399"/>
                  </a:lnTo>
                  <a:lnTo>
                    <a:pt x="1112394" y="480858"/>
                  </a:lnTo>
                  <a:lnTo>
                    <a:pt x="1098668" y="474148"/>
                  </a:lnTo>
                  <a:lnTo>
                    <a:pt x="1085095" y="468810"/>
                  </a:lnTo>
                  <a:lnTo>
                    <a:pt x="1072132" y="464845"/>
                  </a:lnTo>
                  <a:lnTo>
                    <a:pt x="1059626" y="462253"/>
                  </a:lnTo>
                  <a:lnTo>
                    <a:pt x="1047883" y="460880"/>
                  </a:lnTo>
                  <a:lnTo>
                    <a:pt x="1036292" y="460575"/>
                  </a:lnTo>
                  <a:lnTo>
                    <a:pt x="1030802" y="460727"/>
                  </a:lnTo>
                  <a:lnTo>
                    <a:pt x="1030345" y="451577"/>
                  </a:lnTo>
                  <a:lnTo>
                    <a:pt x="1028210" y="427633"/>
                  </a:lnTo>
                  <a:lnTo>
                    <a:pt x="1022872" y="399419"/>
                  </a:lnTo>
                  <a:lnTo>
                    <a:pt x="1015856" y="376695"/>
                  </a:lnTo>
                  <a:lnTo>
                    <a:pt x="1009603" y="361292"/>
                  </a:lnTo>
                  <a:lnTo>
                    <a:pt x="1005943" y="353514"/>
                  </a:lnTo>
                  <a:lnTo>
                    <a:pt x="1017229" y="346804"/>
                  </a:lnTo>
                  <a:lnTo>
                    <a:pt x="1037360" y="332163"/>
                  </a:lnTo>
                  <a:lnTo>
                    <a:pt x="1051391" y="320115"/>
                  </a:lnTo>
                  <a:lnTo>
                    <a:pt x="1065574" y="305931"/>
                  </a:lnTo>
                  <a:lnTo>
                    <a:pt x="1078995" y="289461"/>
                  </a:lnTo>
                  <a:lnTo>
                    <a:pt x="1091348" y="271007"/>
                  </a:lnTo>
                  <a:lnTo>
                    <a:pt x="1101566" y="250113"/>
                  </a:lnTo>
                  <a:lnTo>
                    <a:pt x="1105684" y="238676"/>
                  </a:lnTo>
                  <a:lnTo>
                    <a:pt x="1108276" y="230593"/>
                  </a:lnTo>
                  <a:lnTo>
                    <a:pt x="1112242" y="214274"/>
                  </a:lnTo>
                  <a:lnTo>
                    <a:pt x="1114377" y="197345"/>
                  </a:lnTo>
                  <a:lnTo>
                    <a:pt x="1114987" y="180417"/>
                  </a:lnTo>
                  <a:lnTo>
                    <a:pt x="1114071" y="162879"/>
                  </a:lnTo>
                  <a:lnTo>
                    <a:pt x="1111479" y="145035"/>
                  </a:lnTo>
                  <a:lnTo>
                    <a:pt x="1107361" y="127040"/>
                  </a:lnTo>
                  <a:lnTo>
                    <a:pt x="1101413" y="108586"/>
                  </a:lnTo>
                  <a:lnTo>
                    <a:pt x="1097753" y="99435"/>
                  </a:lnTo>
                  <a:lnTo>
                    <a:pt x="1106751" y="97758"/>
                  </a:lnTo>
                  <a:close/>
                  <a:moveTo>
                    <a:pt x="920519" y="0"/>
                  </a:moveTo>
                  <a:lnTo>
                    <a:pt x="926779" y="305"/>
                  </a:lnTo>
                  <a:lnTo>
                    <a:pt x="938992" y="1221"/>
                  </a:lnTo>
                  <a:lnTo>
                    <a:pt x="956702" y="4425"/>
                  </a:lnTo>
                  <a:lnTo>
                    <a:pt x="978228" y="11748"/>
                  </a:lnTo>
                  <a:lnTo>
                    <a:pt x="997616" y="21666"/>
                  </a:lnTo>
                  <a:lnTo>
                    <a:pt x="1015020" y="33415"/>
                  </a:lnTo>
                  <a:lnTo>
                    <a:pt x="1030287" y="46994"/>
                  </a:lnTo>
                  <a:lnTo>
                    <a:pt x="1043111" y="61032"/>
                  </a:lnTo>
                  <a:lnTo>
                    <a:pt x="1053950" y="75069"/>
                  </a:lnTo>
                  <a:lnTo>
                    <a:pt x="1058378" y="81935"/>
                  </a:lnTo>
                  <a:lnTo>
                    <a:pt x="1063568" y="92005"/>
                  </a:lnTo>
                  <a:lnTo>
                    <a:pt x="1071812" y="111840"/>
                  </a:lnTo>
                  <a:lnTo>
                    <a:pt x="1078377" y="131218"/>
                  </a:lnTo>
                  <a:lnTo>
                    <a:pt x="1082957" y="149985"/>
                  </a:lnTo>
                  <a:lnTo>
                    <a:pt x="1085400" y="168294"/>
                  </a:lnTo>
                  <a:lnTo>
                    <a:pt x="1085858" y="186299"/>
                  </a:lnTo>
                  <a:lnTo>
                    <a:pt x="1084484" y="203693"/>
                  </a:lnTo>
                  <a:lnTo>
                    <a:pt x="1080972" y="220629"/>
                  </a:lnTo>
                  <a:lnTo>
                    <a:pt x="1078377" y="228868"/>
                  </a:lnTo>
                  <a:lnTo>
                    <a:pt x="1074866" y="238633"/>
                  </a:lnTo>
                  <a:lnTo>
                    <a:pt x="1065858" y="256638"/>
                  </a:lnTo>
                  <a:lnTo>
                    <a:pt x="1055019" y="272658"/>
                  </a:lnTo>
                  <a:lnTo>
                    <a:pt x="1043111" y="286849"/>
                  </a:lnTo>
                  <a:lnTo>
                    <a:pt x="1030592" y="299207"/>
                  </a:lnTo>
                  <a:lnTo>
                    <a:pt x="1018226" y="309735"/>
                  </a:lnTo>
                  <a:lnTo>
                    <a:pt x="1000364" y="322399"/>
                  </a:lnTo>
                  <a:lnTo>
                    <a:pt x="990746" y="328197"/>
                  </a:lnTo>
                  <a:lnTo>
                    <a:pt x="985403" y="321026"/>
                  </a:lnTo>
                  <a:lnTo>
                    <a:pt x="973037" y="307752"/>
                  </a:lnTo>
                  <a:lnTo>
                    <a:pt x="966167" y="301496"/>
                  </a:lnTo>
                  <a:lnTo>
                    <a:pt x="958228" y="295088"/>
                  </a:lnTo>
                  <a:lnTo>
                    <a:pt x="940977" y="284102"/>
                  </a:lnTo>
                  <a:lnTo>
                    <a:pt x="922199" y="275405"/>
                  </a:lnTo>
                  <a:lnTo>
                    <a:pt x="902047" y="268844"/>
                  </a:lnTo>
                  <a:lnTo>
                    <a:pt x="880216" y="264725"/>
                  </a:lnTo>
                  <a:lnTo>
                    <a:pt x="857163" y="262894"/>
                  </a:lnTo>
                  <a:lnTo>
                    <a:pt x="832431" y="263351"/>
                  </a:lnTo>
                  <a:lnTo>
                    <a:pt x="806020" y="265793"/>
                  </a:lnTo>
                  <a:lnTo>
                    <a:pt x="792432" y="268234"/>
                  </a:lnTo>
                  <a:lnTo>
                    <a:pt x="792432" y="161276"/>
                  </a:lnTo>
                  <a:lnTo>
                    <a:pt x="792585" y="152732"/>
                  </a:lnTo>
                  <a:lnTo>
                    <a:pt x="793654" y="136253"/>
                  </a:lnTo>
                  <a:lnTo>
                    <a:pt x="795333" y="120232"/>
                  </a:lnTo>
                  <a:lnTo>
                    <a:pt x="798387" y="105127"/>
                  </a:lnTo>
                  <a:lnTo>
                    <a:pt x="802356" y="90632"/>
                  </a:lnTo>
                  <a:lnTo>
                    <a:pt x="807394" y="76747"/>
                  </a:lnTo>
                  <a:lnTo>
                    <a:pt x="813348" y="63931"/>
                  </a:lnTo>
                  <a:lnTo>
                    <a:pt x="820370" y="52029"/>
                  </a:lnTo>
                  <a:lnTo>
                    <a:pt x="828309" y="41349"/>
                  </a:lnTo>
                  <a:lnTo>
                    <a:pt x="837164" y="31584"/>
                  </a:lnTo>
                  <a:lnTo>
                    <a:pt x="847240" y="23039"/>
                  </a:lnTo>
                  <a:lnTo>
                    <a:pt x="858384" y="15716"/>
                  </a:lnTo>
                  <a:lnTo>
                    <a:pt x="870140" y="9765"/>
                  </a:lnTo>
                  <a:lnTo>
                    <a:pt x="883269" y="5035"/>
                  </a:lnTo>
                  <a:lnTo>
                    <a:pt x="897314" y="1831"/>
                  </a:lnTo>
                  <a:lnTo>
                    <a:pt x="912581" y="305"/>
                  </a:lnTo>
                  <a:close/>
                  <a:moveTo>
                    <a:pt x="618878" y="0"/>
                  </a:moveTo>
                  <a:lnTo>
                    <a:pt x="626808" y="305"/>
                  </a:lnTo>
                  <a:lnTo>
                    <a:pt x="641906" y="1830"/>
                  </a:lnTo>
                  <a:lnTo>
                    <a:pt x="655937" y="5032"/>
                  </a:lnTo>
                  <a:lnTo>
                    <a:pt x="668900" y="9759"/>
                  </a:lnTo>
                  <a:lnTo>
                    <a:pt x="680948" y="15705"/>
                  </a:lnTo>
                  <a:lnTo>
                    <a:pt x="692082" y="23025"/>
                  </a:lnTo>
                  <a:lnTo>
                    <a:pt x="701994" y="31563"/>
                  </a:lnTo>
                  <a:lnTo>
                    <a:pt x="710840" y="41322"/>
                  </a:lnTo>
                  <a:lnTo>
                    <a:pt x="718923" y="51996"/>
                  </a:lnTo>
                  <a:lnTo>
                    <a:pt x="725938" y="63889"/>
                  </a:lnTo>
                  <a:lnTo>
                    <a:pt x="731733" y="76698"/>
                  </a:lnTo>
                  <a:lnTo>
                    <a:pt x="736766" y="90573"/>
                  </a:lnTo>
                  <a:lnTo>
                    <a:pt x="740731" y="105059"/>
                  </a:lnTo>
                  <a:lnTo>
                    <a:pt x="743629" y="120155"/>
                  </a:lnTo>
                  <a:lnTo>
                    <a:pt x="745612" y="136165"/>
                  </a:lnTo>
                  <a:lnTo>
                    <a:pt x="746679" y="152633"/>
                  </a:lnTo>
                  <a:lnTo>
                    <a:pt x="746679" y="161172"/>
                  </a:lnTo>
                  <a:lnTo>
                    <a:pt x="746679" y="755999"/>
                  </a:lnTo>
                  <a:lnTo>
                    <a:pt x="736766" y="751272"/>
                  </a:lnTo>
                  <a:lnTo>
                    <a:pt x="716330" y="743495"/>
                  </a:lnTo>
                  <a:lnTo>
                    <a:pt x="696047" y="738006"/>
                  </a:lnTo>
                  <a:lnTo>
                    <a:pt x="675458" y="734651"/>
                  </a:lnTo>
                  <a:lnTo>
                    <a:pt x="655174" y="733737"/>
                  </a:lnTo>
                  <a:lnTo>
                    <a:pt x="634738" y="734804"/>
                  </a:lnTo>
                  <a:lnTo>
                    <a:pt x="614760" y="738159"/>
                  </a:lnTo>
                  <a:lnTo>
                    <a:pt x="595239" y="743953"/>
                  </a:lnTo>
                  <a:lnTo>
                    <a:pt x="585478" y="747917"/>
                  </a:lnTo>
                  <a:lnTo>
                    <a:pt x="577548" y="751424"/>
                  </a:lnTo>
                  <a:lnTo>
                    <a:pt x="562145" y="759811"/>
                  </a:lnTo>
                  <a:lnTo>
                    <a:pt x="547961" y="769417"/>
                  </a:lnTo>
                  <a:lnTo>
                    <a:pt x="534998" y="780548"/>
                  </a:lnTo>
                  <a:lnTo>
                    <a:pt x="523103" y="792594"/>
                  </a:lnTo>
                  <a:lnTo>
                    <a:pt x="512427" y="805555"/>
                  </a:lnTo>
                  <a:lnTo>
                    <a:pt x="503124" y="819888"/>
                  </a:lnTo>
                  <a:lnTo>
                    <a:pt x="495346" y="834679"/>
                  </a:lnTo>
                  <a:lnTo>
                    <a:pt x="491991" y="842455"/>
                  </a:lnTo>
                  <a:lnTo>
                    <a:pt x="489246" y="835136"/>
                  </a:lnTo>
                  <a:lnTo>
                    <a:pt x="482688" y="821260"/>
                  </a:lnTo>
                  <a:lnTo>
                    <a:pt x="475367" y="808757"/>
                  </a:lnTo>
                  <a:lnTo>
                    <a:pt x="467742" y="797473"/>
                  </a:lnTo>
                  <a:lnTo>
                    <a:pt x="459659" y="787257"/>
                  </a:lnTo>
                  <a:lnTo>
                    <a:pt x="450966" y="778108"/>
                  </a:lnTo>
                  <a:lnTo>
                    <a:pt x="441816" y="770027"/>
                  </a:lnTo>
                  <a:lnTo>
                    <a:pt x="432360" y="763013"/>
                  </a:lnTo>
                  <a:lnTo>
                    <a:pt x="417567" y="753711"/>
                  </a:lnTo>
                  <a:lnTo>
                    <a:pt x="397283" y="744563"/>
                  </a:lnTo>
                  <a:lnTo>
                    <a:pt x="376542" y="738159"/>
                  </a:lnTo>
                  <a:lnTo>
                    <a:pt x="356106" y="734499"/>
                  </a:lnTo>
                  <a:lnTo>
                    <a:pt x="345888" y="733432"/>
                  </a:lnTo>
                  <a:lnTo>
                    <a:pt x="356869" y="729925"/>
                  </a:lnTo>
                  <a:lnTo>
                    <a:pt x="376542" y="720471"/>
                  </a:lnTo>
                  <a:lnTo>
                    <a:pt x="393776" y="708425"/>
                  </a:lnTo>
                  <a:lnTo>
                    <a:pt x="404604" y="697751"/>
                  </a:lnTo>
                  <a:lnTo>
                    <a:pt x="411009" y="689975"/>
                  </a:lnTo>
                  <a:lnTo>
                    <a:pt x="413754" y="685858"/>
                  </a:lnTo>
                  <a:lnTo>
                    <a:pt x="418482" y="678386"/>
                  </a:lnTo>
                  <a:lnTo>
                    <a:pt x="425192" y="662528"/>
                  </a:lnTo>
                  <a:lnTo>
                    <a:pt x="429005" y="645603"/>
                  </a:lnTo>
                  <a:lnTo>
                    <a:pt x="429615" y="627915"/>
                  </a:lnTo>
                  <a:lnTo>
                    <a:pt x="428548" y="618918"/>
                  </a:lnTo>
                  <a:lnTo>
                    <a:pt x="437546" y="624560"/>
                  </a:lnTo>
                  <a:lnTo>
                    <a:pt x="454932" y="634624"/>
                  </a:lnTo>
                  <a:lnTo>
                    <a:pt x="471860" y="643316"/>
                  </a:lnTo>
                  <a:lnTo>
                    <a:pt x="488636" y="650482"/>
                  </a:lnTo>
                  <a:lnTo>
                    <a:pt x="504954" y="656429"/>
                  </a:lnTo>
                  <a:lnTo>
                    <a:pt x="520662" y="660698"/>
                  </a:lnTo>
                  <a:lnTo>
                    <a:pt x="535913" y="663596"/>
                  </a:lnTo>
                  <a:lnTo>
                    <a:pt x="551011" y="665121"/>
                  </a:lnTo>
                  <a:lnTo>
                    <a:pt x="558179" y="665121"/>
                  </a:lnTo>
                  <a:lnTo>
                    <a:pt x="569160" y="664968"/>
                  </a:lnTo>
                  <a:lnTo>
                    <a:pt x="590206" y="661613"/>
                  </a:lnTo>
                  <a:lnTo>
                    <a:pt x="600577" y="658411"/>
                  </a:lnTo>
                  <a:lnTo>
                    <a:pt x="606677" y="655972"/>
                  </a:lnTo>
                  <a:lnTo>
                    <a:pt x="618115" y="650635"/>
                  </a:lnTo>
                  <a:lnTo>
                    <a:pt x="628638" y="644535"/>
                  </a:lnTo>
                  <a:lnTo>
                    <a:pt x="638093" y="637674"/>
                  </a:lnTo>
                  <a:lnTo>
                    <a:pt x="650752" y="626390"/>
                  </a:lnTo>
                  <a:lnTo>
                    <a:pt x="664325" y="610379"/>
                  </a:lnTo>
                  <a:lnTo>
                    <a:pt x="674848" y="594521"/>
                  </a:lnTo>
                  <a:lnTo>
                    <a:pt x="682168" y="580493"/>
                  </a:lnTo>
                  <a:lnTo>
                    <a:pt x="688726" y="564635"/>
                  </a:lnTo>
                  <a:lnTo>
                    <a:pt x="689641" y="561281"/>
                  </a:lnTo>
                  <a:lnTo>
                    <a:pt x="661580" y="553047"/>
                  </a:lnTo>
                  <a:lnTo>
                    <a:pt x="660970" y="555182"/>
                  </a:lnTo>
                  <a:lnTo>
                    <a:pt x="655937" y="567685"/>
                  </a:lnTo>
                  <a:lnTo>
                    <a:pt x="649837" y="579121"/>
                  </a:lnTo>
                  <a:lnTo>
                    <a:pt x="641449" y="591930"/>
                  </a:lnTo>
                  <a:lnTo>
                    <a:pt x="630621" y="605043"/>
                  </a:lnTo>
                  <a:lnTo>
                    <a:pt x="616895" y="617089"/>
                  </a:lnTo>
                  <a:lnTo>
                    <a:pt x="604694" y="624865"/>
                  </a:lnTo>
                  <a:lnTo>
                    <a:pt x="595544" y="628983"/>
                  </a:lnTo>
                  <a:lnTo>
                    <a:pt x="590816" y="630660"/>
                  </a:lnTo>
                  <a:lnTo>
                    <a:pt x="583191" y="633099"/>
                  </a:lnTo>
                  <a:lnTo>
                    <a:pt x="567025" y="635692"/>
                  </a:lnTo>
                  <a:lnTo>
                    <a:pt x="549944" y="635844"/>
                  </a:lnTo>
                  <a:lnTo>
                    <a:pt x="531948" y="633252"/>
                  </a:lnTo>
                  <a:lnTo>
                    <a:pt x="513037" y="628373"/>
                  </a:lnTo>
                  <a:lnTo>
                    <a:pt x="493211" y="620901"/>
                  </a:lnTo>
                  <a:lnTo>
                    <a:pt x="472470" y="610989"/>
                  </a:lnTo>
                  <a:lnTo>
                    <a:pt x="450966" y="598486"/>
                  </a:lnTo>
                  <a:lnTo>
                    <a:pt x="439833" y="591167"/>
                  </a:lnTo>
                  <a:lnTo>
                    <a:pt x="446544" y="588422"/>
                  </a:lnTo>
                  <a:lnTo>
                    <a:pt x="459659" y="581866"/>
                  </a:lnTo>
                  <a:lnTo>
                    <a:pt x="472317" y="574242"/>
                  </a:lnTo>
                  <a:lnTo>
                    <a:pt x="483908" y="565550"/>
                  </a:lnTo>
                  <a:lnTo>
                    <a:pt x="494584" y="555944"/>
                  </a:lnTo>
                  <a:lnTo>
                    <a:pt x="503886" y="545575"/>
                  </a:lnTo>
                  <a:lnTo>
                    <a:pt x="511665" y="534444"/>
                  </a:lnTo>
                  <a:lnTo>
                    <a:pt x="517307" y="522551"/>
                  </a:lnTo>
                  <a:lnTo>
                    <a:pt x="519290" y="516452"/>
                  </a:lnTo>
                  <a:lnTo>
                    <a:pt x="522645" y="503643"/>
                  </a:lnTo>
                  <a:lnTo>
                    <a:pt x="526000" y="479094"/>
                  </a:lnTo>
                  <a:lnTo>
                    <a:pt x="526000" y="455612"/>
                  </a:lnTo>
                  <a:lnTo>
                    <a:pt x="523255" y="433350"/>
                  </a:lnTo>
                  <a:lnTo>
                    <a:pt x="517917" y="412307"/>
                  </a:lnTo>
                  <a:lnTo>
                    <a:pt x="510597" y="392790"/>
                  </a:lnTo>
                  <a:lnTo>
                    <a:pt x="502056" y="374797"/>
                  </a:lnTo>
                  <a:lnTo>
                    <a:pt x="493058" y="358177"/>
                  </a:lnTo>
                  <a:lnTo>
                    <a:pt x="488331" y="350400"/>
                  </a:lnTo>
                  <a:lnTo>
                    <a:pt x="493974" y="346131"/>
                  </a:lnTo>
                  <a:lnTo>
                    <a:pt x="504496" y="336830"/>
                  </a:lnTo>
                  <a:lnTo>
                    <a:pt x="518680" y="322344"/>
                  </a:lnTo>
                  <a:lnTo>
                    <a:pt x="534388" y="303436"/>
                  </a:lnTo>
                  <a:lnTo>
                    <a:pt x="546131" y="285901"/>
                  </a:lnTo>
                  <a:lnTo>
                    <a:pt x="550554" y="278582"/>
                  </a:lnTo>
                  <a:lnTo>
                    <a:pt x="557417" y="284986"/>
                  </a:lnTo>
                  <a:lnTo>
                    <a:pt x="572820" y="296117"/>
                  </a:lnTo>
                  <a:lnTo>
                    <a:pt x="581208" y="300539"/>
                  </a:lnTo>
                  <a:lnTo>
                    <a:pt x="587766" y="303436"/>
                  </a:lnTo>
                  <a:lnTo>
                    <a:pt x="600882" y="307553"/>
                  </a:lnTo>
                  <a:lnTo>
                    <a:pt x="613845" y="310298"/>
                  </a:lnTo>
                  <a:lnTo>
                    <a:pt x="626503" y="311518"/>
                  </a:lnTo>
                  <a:lnTo>
                    <a:pt x="632603" y="311518"/>
                  </a:lnTo>
                  <a:lnTo>
                    <a:pt x="638856" y="311518"/>
                  </a:lnTo>
                  <a:lnTo>
                    <a:pt x="651209" y="310298"/>
                  </a:lnTo>
                  <a:lnTo>
                    <a:pt x="667375" y="307553"/>
                  </a:lnTo>
                  <a:lnTo>
                    <a:pt x="691319" y="300082"/>
                  </a:lnTo>
                  <a:lnTo>
                    <a:pt x="695589" y="297947"/>
                  </a:lnTo>
                  <a:lnTo>
                    <a:pt x="682931" y="271568"/>
                  </a:lnTo>
                  <a:lnTo>
                    <a:pt x="681406" y="272483"/>
                  </a:lnTo>
                  <a:lnTo>
                    <a:pt x="666003" y="277820"/>
                  </a:lnTo>
                  <a:lnTo>
                    <a:pt x="647244" y="281326"/>
                  </a:lnTo>
                  <a:lnTo>
                    <a:pt x="632756" y="282241"/>
                  </a:lnTo>
                  <a:lnTo>
                    <a:pt x="617352" y="281326"/>
                  </a:lnTo>
                  <a:lnTo>
                    <a:pt x="601492" y="277362"/>
                  </a:lnTo>
                  <a:lnTo>
                    <a:pt x="593561" y="274007"/>
                  </a:lnTo>
                  <a:lnTo>
                    <a:pt x="588224" y="271263"/>
                  </a:lnTo>
                  <a:lnTo>
                    <a:pt x="578463" y="264249"/>
                  </a:lnTo>
                  <a:lnTo>
                    <a:pt x="569312" y="256015"/>
                  </a:lnTo>
                  <a:lnTo>
                    <a:pt x="560772" y="245951"/>
                  </a:lnTo>
                  <a:lnTo>
                    <a:pt x="553299" y="234515"/>
                  </a:lnTo>
                  <a:lnTo>
                    <a:pt x="546741" y="221249"/>
                  </a:lnTo>
                  <a:lnTo>
                    <a:pt x="540794" y="206611"/>
                  </a:lnTo>
                  <a:lnTo>
                    <a:pt x="535913" y="190143"/>
                  </a:lnTo>
                  <a:lnTo>
                    <a:pt x="533778" y="181452"/>
                  </a:lnTo>
                  <a:lnTo>
                    <a:pt x="505259" y="188161"/>
                  </a:lnTo>
                  <a:lnTo>
                    <a:pt x="507394" y="197767"/>
                  </a:lnTo>
                  <a:lnTo>
                    <a:pt x="513037" y="215455"/>
                  </a:lnTo>
                  <a:lnTo>
                    <a:pt x="519290" y="231770"/>
                  </a:lnTo>
                  <a:lnTo>
                    <a:pt x="526610" y="246561"/>
                  </a:lnTo>
                  <a:lnTo>
                    <a:pt x="530728" y="253422"/>
                  </a:lnTo>
                  <a:lnTo>
                    <a:pt x="526763" y="260894"/>
                  </a:lnTo>
                  <a:lnTo>
                    <a:pt x="515325" y="279192"/>
                  </a:lnTo>
                  <a:lnTo>
                    <a:pt x="504954" y="293373"/>
                  </a:lnTo>
                  <a:lnTo>
                    <a:pt x="491991" y="308163"/>
                  </a:lnTo>
                  <a:lnTo>
                    <a:pt x="476588" y="322344"/>
                  </a:lnTo>
                  <a:lnTo>
                    <a:pt x="458897" y="335305"/>
                  </a:lnTo>
                  <a:lnTo>
                    <a:pt x="443798" y="343234"/>
                  </a:lnTo>
                  <a:lnTo>
                    <a:pt x="433123" y="347503"/>
                  </a:lnTo>
                  <a:lnTo>
                    <a:pt x="427632" y="349333"/>
                  </a:lnTo>
                  <a:lnTo>
                    <a:pt x="419855" y="351315"/>
                  </a:lnTo>
                  <a:lnTo>
                    <a:pt x="404299" y="353907"/>
                  </a:lnTo>
                  <a:lnTo>
                    <a:pt x="388285" y="354212"/>
                  </a:lnTo>
                  <a:lnTo>
                    <a:pt x="372119" y="352688"/>
                  </a:lnTo>
                  <a:lnTo>
                    <a:pt x="355191" y="348875"/>
                  </a:lnTo>
                  <a:lnTo>
                    <a:pt x="338263" y="343234"/>
                  </a:lnTo>
                  <a:lnTo>
                    <a:pt x="320877" y="335457"/>
                  </a:lnTo>
                  <a:lnTo>
                    <a:pt x="303033" y="325698"/>
                  </a:lnTo>
                  <a:lnTo>
                    <a:pt x="294035" y="320057"/>
                  </a:lnTo>
                  <a:lnTo>
                    <a:pt x="279547" y="310603"/>
                  </a:lnTo>
                  <a:lnTo>
                    <a:pt x="272684" y="326308"/>
                  </a:lnTo>
                  <a:lnTo>
                    <a:pt x="271464" y="328900"/>
                  </a:lnTo>
                  <a:lnTo>
                    <a:pt x="262924" y="344149"/>
                  </a:lnTo>
                  <a:lnTo>
                    <a:pt x="253468" y="358177"/>
                  </a:lnTo>
                  <a:lnTo>
                    <a:pt x="241115" y="373577"/>
                  </a:lnTo>
                  <a:lnTo>
                    <a:pt x="225559" y="388978"/>
                  </a:lnTo>
                  <a:lnTo>
                    <a:pt x="211986" y="399651"/>
                  </a:lnTo>
                  <a:lnTo>
                    <a:pt x="201921" y="406056"/>
                  </a:lnTo>
                  <a:lnTo>
                    <a:pt x="190940" y="411545"/>
                  </a:lnTo>
                  <a:lnTo>
                    <a:pt x="179349" y="416119"/>
                  </a:lnTo>
                  <a:lnTo>
                    <a:pt x="173249" y="417797"/>
                  </a:lnTo>
                  <a:lnTo>
                    <a:pt x="164098" y="420084"/>
                  </a:lnTo>
                  <a:lnTo>
                    <a:pt x="145645" y="422676"/>
                  </a:lnTo>
                  <a:lnTo>
                    <a:pt x="127344" y="423133"/>
                  </a:lnTo>
                  <a:lnTo>
                    <a:pt x="109348" y="422066"/>
                  </a:lnTo>
                  <a:lnTo>
                    <a:pt x="100198" y="420846"/>
                  </a:lnTo>
                  <a:lnTo>
                    <a:pt x="99435" y="411088"/>
                  </a:lnTo>
                  <a:lnTo>
                    <a:pt x="99588" y="392332"/>
                  </a:lnTo>
                  <a:lnTo>
                    <a:pt x="102028" y="373577"/>
                  </a:lnTo>
                  <a:lnTo>
                    <a:pt x="106146" y="355584"/>
                  </a:lnTo>
                  <a:lnTo>
                    <a:pt x="111941" y="338049"/>
                  </a:lnTo>
                  <a:lnTo>
                    <a:pt x="119566" y="321429"/>
                  </a:lnTo>
                  <a:lnTo>
                    <a:pt x="128564" y="305571"/>
                  </a:lnTo>
                  <a:lnTo>
                    <a:pt x="138935" y="290780"/>
                  </a:lnTo>
                  <a:lnTo>
                    <a:pt x="150525" y="277362"/>
                  </a:lnTo>
                  <a:lnTo>
                    <a:pt x="163336" y="265316"/>
                  </a:lnTo>
                  <a:lnTo>
                    <a:pt x="176909" y="254642"/>
                  </a:lnTo>
                  <a:lnTo>
                    <a:pt x="191397" y="245798"/>
                  </a:lnTo>
                  <a:lnTo>
                    <a:pt x="206648" y="238632"/>
                  </a:lnTo>
                  <a:lnTo>
                    <a:pt x="222357" y="233448"/>
                  </a:lnTo>
                  <a:lnTo>
                    <a:pt x="238827" y="230550"/>
                  </a:lnTo>
                  <a:lnTo>
                    <a:pt x="255451" y="229788"/>
                  </a:lnTo>
                  <a:lnTo>
                    <a:pt x="263686" y="230245"/>
                  </a:lnTo>
                  <a:lnTo>
                    <a:pt x="263991" y="223841"/>
                  </a:lnTo>
                  <a:lnTo>
                    <a:pt x="266279" y="210118"/>
                  </a:lnTo>
                  <a:lnTo>
                    <a:pt x="270702" y="196090"/>
                  </a:lnTo>
                  <a:lnTo>
                    <a:pt x="277107" y="182062"/>
                  </a:lnTo>
                  <a:lnTo>
                    <a:pt x="285495" y="168491"/>
                  </a:lnTo>
                  <a:lnTo>
                    <a:pt x="295561" y="155225"/>
                  </a:lnTo>
                  <a:lnTo>
                    <a:pt x="307151" y="142569"/>
                  </a:lnTo>
                  <a:lnTo>
                    <a:pt x="320267" y="131133"/>
                  </a:lnTo>
                  <a:lnTo>
                    <a:pt x="334755" y="120612"/>
                  </a:lnTo>
                  <a:lnTo>
                    <a:pt x="350158" y="111921"/>
                  </a:lnTo>
                  <a:lnTo>
                    <a:pt x="366782" y="104602"/>
                  </a:lnTo>
                  <a:lnTo>
                    <a:pt x="383862" y="99417"/>
                  </a:lnTo>
                  <a:lnTo>
                    <a:pt x="402164" y="96520"/>
                  </a:lnTo>
                  <a:lnTo>
                    <a:pt x="420617" y="96063"/>
                  </a:lnTo>
                  <a:lnTo>
                    <a:pt x="439680" y="98350"/>
                  </a:lnTo>
                  <a:lnTo>
                    <a:pt x="458897" y="103687"/>
                  </a:lnTo>
                  <a:lnTo>
                    <a:pt x="468657" y="107346"/>
                  </a:lnTo>
                  <a:lnTo>
                    <a:pt x="471097" y="100637"/>
                  </a:lnTo>
                  <a:lnTo>
                    <a:pt x="479333" y="84626"/>
                  </a:lnTo>
                  <a:lnTo>
                    <a:pt x="491228" y="67091"/>
                  </a:lnTo>
                  <a:lnTo>
                    <a:pt x="506632" y="49251"/>
                  </a:lnTo>
                  <a:lnTo>
                    <a:pt x="520662" y="36443"/>
                  </a:lnTo>
                  <a:lnTo>
                    <a:pt x="531185" y="28514"/>
                  </a:lnTo>
                  <a:lnTo>
                    <a:pt x="542471" y="21195"/>
                  </a:lnTo>
                  <a:lnTo>
                    <a:pt x="554519" y="14943"/>
                  </a:lnTo>
                  <a:lnTo>
                    <a:pt x="567330" y="9301"/>
                  </a:lnTo>
                  <a:lnTo>
                    <a:pt x="581055" y="5032"/>
                  </a:lnTo>
                  <a:lnTo>
                    <a:pt x="595544" y="1830"/>
                  </a:lnTo>
                  <a:lnTo>
                    <a:pt x="610795" y="305"/>
                  </a:lnTo>
                  <a:close/>
                </a:path>
              </a:pathLst>
            </a:custGeom>
            <a:solidFill>
              <a:schemeClr val="accent4"/>
            </a:solidFill>
            <a:ln w="12700">
              <a:solidFill>
                <a:schemeClr val="accent4">
                  <a:lumMod val="75000"/>
                </a:schemeClr>
              </a:solidFill>
            </a:ln>
          </p:spPr>
          <p:txBody>
            <a:bodyPr vert="horz" wrap="square" lIns="68580" tIns="34290" rIns="68580" bIns="3429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grpSp>
        <p:nvGrpSpPr>
          <p:cNvPr id="39" name="Group 38">
            <a:extLst>
              <a:ext uri="{FF2B5EF4-FFF2-40B4-BE49-F238E27FC236}">
                <a16:creationId xmlns:a16="http://schemas.microsoft.com/office/drawing/2014/main" id="{5812B944-AD8F-4157-BE67-74C0898678E9}"/>
              </a:ext>
            </a:extLst>
          </p:cNvPr>
          <p:cNvGrpSpPr/>
          <p:nvPr/>
        </p:nvGrpSpPr>
        <p:grpSpPr>
          <a:xfrm>
            <a:off x="9403689" y="1741623"/>
            <a:ext cx="1277840" cy="1730486"/>
            <a:chOff x="8381675" y="2631274"/>
            <a:chExt cx="2463781" cy="3336518"/>
          </a:xfrm>
        </p:grpSpPr>
        <p:sp>
          <p:nvSpPr>
            <p:cNvPr id="40" name="Freeform: Shape 39">
              <a:extLst>
                <a:ext uri="{FF2B5EF4-FFF2-40B4-BE49-F238E27FC236}">
                  <a16:creationId xmlns:a16="http://schemas.microsoft.com/office/drawing/2014/main" id="{65379B72-A097-4746-98CF-E4BE423A62C0}"/>
                </a:ext>
              </a:extLst>
            </p:cNvPr>
            <p:cNvSpPr/>
            <p:nvPr/>
          </p:nvSpPr>
          <p:spPr>
            <a:xfrm rot="10800000">
              <a:off x="9058910" y="3525574"/>
              <a:ext cx="1145591" cy="216442"/>
            </a:xfrm>
            <a:custGeom>
              <a:avLst/>
              <a:gdLst>
                <a:gd name="connsiteX0" fmla="*/ 1004240 w 1145591"/>
                <a:gd name="connsiteY0" fmla="*/ 216442 h 216442"/>
                <a:gd name="connsiteX1" fmla="*/ 152900 w 1145591"/>
                <a:gd name="connsiteY1" fmla="*/ 216442 h 216442"/>
                <a:gd name="connsiteX2" fmla="*/ 87966 w 1145591"/>
                <a:gd name="connsiteY2" fmla="*/ 176760 h 216442"/>
                <a:gd name="connsiteX3" fmla="*/ 49017 w 1145591"/>
                <a:gd name="connsiteY3" fmla="*/ 100667 h 216442"/>
                <a:gd name="connsiteX4" fmla="*/ 0 w 1145591"/>
                <a:gd name="connsiteY4" fmla="*/ 11723 h 216442"/>
                <a:gd name="connsiteX5" fmla="*/ 7314 w 1145591"/>
                <a:gd name="connsiteY5" fmla="*/ 16495 h 216442"/>
                <a:gd name="connsiteX6" fmla="*/ 31713 w 1145591"/>
                <a:gd name="connsiteY6" fmla="*/ 30640 h 216442"/>
                <a:gd name="connsiteX7" fmla="*/ 56843 w 1145591"/>
                <a:gd name="connsiteY7" fmla="*/ 42835 h 216442"/>
                <a:gd name="connsiteX8" fmla="*/ 83193 w 1145591"/>
                <a:gd name="connsiteY8" fmla="*/ 53810 h 216442"/>
                <a:gd name="connsiteX9" fmla="*/ 110520 w 1145591"/>
                <a:gd name="connsiteY9" fmla="*/ 63321 h 216442"/>
                <a:gd name="connsiteX10" fmla="*/ 138334 w 1145591"/>
                <a:gd name="connsiteY10" fmla="*/ 70882 h 216442"/>
                <a:gd name="connsiteX11" fmla="*/ 166637 w 1145591"/>
                <a:gd name="connsiteY11" fmla="*/ 76978 h 216442"/>
                <a:gd name="connsiteX12" fmla="*/ 195182 w 1145591"/>
                <a:gd name="connsiteY12" fmla="*/ 81124 h 216442"/>
                <a:gd name="connsiteX13" fmla="*/ 223974 w 1145591"/>
                <a:gd name="connsiteY13" fmla="*/ 83320 h 216442"/>
                <a:gd name="connsiteX14" fmla="*/ 252276 w 1145591"/>
                <a:gd name="connsiteY14" fmla="*/ 83320 h 216442"/>
                <a:gd name="connsiteX15" fmla="*/ 280822 w 1145591"/>
                <a:gd name="connsiteY15" fmla="*/ 81369 h 216442"/>
                <a:gd name="connsiteX16" fmla="*/ 308636 w 1145591"/>
                <a:gd name="connsiteY16" fmla="*/ 77223 h 216442"/>
                <a:gd name="connsiteX17" fmla="*/ 335962 w 1145591"/>
                <a:gd name="connsiteY17" fmla="*/ 70882 h 216442"/>
                <a:gd name="connsiteX18" fmla="*/ 362556 w 1145591"/>
                <a:gd name="connsiteY18" fmla="*/ 62102 h 216442"/>
                <a:gd name="connsiteX19" fmla="*/ 388175 w 1145591"/>
                <a:gd name="connsiteY19" fmla="*/ 51127 h 216442"/>
                <a:gd name="connsiteX20" fmla="*/ 412330 w 1145591"/>
                <a:gd name="connsiteY20" fmla="*/ 37226 h 216442"/>
                <a:gd name="connsiteX21" fmla="*/ 435264 w 1145591"/>
                <a:gd name="connsiteY21" fmla="*/ 21129 h 216442"/>
                <a:gd name="connsiteX22" fmla="*/ 456979 w 1145591"/>
                <a:gd name="connsiteY22" fmla="*/ 1861 h 216442"/>
                <a:gd name="connsiteX23" fmla="*/ 458634 w 1145591"/>
                <a:gd name="connsiteY23" fmla="*/ 0 h 216442"/>
                <a:gd name="connsiteX24" fmla="*/ 578569 w 1145591"/>
                <a:gd name="connsiteY24" fmla="*/ 0 h 216442"/>
                <a:gd name="connsiteX25" fmla="*/ 722556 w 1145591"/>
                <a:gd name="connsiteY25" fmla="*/ 0 h 216442"/>
                <a:gd name="connsiteX26" fmla="*/ 724241 w 1145591"/>
                <a:gd name="connsiteY26" fmla="*/ 1847 h 216442"/>
                <a:gd name="connsiteX27" fmla="*/ 745729 w 1145591"/>
                <a:gd name="connsiteY27" fmla="*/ 21118 h 216442"/>
                <a:gd name="connsiteX28" fmla="*/ 768926 w 1145591"/>
                <a:gd name="connsiteY28" fmla="*/ 37217 h 216442"/>
                <a:gd name="connsiteX29" fmla="*/ 793100 w 1145591"/>
                <a:gd name="connsiteY29" fmla="*/ 51120 h 216442"/>
                <a:gd name="connsiteX30" fmla="*/ 818739 w 1145591"/>
                <a:gd name="connsiteY30" fmla="*/ 62097 h 216442"/>
                <a:gd name="connsiteX31" fmla="*/ 845111 w 1145591"/>
                <a:gd name="connsiteY31" fmla="*/ 70879 h 216442"/>
                <a:gd name="connsiteX32" fmla="*/ 872704 w 1145591"/>
                <a:gd name="connsiteY32" fmla="*/ 77222 h 216442"/>
                <a:gd name="connsiteX33" fmla="*/ 900541 w 1145591"/>
                <a:gd name="connsiteY33" fmla="*/ 81370 h 216442"/>
                <a:gd name="connsiteX34" fmla="*/ 928623 w 1145591"/>
                <a:gd name="connsiteY34" fmla="*/ 83320 h 216442"/>
                <a:gd name="connsiteX35" fmla="*/ 957436 w 1145591"/>
                <a:gd name="connsiteY35" fmla="*/ 83320 h 216442"/>
                <a:gd name="connsiteX36" fmla="*/ 986005 w 1145591"/>
                <a:gd name="connsiteY36" fmla="*/ 81125 h 216442"/>
                <a:gd name="connsiteX37" fmla="*/ 1014819 w 1145591"/>
                <a:gd name="connsiteY37" fmla="*/ 76979 h 216442"/>
                <a:gd name="connsiteX38" fmla="*/ 1042900 w 1145591"/>
                <a:gd name="connsiteY38" fmla="*/ 70879 h 216442"/>
                <a:gd name="connsiteX39" fmla="*/ 1070738 w 1145591"/>
                <a:gd name="connsiteY39" fmla="*/ 63318 h 216442"/>
                <a:gd name="connsiteX40" fmla="*/ 1098086 w 1145591"/>
                <a:gd name="connsiteY40" fmla="*/ 53804 h 216442"/>
                <a:gd name="connsiteX41" fmla="*/ 1124458 w 1145591"/>
                <a:gd name="connsiteY41" fmla="*/ 42827 h 216442"/>
                <a:gd name="connsiteX42" fmla="*/ 1145591 w 1145591"/>
                <a:gd name="connsiteY42" fmla="*/ 32678 h 216442"/>
                <a:gd name="connsiteX43" fmla="*/ 1108121 w 1145591"/>
                <a:gd name="connsiteY43" fmla="*/ 100667 h 216442"/>
                <a:gd name="connsiteX44" fmla="*/ 1069172 w 1145591"/>
                <a:gd name="connsiteY44" fmla="*/ 176760 h 216442"/>
                <a:gd name="connsiteX45" fmla="*/ 1004240 w 1145591"/>
                <a:gd name="connsiteY45" fmla="*/ 216442 h 21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45591" h="216442">
                  <a:moveTo>
                    <a:pt x="1004240" y="216442"/>
                  </a:moveTo>
                  <a:lnTo>
                    <a:pt x="152900" y="216442"/>
                  </a:lnTo>
                  <a:cubicBezTo>
                    <a:pt x="124041" y="216442"/>
                    <a:pt x="98787" y="202011"/>
                    <a:pt x="87966" y="176760"/>
                  </a:cubicBezTo>
                  <a:cubicBezTo>
                    <a:pt x="78045" y="156919"/>
                    <a:pt x="64743" y="130541"/>
                    <a:pt x="49017" y="100667"/>
                  </a:cubicBezTo>
                  <a:lnTo>
                    <a:pt x="0" y="11723"/>
                  </a:lnTo>
                  <a:lnTo>
                    <a:pt x="7314" y="16495"/>
                  </a:lnTo>
                  <a:lnTo>
                    <a:pt x="31713" y="30640"/>
                  </a:lnTo>
                  <a:lnTo>
                    <a:pt x="56843" y="42835"/>
                  </a:lnTo>
                  <a:lnTo>
                    <a:pt x="83193" y="53810"/>
                  </a:lnTo>
                  <a:lnTo>
                    <a:pt x="110520" y="63321"/>
                  </a:lnTo>
                  <a:lnTo>
                    <a:pt x="138334" y="70882"/>
                  </a:lnTo>
                  <a:lnTo>
                    <a:pt x="166637" y="76978"/>
                  </a:lnTo>
                  <a:lnTo>
                    <a:pt x="195182" y="81124"/>
                  </a:lnTo>
                  <a:lnTo>
                    <a:pt x="223974" y="83320"/>
                  </a:lnTo>
                  <a:lnTo>
                    <a:pt x="252276" y="83320"/>
                  </a:lnTo>
                  <a:lnTo>
                    <a:pt x="280822" y="81369"/>
                  </a:lnTo>
                  <a:lnTo>
                    <a:pt x="308636" y="77223"/>
                  </a:lnTo>
                  <a:lnTo>
                    <a:pt x="335962" y="70882"/>
                  </a:lnTo>
                  <a:lnTo>
                    <a:pt x="362556" y="62102"/>
                  </a:lnTo>
                  <a:lnTo>
                    <a:pt x="388175" y="51127"/>
                  </a:lnTo>
                  <a:lnTo>
                    <a:pt x="412330" y="37226"/>
                  </a:lnTo>
                  <a:lnTo>
                    <a:pt x="435264" y="21129"/>
                  </a:lnTo>
                  <a:lnTo>
                    <a:pt x="456979" y="1861"/>
                  </a:lnTo>
                  <a:lnTo>
                    <a:pt x="458634" y="0"/>
                  </a:lnTo>
                  <a:lnTo>
                    <a:pt x="578569" y="0"/>
                  </a:lnTo>
                  <a:lnTo>
                    <a:pt x="722556" y="0"/>
                  </a:lnTo>
                  <a:lnTo>
                    <a:pt x="724241" y="1847"/>
                  </a:lnTo>
                  <a:lnTo>
                    <a:pt x="745729" y="21118"/>
                  </a:lnTo>
                  <a:lnTo>
                    <a:pt x="768926" y="37217"/>
                  </a:lnTo>
                  <a:lnTo>
                    <a:pt x="793100" y="51120"/>
                  </a:lnTo>
                  <a:lnTo>
                    <a:pt x="818739" y="62097"/>
                  </a:lnTo>
                  <a:lnTo>
                    <a:pt x="845111" y="70879"/>
                  </a:lnTo>
                  <a:lnTo>
                    <a:pt x="872704" y="77222"/>
                  </a:lnTo>
                  <a:lnTo>
                    <a:pt x="900541" y="81370"/>
                  </a:lnTo>
                  <a:lnTo>
                    <a:pt x="928623" y="83320"/>
                  </a:lnTo>
                  <a:lnTo>
                    <a:pt x="957436" y="83320"/>
                  </a:lnTo>
                  <a:lnTo>
                    <a:pt x="986005" y="81125"/>
                  </a:lnTo>
                  <a:lnTo>
                    <a:pt x="1014819" y="76979"/>
                  </a:lnTo>
                  <a:lnTo>
                    <a:pt x="1042900" y="70879"/>
                  </a:lnTo>
                  <a:lnTo>
                    <a:pt x="1070738" y="63318"/>
                  </a:lnTo>
                  <a:lnTo>
                    <a:pt x="1098086" y="53804"/>
                  </a:lnTo>
                  <a:lnTo>
                    <a:pt x="1124458" y="42827"/>
                  </a:lnTo>
                  <a:lnTo>
                    <a:pt x="1145591" y="32678"/>
                  </a:lnTo>
                  <a:lnTo>
                    <a:pt x="1108121" y="100667"/>
                  </a:lnTo>
                  <a:cubicBezTo>
                    <a:pt x="1092395" y="130541"/>
                    <a:pt x="1079092" y="156920"/>
                    <a:pt x="1069172" y="176760"/>
                  </a:cubicBezTo>
                  <a:cubicBezTo>
                    <a:pt x="1058351" y="202012"/>
                    <a:pt x="1033099" y="216442"/>
                    <a:pt x="1004240" y="216442"/>
                  </a:cubicBezTo>
                  <a:close/>
                </a:path>
              </a:pathLst>
            </a:custGeom>
            <a:solidFill>
              <a:srgbClr val="000000"/>
            </a:solidFill>
            <a:ln w="17066"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grpSp>
          <p:nvGrpSpPr>
            <p:cNvPr id="41" name="Group 40">
              <a:extLst>
                <a:ext uri="{FF2B5EF4-FFF2-40B4-BE49-F238E27FC236}">
                  <a16:creationId xmlns:a16="http://schemas.microsoft.com/office/drawing/2014/main" id="{D7A21797-7430-4F28-AEB2-C10F7B378155}"/>
                </a:ext>
              </a:extLst>
            </p:cNvPr>
            <p:cNvGrpSpPr/>
            <p:nvPr/>
          </p:nvGrpSpPr>
          <p:grpSpPr>
            <a:xfrm>
              <a:off x="9171842" y="2631274"/>
              <a:ext cx="883445" cy="804348"/>
              <a:chOff x="4282342" y="3346450"/>
              <a:chExt cx="883445" cy="804348"/>
            </a:xfrm>
          </p:grpSpPr>
          <p:grpSp>
            <p:nvGrpSpPr>
              <p:cNvPr id="43" name="Group 42">
                <a:extLst>
                  <a:ext uri="{FF2B5EF4-FFF2-40B4-BE49-F238E27FC236}">
                    <a16:creationId xmlns:a16="http://schemas.microsoft.com/office/drawing/2014/main" id="{14378817-0552-4DDB-A7A7-3DBA56B7BB0E}"/>
                  </a:ext>
                </a:extLst>
              </p:cNvPr>
              <p:cNvGrpSpPr/>
              <p:nvPr/>
            </p:nvGrpSpPr>
            <p:grpSpPr>
              <a:xfrm>
                <a:off x="4282343" y="3747691"/>
                <a:ext cx="883444" cy="191691"/>
                <a:chOff x="4282343" y="3747691"/>
                <a:chExt cx="883444" cy="191691"/>
              </a:xfrm>
            </p:grpSpPr>
            <p:sp>
              <p:nvSpPr>
                <p:cNvPr id="52" name="Freeform 6">
                  <a:extLst>
                    <a:ext uri="{FF2B5EF4-FFF2-40B4-BE49-F238E27FC236}">
                      <a16:creationId xmlns:a16="http://schemas.microsoft.com/office/drawing/2014/main" id="{B9E40FCB-B942-430D-A5BC-E3638C9A464A}"/>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3" name="Freeform 7">
                  <a:extLst>
                    <a:ext uri="{FF2B5EF4-FFF2-40B4-BE49-F238E27FC236}">
                      <a16:creationId xmlns:a16="http://schemas.microsoft.com/office/drawing/2014/main" id="{6C6B11B0-0F1E-41F4-A701-F85769FD1F24}"/>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nvGrpSpPr>
              <p:cNvPr id="44" name="Group 43">
                <a:extLst>
                  <a:ext uri="{FF2B5EF4-FFF2-40B4-BE49-F238E27FC236}">
                    <a16:creationId xmlns:a16="http://schemas.microsoft.com/office/drawing/2014/main" id="{9FC1085C-A33A-4659-97CD-063B42CD53BC}"/>
                  </a:ext>
                </a:extLst>
              </p:cNvPr>
              <p:cNvGrpSpPr/>
              <p:nvPr/>
            </p:nvGrpSpPr>
            <p:grpSpPr>
              <a:xfrm>
                <a:off x="4282343" y="3536951"/>
                <a:ext cx="883444" cy="192881"/>
                <a:chOff x="4282343" y="3536951"/>
                <a:chExt cx="883444" cy="192881"/>
              </a:xfrm>
            </p:grpSpPr>
            <p:sp>
              <p:nvSpPr>
                <p:cNvPr id="50" name="Freeform 8">
                  <a:extLst>
                    <a:ext uri="{FF2B5EF4-FFF2-40B4-BE49-F238E27FC236}">
                      <a16:creationId xmlns:a16="http://schemas.microsoft.com/office/drawing/2014/main" id="{91F05315-16A0-440D-8055-443618E5A7B7}"/>
                    </a:ext>
                  </a:extLst>
                </p:cNvPr>
                <p:cNvSpPr>
                  <a:spLocks/>
                </p:cNvSpPr>
                <p:nvPr/>
              </p:nvSpPr>
              <p:spPr bwMode="auto">
                <a:xfrm rot="10800000">
                  <a:off x="4282343" y="3536951"/>
                  <a:ext cx="883444" cy="19288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51" name="Freeform 9">
                  <a:extLst>
                    <a:ext uri="{FF2B5EF4-FFF2-40B4-BE49-F238E27FC236}">
                      <a16:creationId xmlns:a16="http://schemas.microsoft.com/office/drawing/2014/main" id="{46638C3C-7972-4F7F-B66D-ECBEEC9AA41E}"/>
                    </a:ext>
                  </a:extLst>
                </p:cNvPr>
                <p:cNvSpPr>
                  <a:spLocks/>
                </p:cNvSpPr>
                <p:nvPr/>
              </p:nvSpPr>
              <p:spPr bwMode="auto">
                <a:xfrm rot="10800000">
                  <a:off x="4884799" y="3536951"/>
                  <a:ext cx="280988" cy="19288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dirty="0"/>
                </a:p>
              </p:txBody>
            </p:sp>
          </p:grpSp>
          <p:sp>
            <p:nvSpPr>
              <p:cNvPr id="45" name="Freeform 10">
                <a:extLst>
                  <a:ext uri="{FF2B5EF4-FFF2-40B4-BE49-F238E27FC236}">
                    <a16:creationId xmlns:a16="http://schemas.microsoft.com/office/drawing/2014/main" id="{CB5DB682-1E81-47E3-9E81-89BA7540F7D0}"/>
                  </a:ext>
                </a:extLst>
              </p:cNvPr>
              <p:cNvSpPr>
                <a:spLocks/>
              </p:cNvSpPr>
              <p:nvPr/>
            </p:nvSpPr>
            <p:spPr bwMode="auto">
              <a:xfrm rot="10800000">
                <a:off x="4410930" y="3346450"/>
                <a:ext cx="626269" cy="172641"/>
              </a:xfrm>
              <a:custGeom>
                <a:avLst/>
                <a:gdLst>
                  <a:gd name="T0" fmla="*/ 509 w 1017"/>
                  <a:gd name="T1" fmla="*/ 281 h 281"/>
                  <a:gd name="T2" fmla="*/ 0 w 1017"/>
                  <a:gd name="T3" fmla="*/ 0 h 281"/>
                  <a:gd name="T4" fmla="*/ 1017 w 1017"/>
                  <a:gd name="T5" fmla="*/ 0 h 281"/>
                  <a:gd name="T6" fmla="*/ 509 w 1017"/>
                  <a:gd name="T7" fmla="*/ 281 h 281"/>
                </a:gdLst>
                <a:ahLst/>
                <a:cxnLst>
                  <a:cxn ang="0">
                    <a:pos x="T0" y="T1"/>
                  </a:cxn>
                  <a:cxn ang="0">
                    <a:pos x="T2" y="T3"/>
                  </a:cxn>
                  <a:cxn ang="0">
                    <a:pos x="T4" y="T5"/>
                  </a:cxn>
                  <a:cxn ang="0">
                    <a:pos x="T6" y="T7"/>
                  </a:cxn>
                </a:cxnLst>
                <a:rect l="0" t="0" r="r" b="b"/>
                <a:pathLst>
                  <a:path w="1017" h="281">
                    <a:moveTo>
                      <a:pt x="509" y="281"/>
                    </a:moveTo>
                    <a:cubicBezTo>
                      <a:pt x="243" y="281"/>
                      <a:pt x="24" y="157"/>
                      <a:pt x="0" y="0"/>
                    </a:cubicBezTo>
                    <a:lnTo>
                      <a:pt x="1017" y="0"/>
                    </a:lnTo>
                    <a:cubicBezTo>
                      <a:pt x="993" y="157"/>
                      <a:pt x="774" y="281"/>
                      <a:pt x="509" y="281"/>
                    </a:cubicBezTo>
                    <a:close/>
                  </a:path>
                </a:pathLst>
              </a:custGeom>
              <a:solidFill>
                <a:schemeClr val="bg2">
                  <a:lumMod val="50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46" name="Freeform 11">
                <a:extLst>
                  <a:ext uri="{FF2B5EF4-FFF2-40B4-BE49-F238E27FC236}">
                    <a16:creationId xmlns:a16="http://schemas.microsoft.com/office/drawing/2014/main" id="{2689FF87-26DC-4DFE-B1EC-3F8953CEF5EC}"/>
                  </a:ext>
                </a:extLst>
              </p:cNvPr>
              <p:cNvSpPr>
                <a:spLocks/>
              </p:cNvSpPr>
              <p:nvPr/>
            </p:nvSpPr>
            <p:spPr bwMode="auto">
              <a:xfrm rot="10800000">
                <a:off x="4596668" y="3346450"/>
                <a:ext cx="440531" cy="172641"/>
              </a:xfrm>
              <a:custGeom>
                <a:avLst/>
                <a:gdLst>
                  <a:gd name="T0" fmla="*/ 416 w 716"/>
                  <a:gd name="T1" fmla="*/ 0 h 281"/>
                  <a:gd name="T2" fmla="*/ 0 w 716"/>
                  <a:gd name="T3" fmla="*/ 0 h 281"/>
                  <a:gd name="T4" fmla="*/ 509 w 716"/>
                  <a:gd name="T5" fmla="*/ 281 h 281"/>
                  <a:gd name="T6" fmla="*/ 716 w 716"/>
                  <a:gd name="T7" fmla="*/ 254 h 281"/>
                  <a:gd name="T8" fmla="*/ 416 w 716"/>
                  <a:gd name="T9" fmla="*/ 0 h 281"/>
                </a:gdLst>
                <a:ahLst/>
                <a:cxnLst>
                  <a:cxn ang="0">
                    <a:pos x="T0" y="T1"/>
                  </a:cxn>
                  <a:cxn ang="0">
                    <a:pos x="T2" y="T3"/>
                  </a:cxn>
                  <a:cxn ang="0">
                    <a:pos x="T4" y="T5"/>
                  </a:cxn>
                  <a:cxn ang="0">
                    <a:pos x="T6" y="T7"/>
                  </a:cxn>
                  <a:cxn ang="0">
                    <a:pos x="T8" y="T9"/>
                  </a:cxn>
                </a:cxnLst>
                <a:rect l="0" t="0" r="r" b="b"/>
                <a:pathLst>
                  <a:path w="716" h="281">
                    <a:moveTo>
                      <a:pt x="416" y="0"/>
                    </a:moveTo>
                    <a:lnTo>
                      <a:pt x="0" y="0"/>
                    </a:lnTo>
                    <a:cubicBezTo>
                      <a:pt x="24" y="157"/>
                      <a:pt x="243" y="281"/>
                      <a:pt x="509" y="281"/>
                    </a:cubicBezTo>
                    <a:cubicBezTo>
                      <a:pt x="582" y="281"/>
                      <a:pt x="653" y="272"/>
                      <a:pt x="716" y="254"/>
                    </a:cubicBezTo>
                    <a:cubicBezTo>
                      <a:pt x="552" y="210"/>
                      <a:pt x="433" y="113"/>
                      <a:pt x="416" y="0"/>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nvGrpSpPr>
              <p:cNvPr id="47" name="Group 46">
                <a:extLst>
                  <a:ext uri="{FF2B5EF4-FFF2-40B4-BE49-F238E27FC236}">
                    <a16:creationId xmlns:a16="http://schemas.microsoft.com/office/drawing/2014/main" id="{DDFD4626-5A2E-4A37-A93D-36F7ECB62568}"/>
                  </a:ext>
                </a:extLst>
              </p:cNvPr>
              <p:cNvGrpSpPr/>
              <p:nvPr/>
            </p:nvGrpSpPr>
            <p:grpSpPr>
              <a:xfrm>
                <a:off x="4282342" y="3959107"/>
                <a:ext cx="883444" cy="191691"/>
                <a:chOff x="4282343" y="3747691"/>
                <a:chExt cx="883444" cy="191691"/>
              </a:xfrm>
            </p:grpSpPr>
            <p:sp>
              <p:nvSpPr>
                <p:cNvPr id="48" name="Freeform 6">
                  <a:extLst>
                    <a:ext uri="{FF2B5EF4-FFF2-40B4-BE49-F238E27FC236}">
                      <a16:creationId xmlns:a16="http://schemas.microsoft.com/office/drawing/2014/main" id="{DCDC9565-DD9E-4012-882B-D86605DFEB5C}"/>
                    </a:ext>
                  </a:extLst>
                </p:cNvPr>
                <p:cNvSpPr>
                  <a:spLocks/>
                </p:cNvSpPr>
                <p:nvPr/>
              </p:nvSpPr>
              <p:spPr bwMode="auto">
                <a:xfrm rot="10800000">
                  <a:off x="4282343" y="3747691"/>
                  <a:ext cx="883444" cy="191691"/>
                </a:xfrm>
                <a:custGeom>
                  <a:avLst/>
                  <a:gdLst>
                    <a:gd name="T0" fmla="*/ 41 w 1437"/>
                    <a:gd name="T1" fmla="*/ 313 h 313"/>
                    <a:gd name="T2" fmla="*/ 0 w 1437"/>
                    <a:gd name="T3" fmla="*/ 272 h 313"/>
                    <a:gd name="T4" fmla="*/ 0 w 1437"/>
                    <a:gd name="T5" fmla="*/ 41 h 313"/>
                    <a:gd name="T6" fmla="*/ 41 w 1437"/>
                    <a:gd name="T7" fmla="*/ 0 h 313"/>
                    <a:gd name="T8" fmla="*/ 1396 w 1437"/>
                    <a:gd name="T9" fmla="*/ 0 h 313"/>
                    <a:gd name="T10" fmla="*/ 1437 w 1437"/>
                    <a:gd name="T11" fmla="*/ 41 h 313"/>
                    <a:gd name="T12" fmla="*/ 1437 w 1437"/>
                    <a:gd name="T13" fmla="*/ 272 h 313"/>
                    <a:gd name="T14" fmla="*/ 1396 w 1437"/>
                    <a:gd name="T15" fmla="*/ 313 h 313"/>
                    <a:gd name="T16" fmla="*/ 41 w 1437"/>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313">
                      <a:moveTo>
                        <a:pt x="41" y="313"/>
                      </a:moveTo>
                      <a:cubicBezTo>
                        <a:pt x="18" y="313"/>
                        <a:pt x="0" y="295"/>
                        <a:pt x="0" y="272"/>
                      </a:cubicBezTo>
                      <a:lnTo>
                        <a:pt x="0" y="41"/>
                      </a:lnTo>
                      <a:cubicBezTo>
                        <a:pt x="0" y="18"/>
                        <a:pt x="18" y="0"/>
                        <a:pt x="41" y="0"/>
                      </a:cubicBezTo>
                      <a:lnTo>
                        <a:pt x="1396" y="0"/>
                      </a:lnTo>
                      <a:cubicBezTo>
                        <a:pt x="1419" y="0"/>
                        <a:pt x="1437" y="18"/>
                        <a:pt x="1437" y="41"/>
                      </a:cubicBezTo>
                      <a:lnTo>
                        <a:pt x="1437" y="272"/>
                      </a:lnTo>
                      <a:cubicBezTo>
                        <a:pt x="1437" y="295"/>
                        <a:pt x="1419" y="313"/>
                        <a:pt x="1396" y="313"/>
                      </a:cubicBezTo>
                      <a:lnTo>
                        <a:pt x="41" y="313"/>
                      </a:lnTo>
                      <a:close/>
                    </a:path>
                  </a:pathLst>
                </a:custGeom>
                <a:solidFill>
                  <a:schemeClr val="bg2">
                    <a:lumMod val="75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49" name="Freeform 7">
                  <a:extLst>
                    <a:ext uri="{FF2B5EF4-FFF2-40B4-BE49-F238E27FC236}">
                      <a16:creationId xmlns:a16="http://schemas.microsoft.com/office/drawing/2014/main" id="{73A5D56A-3175-49DA-BFB2-242886CD7426}"/>
                    </a:ext>
                  </a:extLst>
                </p:cNvPr>
                <p:cNvSpPr>
                  <a:spLocks/>
                </p:cNvSpPr>
                <p:nvPr/>
              </p:nvSpPr>
              <p:spPr bwMode="auto">
                <a:xfrm rot="10800000">
                  <a:off x="4884799" y="3747691"/>
                  <a:ext cx="280988" cy="191691"/>
                </a:xfrm>
                <a:custGeom>
                  <a:avLst/>
                  <a:gdLst>
                    <a:gd name="T0" fmla="*/ 416 w 457"/>
                    <a:gd name="T1" fmla="*/ 272 h 313"/>
                    <a:gd name="T2" fmla="*/ 416 w 457"/>
                    <a:gd name="T3" fmla="*/ 41 h 313"/>
                    <a:gd name="T4" fmla="*/ 457 w 457"/>
                    <a:gd name="T5" fmla="*/ 0 h 313"/>
                    <a:gd name="T6" fmla="*/ 41 w 457"/>
                    <a:gd name="T7" fmla="*/ 0 h 313"/>
                    <a:gd name="T8" fmla="*/ 0 w 457"/>
                    <a:gd name="T9" fmla="*/ 41 h 313"/>
                    <a:gd name="T10" fmla="*/ 0 w 457"/>
                    <a:gd name="T11" fmla="*/ 272 h 313"/>
                    <a:gd name="T12" fmla="*/ 41 w 457"/>
                    <a:gd name="T13" fmla="*/ 313 h 313"/>
                    <a:gd name="T14" fmla="*/ 457 w 457"/>
                    <a:gd name="T15" fmla="*/ 313 h 313"/>
                    <a:gd name="T16" fmla="*/ 416 w 457"/>
                    <a:gd name="T17" fmla="*/ 27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313">
                      <a:moveTo>
                        <a:pt x="416" y="272"/>
                      </a:moveTo>
                      <a:lnTo>
                        <a:pt x="416" y="41"/>
                      </a:lnTo>
                      <a:cubicBezTo>
                        <a:pt x="416" y="18"/>
                        <a:pt x="434" y="0"/>
                        <a:pt x="457" y="0"/>
                      </a:cubicBezTo>
                      <a:lnTo>
                        <a:pt x="41" y="0"/>
                      </a:lnTo>
                      <a:cubicBezTo>
                        <a:pt x="18" y="0"/>
                        <a:pt x="0" y="18"/>
                        <a:pt x="0" y="41"/>
                      </a:cubicBezTo>
                      <a:lnTo>
                        <a:pt x="0" y="272"/>
                      </a:lnTo>
                      <a:cubicBezTo>
                        <a:pt x="0" y="295"/>
                        <a:pt x="18" y="313"/>
                        <a:pt x="41" y="313"/>
                      </a:cubicBezTo>
                      <a:lnTo>
                        <a:pt x="457" y="313"/>
                      </a:lnTo>
                      <a:cubicBezTo>
                        <a:pt x="434" y="313"/>
                        <a:pt x="416" y="295"/>
                        <a:pt x="416" y="272"/>
                      </a:cubicBezTo>
                      <a:close/>
                    </a:path>
                  </a:pathLst>
                </a:custGeom>
                <a:solidFill>
                  <a:schemeClr val="tx1">
                    <a:alpha val="20000"/>
                  </a:schemeClr>
                </a:solidFill>
                <a:ln>
                  <a:noFill/>
                </a:ln>
              </p:spPr>
              <p:txBody>
                <a:bodyPr vert="horz" wrap="square" lIns="51435" tIns="25718" rIns="51435" bIns="25718" numCol="1" anchor="t" anchorCtr="0" compatLnSpc="1">
                  <a:prstTxWarp prst="textNoShape">
                    <a:avLst/>
                  </a:prstTxWarp>
                </a:bodyPr>
                <a:lstStyle/>
                <a:p>
                  <a:endParaRPr lang="en-US" sz="1013"/>
                </a:p>
              </p:txBody>
            </p:sp>
          </p:grpSp>
        </p:grpSp>
        <p:sp>
          <p:nvSpPr>
            <p:cNvPr id="42" name="Freeform: Shape 41">
              <a:extLst>
                <a:ext uri="{FF2B5EF4-FFF2-40B4-BE49-F238E27FC236}">
                  <a16:creationId xmlns:a16="http://schemas.microsoft.com/office/drawing/2014/main" id="{E298AEF3-3E06-4247-B7E8-4A1E4F583468}"/>
                </a:ext>
              </a:extLst>
            </p:cNvPr>
            <p:cNvSpPr>
              <a:spLocks/>
            </p:cNvSpPr>
            <p:nvPr/>
          </p:nvSpPr>
          <p:spPr bwMode="auto">
            <a:xfrm rot="10800000">
              <a:off x="8381675" y="3761713"/>
              <a:ext cx="2463781" cy="2206079"/>
            </a:xfrm>
            <a:custGeom>
              <a:avLst/>
              <a:gdLst>
                <a:gd name="connsiteX0" fmla="*/ 1488295 w 1539722"/>
                <a:gd name="connsiteY0" fmla="*/ 646634 h 1378673"/>
                <a:gd name="connsiteX1" fmla="*/ 1493331 w 1539722"/>
                <a:gd name="connsiteY1" fmla="*/ 650903 h 1378673"/>
                <a:gd name="connsiteX2" fmla="*/ 1503250 w 1539722"/>
                <a:gd name="connsiteY2" fmla="*/ 661421 h 1378673"/>
                <a:gd name="connsiteX3" fmla="*/ 1512254 w 1539722"/>
                <a:gd name="connsiteY3" fmla="*/ 673464 h 1378673"/>
                <a:gd name="connsiteX4" fmla="*/ 1520036 w 1539722"/>
                <a:gd name="connsiteY4" fmla="*/ 686880 h 1378673"/>
                <a:gd name="connsiteX5" fmla="*/ 1526751 w 1539722"/>
                <a:gd name="connsiteY5" fmla="*/ 701514 h 1378673"/>
                <a:gd name="connsiteX6" fmla="*/ 1532397 w 1539722"/>
                <a:gd name="connsiteY6" fmla="*/ 717216 h 1378673"/>
                <a:gd name="connsiteX7" fmla="*/ 1536365 w 1539722"/>
                <a:gd name="connsiteY7" fmla="*/ 733680 h 1378673"/>
                <a:gd name="connsiteX8" fmla="*/ 1538959 w 1539722"/>
                <a:gd name="connsiteY8" fmla="*/ 750754 h 1378673"/>
                <a:gd name="connsiteX9" fmla="*/ 1539722 w 1539722"/>
                <a:gd name="connsiteY9" fmla="*/ 768285 h 1378673"/>
                <a:gd name="connsiteX10" fmla="*/ 1538959 w 1539722"/>
                <a:gd name="connsiteY10" fmla="*/ 786121 h 1378673"/>
                <a:gd name="connsiteX11" fmla="*/ 1535907 w 1539722"/>
                <a:gd name="connsiteY11" fmla="*/ 803652 h 1378673"/>
                <a:gd name="connsiteX12" fmla="*/ 1531176 w 1539722"/>
                <a:gd name="connsiteY12" fmla="*/ 821336 h 1378673"/>
                <a:gd name="connsiteX13" fmla="*/ 1524309 w 1539722"/>
                <a:gd name="connsiteY13" fmla="*/ 838409 h 1378673"/>
                <a:gd name="connsiteX14" fmla="*/ 1515001 w 1539722"/>
                <a:gd name="connsiteY14" fmla="*/ 854873 h 1378673"/>
                <a:gd name="connsiteX15" fmla="*/ 1503250 w 1539722"/>
                <a:gd name="connsiteY15" fmla="*/ 870728 h 1378673"/>
                <a:gd name="connsiteX16" fmla="*/ 1489058 w 1539722"/>
                <a:gd name="connsiteY16" fmla="*/ 885362 h 1378673"/>
                <a:gd name="connsiteX17" fmla="*/ 1480665 w 1539722"/>
                <a:gd name="connsiteY17" fmla="*/ 892070 h 1378673"/>
                <a:gd name="connsiteX18" fmla="*/ 1483565 w 1539722"/>
                <a:gd name="connsiteY18" fmla="*/ 897101 h 1378673"/>
                <a:gd name="connsiteX19" fmla="*/ 1487532 w 1539722"/>
                <a:gd name="connsiteY19" fmla="*/ 907162 h 1378673"/>
                <a:gd name="connsiteX20" fmla="*/ 1489974 w 1539722"/>
                <a:gd name="connsiteY20" fmla="*/ 917223 h 1378673"/>
                <a:gd name="connsiteX21" fmla="*/ 1491347 w 1539722"/>
                <a:gd name="connsiteY21" fmla="*/ 927437 h 1378673"/>
                <a:gd name="connsiteX22" fmla="*/ 1491347 w 1539722"/>
                <a:gd name="connsiteY22" fmla="*/ 937498 h 1378673"/>
                <a:gd name="connsiteX23" fmla="*/ 1490279 w 1539722"/>
                <a:gd name="connsiteY23" fmla="*/ 947102 h 1378673"/>
                <a:gd name="connsiteX24" fmla="*/ 1487074 w 1539722"/>
                <a:gd name="connsiteY24" fmla="*/ 961585 h 1378673"/>
                <a:gd name="connsiteX25" fmla="*/ 1479597 w 1539722"/>
                <a:gd name="connsiteY25" fmla="*/ 980183 h 1378673"/>
                <a:gd name="connsiteX26" fmla="*/ 1469831 w 1539722"/>
                <a:gd name="connsiteY26" fmla="*/ 997257 h 1378673"/>
                <a:gd name="connsiteX27" fmla="*/ 1458538 w 1539722"/>
                <a:gd name="connsiteY27" fmla="*/ 1012959 h 1378673"/>
                <a:gd name="connsiteX28" fmla="*/ 1446940 w 1539722"/>
                <a:gd name="connsiteY28" fmla="*/ 1026831 h 1378673"/>
                <a:gd name="connsiteX29" fmla="*/ 1441142 w 1539722"/>
                <a:gd name="connsiteY29" fmla="*/ 1032624 h 1378673"/>
                <a:gd name="connsiteX30" fmla="*/ 1440226 w 1539722"/>
                <a:gd name="connsiteY30" fmla="*/ 1024239 h 1378673"/>
                <a:gd name="connsiteX31" fmla="*/ 1436869 w 1539722"/>
                <a:gd name="connsiteY31" fmla="*/ 1007013 h 1378673"/>
                <a:gd name="connsiteX32" fmla="*/ 1431833 w 1539722"/>
                <a:gd name="connsiteY32" fmla="*/ 989482 h 1378673"/>
                <a:gd name="connsiteX33" fmla="*/ 1424813 w 1539722"/>
                <a:gd name="connsiteY33" fmla="*/ 971798 h 1378673"/>
                <a:gd name="connsiteX34" fmla="*/ 1420235 w 1539722"/>
                <a:gd name="connsiteY34" fmla="*/ 962957 h 1378673"/>
                <a:gd name="connsiteX35" fmla="*/ 1414894 w 1539722"/>
                <a:gd name="connsiteY35" fmla="*/ 953505 h 1378673"/>
                <a:gd name="connsiteX36" fmla="*/ 1402228 w 1539722"/>
                <a:gd name="connsiteY36" fmla="*/ 935669 h 1378673"/>
                <a:gd name="connsiteX37" fmla="*/ 1387426 w 1539722"/>
                <a:gd name="connsiteY37" fmla="*/ 919205 h 1378673"/>
                <a:gd name="connsiteX38" fmla="*/ 1370182 w 1539722"/>
                <a:gd name="connsiteY38" fmla="*/ 904723 h 1378673"/>
                <a:gd name="connsiteX39" fmla="*/ 1350802 w 1539722"/>
                <a:gd name="connsiteY39" fmla="*/ 891613 h 1378673"/>
                <a:gd name="connsiteX40" fmla="*/ 1329285 w 1539722"/>
                <a:gd name="connsiteY40" fmla="*/ 880027 h 1378673"/>
                <a:gd name="connsiteX41" fmla="*/ 1305479 w 1539722"/>
                <a:gd name="connsiteY41" fmla="*/ 870118 h 1378673"/>
                <a:gd name="connsiteX42" fmla="*/ 1279537 w 1539722"/>
                <a:gd name="connsiteY42" fmla="*/ 861733 h 1378673"/>
                <a:gd name="connsiteX43" fmla="*/ 1265802 w 1539722"/>
                <a:gd name="connsiteY43" fmla="*/ 858227 h 1378673"/>
                <a:gd name="connsiteX44" fmla="*/ 1258783 w 1539722"/>
                <a:gd name="connsiteY44" fmla="*/ 886734 h 1378673"/>
                <a:gd name="connsiteX45" fmla="*/ 1271144 w 1539722"/>
                <a:gd name="connsiteY45" fmla="*/ 889783 h 1378673"/>
                <a:gd name="connsiteX46" fmla="*/ 1294034 w 1539722"/>
                <a:gd name="connsiteY46" fmla="*/ 897101 h 1378673"/>
                <a:gd name="connsiteX47" fmla="*/ 1314940 w 1539722"/>
                <a:gd name="connsiteY47" fmla="*/ 905638 h 1378673"/>
                <a:gd name="connsiteX48" fmla="*/ 1334015 w 1539722"/>
                <a:gd name="connsiteY48" fmla="*/ 915699 h 1378673"/>
                <a:gd name="connsiteX49" fmla="*/ 1350954 w 1539722"/>
                <a:gd name="connsiteY49" fmla="*/ 926980 h 1378673"/>
                <a:gd name="connsiteX50" fmla="*/ 1366062 w 1539722"/>
                <a:gd name="connsiteY50" fmla="*/ 939480 h 1378673"/>
                <a:gd name="connsiteX51" fmla="*/ 1378880 w 1539722"/>
                <a:gd name="connsiteY51" fmla="*/ 953200 h 1378673"/>
                <a:gd name="connsiteX52" fmla="*/ 1389715 w 1539722"/>
                <a:gd name="connsiteY52" fmla="*/ 968445 h 1378673"/>
                <a:gd name="connsiteX53" fmla="*/ 1394293 w 1539722"/>
                <a:gd name="connsiteY53" fmla="*/ 976524 h 1378673"/>
                <a:gd name="connsiteX54" fmla="*/ 1397650 w 1539722"/>
                <a:gd name="connsiteY54" fmla="*/ 982927 h 1378673"/>
                <a:gd name="connsiteX55" fmla="*/ 1402991 w 1539722"/>
                <a:gd name="connsiteY55" fmla="*/ 995885 h 1378673"/>
                <a:gd name="connsiteX56" fmla="*/ 1407111 w 1539722"/>
                <a:gd name="connsiteY56" fmla="*/ 1008995 h 1378673"/>
                <a:gd name="connsiteX57" fmla="*/ 1409858 w 1539722"/>
                <a:gd name="connsiteY57" fmla="*/ 1021953 h 1378673"/>
                <a:gd name="connsiteX58" fmla="*/ 1412452 w 1539722"/>
                <a:gd name="connsiteY58" fmla="*/ 1041008 h 1378673"/>
                <a:gd name="connsiteX59" fmla="*/ 1412758 w 1539722"/>
                <a:gd name="connsiteY59" fmla="*/ 1065095 h 1378673"/>
                <a:gd name="connsiteX60" fmla="*/ 1410774 w 1539722"/>
                <a:gd name="connsiteY60" fmla="*/ 1086437 h 1378673"/>
                <a:gd name="connsiteX61" fmla="*/ 1407569 w 1539722"/>
                <a:gd name="connsiteY61" fmla="*/ 1104273 h 1378673"/>
                <a:gd name="connsiteX62" fmla="*/ 1402991 w 1539722"/>
                <a:gd name="connsiteY62" fmla="*/ 1122414 h 1378673"/>
                <a:gd name="connsiteX63" fmla="*/ 1401770 w 1539722"/>
                <a:gd name="connsiteY63" fmla="*/ 1125158 h 1378673"/>
                <a:gd name="connsiteX64" fmla="*/ 1402228 w 1539722"/>
                <a:gd name="connsiteY64" fmla="*/ 1125158 h 1378673"/>
                <a:gd name="connsiteX65" fmla="*/ 1399481 w 1539722"/>
                <a:gd name="connsiteY65" fmla="*/ 1132628 h 1378673"/>
                <a:gd name="connsiteX66" fmla="*/ 1393072 w 1539722"/>
                <a:gd name="connsiteY66" fmla="*/ 1146957 h 1378673"/>
                <a:gd name="connsiteX67" fmla="*/ 1386052 w 1539722"/>
                <a:gd name="connsiteY67" fmla="*/ 1160372 h 1378673"/>
                <a:gd name="connsiteX68" fmla="*/ 1378117 w 1539722"/>
                <a:gd name="connsiteY68" fmla="*/ 1173178 h 1378673"/>
                <a:gd name="connsiteX69" fmla="*/ 1369419 w 1539722"/>
                <a:gd name="connsiteY69" fmla="*/ 1185221 h 1378673"/>
                <a:gd name="connsiteX70" fmla="*/ 1360110 w 1539722"/>
                <a:gd name="connsiteY70" fmla="*/ 1196349 h 1378673"/>
                <a:gd name="connsiteX71" fmla="*/ 1345003 w 1539722"/>
                <a:gd name="connsiteY71" fmla="*/ 1211746 h 1378673"/>
                <a:gd name="connsiteX72" fmla="*/ 1323333 w 1539722"/>
                <a:gd name="connsiteY72" fmla="*/ 1229277 h 1378673"/>
                <a:gd name="connsiteX73" fmla="*/ 1300596 w 1539722"/>
                <a:gd name="connsiteY73" fmla="*/ 1243455 h 1378673"/>
                <a:gd name="connsiteX74" fmla="*/ 1277248 w 1539722"/>
                <a:gd name="connsiteY74" fmla="*/ 1253973 h 1378673"/>
                <a:gd name="connsiteX75" fmla="*/ 1254052 w 1539722"/>
                <a:gd name="connsiteY75" fmla="*/ 1260833 h 1378673"/>
                <a:gd name="connsiteX76" fmla="*/ 1243065 w 1539722"/>
                <a:gd name="connsiteY76" fmla="*/ 1262815 h 1378673"/>
                <a:gd name="connsiteX77" fmla="*/ 1247796 w 1539722"/>
                <a:gd name="connsiteY77" fmla="*/ 1252754 h 1378673"/>
                <a:gd name="connsiteX78" fmla="*/ 1256036 w 1539722"/>
                <a:gd name="connsiteY78" fmla="*/ 1230649 h 1378673"/>
                <a:gd name="connsiteX79" fmla="*/ 1261987 w 1539722"/>
                <a:gd name="connsiteY79" fmla="*/ 1206411 h 1378673"/>
                <a:gd name="connsiteX80" fmla="*/ 1264124 w 1539722"/>
                <a:gd name="connsiteY80" fmla="*/ 1186745 h 1378673"/>
                <a:gd name="connsiteX81" fmla="*/ 1264582 w 1539722"/>
                <a:gd name="connsiteY81" fmla="*/ 1173330 h 1378673"/>
                <a:gd name="connsiteX82" fmla="*/ 1264276 w 1539722"/>
                <a:gd name="connsiteY82" fmla="*/ 1166470 h 1378673"/>
                <a:gd name="connsiteX83" fmla="*/ 1263514 w 1539722"/>
                <a:gd name="connsiteY83" fmla="*/ 1155952 h 1378673"/>
                <a:gd name="connsiteX84" fmla="*/ 1260156 w 1539722"/>
                <a:gd name="connsiteY84" fmla="*/ 1135372 h 1378673"/>
                <a:gd name="connsiteX85" fmla="*/ 1254052 w 1539722"/>
                <a:gd name="connsiteY85" fmla="*/ 1115249 h 1378673"/>
                <a:gd name="connsiteX86" fmla="*/ 1245812 w 1539722"/>
                <a:gd name="connsiteY86" fmla="*/ 1095584 h 1378673"/>
                <a:gd name="connsiteX87" fmla="*/ 1234824 w 1539722"/>
                <a:gd name="connsiteY87" fmla="*/ 1076375 h 1378673"/>
                <a:gd name="connsiteX88" fmla="*/ 1221396 w 1539722"/>
                <a:gd name="connsiteY88" fmla="*/ 1057320 h 1378673"/>
                <a:gd name="connsiteX89" fmla="*/ 1205830 w 1539722"/>
                <a:gd name="connsiteY89" fmla="*/ 1039027 h 1378673"/>
                <a:gd name="connsiteX90" fmla="*/ 1187671 w 1539722"/>
                <a:gd name="connsiteY90" fmla="*/ 1021191 h 1378673"/>
                <a:gd name="connsiteX91" fmla="*/ 1177446 w 1539722"/>
                <a:gd name="connsiteY91" fmla="*/ 1012349 h 1378673"/>
                <a:gd name="connsiteX92" fmla="*/ 1182482 w 1539722"/>
                <a:gd name="connsiteY92" fmla="*/ 1002135 h 1378673"/>
                <a:gd name="connsiteX93" fmla="*/ 1189349 w 1539722"/>
                <a:gd name="connsiteY93" fmla="*/ 981707 h 1378673"/>
                <a:gd name="connsiteX94" fmla="*/ 1193775 w 1539722"/>
                <a:gd name="connsiteY94" fmla="*/ 961890 h 1378673"/>
                <a:gd name="connsiteX95" fmla="*/ 1195758 w 1539722"/>
                <a:gd name="connsiteY95" fmla="*/ 943749 h 1378673"/>
                <a:gd name="connsiteX96" fmla="*/ 1196369 w 1539722"/>
                <a:gd name="connsiteY96" fmla="*/ 920272 h 1378673"/>
                <a:gd name="connsiteX97" fmla="*/ 1194538 w 1539722"/>
                <a:gd name="connsiteY97" fmla="*/ 900912 h 1378673"/>
                <a:gd name="connsiteX98" fmla="*/ 1194080 w 1539722"/>
                <a:gd name="connsiteY98" fmla="*/ 898778 h 1378673"/>
                <a:gd name="connsiteX99" fmla="*/ 1165238 w 1539722"/>
                <a:gd name="connsiteY99" fmla="*/ 904418 h 1378673"/>
                <a:gd name="connsiteX100" fmla="*/ 1166459 w 1539722"/>
                <a:gd name="connsiteY100" fmla="*/ 910211 h 1378673"/>
                <a:gd name="connsiteX101" fmla="*/ 1167375 w 1539722"/>
                <a:gd name="connsiteY101" fmla="*/ 938261 h 1378673"/>
                <a:gd name="connsiteX102" fmla="*/ 1165391 w 1539722"/>
                <a:gd name="connsiteY102" fmla="*/ 956554 h 1378673"/>
                <a:gd name="connsiteX103" fmla="*/ 1162644 w 1539722"/>
                <a:gd name="connsiteY103" fmla="*/ 969817 h 1378673"/>
                <a:gd name="connsiteX104" fmla="*/ 1158524 w 1539722"/>
                <a:gd name="connsiteY104" fmla="*/ 983537 h 1378673"/>
                <a:gd name="connsiteX105" fmla="*/ 1152572 w 1539722"/>
                <a:gd name="connsiteY105" fmla="*/ 997562 h 1378673"/>
                <a:gd name="connsiteX106" fmla="*/ 1144942 w 1539722"/>
                <a:gd name="connsiteY106" fmla="*/ 1011129 h 1378673"/>
                <a:gd name="connsiteX107" fmla="*/ 1134565 w 1539722"/>
                <a:gd name="connsiteY107" fmla="*/ 1024544 h 1378673"/>
                <a:gd name="connsiteX108" fmla="*/ 1121899 w 1539722"/>
                <a:gd name="connsiteY108" fmla="*/ 1037045 h 1378673"/>
                <a:gd name="connsiteX109" fmla="*/ 1106487 w 1539722"/>
                <a:gd name="connsiteY109" fmla="*/ 1048631 h 1378673"/>
                <a:gd name="connsiteX110" fmla="*/ 1088174 w 1539722"/>
                <a:gd name="connsiteY110" fmla="*/ 1058844 h 1378673"/>
                <a:gd name="connsiteX111" fmla="*/ 1066352 w 1539722"/>
                <a:gd name="connsiteY111" fmla="*/ 1067076 h 1378673"/>
                <a:gd name="connsiteX112" fmla="*/ 1053839 w 1539722"/>
                <a:gd name="connsiteY112" fmla="*/ 1070583 h 1378673"/>
                <a:gd name="connsiteX113" fmla="*/ 1061011 w 1539722"/>
                <a:gd name="connsiteY113" fmla="*/ 1098937 h 1378673"/>
                <a:gd name="connsiteX114" fmla="*/ 1070168 w 1539722"/>
                <a:gd name="connsiteY114" fmla="*/ 1096498 h 1378673"/>
                <a:gd name="connsiteX115" fmla="*/ 1086954 w 1539722"/>
                <a:gd name="connsiteY115" fmla="*/ 1091010 h 1378673"/>
                <a:gd name="connsiteX116" fmla="*/ 1102214 w 1539722"/>
                <a:gd name="connsiteY116" fmla="*/ 1084455 h 1378673"/>
                <a:gd name="connsiteX117" fmla="*/ 1115948 w 1539722"/>
                <a:gd name="connsiteY117" fmla="*/ 1077138 h 1378673"/>
                <a:gd name="connsiteX118" fmla="*/ 1128309 w 1539722"/>
                <a:gd name="connsiteY118" fmla="*/ 1069211 h 1378673"/>
                <a:gd name="connsiteX119" fmla="*/ 1139296 w 1539722"/>
                <a:gd name="connsiteY119" fmla="*/ 1060674 h 1378673"/>
                <a:gd name="connsiteX120" fmla="*/ 1149215 w 1539722"/>
                <a:gd name="connsiteY120" fmla="*/ 1051679 h 1378673"/>
                <a:gd name="connsiteX121" fmla="*/ 1157913 w 1539722"/>
                <a:gd name="connsiteY121" fmla="*/ 1042380 h 1378673"/>
                <a:gd name="connsiteX122" fmla="*/ 1161881 w 1539722"/>
                <a:gd name="connsiteY122" fmla="*/ 1037502 h 1378673"/>
                <a:gd name="connsiteX123" fmla="*/ 1170427 w 1539722"/>
                <a:gd name="connsiteY123" fmla="*/ 1044972 h 1378673"/>
                <a:gd name="connsiteX124" fmla="*/ 1185687 w 1539722"/>
                <a:gd name="connsiteY124" fmla="*/ 1060369 h 1378673"/>
                <a:gd name="connsiteX125" fmla="*/ 1198810 w 1539722"/>
                <a:gd name="connsiteY125" fmla="*/ 1076223 h 1378673"/>
                <a:gd name="connsiteX126" fmla="*/ 1210103 w 1539722"/>
                <a:gd name="connsiteY126" fmla="*/ 1092230 h 1378673"/>
                <a:gd name="connsiteX127" fmla="*/ 1219259 w 1539722"/>
                <a:gd name="connsiteY127" fmla="*/ 1108389 h 1378673"/>
                <a:gd name="connsiteX128" fmla="*/ 1226431 w 1539722"/>
                <a:gd name="connsiteY128" fmla="*/ 1125005 h 1378673"/>
                <a:gd name="connsiteX129" fmla="*/ 1231467 w 1539722"/>
                <a:gd name="connsiteY129" fmla="*/ 1141774 h 1378673"/>
                <a:gd name="connsiteX130" fmla="*/ 1234519 w 1539722"/>
                <a:gd name="connsiteY130" fmla="*/ 1159000 h 1378673"/>
                <a:gd name="connsiteX131" fmla="*/ 1235130 w 1539722"/>
                <a:gd name="connsiteY131" fmla="*/ 1167690 h 1378673"/>
                <a:gd name="connsiteX132" fmla="*/ 1235282 w 1539722"/>
                <a:gd name="connsiteY132" fmla="*/ 1174550 h 1378673"/>
                <a:gd name="connsiteX133" fmla="*/ 1234672 w 1539722"/>
                <a:gd name="connsiteY133" fmla="*/ 1188117 h 1378673"/>
                <a:gd name="connsiteX134" fmla="*/ 1232841 w 1539722"/>
                <a:gd name="connsiteY134" fmla="*/ 1201380 h 1378673"/>
                <a:gd name="connsiteX135" fmla="*/ 1230094 w 1539722"/>
                <a:gd name="connsiteY135" fmla="*/ 1214033 h 1378673"/>
                <a:gd name="connsiteX136" fmla="*/ 1224448 w 1539722"/>
                <a:gd name="connsiteY136" fmla="*/ 1232021 h 1378673"/>
                <a:gd name="connsiteX137" fmla="*/ 1214681 w 1539722"/>
                <a:gd name="connsiteY137" fmla="*/ 1253669 h 1378673"/>
                <a:gd name="connsiteX138" fmla="*/ 1209493 w 1539722"/>
                <a:gd name="connsiteY138" fmla="*/ 1263120 h 1378673"/>
                <a:gd name="connsiteX139" fmla="*/ 1208424 w 1539722"/>
                <a:gd name="connsiteY139" fmla="*/ 1262815 h 1378673"/>
                <a:gd name="connsiteX140" fmla="*/ 1207356 w 1539722"/>
                <a:gd name="connsiteY140" fmla="*/ 1262663 h 1378673"/>
                <a:gd name="connsiteX141" fmla="*/ 1203846 w 1539722"/>
                <a:gd name="connsiteY141" fmla="*/ 1269370 h 1378673"/>
                <a:gd name="connsiteX142" fmla="*/ 1195301 w 1539722"/>
                <a:gd name="connsiteY142" fmla="*/ 1282176 h 1378673"/>
                <a:gd name="connsiteX143" fmla="*/ 1185382 w 1539722"/>
                <a:gd name="connsiteY143" fmla="*/ 1294524 h 1378673"/>
                <a:gd name="connsiteX144" fmla="*/ 1174394 w 1539722"/>
                <a:gd name="connsiteY144" fmla="*/ 1306110 h 1378673"/>
                <a:gd name="connsiteX145" fmla="*/ 1162034 w 1539722"/>
                <a:gd name="connsiteY145" fmla="*/ 1317238 h 1378673"/>
                <a:gd name="connsiteX146" fmla="*/ 1148605 w 1539722"/>
                <a:gd name="connsiteY146" fmla="*/ 1327452 h 1378673"/>
                <a:gd name="connsiteX147" fmla="*/ 1134413 w 1539722"/>
                <a:gd name="connsiteY147" fmla="*/ 1336903 h 1378673"/>
                <a:gd name="connsiteX148" fmla="*/ 1119153 w 1539722"/>
                <a:gd name="connsiteY148" fmla="*/ 1345745 h 1378673"/>
                <a:gd name="connsiteX149" fmla="*/ 1103282 w 1539722"/>
                <a:gd name="connsiteY149" fmla="*/ 1353367 h 1378673"/>
                <a:gd name="connsiteX150" fmla="*/ 1086801 w 1539722"/>
                <a:gd name="connsiteY150" fmla="*/ 1360227 h 1378673"/>
                <a:gd name="connsiteX151" fmla="*/ 1069710 w 1539722"/>
                <a:gd name="connsiteY151" fmla="*/ 1366173 h 1378673"/>
                <a:gd name="connsiteX152" fmla="*/ 1052313 w 1539722"/>
                <a:gd name="connsiteY152" fmla="*/ 1370898 h 1378673"/>
                <a:gd name="connsiteX153" fmla="*/ 1034764 w 1539722"/>
                <a:gd name="connsiteY153" fmla="*/ 1374710 h 1378673"/>
                <a:gd name="connsiteX154" fmla="*/ 1016757 w 1539722"/>
                <a:gd name="connsiteY154" fmla="*/ 1377301 h 1378673"/>
                <a:gd name="connsiteX155" fmla="*/ 998903 w 1539722"/>
                <a:gd name="connsiteY155" fmla="*/ 1378673 h 1378673"/>
                <a:gd name="connsiteX156" fmla="*/ 980896 w 1539722"/>
                <a:gd name="connsiteY156" fmla="*/ 1378673 h 1378673"/>
                <a:gd name="connsiteX157" fmla="*/ 963347 w 1539722"/>
                <a:gd name="connsiteY157" fmla="*/ 1377454 h 1378673"/>
                <a:gd name="connsiteX158" fmla="*/ 945950 w 1539722"/>
                <a:gd name="connsiteY158" fmla="*/ 1374862 h 1378673"/>
                <a:gd name="connsiteX159" fmla="*/ 928706 w 1539722"/>
                <a:gd name="connsiteY159" fmla="*/ 1370898 h 1378673"/>
                <a:gd name="connsiteX160" fmla="*/ 912225 w 1539722"/>
                <a:gd name="connsiteY160" fmla="*/ 1365410 h 1378673"/>
                <a:gd name="connsiteX161" fmla="*/ 896202 w 1539722"/>
                <a:gd name="connsiteY161" fmla="*/ 1358550 h 1378673"/>
                <a:gd name="connsiteX162" fmla="*/ 881095 w 1539722"/>
                <a:gd name="connsiteY162" fmla="*/ 1349861 h 1378673"/>
                <a:gd name="connsiteX163" fmla="*/ 866598 w 1539722"/>
                <a:gd name="connsiteY163" fmla="*/ 1339800 h 1378673"/>
                <a:gd name="connsiteX164" fmla="*/ 853169 w 1539722"/>
                <a:gd name="connsiteY164" fmla="*/ 1327757 h 1378673"/>
                <a:gd name="connsiteX165" fmla="*/ 840655 w 1539722"/>
                <a:gd name="connsiteY165" fmla="*/ 1314037 h 1378673"/>
                <a:gd name="connsiteX166" fmla="*/ 829363 w 1539722"/>
                <a:gd name="connsiteY166" fmla="*/ 1298640 h 1378673"/>
                <a:gd name="connsiteX167" fmla="*/ 819444 w 1539722"/>
                <a:gd name="connsiteY167" fmla="*/ 1281261 h 1378673"/>
                <a:gd name="connsiteX168" fmla="*/ 810745 w 1539722"/>
                <a:gd name="connsiteY168" fmla="*/ 1262053 h 1378673"/>
                <a:gd name="connsiteX169" fmla="*/ 803878 w 1539722"/>
                <a:gd name="connsiteY169" fmla="*/ 1241016 h 1378673"/>
                <a:gd name="connsiteX170" fmla="*/ 798385 w 1539722"/>
                <a:gd name="connsiteY170" fmla="*/ 1217844 h 1378673"/>
                <a:gd name="connsiteX171" fmla="*/ 794570 w 1539722"/>
                <a:gd name="connsiteY171" fmla="*/ 1192538 h 1378673"/>
                <a:gd name="connsiteX172" fmla="*/ 792586 w 1539722"/>
                <a:gd name="connsiteY172" fmla="*/ 1165251 h 1378673"/>
                <a:gd name="connsiteX173" fmla="*/ 792433 w 1539722"/>
                <a:gd name="connsiteY173" fmla="*/ 1150616 h 1378673"/>
                <a:gd name="connsiteX174" fmla="*/ 792433 w 1539722"/>
                <a:gd name="connsiteY174" fmla="*/ 1125005 h 1378673"/>
                <a:gd name="connsiteX175" fmla="*/ 796248 w 1539722"/>
                <a:gd name="connsiteY175" fmla="*/ 1130036 h 1378673"/>
                <a:gd name="connsiteX176" fmla="*/ 804641 w 1539722"/>
                <a:gd name="connsiteY176" fmla="*/ 1139792 h 1378673"/>
                <a:gd name="connsiteX177" fmla="*/ 813950 w 1539722"/>
                <a:gd name="connsiteY177" fmla="*/ 1149092 h 1378673"/>
                <a:gd name="connsiteX178" fmla="*/ 824480 w 1539722"/>
                <a:gd name="connsiteY178" fmla="*/ 1157933 h 1378673"/>
                <a:gd name="connsiteX179" fmla="*/ 830126 w 1539722"/>
                <a:gd name="connsiteY179" fmla="*/ 1161897 h 1378673"/>
                <a:gd name="connsiteX180" fmla="*/ 835162 w 1539722"/>
                <a:gd name="connsiteY180" fmla="*/ 1165251 h 1378673"/>
                <a:gd name="connsiteX181" fmla="*/ 845386 w 1539722"/>
                <a:gd name="connsiteY181" fmla="*/ 1171196 h 1378673"/>
                <a:gd name="connsiteX182" fmla="*/ 856068 w 1539722"/>
                <a:gd name="connsiteY182" fmla="*/ 1176379 h 1378673"/>
                <a:gd name="connsiteX183" fmla="*/ 867208 w 1539722"/>
                <a:gd name="connsiteY183" fmla="*/ 1180495 h 1378673"/>
                <a:gd name="connsiteX184" fmla="*/ 884604 w 1539722"/>
                <a:gd name="connsiteY184" fmla="*/ 1185221 h 1378673"/>
                <a:gd name="connsiteX185" fmla="*/ 909326 w 1539722"/>
                <a:gd name="connsiteY185" fmla="*/ 1188727 h 1378673"/>
                <a:gd name="connsiteX186" fmla="*/ 922297 w 1539722"/>
                <a:gd name="connsiteY186" fmla="*/ 1189032 h 1378673"/>
                <a:gd name="connsiteX187" fmla="*/ 933589 w 1539722"/>
                <a:gd name="connsiteY187" fmla="*/ 1188727 h 1378673"/>
                <a:gd name="connsiteX188" fmla="*/ 956937 w 1539722"/>
                <a:gd name="connsiteY188" fmla="*/ 1186441 h 1378673"/>
                <a:gd name="connsiteX189" fmla="*/ 969298 w 1539722"/>
                <a:gd name="connsiteY189" fmla="*/ 1184306 h 1378673"/>
                <a:gd name="connsiteX190" fmla="*/ 972197 w 1539722"/>
                <a:gd name="connsiteY190" fmla="*/ 1193148 h 1378673"/>
                <a:gd name="connsiteX191" fmla="*/ 979675 w 1539722"/>
                <a:gd name="connsiteY191" fmla="*/ 1209155 h 1378673"/>
                <a:gd name="connsiteX192" fmla="*/ 988678 w 1539722"/>
                <a:gd name="connsiteY192" fmla="*/ 1223027 h 1378673"/>
                <a:gd name="connsiteX193" fmla="*/ 997987 w 1539722"/>
                <a:gd name="connsiteY193" fmla="*/ 1234765 h 1378673"/>
                <a:gd name="connsiteX194" fmla="*/ 1010958 w 1539722"/>
                <a:gd name="connsiteY194" fmla="*/ 1248485 h 1378673"/>
                <a:gd name="connsiteX195" fmla="*/ 1023014 w 1539722"/>
                <a:gd name="connsiteY195" fmla="*/ 1258394 h 1378673"/>
                <a:gd name="connsiteX196" fmla="*/ 1024692 w 1539722"/>
                <a:gd name="connsiteY196" fmla="*/ 1259157 h 1378673"/>
                <a:gd name="connsiteX197" fmla="*/ 1040410 w 1539722"/>
                <a:gd name="connsiteY197" fmla="*/ 1234613 h 1378673"/>
                <a:gd name="connsiteX198" fmla="*/ 1036443 w 1539722"/>
                <a:gd name="connsiteY198" fmla="*/ 1232021 h 1378673"/>
                <a:gd name="connsiteX199" fmla="*/ 1020267 w 1539722"/>
                <a:gd name="connsiteY199" fmla="*/ 1216625 h 1378673"/>
                <a:gd name="connsiteX200" fmla="*/ 1011111 w 1539722"/>
                <a:gd name="connsiteY200" fmla="*/ 1205039 h 1378673"/>
                <a:gd name="connsiteX201" fmla="*/ 1005617 w 1539722"/>
                <a:gd name="connsiteY201" fmla="*/ 1195740 h 1378673"/>
                <a:gd name="connsiteX202" fmla="*/ 1000429 w 1539722"/>
                <a:gd name="connsiteY202" fmla="*/ 1185221 h 1378673"/>
                <a:gd name="connsiteX203" fmla="*/ 996614 w 1539722"/>
                <a:gd name="connsiteY203" fmla="*/ 1173635 h 1378673"/>
                <a:gd name="connsiteX204" fmla="*/ 993714 w 1539722"/>
                <a:gd name="connsiteY204" fmla="*/ 1160677 h 1378673"/>
                <a:gd name="connsiteX205" fmla="*/ 992799 w 1539722"/>
                <a:gd name="connsiteY205" fmla="*/ 1146652 h 1378673"/>
                <a:gd name="connsiteX206" fmla="*/ 993714 w 1539722"/>
                <a:gd name="connsiteY206" fmla="*/ 1131256 h 1378673"/>
                <a:gd name="connsiteX207" fmla="*/ 996919 w 1539722"/>
                <a:gd name="connsiteY207" fmla="*/ 1114944 h 1378673"/>
                <a:gd name="connsiteX208" fmla="*/ 1003023 w 1539722"/>
                <a:gd name="connsiteY208" fmla="*/ 1097260 h 1378673"/>
                <a:gd name="connsiteX209" fmla="*/ 1012179 w 1539722"/>
                <a:gd name="connsiteY209" fmla="*/ 1078510 h 1378673"/>
                <a:gd name="connsiteX210" fmla="*/ 1018130 w 1539722"/>
                <a:gd name="connsiteY210" fmla="*/ 1068601 h 1378673"/>
                <a:gd name="connsiteX211" fmla="*/ 993256 w 1539722"/>
                <a:gd name="connsiteY211" fmla="*/ 1053204 h 1378673"/>
                <a:gd name="connsiteX212" fmla="*/ 988831 w 1539722"/>
                <a:gd name="connsiteY212" fmla="*/ 1060521 h 1378673"/>
                <a:gd name="connsiteX213" fmla="*/ 981048 w 1539722"/>
                <a:gd name="connsiteY213" fmla="*/ 1074851 h 1378673"/>
                <a:gd name="connsiteX214" fmla="*/ 974944 w 1539722"/>
                <a:gd name="connsiteY214" fmla="*/ 1088571 h 1378673"/>
                <a:gd name="connsiteX215" fmla="*/ 970214 w 1539722"/>
                <a:gd name="connsiteY215" fmla="*/ 1101834 h 1378673"/>
                <a:gd name="connsiteX216" fmla="*/ 966856 w 1539722"/>
                <a:gd name="connsiteY216" fmla="*/ 1114639 h 1378673"/>
                <a:gd name="connsiteX217" fmla="*/ 964720 w 1539722"/>
                <a:gd name="connsiteY217" fmla="*/ 1126987 h 1378673"/>
                <a:gd name="connsiteX218" fmla="*/ 963499 w 1539722"/>
                <a:gd name="connsiteY218" fmla="*/ 1138725 h 1378673"/>
                <a:gd name="connsiteX219" fmla="*/ 963347 w 1539722"/>
                <a:gd name="connsiteY219" fmla="*/ 1150006 h 1378673"/>
                <a:gd name="connsiteX220" fmla="*/ 963652 w 1539722"/>
                <a:gd name="connsiteY220" fmla="*/ 1155342 h 1378673"/>
                <a:gd name="connsiteX221" fmla="*/ 954953 w 1539722"/>
                <a:gd name="connsiteY221" fmla="*/ 1157019 h 1378673"/>
                <a:gd name="connsiteX222" fmla="*/ 938015 w 1539722"/>
                <a:gd name="connsiteY222" fmla="*/ 1159153 h 1378673"/>
                <a:gd name="connsiteX223" fmla="*/ 921839 w 1539722"/>
                <a:gd name="connsiteY223" fmla="*/ 1159763 h 1378673"/>
                <a:gd name="connsiteX224" fmla="*/ 906579 w 1539722"/>
                <a:gd name="connsiteY224" fmla="*/ 1159000 h 1378673"/>
                <a:gd name="connsiteX225" fmla="*/ 891929 w 1539722"/>
                <a:gd name="connsiteY225" fmla="*/ 1156714 h 1378673"/>
                <a:gd name="connsiteX226" fmla="*/ 878043 w 1539722"/>
                <a:gd name="connsiteY226" fmla="*/ 1153208 h 1378673"/>
                <a:gd name="connsiteX227" fmla="*/ 865072 w 1539722"/>
                <a:gd name="connsiteY227" fmla="*/ 1148329 h 1378673"/>
                <a:gd name="connsiteX228" fmla="*/ 852711 w 1539722"/>
                <a:gd name="connsiteY228" fmla="*/ 1141774 h 1378673"/>
                <a:gd name="connsiteX229" fmla="*/ 847065 w 1539722"/>
                <a:gd name="connsiteY229" fmla="*/ 1137963 h 1378673"/>
                <a:gd name="connsiteX230" fmla="*/ 841418 w 1539722"/>
                <a:gd name="connsiteY230" fmla="*/ 1134000 h 1378673"/>
                <a:gd name="connsiteX231" fmla="*/ 831652 w 1539722"/>
                <a:gd name="connsiteY231" fmla="*/ 1125615 h 1378673"/>
                <a:gd name="connsiteX232" fmla="*/ 822954 w 1539722"/>
                <a:gd name="connsiteY232" fmla="*/ 1116316 h 1378673"/>
                <a:gd name="connsiteX233" fmla="*/ 815171 w 1539722"/>
                <a:gd name="connsiteY233" fmla="*/ 1106560 h 1378673"/>
                <a:gd name="connsiteX234" fmla="*/ 805404 w 1539722"/>
                <a:gd name="connsiteY234" fmla="*/ 1091315 h 1378673"/>
                <a:gd name="connsiteX235" fmla="*/ 795943 w 1539722"/>
                <a:gd name="connsiteY235" fmla="*/ 1071650 h 1378673"/>
                <a:gd name="connsiteX236" fmla="*/ 792433 w 1539722"/>
                <a:gd name="connsiteY236" fmla="*/ 1062351 h 1378673"/>
                <a:gd name="connsiteX237" fmla="*/ 792433 w 1539722"/>
                <a:gd name="connsiteY237" fmla="*/ 752736 h 1378673"/>
                <a:gd name="connsiteX238" fmla="*/ 803726 w 1539722"/>
                <a:gd name="connsiteY238" fmla="*/ 763712 h 1378673"/>
                <a:gd name="connsiteX239" fmla="*/ 822954 w 1539722"/>
                <a:gd name="connsiteY239" fmla="*/ 780176 h 1378673"/>
                <a:gd name="connsiteX240" fmla="*/ 836993 w 1539722"/>
                <a:gd name="connsiteY240" fmla="*/ 790389 h 1378673"/>
                <a:gd name="connsiteX241" fmla="*/ 851948 w 1539722"/>
                <a:gd name="connsiteY241" fmla="*/ 799993 h 1378673"/>
                <a:gd name="connsiteX242" fmla="*/ 867971 w 1539722"/>
                <a:gd name="connsiteY242" fmla="*/ 808073 h 1378673"/>
                <a:gd name="connsiteX243" fmla="*/ 885062 w 1539722"/>
                <a:gd name="connsiteY243" fmla="*/ 814781 h 1378673"/>
                <a:gd name="connsiteX244" fmla="*/ 902916 w 1539722"/>
                <a:gd name="connsiteY244" fmla="*/ 819659 h 1378673"/>
                <a:gd name="connsiteX245" fmla="*/ 912072 w 1539722"/>
                <a:gd name="connsiteY245" fmla="*/ 821336 h 1378673"/>
                <a:gd name="connsiteX246" fmla="*/ 924891 w 1539722"/>
                <a:gd name="connsiteY246" fmla="*/ 823317 h 1378673"/>
                <a:gd name="connsiteX247" fmla="*/ 949612 w 1539722"/>
                <a:gd name="connsiteY247" fmla="*/ 824994 h 1378673"/>
                <a:gd name="connsiteX248" fmla="*/ 961363 w 1539722"/>
                <a:gd name="connsiteY248" fmla="*/ 825147 h 1378673"/>
                <a:gd name="connsiteX249" fmla="*/ 970671 w 1539722"/>
                <a:gd name="connsiteY249" fmla="*/ 825147 h 1378673"/>
                <a:gd name="connsiteX250" fmla="*/ 988373 w 1539722"/>
                <a:gd name="connsiteY250" fmla="*/ 824080 h 1378673"/>
                <a:gd name="connsiteX251" fmla="*/ 1005465 w 1539722"/>
                <a:gd name="connsiteY251" fmla="*/ 821488 h 1378673"/>
                <a:gd name="connsiteX252" fmla="*/ 1021488 w 1539722"/>
                <a:gd name="connsiteY252" fmla="*/ 817677 h 1378673"/>
                <a:gd name="connsiteX253" fmla="*/ 1036900 w 1539722"/>
                <a:gd name="connsiteY253" fmla="*/ 812951 h 1378673"/>
                <a:gd name="connsiteX254" fmla="*/ 1051550 w 1539722"/>
                <a:gd name="connsiteY254" fmla="*/ 806701 h 1378673"/>
                <a:gd name="connsiteX255" fmla="*/ 1065132 w 1539722"/>
                <a:gd name="connsiteY255" fmla="*/ 799384 h 1378673"/>
                <a:gd name="connsiteX256" fmla="*/ 1078255 w 1539722"/>
                <a:gd name="connsiteY256" fmla="*/ 790847 h 1378673"/>
                <a:gd name="connsiteX257" fmla="*/ 1084359 w 1539722"/>
                <a:gd name="connsiteY257" fmla="*/ 785969 h 1378673"/>
                <a:gd name="connsiteX258" fmla="*/ 1084817 w 1539722"/>
                <a:gd name="connsiteY258" fmla="*/ 785664 h 1378673"/>
                <a:gd name="connsiteX259" fmla="*/ 1085122 w 1539722"/>
                <a:gd name="connsiteY259" fmla="*/ 785359 h 1378673"/>
                <a:gd name="connsiteX260" fmla="*/ 1084512 w 1539722"/>
                <a:gd name="connsiteY260" fmla="*/ 786731 h 1378673"/>
                <a:gd name="connsiteX261" fmla="*/ 1090464 w 1539722"/>
                <a:gd name="connsiteY261" fmla="*/ 788865 h 1378673"/>
                <a:gd name="connsiteX262" fmla="*/ 1121594 w 1539722"/>
                <a:gd name="connsiteY262" fmla="*/ 796640 h 1378673"/>
                <a:gd name="connsiteX263" fmla="*/ 1142501 w 1539722"/>
                <a:gd name="connsiteY263" fmla="*/ 799536 h 1378673"/>
                <a:gd name="connsiteX264" fmla="*/ 1157913 w 1539722"/>
                <a:gd name="connsiteY264" fmla="*/ 800451 h 1378673"/>
                <a:gd name="connsiteX265" fmla="*/ 1166001 w 1539722"/>
                <a:gd name="connsiteY265" fmla="*/ 800451 h 1378673"/>
                <a:gd name="connsiteX266" fmla="*/ 1175920 w 1539722"/>
                <a:gd name="connsiteY266" fmla="*/ 800451 h 1378673"/>
                <a:gd name="connsiteX267" fmla="*/ 1196064 w 1539722"/>
                <a:gd name="connsiteY267" fmla="*/ 798621 h 1378673"/>
                <a:gd name="connsiteX268" fmla="*/ 1216665 w 1539722"/>
                <a:gd name="connsiteY268" fmla="*/ 794048 h 1378673"/>
                <a:gd name="connsiteX269" fmla="*/ 1237266 w 1539722"/>
                <a:gd name="connsiteY269" fmla="*/ 786731 h 1378673"/>
                <a:gd name="connsiteX270" fmla="*/ 1247185 w 1539722"/>
                <a:gd name="connsiteY270" fmla="*/ 781548 h 1378673"/>
                <a:gd name="connsiteX271" fmla="*/ 1253747 w 1539722"/>
                <a:gd name="connsiteY271" fmla="*/ 777736 h 1378673"/>
                <a:gd name="connsiteX272" fmla="*/ 1265497 w 1539722"/>
                <a:gd name="connsiteY272" fmla="*/ 769504 h 1378673"/>
                <a:gd name="connsiteX273" fmla="*/ 1276637 w 1539722"/>
                <a:gd name="connsiteY273" fmla="*/ 759748 h 1378673"/>
                <a:gd name="connsiteX274" fmla="*/ 1286709 w 1539722"/>
                <a:gd name="connsiteY274" fmla="*/ 748924 h 1378673"/>
                <a:gd name="connsiteX275" fmla="*/ 1295560 w 1539722"/>
                <a:gd name="connsiteY275" fmla="*/ 736881 h 1378673"/>
                <a:gd name="connsiteX276" fmla="*/ 1303495 w 1539722"/>
                <a:gd name="connsiteY276" fmla="*/ 723466 h 1378673"/>
                <a:gd name="connsiteX277" fmla="*/ 1310362 w 1539722"/>
                <a:gd name="connsiteY277" fmla="*/ 708984 h 1378673"/>
                <a:gd name="connsiteX278" fmla="*/ 1316314 w 1539722"/>
                <a:gd name="connsiteY278" fmla="*/ 693282 h 1378673"/>
                <a:gd name="connsiteX279" fmla="*/ 1318908 w 1539722"/>
                <a:gd name="connsiteY279" fmla="*/ 684898 h 1378673"/>
                <a:gd name="connsiteX280" fmla="*/ 1325012 w 1539722"/>
                <a:gd name="connsiteY280" fmla="*/ 686727 h 1378673"/>
                <a:gd name="connsiteX281" fmla="*/ 1337983 w 1539722"/>
                <a:gd name="connsiteY281" fmla="*/ 689624 h 1378673"/>
                <a:gd name="connsiteX282" fmla="*/ 1351564 w 1539722"/>
                <a:gd name="connsiteY282" fmla="*/ 691605 h 1378673"/>
                <a:gd name="connsiteX283" fmla="*/ 1365756 w 1539722"/>
                <a:gd name="connsiteY283" fmla="*/ 692672 h 1378673"/>
                <a:gd name="connsiteX284" fmla="*/ 1373386 w 1539722"/>
                <a:gd name="connsiteY284" fmla="*/ 692825 h 1378673"/>
                <a:gd name="connsiteX285" fmla="*/ 1382237 w 1539722"/>
                <a:gd name="connsiteY285" fmla="*/ 692977 h 1378673"/>
                <a:gd name="connsiteX286" fmla="*/ 1401007 w 1539722"/>
                <a:gd name="connsiteY286" fmla="*/ 691605 h 1378673"/>
                <a:gd name="connsiteX287" fmla="*/ 1420235 w 1539722"/>
                <a:gd name="connsiteY287" fmla="*/ 687947 h 1378673"/>
                <a:gd name="connsiteX288" fmla="*/ 1439463 w 1539722"/>
                <a:gd name="connsiteY288" fmla="*/ 681391 h 1378673"/>
                <a:gd name="connsiteX289" fmla="*/ 1449077 w 1539722"/>
                <a:gd name="connsiteY289" fmla="*/ 676666 h 1378673"/>
                <a:gd name="connsiteX290" fmla="*/ 1454570 w 1539722"/>
                <a:gd name="connsiteY290" fmla="*/ 673464 h 1378673"/>
                <a:gd name="connsiteX291" fmla="*/ 1465558 w 1539722"/>
                <a:gd name="connsiteY291" fmla="*/ 666604 h 1378673"/>
                <a:gd name="connsiteX292" fmla="*/ 1475172 w 1539722"/>
                <a:gd name="connsiteY292" fmla="*/ 658982 h 1378673"/>
                <a:gd name="connsiteX293" fmla="*/ 1484022 w 1539722"/>
                <a:gd name="connsiteY293" fmla="*/ 650903 h 1378673"/>
                <a:gd name="connsiteX294" fmla="*/ 152630 w 1539722"/>
                <a:gd name="connsiteY294" fmla="*/ 624063 h 1378673"/>
                <a:gd name="connsiteX295" fmla="*/ 170927 w 1539722"/>
                <a:gd name="connsiteY295" fmla="*/ 625435 h 1378673"/>
                <a:gd name="connsiteX296" fmla="*/ 180228 w 1539722"/>
                <a:gd name="connsiteY296" fmla="*/ 627111 h 1378673"/>
                <a:gd name="connsiteX297" fmla="*/ 186022 w 1539722"/>
                <a:gd name="connsiteY297" fmla="*/ 628636 h 1378673"/>
                <a:gd name="connsiteX298" fmla="*/ 197000 w 1539722"/>
                <a:gd name="connsiteY298" fmla="*/ 632141 h 1378673"/>
                <a:gd name="connsiteX299" fmla="*/ 207826 w 1539722"/>
                <a:gd name="connsiteY299" fmla="*/ 637018 h 1378673"/>
                <a:gd name="connsiteX300" fmla="*/ 218195 w 1539722"/>
                <a:gd name="connsiteY300" fmla="*/ 643115 h 1378673"/>
                <a:gd name="connsiteX301" fmla="*/ 227648 w 1539722"/>
                <a:gd name="connsiteY301" fmla="*/ 650431 h 1378673"/>
                <a:gd name="connsiteX302" fmla="*/ 236797 w 1539722"/>
                <a:gd name="connsiteY302" fmla="*/ 658814 h 1378673"/>
                <a:gd name="connsiteX303" fmla="*/ 244878 w 1539722"/>
                <a:gd name="connsiteY303" fmla="*/ 667806 h 1378673"/>
                <a:gd name="connsiteX304" fmla="*/ 251892 w 1539722"/>
                <a:gd name="connsiteY304" fmla="*/ 678018 h 1378673"/>
                <a:gd name="connsiteX305" fmla="*/ 255094 w 1539722"/>
                <a:gd name="connsiteY305" fmla="*/ 683353 h 1378673"/>
                <a:gd name="connsiteX306" fmla="*/ 259668 w 1539722"/>
                <a:gd name="connsiteY306" fmla="*/ 691736 h 1378673"/>
                <a:gd name="connsiteX307" fmla="*/ 265767 w 1539722"/>
                <a:gd name="connsiteY307" fmla="*/ 708501 h 1378673"/>
                <a:gd name="connsiteX308" fmla="*/ 268512 w 1539722"/>
                <a:gd name="connsiteY308" fmla="*/ 725115 h 1378673"/>
                <a:gd name="connsiteX309" fmla="*/ 268207 w 1539722"/>
                <a:gd name="connsiteY309" fmla="*/ 736698 h 1378673"/>
                <a:gd name="connsiteX310" fmla="*/ 266835 w 1539722"/>
                <a:gd name="connsiteY310" fmla="*/ 743709 h 1378673"/>
                <a:gd name="connsiteX311" fmla="*/ 265767 w 1539722"/>
                <a:gd name="connsiteY311" fmla="*/ 747063 h 1378673"/>
                <a:gd name="connsiteX312" fmla="*/ 257686 w 1539722"/>
                <a:gd name="connsiteY312" fmla="*/ 770535 h 1378673"/>
                <a:gd name="connsiteX313" fmla="*/ 282235 w 1539722"/>
                <a:gd name="connsiteY313" fmla="*/ 766267 h 1378673"/>
                <a:gd name="connsiteX314" fmla="*/ 292908 w 1539722"/>
                <a:gd name="connsiteY314" fmla="*/ 764438 h 1378673"/>
                <a:gd name="connsiteX315" fmla="*/ 316542 w 1539722"/>
                <a:gd name="connsiteY315" fmla="*/ 762304 h 1378673"/>
                <a:gd name="connsiteX316" fmla="*/ 342311 w 1539722"/>
                <a:gd name="connsiteY316" fmla="*/ 762761 h 1378673"/>
                <a:gd name="connsiteX317" fmla="*/ 362285 w 1539722"/>
                <a:gd name="connsiteY317" fmla="*/ 765505 h 1378673"/>
                <a:gd name="connsiteX318" fmla="*/ 375551 w 1539722"/>
                <a:gd name="connsiteY318" fmla="*/ 768706 h 1378673"/>
                <a:gd name="connsiteX319" fmla="*/ 388511 w 1539722"/>
                <a:gd name="connsiteY319" fmla="*/ 773126 h 1378673"/>
                <a:gd name="connsiteX320" fmla="*/ 401319 w 1539722"/>
                <a:gd name="connsiteY320" fmla="*/ 778917 h 1378673"/>
                <a:gd name="connsiteX321" fmla="*/ 413670 w 1539722"/>
                <a:gd name="connsiteY321" fmla="*/ 786386 h 1378673"/>
                <a:gd name="connsiteX322" fmla="*/ 425411 w 1539722"/>
                <a:gd name="connsiteY322" fmla="*/ 795531 h 1378673"/>
                <a:gd name="connsiteX323" fmla="*/ 436541 w 1539722"/>
                <a:gd name="connsiteY323" fmla="*/ 806352 h 1378673"/>
                <a:gd name="connsiteX324" fmla="*/ 446605 w 1539722"/>
                <a:gd name="connsiteY324" fmla="*/ 819155 h 1378673"/>
                <a:gd name="connsiteX325" fmla="*/ 455906 w 1539722"/>
                <a:gd name="connsiteY325" fmla="*/ 834092 h 1378673"/>
                <a:gd name="connsiteX326" fmla="*/ 463987 w 1539722"/>
                <a:gd name="connsiteY326" fmla="*/ 851162 h 1378673"/>
                <a:gd name="connsiteX327" fmla="*/ 467342 w 1539722"/>
                <a:gd name="connsiteY327" fmla="*/ 860765 h 1378673"/>
                <a:gd name="connsiteX328" fmla="*/ 460023 w 1539722"/>
                <a:gd name="connsiteY328" fmla="*/ 859698 h 1378673"/>
                <a:gd name="connsiteX329" fmla="*/ 445233 w 1539722"/>
                <a:gd name="connsiteY329" fmla="*/ 858936 h 1378673"/>
                <a:gd name="connsiteX330" fmla="*/ 430595 w 1539722"/>
                <a:gd name="connsiteY330" fmla="*/ 859241 h 1378673"/>
                <a:gd name="connsiteX331" fmla="*/ 416567 w 1539722"/>
                <a:gd name="connsiteY331" fmla="*/ 860765 h 1378673"/>
                <a:gd name="connsiteX332" fmla="*/ 403149 w 1539722"/>
                <a:gd name="connsiteY332" fmla="*/ 863051 h 1378673"/>
                <a:gd name="connsiteX333" fmla="*/ 390493 w 1539722"/>
                <a:gd name="connsiteY333" fmla="*/ 866252 h 1378673"/>
                <a:gd name="connsiteX334" fmla="*/ 378905 w 1539722"/>
                <a:gd name="connsiteY334" fmla="*/ 870214 h 1378673"/>
                <a:gd name="connsiteX335" fmla="*/ 368384 w 1539722"/>
                <a:gd name="connsiteY335" fmla="*/ 874482 h 1378673"/>
                <a:gd name="connsiteX336" fmla="*/ 363657 w 1539722"/>
                <a:gd name="connsiteY336" fmla="*/ 877073 h 1378673"/>
                <a:gd name="connsiteX337" fmla="*/ 358016 w 1539722"/>
                <a:gd name="connsiteY337" fmla="*/ 880121 h 1378673"/>
                <a:gd name="connsiteX338" fmla="*/ 347800 w 1539722"/>
                <a:gd name="connsiteY338" fmla="*/ 886980 h 1378673"/>
                <a:gd name="connsiteX339" fmla="*/ 338194 w 1539722"/>
                <a:gd name="connsiteY339" fmla="*/ 894906 h 1378673"/>
                <a:gd name="connsiteX340" fmla="*/ 329045 w 1539722"/>
                <a:gd name="connsiteY340" fmla="*/ 903593 h 1378673"/>
                <a:gd name="connsiteX341" fmla="*/ 320507 w 1539722"/>
                <a:gd name="connsiteY341" fmla="*/ 913196 h 1378673"/>
                <a:gd name="connsiteX342" fmla="*/ 313035 w 1539722"/>
                <a:gd name="connsiteY342" fmla="*/ 923712 h 1378673"/>
                <a:gd name="connsiteX343" fmla="*/ 306479 w 1539722"/>
                <a:gd name="connsiteY343" fmla="*/ 934839 h 1378673"/>
                <a:gd name="connsiteX344" fmla="*/ 300837 w 1539722"/>
                <a:gd name="connsiteY344" fmla="*/ 946880 h 1378673"/>
                <a:gd name="connsiteX345" fmla="*/ 296263 w 1539722"/>
                <a:gd name="connsiteY345" fmla="*/ 959225 h 1378673"/>
                <a:gd name="connsiteX346" fmla="*/ 292603 w 1539722"/>
                <a:gd name="connsiteY346" fmla="*/ 972485 h 1378673"/>
                <a:gd name="connsiteX347" fmla="*/ 290316 w 1539722"/>
                <a:gd name="connsiteY347" fmla="*/ 986355 h 1378673"/>
                <a:gd name="connsiteX348" fmla="*/ 289249 w 1539722"/>
                <a:gd name="connsiteY348" fmla="*/ 1000530 h 1378673"/>
                <a:gd name="connsiteX349" fmla="*/ 289554 w 1539722"/>
                <a:gd name="connsiteY349" fmla="*/ 1015314 h 1378673"/>
                <a:gd name="connsiteX350" fmla="*/ 291078 w 1539722"/>
                <a:gd name="connsiteY350" fmla="*/ 1030556 h 1378673"/>
                <a:gd name="connsiteX351" fmla="*/ 294281 w 1539722"/>
                <a:gd name="connsiteY351" fmla="*/ 1046255 h 1378673"/>
                <a:gd name="connsiteX352" fmla="*/ 299007 w 1539722"/>
                <a:gd name="connsiteY352" fmla="*/ 1062258 h 1378673"/>
                <a:gd name="connsiteX353" fmla="*/ 302209 w 1539722"/>
                <a:gd name="connsiteY353" fmla="*/ 1070336 h 1378673"/>
                <a:gd name="connsiteX354" fmla="*/ 294281 w 1539722"/>
                <a:gd name="connsiteY354" fmla="*/ 1074451 h 1378673"/>
                <a:gd name="connsiteX355" fmla="*/ 279490 w 1539722"/>
                <a:gd name="connsiteY355" fmla="*/ 1084663 h 1378673"/>
                <a:gd name="connsiteX356" fmla="*/ 266225 w 1539722"/>
                <a:gd name="connsiteY356" fmla="*/ 1096552 h 1378673"/>
                <a:gd name="connsiteX357" fmla="*/ 254484 w 1539722"/>
                <a:gd name="connsiteY357" fmla="*/ 1109964 h 1378673"/>
                <a:gd name="connsiteX358" fmla="*/ 244726 w 1539722"/>
                <a:gd name="connsiteY358" fmla="*/ 1124749 h 1378673"/>
                <a:gd name="connsiteX359" fmla="*/ 236797 w 1539722"/>
                <a:gd name="connsiteY359" fmla="*/ 1140752 h 1378673"/>
                <a:gd name="connsiteX360" fmla="*/ 231003 w 1539722"/>
                <a:gd name="connsiteY360" fmla="*/ 1157670 h 1378673"/>
                <a:gd name="connsiteX361" fmla="*/ 227648 w 1539722"/>
                <a:gd name="connsiteY361" fmla="*/ 1175046 h 1378673"/>
                <a:gd name="connsiteX362" fmla="*/ 226886 w 1539722"/>
                <a:gd name="connsiteY362" fmla="*/ 1183886 h 1378673"/>
                <a:gd name="connsiteX363" fmla="*/ 256161 w 1539722"/>
                <a:gd name="connsiteY363" fmla="*/ 1185410 h 1378673"/>
                <a:gd name="connsiteX364" fmla="*/ 256771 w 1539722"/>
                <a:gd name="connsiteY364" fmla="*/ 1177180 h 1378673"/>
                <a:gd name="connsiteX365" fmla="*/ 260431 w 1539722"/>
                <a:gd name="connsiteY365" fmla="*/ 1161024 h 1378673"/>
                <a:gd name="connsiteX366" fmla="*/ 266530 w 1539722"/>
                <a:gd name="connsiteY366" fmla="*/ 1145630 h 1378673"/>
                <a:gd name="connsiteX367" fmla="*/ 274916 w 1539722"/>
                <a:gd name="connsiteY367" fmla="*/ 1131303 h 1378673"/>
                <a:gd name="connsiteX368" fmla="*/ 285437 w 1539722"/>
                <a:gd name="connsiteY368" fmla="*/ 1118500 h 1378673"/>
                <a:gd name="connsiteX369" fmla="*/ 297635 w 1539722"/>
                <a:gd name="connsiteY369" fmla="*/ 1107221 h 1378673"/>
                <a:gd name="connsiteX370" fmla="*/ 311510 w 1539722"/>
                <a:gd name="connsiteY370" fmla="*/ 1097923 h 1378673"/>
                <a:gd name="connsiteX371" fmla="*/ 326606 w 1539722"/>
                <a:gd name="connsiteY371" fmla="*/ 1091065 h 1378673"/>
                <a:gd name="connsiteX372" fmla="*/ 334839 w 1539722"/>
                <a:gd name="connsiteY372" fmla="*/ 1088626 h 1378673"/>
                <a:gd name="connsiteX373" fmla="*/ 342616 w 1539722"/>
                <a:gd name="connsiteY373" fmla="*/ 1086645 h 1378673"/>
                <a:gd name="connsiteX374" fmla="*/ 358626 w 1539722"/>
                <a:gd name="connsiteY374" fmla="*/ 1085121 h 1378673"/>
                <a:gd name="connsiteX375" fmla="*/ 374331 w 1539722"/>
                <a:gd name="connsiteY375" fmla="*/ 1086340 h 1378673"/>
                <a:gd name="connsiteX376" fmla="*/ 389731 w 1539722"/>
                <a:gd name="connsiteY376" fmla="*/ 1090303 h 1378673"/>
                <a:gd name="connsiteX377" fmla="*/ 404979 w 1539722"/>
                <a:gd name="connsiteY377" fmla="*/ 1096704 h 1378673"/>
                <a:gd name="connsiteX378" fmla="*/ 419311 w 1539722"/>
                <a:gd name="connsiteY378" fmla="*/ 1105697 h 1378673"/>
                <a:gd name="connsiteX379" fmla="*/ 433339 w 1539722"/>
                <a:gd name="connsiteY379" fmla="*/ 1117128 h 1378673"/>
                <a:gd name="connsiteX380" fmla="*/ 446757 w 1539722"/>
                <a:gd name="connsiteY380" fmla="*/ 1131150 h 1378673"/>
                <a:gd name="connsiteX381" fmla="*/ 453009 w 1539722"/>
                <a:gd name="connsiteY381" fmla="*/ 1139228 h 1378673"/>
                <a:gd name="connsiteX382" fmla="*/ 447672 w 1539722"/>
                <a:gd name="connsiteY382" fmla="*/ 1146087 h 1378673"/>
                <a:gd name="connsiteX383" fmla="*/ 438524 w 1539722"/>
                <a:gd name="connsiteY383" fmla="*/ 1161024 h 1378673"/>
                <a:gd name="connsiteX384" fmla="*/ 431357 w 1539722"/>
                <a:gd name="connsiteY384" fmla="*/ 1176722 h 1378673"/>
                <a:gd name="connsiteX385" fmla="*/ 426020 w 1539722"/>
                <a:gd name="connsiteY385" fmla="*/ 1193488 h 1378673"/>
                <a:gd name="connsiteX386" fmla="*/ 422971 w 1539722"/>
                <a:gd name="connsiteY386" fmla="*/ 1210559 h 1378673"/>
                <a:gd name="connsiteX387" fmla="*/ 421904 w 1539722"/>
                <a:gd name="connsiteY387" fmla="*/ 1227934 h 1378673"/>
                <a:gd name="connsiteX388" fmla="*/ 423123 w 1539722"/>
                <a:gd name="connsiteY388" fmla="*/ 1245309 h 1378673"/>
                <a:gd name="connsiteX389" fmla="*/ 426630 w 1539722"/>
                <a:gd name="connsiteY389" fmla="*/ 1262380 h 1378673"/>
                <a:gd name="connsiteX390" fmla="*/ 429375 w 1539722"/>
                <a:gd name="connsiteY390" fmla="*/ 1270610 h 1378673"/>
                <a:gd name="connsiteX391" fmla="*/ 457126 w 1539722"/>
                <a:gd name="connsiteY391" fmla="*/ 1260703 h 1378673"/>
                <a:gd name="connsiteX392" fmla="*/ 454534 w 1539722"/>
                <a:gd name="connsiteY392" fmla="*/ 1252778 h 1378673"/>
                <a:gd name="connsiteX393" fmla="*/ 451637 w 1539722"/>
                <a:gd name="connsiteY393" fmla="*/ 1236622 h 1378673"/>
                <a:gd name="connsiteX394" fmla="*/ 451332 w 1539722"/>
                <a:gd name="connsiteY394" fmla="*/ 1220008 h 1378673"/>
                <a:gd name="connsiteX395" fmla="*/ 453619 w 1539722"/>
                <a:gd name="connsiteY395" fmla="*/ 1203700 h 1378673"/>
                <a:gd name="connsiteX396" fmla="*/ 458346 w 1539722"/>
                <a:gd name="connsiteY396" fmla="*/ 1187696 h 1378673"/>
                <a:gd name="connsiteX397" fmla="*/ 465359 w 1539722"/>
                <a:gd name="connsiteY397" fmla="*/ 1172607 h 1378673"/>
                <a:gd name="connsiteX398" fmla="*/ 474508 w 1539722"/>
                <a:gd name="connsiteY398" fmla="*/ 1158737 h 1378673"/>
                <a:gd name="connsiteX399" fmla="*/ 485791 w 1539722"/>
                <a:gd name="connsiteY399" fmla="*/ 1146544 h 1378673"/>
                <a:gd name="connsiteX400" fmla="*/ 492348 w 1539722"/>
                <a:gd name="connsiteY400" fmla="*/ 1141210 h 1378673"/>
                <a:gd name="connsiteX401" fmla="*/ 499667 w 1539722"/>
                <a:gd name="connsiteY401" fmla="*/ 1135875 h 1378673"/>
                <a:gd name="connsiteX402" fmla="*/ 515067 w 1539722"/>
                <a:gd name="connsiteY402" fmla="*/ 1127949 h 1378673"/>
                <a:gd name="connsiteX403" fmla="*/ 531382 w 1539722"/>
                <a:gd name="connsiteY403" fmla="*/ 1123072 h 1378673"/>
                <a:gd name="connsiteX404" fmla="*/ 548764 w 1539722"/>
                <a:gd name="connsiteY404" fmla="*/ 1121091 h 1378673"/>
                <a:gd name="connsiteX405" fmla="*/ 567062 w 1539722"/>
                <a:gd name="connsiteY405" fmla="*/ 1122310 h 1378673"/>
                <a:gd name="connsiteX406" fmla="*/ 585816 w 1539722"/>
                <a:gd name="connsiteY406" fmla="*/ 1126578 h 1378673"/>
                <a:gd name="connsiteX407" fmla="*/ 604876 w 1539722"/>
                <a:gd name="connsiteY407" fmla="*/ 1133741 h 1378673"/>
                <a:gd name="connsiteX408" fmla="*/ 624240 w 1539722"/>
                <a:gd name="connsiteY408" fmla="*/ 1143953 h 1378673"/>
                <a:gd name="connsiteX409" fmla="*/ 633999 w 1539722"/>
                <a:gd name="connsiteY409" fmla="*/ 1150354 h 1378673"/>
                <a:gd name="connsiteX410" fmla="*/ 650619 w 1539722"/>
                <a:gd name="connsiteY410" fmla="*/ 1126273 h 1378673"/>
                <a:gd name="connsiteX411" fmla="*/ 638726 w 1539722"/>
                <a:gd name="connsiteY411" fmla="*/ 1118500 h 1378673"/>
                <a:gd name="connsiteX412" fmla="*/ 614939 w 1539722"/>
                <a:gd name="connsiteY412" fmla="*/ 1106002 h 1378673"/>
                <a:gd name="connsiteX413" fmla="*/ 591458 w 1539722"/>
                <a:gd name="connsiteY413" fmla="*/ 1097619 h 1378673"/>
                <a:gd name="connsiteX414" fmla="*/ 568434 w 1539722"/>
                <a:gd name="connsiteY414" fmla="*/ 1092741 h 1378673"/>
                <a:gd name="connsiteX415" fmla="*/ 551356 w 1539722"/>
                <a:gd name="connsiteY415" fmla="*/ 1091674 h 1378673"/>
                <a:gd name="connsiteX416" fmla="*/ 540378 w 1539722"/>
                <a:gd name="connsiteY416" fmla="*/ 1092284 h 1378673"/>
                <a:gd name="connsiteX417" fmla="*/ 529400 w 1539722"/>
                <a:gd name="connsiteY417" fmla="*/ 1093351 h 1378673"/>
                <a:gd name="connsiteX418" fmla="*/ 518726 w 1539722"/>
                <a:gd name="connsiteY418" fmla="*/ 1095790 h 1378673"/>
                <a:gd name="connsiteX419" fmla="*/ 508358 w 1539722"/>
                <a:gd name="connsiteY419" fmla="*/ 1099143 h 1378673"/>
                <a:gd name="connsiteX420" fmla="*/ 498142 w 1539722"/>
                <a:gd name="connsiteY420" fmla="*/ 1103258 h 1378673"/>
                <a:gd name="connsiteX421" fmla="*/ 488536 w 1539722"/>
                <a:gd name="connsiteY421" fmla="*/ 1108440 h 1378673"/>
                <a:gd name="connsiteX422" fmla="*/ 479082 w 1539722"/>
                <a:gd name="connsiteY422" fmla="*/ 1114537 h 1378673"/>
                <a:gd name="connsiteX423" fmla="*/ 474356 w 1539722"/>
                <a:gd name="connsiteY423" fmla="*/ 1118042 h 1378673"/>
                <a:gd name="connsiteX424" fmla="*/ 474051 w 1539722"/>
                <a:gd name="connsiteY424" fmla="*/ 1118347 h 1378673"/>
                <a:gd name="connsiteX425" fmla="*/ 473898 w 1539722"/>
                <a:gd name="connsiteY425" fmla="*/ 1118500 h 1378673"/>
                <a:gd name="connsiteX426" fmla="*/ 466427 w 1539722"/>
                <a:gd name="connsiteY426" fmla="*/ 1109202 h 1378673"/>
                <a:gd name="connsiteX427" fmla="*/ 450417 w 1539722"/>
                <a:gd name="connsiteY427" fmla="*/ 1093046 h 1378673"/>
                <a:gd name="connsiteX428" fmla="*/ 433339 w 1539722"/>
                <a:gd name="connsiteY428" fmla="*/ 1079634 h 1378673"/>
                <a:gd name="connsiteX429" fmla="*/ 415805 w 1539722"/>
                <a:gd name="connsiteY429" fmla="*/ 1069117 h 1378673"/>
                <a:gd name="connsiteX430" fmla="*/ 397355 w 1539722"/>
                <a:gd name="connsiteY430" fmla="*/ 1061649 h 1378673"/>
                <a:gd name="connsiteX431" fmla="*/ 378448 w 1539722"/>
                <a:gd name="connsiteY431" fmla="*/ 1057228 h 1378673"/>
                <a:gd name="connsiteX432" fmla="*/ 359083 w 1539722"/>
                <a:gd name="connsiteY432" fmla="*/ 1055857 h 1378673"/>
                <a:gd name="connsiteX433" fmla="*/ 339261 w 1539722"/>
                <a:gd name="connsiteY433" fmla="*/ 1057686 h 1378673"/>
                <a:gd name="connsiteX434" fmla="*/ 329503 w 1539722"/>
                <a:gd name="connsiteY434" fmla="*/ 1059820 h 1378673"/>
                <a:gd name="connsiteX435" fmla="*/ 326911 w 1539722"/>
                <a:gd name="connsiteY435" fmla="*/ 1052961 h 1378673"/>
                <a:gd name="connsiteX436" fmla="*/ 322641 w 1539722"/>
                <a:gd name="connsiteY436" fmla="*/ 1039548 h 1378673"/>
                <a:gd name="connsiteX437" fmla="*/ 319897 w 1539722"/>
                <a:gd name="connsiteY437" fmla="*/ 1026441 h 1378673"/>
                <a:gd name="connsiteX438" fmla="*/ 318524 w 1539722"/>
                <a:gd name="connsiteY438" fmla="*/ 1013790 h 1378673"/>
                <a:gd name="connsiteX439" fmla="*/ 318219 w 1539722"/>
                <a:gd name="connsiteY439" fmla="*/ 1001597 h 1378673"/>
                <a:gd name="connsiteX440" fmla="*/ 319134 w 1539722"/>
                <a:gd name="connsiteY440" fmla="*/ 989708 h 1378673"/>
                <a:gd name="connsiteX441" fmla="*/ 320964 w 1539722"/>
                <a:gd name="connsiteY441" fmla="*/ 978582 h 1378673"/>
                <a:gd name="connsiteX442" fmla="*/ 323861 w 1539722"/>
                <a:gd name="connsiteY442" fmla="*/ 967913 h 1378673"/>
                <a:gd name="connsiteX443" fmla="*/ 327673 w 1539722"/>
                <a:gd name="connsiteY443" fmla="*/ 957701 h 1378673"/>
                <a:gd name="connsiteX444" fmla="*/ 332247 w 1539722"/>
                <a:gd name="connsiteY444" fmla="*/ 948251 h 1378673"/>
                <a:gd name="connsiteX445" fmla="*/ 340481 w 1539722"/>
                <a:gd name="connsiteY445" fmla="*/ 934991 h 1378673"/>
                <a:gd name="connsiteX446" fmla="*/ 353746 w 1539722"/>
                <a:gd name="connsiteY446" fmla="*/ 919902 h 1378673"/>
                <a:gd name="connsiteX447" fmla="*/ 369147 w 1539722"/>
                <a:gd name="connsiteY447" fmla="*/ 907709 h 1378673"/>
                <a:gd name="connsiteX448" fmla="*/ 377533 w 1539722"/>
                <a:gd name="connsiteY448" fmla="*/ 902831 h 1378673"/>
                <a:gd name="connsiteX449" fmla="*/ 382870 w 1539722"/>
                <a:gd name="connsiteY449" fmla="*/ 900240 h 1378673"/>
                <a:gd name="connsiteX450" fmla="*/ 394458 w 1539722"/>
                <a:gd name="connsiteY450" fmla="*/ 895515 h 1378673"/>
                <a:gd name="connsiteX451" fmla="*/ 407723 w 1539722"/>
                <a:gd name="connsiteY451" fmla="*/ 891857 h 1378673"/>
                <a:gd name="connsiteX452" fmla="*/ 422056 w 1539722"/>
                <a:gd name="connsiteY452" fmla="*/ 889266 h 1378673"/>
                <a:gd name="connsiteX453" fmla="*/ 437151 w 1539722"/>
                <a:gd name="connsiteY453" fmla="*/ 888200 h 1378673"/>
                <a:gd name="connsiteX454" fmla="*/ 452704 w 1539722"/>
                <a:gd name="connsiteY454" fmla="*/ 888504 h 1378673"/>
                <a:gd name="connsiteX455" fmla="*/ 468409 w 1539722"/>
                <a:gd name="connsiteY455" fmla="*/ 890333 h 1378673"/>
                <a:gd name="connsiteX456" fmla="*/ 483809 w 1539722"/>
                <a:gd name="connsiteY456" fmla="*/ 894144 h 1378673"/>
                <a:gd name="connsiteX457" fmla="*/ 491128 w 1539722"/>
                <a:gd name="connsiteY457" fmla="*/ 896887 h 1378673"/>
                <a:gd name="connsiteX458" fmla="*/ 508510 w 1539722"/>
                <a:gd name="connsiteY458" fmla="*/ 903593 h 1378673"/>
                <a:gd name="connsiteX459" fmla="*/ 510798 w 1539722"/>
                <a:gd name="connsiteY459" fmla="*/ 885151 h 1378673"/>
                <a:gd name="connsiteX460" fmla="*/ 512475 w 1539722"/>
                <a:gd name="connsiteY460" fmla="*/ 876311 h 1378673"/>
                <a:gd name="connsiteX461" fmla="*/ 517202 w 1539722"/>
                <a:gd name="connsiteY461" fmla="*/ 858783 h 1378673"/>
                <a:gd name="connsiteX462" fmla="*/ 524368 w 1539722"/>
                <a:gd name="connsiteY462" fmla="*/ 842322 h 1378673"/>
                <a:gd name="connsiteX463" fmla="*/ 533517 w 1539722"/>
                <a:gd name="connsiteY463" fmla="*/ 826776 h 1378673"/>
                <a:gd name="connsiteX464" fmla="*/ 544647 w 1539722"/>
                <a:gd name="connsiteY464" fmla="*/ 812449 h 1378673"/>
                <a:gd name="connsiteX465" fmla="*/ 557760 w 1539722"/>
                <a:gd name="connsiteY465" fmla="*/ 799646 h 1378673"/>
                <a:gd name="connsiteX466" fmla="*/ 572398 w 1539722"/>
                <a:gd name="connsiteY466" fmla="*/ 788367 h 1378673"/>
                <a:gd name="connsiteX467" fmla="*/ 588256 w 1539722"/>
                <a:gd name="connsiteY467" fmla="*/ 779070 h 1378673"/>
                <a:gd name="connsiteX468" fmla="*/ 597099 w 1539722"/>
                <a:gd name="connsiteY468" fmla="*/ 775107 h 1378673"/>
                <a:gd name="connsiteX469" fmla="*/ 605943 w 1539722"/>
                <a:gd name="connsiteY469" fmla="*/ 771602 h 1378673"/>
                <a:gd name="connsiteX470" fmla="*/ 624088 w 1539722"/>
                <a:gd name="connsiteY470" fmla="*/ 766724 h 1378673"/>
                <a:gd name="connsiteX471" fmla="*/ 642690 w 1539722"/>
                <a:gd name="connsiteY471" fmla="*/ 763828 h 1378673"/>
                <a:gd name="connsiteX472" fmla="*/ 661445 w 1539722"/>
                <a:gd name="connsiteY472" fmla="*/ 763523 h 1378673"/>
                <a:gd name="connsiteX473" fmla="*/ 680657 w 1539722"/>
                <a:gd name="connsiteY473" fmla="*/ 765200 h 1378673"/>
                <a:gd name="connsiteX474" fmla="*/ 699564 w 1539722"/>
                <a:gd name="connsiteY474" fmla="*/ 769468 h 1378673"/>
                <a:gd name="connsiteX475" fmla="*/ 718623 w 1539722"/>
                <a:gd name="connsiteY475" fmla="*/ 775717 h 1378673"/>
                <a:gd name="connsiteX476" fmla="*/ 737531 w 1539722"/>
                <a:gd name="connsiteY476" fmla="*/ 784404 h 1378673"/>
                <a:gd name="connsiteX477" fmla="*/ 746679 w 1539722"/>
                <a:gd name="connsiteY477" fmla="*/ 789739 h 1378673"/>
                <a:gd name="connsiteX478" fmla="*/ 746679 w 1539722"/>
                <a:gd name="connsiteY478" fmla="*/ 1150659 h 1378673"/>
                <a:gd name="connsiteX479" fmla="*/ 746679 w 1539722"/>
                <a:gd name="connsiteY479" fmla="*/ 1165291 h 1378673"/>
                <a:gd name="connsiteX480" fmla="*/ 744697 w 1539722"/>
                <a:gd name="connsiteY480" fmla="*/ 1192574 h 1378673"/>
                <a:gd name="connsiteX481" fmla="*/ 740885 w 1539722"/>
                <a:gd name="connsiteY481" fmla="*/ 1217875 h 1378673"/>
                <a:gd name="connsiteX482" fmla="*/ 735396 w 1539722"/>
                <a:gd name="connsiteY482" fmla="*/ 1241042 h 1378673"/>
                <a:gd name="connsiteX483" fmla="*/ 728230 w 1539722"/>
                <a:gd name="connsiteY483" fmla="*/ 1262075 h 1378673"/>
                <a:gd name="connsiteX484" fmla="*/ 719691 w 1539722"/>
                <a:gd name="connsiteY484" fmla="*/ 1281280 h 1378673"/>
                <a:gd name="connsiteX485" fmla="*/ 709627 w 1539722"/>
                <a:gd name="connsiteY485" fmla="*/ 1298655 h 1378673"/>
                <a:gd name="connsiteX486" fmla="*/ 698344 w 1539722"/>
                <a:gd name="connsiteY486" fmla="*/ 1314049 h 1378673"/>
                <a:gd name="connsiteX487" fmla="*/ 686146 w 1539722"/>
                <a:gd name="connsiteY487" fmla="*/ 1327766 h 1378673"/>
                <a:gd name="connsiteX488" fmla="*/ 672575 w 1539722"/>
                <a:gd name="connsiteY488" fmla="*/ 1339807 h 1378673"/>
                <a:gd name="connsiteX489" fmla="*/ 658243 w 1539722"/>
                <a:gd name="connsiteY489" fmla="*/ 1349867 h 1378673"/>
                <a:gd name="connsiteX490" fmla="*/ 643147 w 1539722"/>
                <a:gd name="connsiteY490" fmla="*/ 1358554 h 1378673"/>
                <a:gd name="connsiteX491" fmla="*/ 627137 w 1539722"/>
                <a:gd name="connsiteY491" fmla="*/ 1365413 h 1378673"/>
                <a:gd name="connsiteX492" fmla="*/ 610517 w 1539722"/>
                <a:gd name="connsiteY492" fmla="*/ 1370900 h 1378673"/>
                <a:gd name="connsiteX493" fmla="*/ 593440 w 1539722"/>
                <a:gd name="connsiteY493" fmla="*/ 1374863 h 1378673"/>
                <a:gd name="connsiteX494" fmla="*/ 576058 w 1539722"/>
                <a:gd name="connsiteY494" fmla="*/ 1377454 h 1378673"/>
                <a:gd name="connsiteX495" fmla="*/ 558218 w 1539722"/>
                <a:gd name="connsiteY495" fmla="*/ 1378673 h 1378673"/>
                <a:gd name="connsiteX496" fmla="*/ 540531 w 1539722"/>
                <a:gd name="connsiteY496" fmla="*/ 1378673 h 1378673"/>
                <a:gd name="connsiteX497" fmla="*/ 522538 w 1539722"/>
                <a:gd name="connsiteY497" fmla="*/ 1377301 h 1378673"/>
                <a:gd name="connsiteX498" fmla="*/ 504699 w 1539722"/>
                <a:gd name="connsiteY498" fmla="*/ 1374710 h 1378673"/>
                <a:gd name="connsiteX499" fmla="*/ 487011 w 1539722"/>
                <a:gd name="connsiteY499" fmla="*/ 1370900 h 1378673"/>
                <a:gd name="connsiteX500" fmla="*/ 469629 w 1539722"/>
                <a:gd name="connsiteY500" fmla="*/ 1366175 h 1378673"/>
                <a:gd name="connsiteX501" fmla="*/ 452551 w 1539722"/>
                <a:gd name="connsiteY501" fmla="*/ 1360231 h 1378673"/>
                <a:gd name="connsiteX502" fmla="*/ 436084 w 1539722"/>
                <a:gd name="connsiteY502" fmla="*/ 1353372 h 1378673"/>
                <a:gd name="connsiteX503" fmla="*/ 420379 w 1539722"/>
                <a:gd name="connsiteY503" fmla="*/ 1345751 h 1378673"/>
                <a:gd name="connsiteX504" fmla="*/ 405131 w 1539722"/>
                <a:gd name="connsiteY504" fmla="*/ 1336911 h 1378673"/>
                <a:gd name="connsiteX505" fmla="*/ 390646 w 1539722"/>
                <a:gd name="connsiteY505" fmla="*/ 1327461 h 1378673"/>
                <a:gd name="connsiteX506" fmla="*/ 377533 w 1539722"/>
                <a:gd name="connsiteY506" fmla="*/ 1317250 h 1378673"/>
                <a:gd name="connsiteX507" fmla="*/ 365182 w 1539722"/>
                <a:gd name="connsiteY507" fmla="*/ 1306123 h 1378673"/>
                <a:gd name="connsiteX508" fmla="*/ 353899 w 1539722"/>
                <a:gd name="connsiteY508" fmla="*/ 1294540 h 1378673"/>
                <a:gd name="connsiteX509" fmla="*/ 343988 w 1539722"/>
                <a:gd name="connsiteY509" fmla="*/ 1282194 h 1378673"/>
                <a:gd name="connsiteX510" fmla="*/ 335754 w 1539722"/>
                <a:gd name="connsiteY510" fmla="*/ 1269391 h 1378673"/>
                <a:gd name="connsiteX511" fmla="*/ 331942 w 1539722"/>
                <a:gd name="connsiteY511" fmla="*/ 1262685 h 1378673"/>
                <a:gd name="connsiteX512" fmla="*/ 324928 w 1539722"/>
                <a:gd name="connsiteY512" fmla="*/ 1263904 h 1378673"/>
                <a:gd name="connsiteX513" fmla="*/ 309528 w 1539722"/>
                <a:gd name="connsiteY513" fmla="*/ 1264209 h 1378673"/>
                <a:gd name="connsiteX514" fmla="*/ 293213 w 1539722"/>
                <a:gd name="connsiteY514" fmla="*/ 1262532 h 1378673"/>
                <a:gd name="connsiteX515" fmla="*/ 276441 w 1539722"/>
                <a:gd name="connsiteY515" fmla="*/ 1258722 h 1378673"/>
                <a:gd name="connsiteX516" fmla="*/ 259211 w 1539722"/>
                <a:gd name="connsiteY516" fmla="*/ 1252778 h 1378673"/>
                <a:gd name="connsiteX517" fmla="*/ 242286 w 1539722"/>
                <a:gd name="connsiteY517" fmla="*/ 1245157 h 1378673"/>
                <a:gd name="connsiteX518" fmla="*/ 225209 w 1539722"/>
                <a:gd name="connsiteY518" fmla="*/ 1235402 h 1378673"/>
                <a:gd name="connsiteX519" fmla="*/ 208893 w 1539722"/>
                <a:gd name="connsiteY519" fmla="*/ 1223819 h 1378673"/>
                <a:gd name="connsiteX520" fmla="*/ 193036 w 1539722"/>
                <a:gd name="connsiteY520" fmla="*/ 1210406 h 1378673"/>
                <a:gd name="connsiteX521" fmla="*/ 178246 w 1539722"/>
                <a:gd name="connsiteY521" fmla="*/ 1195165 h 1378673"/>
                <a:gd name="connsiteX522" fmla="*/ 164828 w 1539722"/>
                <a:gd name="connsiteY522" fmla="*/ 1178094 h 1378673"/>
                <a:gd name="connsiteX523" fmla="*/ 152934 w 1539722"/>
                <a:gd name="connsiteY523" fmla="*/ 1159652 h 1378673"/>
                <a:gd name="connsiteX524" fmla="*/ 142719 w 1539722"/>
                <a:gd name="connsiteY524" fmla="*/ 1139228 h 1378673"/>
                <a:gd name="connsiteX525" fmla="*/ 134790 w 1539722"/>
                <a:gd name="connsiteY525" fmla="*/ 1117280 h 1378673"/>
                <a:gd name="connsiteX526" fmla="*/ 128843 w 1539722"/>
                <a:gd name="connsiteY526" fmla="*/ 1093961 h 1378673"/>
                <a:gd name="connsiteX527" fmla="*/ 125641 w 1539722"/>
                <a:gd name="connsiteY527" fmla="*/ 1069117 h 1378673"/>
                <a:gd name="connsiteX528" fmla="*/ 125336 w 1539722"/>
                <a:gd name="connsiteY528" fmla="*/ 1056009 h 1378673"/>
                <a:gd name="connsiteX529" fmla="*/ 121372 w 1539722"/>
                <a:gd name="connsiteY529" fmla="*/ 1053266 h 1378673"/>
                <a:gd name="connsiteX530" fmla="*/ 109326 w 1539722"/>
                <a:gd name="connsiteY530" fmla="*/ 1043206 h 1378673"/>
                <a:gd name="connsiteX531" fmla="*/ 93926 w 1539722"/>
                <a:gd name="connsiteY531" fmla="*/ 1027965 h 1378673"/>
                <a:gd name="connsiteX532" fmla="*/ 77611 w 1539722"/>
                <a:gd name="connsiteY532" fmla="*/ 1008608 h 1378673"/>
                <a:gd name="connsiteX533" fmla="*/ 66633 w 1539722"/>
                <a:gd name="connsiteY533" fmla="*/ 991842 h 1378673"/>
                <a:gd name="connsiteX534" fmla="*/ 60076 w 1539722"/>
                <a:gd name="connsiteY534" fmla="*/ 979801 h 1378673"/>
                <a:gd name="connsiteX535" fmla="*/ 54739 w 1539722"/>
                <a:gd name="connsiteY535" fmla="*/ 967151 h 1378673"/>
                <a:gd name="connsiteX536" fmla="*/ 50775 w 1539722"/>
                <a:gd name="connsiteY536" fmla="*/ 954195 h 1378673"/>
                <a:gd name="connsiteX537" fmla="*/ 48640 w 1539722"/>
                <a:gd name="connsiteY537" fmla="*/ 940630 h 1378673"/>
                <a:gd name="connsiteX538" fmla="*/ 48335 w 1539722"/>
                <a:gd name="connsiteY538" fmla="*/ 926913 h 1378673"/>
                <a:gd name="connsiteX539" fmla="*/ 50623 w 1539722"/>
                <a:gd name="connsiteY539" fmla="*/ 913043 h 1378673"/>
                <a:gd name="connsiteX540" fmla="*/ 55349 w 1539722"/>
                <a:gd name="connsiteY540" fmla="*/ 899173 h 1378673"/>
                <a:gd name="connsiteX541" fmla="*/ 58856 w 1539722"/>
                <a:gd name="connsiteY541" fmla="*/ 892162 h 1378673"/>
                <a:gd name="connsiteX542" fmla="*/ 50775 w 1539722"/>
                <a:gd name="connsiteY542" fmla="*/ 885456 h 1378673"/>
                <a:gd name="connsiteX543" fmla="*/ 36900 w 1539722"/>
                <a:gd name="connsiteY543" fmla="*/ 870977 h 1378673"/>
                <a:gd name="connsiteX544" fmla="*/ 25311 w 1539722"/>
                <a:gd name="connsiteY544" fmla="*/ 855735 h 1378673"/>
                <a:gd name="connsiteX545" fmla="*/ 16010 w 1539722"/>
                <a:gd name="connsiteY545" fmla="*/ 839579 h 1378673"/>
                <a:gd name="connsiteX546" fmla="*/ 9149 w 1539722"/>
                <a:gd name="connsiteY546" fmla="*/ 822813 h 1378673"/>
                <a:gd name="connsiteX547" fmla="*/ 4117 w 1539722"/>
                <a:gd name="connsiteY547" fmla="*/ 805590 h 1378673"/>
                <a:gd name="connsiteX548" fmla="*/ 1220 w 1539722"/>
                <a:gd name="connsiteY548" fmla="*/ 788062 h 1378673"/>
                <a:gd name="connsiteX549" fmla="*/ 0 w 1539722"/>
                <a:gd name="connsiteY549" fmla="*/ 770535 h 1378673"/>
                <a:gd name="connsiteX550" fmla="*/ 763 w 1539722"/>
                <a:gd name="connsiteY550" fmla="*/ 753464 h 1378673"/>
                <a:gd name="connsiteX551" fmla="*/ 2897 w 1539722"/>
                <a:gd name="connsiteY551" fmla="*/ 736393 h 1378673"/>
                <a:gd name="connsiteX552" fmla="*/ 6709 w 1539722"/>
                <a:gd name="connsiteY552" fmla="*/ 720237 h 1378673"/>
                <a:gd name="connsiteX553" fmla="*/ 11893 w 1539722"/>
                <a:gd name="connsiteY553" fmla="*/ 704691 h 1378673"/>
                <a:gd name="connsiteX554" fmla="*/ 18145 w 1539722"/>
                <a:gd name="connsiteY554" fmla="*/ 690059 h 1378673"/>
                <a:gd name="connsiteX555" fmla="*/ 25616 w 1539722"/>
                <a:gd name="connsiteY555" fmla="*/ 676342 h 1378673"/>
                <a:gd name="connsiteX556" fmla="*/ 34155 w 1539722"/>
                <a:gd name="connsiteY556" fmla="*/ 664301 h 1378673"/>
                <a:gd name="connsiteX557" fmla="*/ 43609 w 1539722"/>
                <a:gd name="connsiteY557" fmla="*/ 653632 h 1378673"/>
                <a:gd name="connsiteX558" fmla="*/ 48640 w 1539722"/>
                <a:gd name="connsiteY558" fmla="*/ 649059 h 1378673"/>
                <a:gd name="connsiteX559" fmla="*/ 60991 w 1539722"/>
                <a:gd name="connsiteY559" fmla="*/ 643572 h 1378673"/>
                <a:gd name="connsiteX560" fmla="*/ 82948 w 1539722"/>
                <a:gd name="connsiteY560" fmla="*/ 635494 h 1378673"/>
                <a:gd name="connsiteX561" fmla="*/ 99263 w 1539722"/>
                <a:gd name="connsiteY561" fmla="*/ 630769 h 1378673"/>
                <a:gd name="connsiteX562" fmla="*/ 116340 w 1539722"/>
                <a:gd name="connsiteY562" fmla="*/ 627111 h 1378673"/>
                <a:gd name="connsiteX563" fmla="*/ 134180 w 1539722"/>
                <a:gd name="connsiteY563" fmla="*/ 624825 h 1378673"/>
                <a:gd name="connsiteX564" fmla="*/ 292206 w 1539722"/>
                <a:gd name="connsiteY564" fmla="*/ 353208 h 1378673"/>
                <a:gd name="connsiteX565" fmla="*/ 301813 w 1539722"/>
                <a:gd name="connsiteY565" fmla="*/ 358544 h 1378673"/>
                <a:gd name="connsiteX566" fmla="*/ 320572 w 1539722"/>
                <a:gd name="connsiteY566" fmla="*/ 367691 h 1378673"/>
                <a:gd name="connsiteX567" fmla="*/ 339025 w 1539722"/>
                <a:gd name="connsiteY567" fmla="*/ 374550 h 1378673"/>
                <a:gd name="connsiteX568" fmla="*/ 357479 w 1539722"/>
                <a:gd name="connsiteY568" fmla="*/ 379733 h 1378673"/>
                <a:gd name="connsiteX569" fmla="*/ 375475 w 1539722"/>
                <a:gd name="connsiteY569" fmla="*/ 382630 h 1378673"/>
                <a:gd name="connsiteX570" fmla="*/ 393318 w 1539722"/>
                <a:gd name="connsiteY570" fmla="*/ 383849 h 1378673"/>
                <a:gd name="connsiteX571" fmla="*/ 410857 w 1539722"/>
                <a:gd name="connsiteY571" fmla="*/ 382935 h 1378673"/>
                <a:gd name="connsiteX572" fmla="*/ 428090 w 1539722"/>
                <a:gd name="connsiteY572" fmla="*/ 379733 h 1378673"/>
                <a:gd name="connsiteX573" fmla="*/ 436478 w 1539722"/>
                <a:gd name="connsiteY573" fmla="*/ 377599 h 1378673"/>
                <a:gd name="connsiteX574" fmla="*/ 443646 w 1539722"/>
                <a:gd name="connsiteY574" fmla="*/ 375160 h 1378673"/>
                <a:gd name="connsiteX575" fmla="*/ 457524 w 1539722"/>
                <a:gd name="connsiteY575" fmla="*/ 369672 h 1378673"/>
                <a:gd name="connsiteX576" fmla="*/ 463777 w 1539722"/>
                <a:gd name="connsiteY576" fmla="*/ 366319 h 1378673"/>
                <a:gd name="connsiteX577" fmla="*/ 469725 w 1539722"/>
                <a:gd name="connsiteY577" fmla="*/ 375922 h 1378673"/>
                <a:gd name="connsiteX578" fmla="*/ 479790 w 1539722"/>
                <a:gd name="connsiteY578" fmla="*/ 394826 h 1378673"/>
                <a:gd name="connsiteX579" fmla="*/ 487568 w 1539722"/>
                <a:gd name="connsiteY579" fmla="*/ 412966 h 1378673"/>
                <a:gd name="connsiteX580" fmla="*/ 493059 w 1539722"/>
                <a:gd name="connsiteY580" fmla="*/ 430650 h 1378673"/>
                <a:gd name="connsiteX581" fmla="*/ 496414 w 1539722"/>
                <a:gd name="connsiteY581" fmla="*/ 448333 h 1378673"/>
                <a:gd name="connsiteX582" fmla="*/ 497786 w 1539722"/>
                <a:gd name="connsiteY582" fmla="*/ 465559 h 1378673"/>
                <a:gd name="connsiteX583" fmla="*/ 496871 w 1539722"/>
                <a:gd name="connsiteY583" fmla="*/ 482633 h 1378673"/>
                <a:gd name="connsiteX584" fmla="*/ 493821 w 1539722"/>
                <a:gd name="connsiteY584" fmla="*/ 499859 h 1378673"/>
                <a:gd name="connsiteX585" fmla="*/ 491686 w 1539722"/>
                <a:gd name="connsiteY585" fmla="*/ 508548 h 1378673"/>
                <a:gd name="connsiteX586" fmla="*/ 489703 w 1539722"/>
                <a:gd name="connsiteY586" fmla="*/ 514341 h 1378673"/>
                <a:gd name="connsiteX587" fmla="*/ 483145 w 1539722"/>
                <a:gd name="connsiteY587" fmla="*/ 525317 h 1378673"/>
                <a:gd name="connsiteX588" fmla="*/ 474147 w 1539722"/>
                <a:gd name="connsiteY588" fmla="*/ 535836 h 1378673"/>
                <a:gd name="connsiteX589" fmla="*/ 463014 w 1539722"/>
                <a:gd name="connsiteY589" fmla="*/ 545287 h 1378673"/>
                <a:gd name="connsiteX590" fmla="*/ 450356 w 1539722"/>
                <a:gd name="connsiteY590" fmla="*/ 553824 h 1378673"/>
                <a:gd name="connsiteX591" fmla="*/ 436783 w 1539722"/>
                <a:gd name="connsiteY591" fmla="*/ 561141 h 1378673"/>
                <a:gd name="connsiteX592" fmla="*/ 422752 w 1539722"/>
                <a:gd name="connsiteY592" fmla="*/ 566782 h 1378673"/>
                <a:gd name="connsiteX593" fmla="*/ 408721 w 1539722"/>
                <a:gd name="connsiteY593" fmla="*/ 570745 h 1378673"/>
                <a:gd name="connsiteX594" fmla="*/ 401706 w 1539722"/>
                <a:gd name="connsiteY594" fmla="*/ 571965 h 1378673"/>
                <a:gd name="connsiteX595" fmla="*/ 382643 w 1539722"/>
                <a:gd name="connsiteY595" fmla="*/ 575166 h 1378673"/>
                <a:gd name="connsiteX596" fmla="*/ 390878 w 1539722"/>
                <a:gd name="connsiteY596" fmla="*/ 592697 h 1378673"/>
                <a:gd name="connsiteX597" fmla="*/ 393318 w 1539722"/>
                <a:gd name="connsiteY597" fmla="*/ 598032 h 1378673"/>
                <a:gd name="connsiteX598" fmla="*/ 396978 w 1539722"/>
                <a:gd name="connsiteY598" fmla="*/ 608704 h 1378673"/>
                <a:gd name="connsiteX599" fmla="*/ 399571 w 1539722"/>
                <a:gd name="connsiteY599" fmla="*/ 619222 h 1378673"/>
                <a:gd name="connsiteX600" fmla="*/ 400791 w 1539722"/>
                <a:gd name="connsiteY600" fmla="*/ 629284 h 1378673"/>
                <a:gd name="connsiteX601" fmla="*/ 400638 w 1539722"/>
                <a:gd name="connsiteY601" fmla="*/ 639040 h 1378673"/>
                <a:gd name="connsiteX602" fmla="*/ 399114 w 1539722"/>
                <a:gd name="connsiteY602" fmla="*/ 648187 h 1378673"/>
                <a:gd name="connsiteX603" fmla="*/ 396368 w 1539722"/>
                <a:gd name="connsiteY603" fmla="*/ 657333 h 1378673"/>
                <a:gd name="connsiteX604" fmla="*/ 392403 w 1539722"/>
                <a:gd name="connsiteY604" fmla="*/ 665870 h 1378673"/>
                <a:gd name="connsiteX605" fmla="*/ 389963 w 1539722"/>
                <a:gd name="connsiteY605" fmla="*/ 669834 h 1378673"/>
                <a:gd name="connsiteX606" fmla="*/ 386760 w 1539722"/>
                <a:gd name="connsiteY606" fmla="*/ 674407 h 1378673"/>
                <a:gd name="connsiteX607" fmla="*/ 378830 w 1539722"/>
                <a:gd name="connsiteY607" fmla="*/ 683096 h 1378673"/>
                <a:gd name="connsiteX608" fmla="*/ 369375 w 1539722"/>
                <a:gd name="connsiteY608" fmla="*/ 690566 h 1378673"/>
                <a:gd name="connsiteX609" fmla="*/ 358394 w 1539722"/>
                <a:gd name="connsiteY609" fmla="*/ 697121 h 1378673"/>
                <a:gd name="connsiteX610" fmla="*/ 346651 w 1539722"/>
                <a:gd name="connsiteY610" fmla="*/ 702609 h 1378673"/>
                <a:gd name="connsiteX611" fmla="*/ 333383 w 1539722"/>
                <a:gd name="connsiteY611" fmla="*/ 706878 h 1378673"/>
                <a:gd name="connsiteX612" fmla="*/ 319352 w 1539722"/>
                <a:gd name="connsiteY612" fmla="*/ 710079 h 1378673"/>
                <a:gd name="connsiteX613" fmla="*/ 304559 w 1539722"/>
                <a:gd name="connsiteY613" fmla="*/ 712061 h 1378673"/>
                <a:gd name="connsiteX614" fmla="*/ 296781 w 1539722"/>
                <a:gd name="connsiteY614" fmla="*/ 712518 h 1378673"/>
                <a:gd name="connsiteX615" fmla="*/ 295866 w 1539722"/>
                <a:gd name="connsiteY615" fmla="*/ 707182 h 1378673"/>
                <a:gd name="connsiteX616" fmla="*/ 292968 w 1539722"/>
                <a:gd name="connsiteY616" fmla="*/ 696054 h 1378673"/>
                <a:gd name="connsiteX617" fmla="*/ 289155 w 1539722"/>
                <a:gd name="connsiteY617" fmla="*/ 685078 h 1378673"/>
                <a:gd name="connsiteX618" fmla="*/ 283970 w 1539722"/>
                <a:gd name="connsiteY618" fmla="*/ 673950 h 1378673"/>
                <a:gd name="connsiteX619" fmla="*/ 280920 w 1539722"/>
                <a:gd name="connsiteY619" fmla="*/ 668614 h 1378673"/>
                <a:gd name="connsiteX620" fmla="*/ 276954 w 1539722"/>
                <a:gd name="connsiteY620" fmla="*/ 661907 h 1378673"/>
                <a:gd name="connsiteX621" fmla="*/ 267956 w 1539722"/>
                <a:gd name="connsiteY621" fmla="*/ 649254 h 1378673"/>
                <a:gd name="connsiteX622" fmla="*/ 257586 w 1539722"/>
                <a:gd name="connsiteY622" fmla="*/ 637821 h 1378673"/>
                <a:gd name="connsiteX623" fmla="*/ 246605 w 1539722"/>
                <a:gd name="connsiteY623" fmla="*/ 627454 h 1378673"/>
                <a:gd name="connsiteX624" fmla="*/ 234405 w 1539722"/>
                <a:gd name="connsiteY624" fmla="*/ 618460 h 1378673"/>
                <a:gd name="connsiteX625" fmla="*/ 221442 w 1539722"/>
                <a:gd name="connsiteY625" fmla="*/ 610686 h 1378673"/>
                <a:gd name="connsiteX626" fmla="*/ 207868 w 1539722"/>
                <a:gd name="connsiteY626" fmla="*/ 604588 h 1378673"/>
                <a:gd name="connsiteX627" fmla="*/ 193838 w 1539722"/>
                <a:gd name="connsiteY627" fmla="*/ 599862 h 1378673"/>
                <a:gd name="connsiteX628" fmla="*/ 186517 w 1539722"/>
                <a:gd name="connsiteY628" fmla="*/ 598337 h 1378673"/>
                <a:gd name="connsiteX629" fmla="*/ 177672 w 1539722"/>
                <a:gd name="connsiteY629" fmla="*/ 596508 h 1378673"/>
                <a:gd name="connsiteX630" fmla="*/ 159676 w 1539722"/>
                <a:gd name="connsiteY630" fmla="*/ 594679 h 1378673"/>
                <a:gd name="connsiteX631" fmla="*/ 141833 w 1539722"/>
                <a:gd name="connsiteY631" fmla="*/ 594679 h 1378673"/>
                <a:gd name="connsiteX632" fmla="*/ 124447 w 1539722"/>
                <a:gd name="connsiteY632" fmla="*/ 596051 h 1378673"/>
                <a:gd name="connsiteX633" fmla="*/ 107671 w 1539722"/>
                <a:gd name="connsiteY633" fmla="*/ 598642 h 1378673"/>
                <a:gd name="connsiteX634" fmla="*/ 91352 w 1539722"/>
                <a:gd name="connsiteY634" fmla="*/ 602453 h 1378673"/>
                <a:gd name="connsiteX635" fmla="*/ 68629 w 1539722"/>
                <a:gd name="connsiteY635" fmla="*/ 609161 h 1378673"/>
                <a:gd name="connsiteX636" fmla="*/ 55208 w 1539722"/>
                <a:gd name="connsiteY636" fmla="*/ 614039 h 1378673"/>
                <a:gd name="connsiteX637" fmla="*/ 52005 w 1539722"/>
                <a:gd name="connsiteY637" fmla="*/ 604740 h 1378673"/>
                <a:gd name="connsiteX638" fmla="*/ 47735 w 1539722"/>
                <a:gd name="connsiteY638" fmla="*/ 583246 h 1378673"/>
                <a:gd name="connsiteX639" fmla="*/ 45752 w 1539722"/>
                <a:gd name="connsiteY639" fmla="*/ 559312 h 1378673"/>
                <a:gd name="connsiteX640" fmla="*/ 46515 w 1539722"/>
                <a:gd name="connsiteY640" fmla="*/ 534616 h 1378673"/>
                <a:gd name="connsiteX641" fmla="*/ 49717 w 1539722"/>
                <a:gd name="connsiteY641" fmla="*/ 516475 h 1378673"/>
                <a:gd name="connsiteX642" fmla="*/ 52615 w 1539722"/>
                <a:gd name="connsiteY642" fmla="*/ 504737 h 1378673"/>
                <a:gd name="connsiteX643" fmla="*/ 56885 w 1539722"/>
                <a:gd name="connsiteY643" fmla="*/ 493761 h 1378673"/>
                <a:gd name="connsiteX644" fmla="*/ 62223 w 1539722"/>
                <a:gd name="connsiteY644" fmla="*/ 483395 h 1378673"/>
                <a:gd name="connsiteX645" fmla="*/ 68476 w 1539722"/>
                <a:gd name="connsiteY645" fmla="*/ 473944 h 1378673"/>
                <a:gd name="connsiteX646" fmla="*/ 76254 w 1539722"/>
                <a:gd name="connsiteY646" fmla="*/ 465712 h 1378673"/>
                <a:gd name="connsiteX647" fmla="*/ 85099 w 1539722"/>
                <a:gd name="connsiteY647" fmla="*/ 458547 h 1378673"/>
                <a:gd name="connsiteX648" fmla="*/ 95165 w 1539722"/>
                <a:gd name="connsiteY648" fmla="*/ 453059 h 1378673"/>
                <a:gd name="connsiteX649" fmla="*/ 100960 w 1539722"/>
                <a:gd name="connsiteY649" fmla="*/ 450925 h 1378673"/>
                <a:gd name="connsiteX650" fmla="*/ 108280 w 1539722"/>
                <a:gd name="connsiteY650" fmla="*/ 451687 h 1378673"/>
                <a:gd name="connsiteX651" fmla="*/ 122921 w 1539722"/>
                <a:gd name="connsiteY651" fmla="*/ 452906 h 1378673"/>
                <a:gd name="connsiteX652" fmla="*/ 130089 w 1539722"/>
                <a:gd name="connsiteY652" fmla="*/ 452906 h 1378673"/>
                <a:gd name="connsiteX653" fmla="*/ 142747 w 1539722"/>
                <a:gd name="connsiteY653" fmla="*/ 452602 h 1378673"/>
                <a:gd name="connsiteX654" fmla="*/ 168369 w 1539722"/>
                <a:gd name="connsiteY654" fmla="*/ 449248 h 1378673"/>
                <a:gd name="connsiteX655" fmla="*/ 181179 w 1539722"/>
                <a:gd name="connsiteY655" fmla="*/ 446352 h 1378673"/>
                <a:gd name="connsiteX656" fmla="*/ 192160 w 1539722"/>
                <a:gd name="connsiteY656" fmla="*/ 442998 h 1378673"/>
                <a:gd name="connsiteX657" fmla="*/ 212596 w 1539722"/>
                <a:gd name="connsiteY657" fmla="*/ 434003 h 1378673"/>
                <a:gd name="connsiteX658" fmla="*/ 230745 w 1539722"/>
                <a:gd name="connsiteY658" fmla="*/ 422875 h 1378673"/>
                <a:gd name="connsiteX659" fmla="*/ 246758 w 1539722"/>
                <a:gd name="connsiteY659" fmla="*/ 410222 h 1378673"/>
                <a:gd name="connsiteX660" fmla="*/ 260636 w 1539722"/>
                <a:gd name="connsiteY660" fmla="*/ 396502 h 1378673"/>
                <a:gd name="connsiteX661" fmla="*/ 272227 w 1539722"/>
                <a:gd name="connsiteY661" fmla="*/ 382935 h 1378673"/>
                <a:gd name="connsiteX662" fmla="*/ 286105 w 1539722"/>
                <a:gd name="connsiteY662" fmla="*/ 363727 h 1378673"/>
                <a:gd name="connsiteX663" fmla="*/ 1123985 w 1539722"/>
                <a:gd name="connsiteY663" fmla="*/ 96385 h 1378673"/>
                <a:gd name="connsiteX664" fmla="*/ 1140760 w 1539722"/>
                <a:gd name="connsiteY664" fmla="*/ 97453 h 1378673"/>
                <a:gd name="connsiteX665" fmla="*/ 1157079 w 1539722"/>
                <a:gd name="connsiteY665" fmla="*/ 100350 h 1378673"/>
                <a:gd name="connsiteX666" fmla="*/ 1173092 w 1539722"/>
                <a:gd name="connsiteY666" fmla="*/ 104926 h 1378673"/>
                <a:gd name="connsiteX667" fmla="*/ 1188343 w 1539722"/>
                <a:gd name="connsiteY667" fmla="*/ 111178 h 1378673"/>
                <a:gd name="connsiteX668" fmla="*/ 1202831 w 1539722"/>
                <a:gd name="connsiteY668" fmla="*/ 118956 h 1378673"/>
                <a:gd name="connsiteX669" fmla="*/ 1216404 w 1539722"/>
                <a:gd name="connsiteY669" fmla="*/ 127954 h 1378673"/>
                <a:gd name="connsiteX670" fmla="*/ 1229063 w 1539722"/>
                <a:gd name="connsiteY670" fmla="*/ 138172 h 1378673"/>
                <a:gd name="connsiteX671" fmla="*/ 1240501 w 1539722"/>
                <a:gd name="connsiteY671" fmla="*/ 149153 h 1378673"/>
                <a:gd name="connsiteX672" fmla="*/ 1250871 w 1539722"/>
                <a:gd name="connsiteY672" fmla="*/ 160896 h 1378673"/>
                <a:gd name="connsiteX673" fmla="*/ 1260174 w 1539722"/>
                <a:gd name="connsiteY673" fmla="*/ 173097 h 1378673"/>
                <a:gd name="connsiteX674" fmla="*/ 1267800 w 1539722"/>
                <a:gd name="connsiteY674" fmla="*/ 185908 h 1378673"/>
                <a:gd name="connsiteX675" fmla="*/ 1273900 w 1539722"/>
                <a:gd name="connsiteY675" fmla="*/ 198718 h 1378673"/>
                <a:gd name="connsiteX676" fmla="*/ 1278628 w 1539722"/>
                <a:gd name="connsiteY676" fmla="*/ 211681 h 1378673"/>
                <a:gd name="connsiteX677" fmla="*/ 1281678 w 1539722"/>
                <a:gd name="connsiteY677" fmla="*/ 224340 h 1378673"/>
                <a:gd name="connsiteX678" fmla="*/ 1282288 w 1539722"/>
                <a:gd name="connsiteY678" fmla="*/ 230440 h 1378673"/>
                <a:gd name="connsiteX679" fmla="*/ 1281830 w 1539722"/>
                <a:gd name="connsiteY679" fmla="*/ 230440 h 1378673"/>
                <a:gd name="connsiteX680" fmla="*/ 1281678 w 1539722"/>
                <a:gd name="connsiteY680" fmla="*/ 230593 h 1378673"/>
                <a:gd name="connsiteX681" fmla="*/ 1282288 w 1539722"/>
                <a:gd name="connsiteY681" fmla="*/ 230440 h 1378673"/>
                <a:gd name="connsiteX682" fmla="*/ 1286863 w 1539722"/>
                <a:gd name="connsiteY682" fmla="*/ 252706 h 1378673"/>
                <a:gd name="connsiteX683" fmla="*/ 1291286 w 1539722"/>
                <a:gd name="connsiteY683" fmla="*/ 281225 h 1378673"/>
                <a:gd name="connsiteX684" fmla="*/ 1292964 w 1539722"/>
                <a:gd name="connsiteY684" fmla="*/ 298154 h 1378673"/>
                <a:gd name="connsiteX685" fmla="*/ 1293116 w 1539722"/>
                <a:gd name="connsiteY685" fmla="*/ 313862 h 1378673"/>
                <a:gd name="connsiteX686" fmla="*/ 1291591 w 1539722"/>
                <a:gd name="connsiteY686" fmla="*/ 328198 h 1378673"/>
                <a:gd name="connsiteX687" fmla="*/ 1288388 w 1539722"/>
                <a:gd name="connsiteY687" fmla="*/ 341771 h 1378673"/>
                <a:gd name="connsiteX688" fmla="*/ 1283050 w 1539722"/>
                <a:gd name="connsiteY688" fmla="*/ 354582 h 1378673"/>
                <a:gd name="connsiteX689" fmla="*/ 1279543 w 1539722"/>
                <a:gd name="connsiteY689" fmla="*/ 360834 h 1378673"/>
                <a:gd name="connsiteX690" fmla="*/ 1276188 w 1539722"/>
                <a:gd name="connsiteY690" fmla="*/ 366020 h 1378673"/>
                <a:gd name="connsiteX691" fmla="*/ 1268867 w 1539722"/>
                <a:gd name="connsiteY691" fmla="*/ 375475 h 1378673"/>
                <a:gd name="connsiteX692" fmla="*/ 1260479 w 1539722"/>
                <a:gd name="connsiteY692" fmla="*/ 384016 h 1378673"/>
                <a:gd name="connsiteX693" fmla="*/ 1251786 w 1539722"/>
                <a:gd name="connsiteY693" fmla="*/ 391641 h 1378673"/>
                <a:gd name="connsiteX694" fmla="*/ 1237756 w 1539722"/>
                <a:gd name="connsiteY694" fmla="*/ 401402 h 1378673"/>
                <a:gd name="connsiteX695" fmla="*/ 1218540 w 1539722"/>
                <a:gd name="connsiteY695" fmla="*/ 411162 h 1378673"/>
                <a:gd name="connsiteX696" fmla="*/ 1200391 w 1539722"/>
                <a:gd name="connsiteY696" fmla="*/ 418178 h 1378673"/>
                <a:gd name="connsiteX697" fmla="*/ 1184378 w 1539722"/>
                <a:gd name="connsiteY697" fmla="*/ 422753 h 1378673"/>
                <a:gd name="connsiteX698" fmla="*/ 1167144 w 1539722"/>
                <a:gd name="connsiteY698" fmla="*/ 426108 h 1378673"/>
                <a:gd name="connsiteX699" fmla="*/ 1164399 w 1539722"/>
                <a:gd name="connsiteY699" fmla="*/ 426565 h 1378673"/>
                <a:gd name="connsiteX700" fmla="*/ 1167144 w 1539722"/>
                <a:gd name="connsiteY700" fmla="*/ 455542 h 1378673"/>
                <a:gd name="connsiteX701" fmla="*/ 1171415 w 1539722"/>
                <a:gd name="connsiteY701" fmla="*/ 455237 h 1378673"/>
                <a:gd name="connsiteX702" fmla="*/ 1192156 w 1539722"/>
                <a:gd name="connsiteY702" fmla="*/ 450967 h 1378673"/>
                <a:gd name="connsiteX703" fmla="*/ 1211067 w 1539722"/>
                <a:gd name="connsiteY703" fmla="*/ 445629 h 1378673"/>
                <a:gd name="connsiteX704" fmla="*/ 1232418 w 1539722"/>
                <a:gd name="connsiteY704" fmla="*/ 437241 h 1378673"/>
                <a:gd name="connsiteX705" fmla="*/ 1249194 w 1539722"/>
                <a:gd name="connsiteY705" fmla="*/ 428548 h 1378673"/>
                <a:gd name="connsiteX706" fmla="*/ 1260327 w 1539722"/>
                <a:gd name="connsiteY706" fmla="*/ 421533 h 1378673"/>
                <a:gd name="connsiteX707" fmla="*/ 1271307 w 1539722"/>
                <a:gd name="connsiteY707" fmla="*/ 413602 h 1378673"/>
                <a:gd name="connsiteX708" fmla="*/ 1281678 w 1539722"/>
                <a:gd name="connsiteY708" fmla="*/ 404604 h 1378673"/>
                <a:gd name="connsiteX709" fmla="*/ 1291591 w 1539722"/>
                <a:gd name="connsiteY709" fmla="*/ 394081 h 1378673"/>
                <a:gd name="connsiteX710" fmla="*/ 1300436 w 1539722"/>
                <a:gd name="connsiteY710" fmla="*/ 382490 h 1378673"/>
                <a:gd name="connsiteX711" fmla="*/ 1304401 w 1539722"/>
                <a:gd name="connsiteY711" fmla="*/ 376085 h 1378673"/>
                <a:gd name="connsiteX712" fmla="*/ 1308519 w 1539722"/>
                <a:gd name="connsiteY712" fmla="*/ 368765 h 1378673"/>
                <a:gd name="connsiteX713" fmla="*/ 1315382 w 1539722"/>
                <a:gd name="connsiteY713" fmla="*/ 353514 h 1378673"/>
                <a:gd name="connsiteX714" fmla="*/ 1320415 w 1539722"/>
                <a:gd name="connsiteY714" fmla="*/ 337501 h 1378673"/>
                <a:gd name="connsiteX715" fmla="*/ 1323313 w 1539722"/>
                <a:gd name="connsiteY715" fmla="*/ 320572 h 1378673"/>
                <a:gd name="connsiteX716" fmla="*/ 1324533 w 1539722"/>
                <a:gd name="connsiteY716" fmla="*/ 302729 h 1378673"/>
                <a:gd name="connsiteX717" fmla="*/ 1323923 w 1539722"/>
                <a:gd name="connsiteY717" fmla="*/ 283970 h 1378673"/>
                <a:gd name="connsiteX718" fmla="*/ 1321330 w 1539722"/>
                <a:gd name="connsiteY718" fmla="*/ 264449 h 1378673"/>
                <a:gd name="connsiteX719" fmla="*/ 1317060 w 1539722"/>
                <a:gd name="connsiteY719" fmla="*/ 244013 h 1378673"/>
                <a:gd name="connsiteX720" fmla="*/ 1314010 w 1539722"/>
                <a:gd name="connsiteY720" fmla="*/ 233643 h 1378673"/>
                <a:gd name="connsiteX721" fmla="*/ 1321635 w 1539722"/>
                <a:gd name="connsiteY721" fmla="*/ 235625 h 1378673"/>
                <a:gd name="connsiteX722" fmla="*/ 1336428 w 1539722"/>
                <a:gd name="connsiteY722" fmla="*/ 240963 h 1378673"/>
                <a:gd name="connsiteX723" fmla="*/ 1350612 w 1539722"/>
                <a:gd name="connsiteY723" fmla="*/ 247978 h 1378673"/>
                <a:gd name="connsiteX724" fmla="*/ 1364337 w 1539722"/>
                <a:gd name="connsiteY724" fmla="*/ 256671 h 1378673"/>
                <a:gd name="connsiteX725" fmla="*/ 1377148 w 1539722"/>
                <a:gd name="connsiteY725" fmla="*/ 267042 h 1378673"/>
                <a:gd name="connsiteX726" fmla="*/ 1389196 w 1539722"/>
                <a:gd name="connsiteY726" fmla="*/ 278480 h 1378673"/>
                <a:gd name="connsiteX727" fmla="*/ 1400024 w 1539722"/>
                <a:gd name="connsiteY727" fmla="*/ 291291 h 1378673"/>
                <a:gd name="connsiteX728" fmla="*/ 1409937 w 1539722"/>
                <a:gd name="connsiteY728" fmla="*/ 305169 h 1378673"/>
                <a:gd name="connsiteX729" fmla="*/ 1418630 w 1539722"/>
                <a:gd name="connsiteY729" fmla="*/ 319962 h 1378673"/>
                <a:gd name="connsiteX730" fmla="*/ 1425950 w 1539722"/>
                <a:gd name="connsiteY730" fmla="*/ 335518 h 1378673"/>
                <a:gd name="connsiteX731" fmla="*/ 1431898 w 1539722"/>
                <a:gd name="connsiteY731" fmla="*/ 351989 h 1378673"/>
                <a:gd name="connsiteX732" fmla="*/ 1436169 w 1539722"/>
                <a:gd name="connsiteY732" fmla="*/ 368917 h 1378673"/>
                <a:gd name="connsiteX733" fmla="*/ 1439066 w 1539722"/>
                <a:gd name="connsiteY733" fmla="*/ 386608 h 1378673"/>
                <a:gd name="connsiteX734" fmla="*/ 1439829 w 1539722"/>
                <a:gd name="connsiteY734" fmla="*/ 404299 h 1378673"/>
                <a:gd name="connsiteX735" fmla="*/ 1438761 w 1539722"/>
                <a:gd name="connsiteY735" fmla="*/ 422295 h 1378673"/>
                <a:gd name="connsiteX736" fmla="*/ 1435864 w 1539722"/>
                <a:gd name="connsiteY736" fmla="*/ 440596 h 1378673"/>
                <a:gd name="connsiteX737" fmla="*/ 1433423 w 1539722"/>
                <a:gd name="connsiteY737" fmla="*/ 449442 h 1378673"/>
                <a:gd name="connsiteX738" fmla="*/ 1437846 w 1539722"/>
                <a:gd name="connsiteY738" fmla="*/ 450814 h 1378673"/>
                <a:gd name="connsiteX739" fmla="*/ 1445929 w 1539722"/>
                <a:gd name="connsiteY739" fmla="*/ 454017 h 1378673"/>
                <a:gd name="connsiteX740" fmla="*/ 1453249 w 1539722"/>
                <a:gd name="connsiteY740" fmla="*/ 457982 h 1378673"/>
                <a:gd name="connsiteX741" fmla="*/ 1459807 w 1539722"/>
                <a:gd name="connsiteY741" fmla="*/ 462710 h 1378673"/>
                <a:gd name="connsiteX742" fmla="*/ 1468500 w 1539722"/>
                <a:gd name="connsiteY742" fmla="*/ 470946 h 1378673"/>
                <a:gd name="connsiteX743" fmla="*/ 1477956 w 1539722"/>
                <a:gd name="connsiteY743" fmla="*/ 484214 h 1378673"/>
                <a:gd name="connsiteX744" fmla="*/ 1484819 w 1539722"/>
                <a:gd name="connsiteY744" fmla="*/ 499464 h 1378673"/>
                <a:gd name="connsiteX745" fmla="*/ 1489851 w 1539722"/>
                <a:gd name="connsiteY745" fmla="*/ 515783 h 1378673"/>
                <a:gd name="connsiteX746" fmla="*/ 1492749 w 1539722"/>
                <a:gd name="connsiteY746" fmla="*/ 533016 h 1378673"/>
                <a:gd name="connsiteX747" fmla="*/ 1493969 w 1539722"/>
                <a:gd name="connsiteY747" fmla="*/ 550707 h 1378673"/>
                <a:gd name="connsiteX748" fmla="*/ 1493816 w 1539722"/>
                <a:gd name="connsiteY748" fmla="*/ 559400 h 1378673"/>
                <a:gd name="connsiteX749" fmla="*/ 1493207 w 1539722"/>
                <a:gd name="connsiteY749" fmla="*/ 566263 h 1378673"/>
                <a:gd name="connsiteX750" fmla="*/ 1490766 w 1539722"/>
                <a:gd name="connsiteY750" fmla="*/ 579836 h 1378673"/>
                <a:gd name="connsiteX751" fmla="*/ 1488936 w 1539722"/>
                <a:gd name="connsiteY751" fmla="*/ 586394 h 1378673"/>
                <a:gd name="connsiteX752" fmla="*/ 1487411 w 1539722"/>
                <a:gd name="connsiteY752" fmla="*/ 591732 h 1378673"/>
                <a:gd name="connsiteX753" fmla="*/ 1483446 w 1539722"/>
                <a:gd name="connsiteY753" fmla="*/ 601645 h 1378673"/>
                <a:gd name="connsiteX754" fmla="*/ 1478566 w 1539722"/>
                <a:gd name="connsiteY754" fmla="*/ 611100 h 1378673"/>
                <a:gd name="connsiteX755" fmla="*/ 1472770 w 1539722"/>
                <a:gd name="connsiteY755" fmla="*/ 619641 h 1378673"/>
                <a:gd name="connsiteX756" fmla="*/ 1466060 w 1539722"/>
                <a:gd name="connsiteY756" fmla="*/ 627724 h 1378673"/>
                <a:gd name="connsiteX757" fmla="*/ 1458435 w 1539722"/>
                <a:gd name="connsiteY757" fmla="*/ 635044 h 1378673"/>
                <a:gd name="connsiteX758" fmla="*/ 1449742 w 1539722"/>
                <a:gd name="connsiteY758" fmla="*/ 641908 h 1378673"/>
                <a:gd name="connsiteX759" fmla="*/ 1439981 w 1539722"/>
                <a:gd name="connsiteY759" fmla="*/ 648160 h 1378673"/>
                <a:gd name="connsiteX760" fmla="*/ 1434796 w 1539722"/>
                <a:gd name="connsiteY760" fmla="*/ 651058 h 1378673"/>
                <a:gd name="connsiteX761" fmla="*/ 1429763 w 1539722"/>
                <a:gd name="connsiteY761" fmla="*/ 653651 h 1378673"/>
                <a:gd name="connsiteX762" fmla="*/ 1419393 w 1539722"/>
                <a:gd name="connsiteY762" fmla="*/ 657768 h 1378673"/>
                <a:gd name="connsiteX763" fmla="*/ 1409022 w 1539722"/>
                <a:gd name="connsiteY763" fmla="*/ 660818 h 1378673"/>
                <a:gd name="connsiteX764" fmla="*/ 1398652 w 1539722"/>
                <a:gd name="connsiteY764" fmla="*/ 662496 h 1378673"/>
                <a:gd name="connsiteX765" fmla="*/ 1383248 w 1539722"/>
                <a:gd name="connsiteY765" fmla="*/ 663869 h 1378673"/>
                <a:gd name="connsiteX766" fmla="*/ 1363727 w 1539722"/>
                <a:gd name="connsiteY766" fmla="*/ 663259 h 1378673"/>
                <a:gd name="connsiteX767" fmla="*/ 1346036 w 1539722"/>
                <a:gd name="connsiteY767" fmla="*/ 660818 h 1378673"/>
                <a:gd name="connsiteX768" fmla="*/ 1331701 w 1539722"/>
                <a:gd name="connsiteY768" fmla="*/ 657158 h 1378673"/>
                <a:gd name="connsiteX769" fmla="*/ 1316602 w 1539722"/>
                <a:gd name="connsiteY769" fmla="*/ 652430 h 1378673"/>
                <a:gd name="connsiteX770" fmla="*/ 1314467 w 1539722"/>
                <a:gd name="connsiteY770" fmla="*/ 651515 h 1378673"/>
                <a:gd name="connsiteX771" fmla="*/ 1303639 w 1539722"/>
                <a:gd name="connsiteY771" fmla="*/ 646635 h 1378673"/>
                <a:gd name="connsiteX772" fmla="*/ 1297691 w 1539722"/>
                <a:gd name="connsiteY772" fmla="*/ 643127 h 1378673"/>
                <a:gd name="connsiteX773" fmla="*/ 1286863 w 1539722"/>
                <a:gd name="connsiteY773" fmla="*/ 634434 h 1378673"/>
                <a:gd name="connsiteX774" fmla="*/ 1281983 w 1539722"/>
                <a:gd name="connsiteY774" fmla="*/ 629554 h 1378673"/>
                <a:gd name="connsiteX775" fmla="*/ 1275883 w 1539722"/>
                <a:gd name="connsiteY775" fmla="*/ 622538 h 1378673"/>
                <a:gd name="connsiteX776" fmla="*/ 1266580 w 1539722"/>
                <a:gd name="connsiteY776" fmla="*/ 607593 h 1378673"/>
                <a:gd name="connsiteX777" fmla="*/ 1260174 w 1539722"/>
                <a:gd name="connsiteY777" fmla="*/ 592189 h 1378673"/>
                <a:gd name="connsiteX778" fmla="*/ 1255904 w 1539722"/>
                <a:gd name="connsiteY778" fmla="*/ 577091 h 1378673"/>
                <a:gd name="connsiteX779" fmla="*/ 1252854 w 1539722"/>
                <a:gd name="connsiteY779" fmla="*/ 556960 h 1378673"/>
                <a:gd name="connsiteX780" fmla="*/ 1252244 w 1539722"/>
                <a:gd name="connsiteY780" fmla="*/ 539574 h 1378673"/>
                <a:gd name="connsiteX781" fmla="*/ 1252396 w 1539722"/>
                <a:gd name="connsiteY781" fmla="*/ 537591 h 1378673"/>
                <a:gd name="connsiteX782" fmla="*/ 1223267 w 1539722"/>
                <a:gd name="connsiteY782" fmla="*/ 535151 h 1378673"/>
                <a:gd name="connsiteX783" fmla="*/ 1222962 w 1539722"/>
                <a:gd name="connsiteY783" fmla="*/ 538201 h 1378673"/>
                <a:gd name="connsiteX784" fmla="*/ 1223115 w 1539722"/>
                <a:gd name="connsiteY784" fmla="*/ 553452 h 1378673"/>
                <a:gd name="connsiteX785" fmla="*/ 1224488 w 1539722"/>
                <a:gd name="connsiteY785" fmla="*/ 567635 h 1378673"/>
                <a:gd name="connsiteX786" fmla="*/ 1227538 w 1539722"/>
                <a:gd name="connsiteY786" fmla="*/ 584411 h 1378673"/>
                <a:gd name="connsiteX787" fmla="*/ 1232570 w 1539722"/>
                <a:gd name="connsiteY787" fmla="*/ 602865 h 1378673"/>
                <a:gd name="connsiteX788" fmla="*/ 1240958 w 1539722"/>
                <a:gd name="connsiteY788" fmla="*/ 621776 h 1378673"/>
                <a:gd name="connsiteX789" fmla="*/ 1249499 w 1539722"/>
                <a:gd name="connsiteY789" fmla="*/ 635807 h 1378673"/>
                <a:gd name="connsiteX790" fmla="*/ 1256361 w 1539722"/>
                <a:gd name="connsiteY790" fmla="*/ 644805 h 1378673"/>
                <a:gd name="connsiteX791" fmla="*/ 1260327 w 1539722"/>
                <a:gd name="connsiteY791" fmla="*/ 649228 h 1378673"/>
                <a:gd name="connsiteX792" fmla="*/ 1267190 w 1539722"/>
                <a:gd name="connsiteY792" fmla="*/ 656396 h 1378673"/>
                <a:gd name="connsiteX793" fmla="*/ 1282898 w 1539722"/>
                <a:gd name="connsiteY793" fmla="*/ 668596 h 1378673"/>
                <a:gd name="connsiteX794" fmla="*/ 1291286 w 1539722"/>
                <a:gd name="connsiteY794" fmla="*/ 673629 h 1378673"/>
                <a:gd name="connsiteX795" fmla="*/ 1289303 w 1539722"/>
                <a:gd name="connsiteY795" fmla="*/ 680950 h 1378673"/>
                <a:gd name="connsiteX796" fmla="*/ 1284576 w 1539722"/>
                <a:gd name="connsiteY796" fmla="*/ 694523 h 1378673"/>
                <a:gd name="connsiteX797" fmla="*/ 1278933 w 1539722"/>
                <a:gd name="connsiteY797" fmla="*/ 707028 h 1378673"/>
                <a:gd name="connsiteX798" fmla="*/ 1272375 w 1539722"/>
                <a:gd name="connsiteY798" fmla="*/ 718467 h 1378673"/>
                <a:gd name="connsiteX799" fmla="*/ 1265054 w 1539722"/>
                <a:gd name="connsiteY799" fmla="*/ 728989 h 1378673"/>
                <a:gd name="connsiteX800" fmla="*/ 1256971 w 1539722"/>
                <a:gd name="connsiteY800" fmla="*/ 737987 h 1378673"/>
                <a:gd name="connsiteX801" fmla="*/ 1248126 w 1539722"/>
                <a:gd name="connsiteY801" fmla="*/ 746070 h 1378673"/>
                <a:gd name="connsiteX802" fmla="*/ 1238213 w 1539722"/>
                <a:gd name="connsiteY802" fmla="*/ 753239 h 1378673"/>
                <a:gd name="connsiteX803" fmla="*/ 1232875 w 1539722"/>
                <a:gd name="connsiteY803" fmla="*/ 756289 h 1378673"/>
                <a:gd name="connsiteX804" fmla="*/ 1224488 w 1539722"/>
                <a:gd name="connsiteY804" fmla="*/ 760559 h 1378673"/>
                <a:gd name="connsiteX805" fmla="*/ 1206797 w 1539722"/>
                <a:gd name="connsiteY805" fmla="*/ 766659 h 1378673"/>
                <a:gd name="connsiteX806" fmla="*/ 1188801 w 1539722"/>
                <a:gd name="connsiteY806" fmla="*/ 770319 h 1378673"/>
                <a:gd name="connsiteX807" fmla="*/ 1170957 w 1539722"/>
                <a:gd name="connsiteY807" fmla="*/ 771692 h 1378673"/>
                <a:gd name="connsiteX808" fmla="*/ 1154029 w 1539722"/>
                <a:gd name="connsiteY808" fmla="*/ 771234 h 1378673"/>
                <a:gd name="connsiteX809" fmla="*/ 1138168 w 1539722"/>
                <a:gd name="connsiteY809" fmla="*/ 769709 h 1378673"/>
                <a:gd name="connsiteX810" fmla="*/ 1117427 w 1539722"/>
                <a:gd name="connsiteY810" fmla="*/ 766049 h 1378673"/>
                <a:gd name="connsiteX811" fmla="*/ 1107056 w 1539722"/>
                <a:gd name="connsiteY811" fmla="*/ 763609 h 1378673"/>
                <a:gd name="connsiteX812" fmla="*/ 1114224 w 1539722"/>
                <a:gd name="connsiteY812" fmla="*/ 754458 h 1378673"/>
                <a:gd name="connsiteX813" fmla="*/ 1125967 w 1539722"/>
                <a:gd name="connsiteY813" fmla="*/ 735853 h 1378673"/>
                <a:gd name="connsiteX814" fmla="*/ 1134965 w 1539722"/>
                <a:gd name="connsiteY814" fmla="*/ 717551 h 1378673"/>
                <a:gd name="connsiteX815" fmla="*/ 1141371 w 1539722"/>
                <a:gd name="connsiteY815" fmla="*/ 700013 h 1378673"/>
                <a:gd name="connsiteX816" fmla="*/ 1147623 w 1539722"/>
                <a:gd name="connsiteY816" fmla="*/ 677137 h 1378673"/>
                <a:gd name="connsiteX817" fmla="*/ 1150674 w 1539722"/>
                <a:gd name="connsiteY817" fmla="*/ 657311 h 1378673"/>
                <a:gd name="connsiteX818" fmla="*/ 1150826 w 1539722"/>
                <a:gd name="connsiteY818" fmla="*/ 654566 h 1378673"/>
                <a:gd name="connsiteX819" fmla="*/ 1121544 w 1539722"/>
                <a:gd name="connsiteY819" fmla="*/ 653041 h 1378673"/>
                <a:gd name="connsiteX820" fmla="*/ 1121392 w 1539722"/>
                <a:gd name="connsiteY820" fmla="*/ 655481 h 1378673"/>
                <a:gd name="connsiteX821" fmla="*/ 1118952 w 1539722"/>
                <a:gd name="connsiteY821" fmla="*/ 670426 h 1378673"/>
                <a:gd name="connsiteX822" fmla="*/ 1115444 w 1539722"/>
                <a:gd name="connsiteY822" fmla="*/ 684915 h 1378673"/>
                <a:gd name="connsiteX823" fmla="*/ 1109649 w 1539722"/>
                <a:gd name="connsiteY823" fmla="*/ 701691 h 1378673"/>
                <a:gd name="connsiteX824" fmla="*/ 1101413 w 1539722"/>
                <a:gd name="connsiteY824" fmla="*/ 719839 h 1378673"/>
                <a:gd name="connsiteX825" fmla="*/ 1089975 w 1539722"/>
                <a:gd name="connsiteY825" fmla="*/ 738293 h 1378673"/>
                <a:gd name="connsiteX826" fmla="*/ 1078690 w 1539722"/>
                <a:gd name="connsiteY826" fmla="*/ 751408 h 1378673"/>
                <a:gd name="connsiteX827" fmla="*/ 1070149 w 1539722"/>
                <a:gd name="connsiteY827" fmla="*/ 759796 h 1378673"/>
                <a:gd name="connsiteX828" fmla="*/ 1065421 w 1539722"/>
                <a:gd name="connsiteY828" fmla="*/ 763761 h 1378673"/>
                <a:gd name="connsiteX829" fmla="*/ 1058711 w 1539722"/>
                <a:gd name="connsiteY829" fmla="*/ 769099 h 1378673"/>
                <a:gd name="connsiteX830" fmla="*/ 1043918 w 1539722"/>
                <a:gd name="connsiteY830" fmla="*/ 778097 h 1378673"/>
                <a:gd name="connsiteX831" fmla="*/ 1027904 w 1539722"/>
                <a:gd name="connsiteY831" fmla="*/ 785265 h 1378673"/>
                <a:gd name="connsiteX832" fmla="*/ 1010519 w 1539722"/>
                <a:gd name="connsiteY832" fmla="*/ 790755 h 1378673"/>
                <a:gd name="connsiteX833" fmla="*/ 991912 w 1539722"/>
                <a:gd name="connsiteY833" fmla="*/ 794416 h 1378673"/>
                <a:gd name="connsiteX834" fmla="*/ 971934 w 1539722"/>
                <a:gd name="connsiteY834" fmla="*/ 796093 h 1378673"/>
                <a:gd name="connsiteX835" fmla="*/ 950735 w 1539722"/>
                <a:gd name="connsiteY835" fmla="*/ 796093 h 1378673"/>
                <a:gd name="connsiteX836" fmla="*/ 928164 w 1539722"/>
                <a:gd name="connsiteY836" fmla="*/ 794416 h 1378673"/>
                <a:gd name="connsiteX837" fmla="*/ 916574 w 1539722"/>
                <a:gd name="connsiteY837" fmla="*/ 792738 h 1378673"/>
                <a:gd name="connsiteX838" fmla="*/ 906356 w 1539722"/>
                <a:gd name="connsiteY838" fmla="*/ 791060 h 1378673"/>
                <a:gd name="connsiteX839" fmla="*/ 886530 w 1539722"/>
                <a:gd name="connsiteY839" fmla="*/ 784655 h 1378673"/>
                <a:gd name="connsiteX840" fmla="*/ 868076 w 1539722"/>
                <a:gd name="connsiteY840" fmla="*/ 775810 h 1378673"/>
                <a:gd name="connsiteX841" fmla="*/ 850690 w 1539722"/>
                <a:gd name="connsiteY841" fmla="*/ 764982 h 1378673"/>
                <a:gd name="connsiteX842" fmla="*/ 834982 w 1539722"/>
                <a:gd name="connsiteY842" fmla="*/ 752628 h 1378673"/>
                <a:gd name="connsiteX843" fmla="*/ 820646 w 1539722"/>
                <a:gd name="connsiteY843" fmla="*/ 739818 h 1378673"/>
                <a:gd name="connsiteX844" fmla="*/ 802040 w 1539722"/>
                <a:gd name="connsiteY844" fmla="*/ 720296 h 1378673"/>
                <a:gd name="connsiteX845" fmla="*/ 792432 w 1539722"/>
                <a:gd name="connsiteY845" fmla="*/ 708553 h 1378673"/>
                <a:gd name="connsiteX846" fmla="*/ 792432 w 1539722"/>
                <a:gd name="connsiteY846" fmla="*/ 298154 h 1378673"/>
                <a:gd name="connsiteX847" fmla="*/ 804938 w 1539722"/>
                <a:gd name="connsiteY847" fmla="*/ 296018 h 1378673"/>
                <a:gd name="connsiteX848" fmla="*/ 828577 w 1539722"/>
                <a:gd name="connsiteY848" fmla="*/ 293121 h 1378673"/>
                <a:gd name="connsiteX849" fmla="*/ 850995 w 1539722"/>
                <a:gd name="connsiteY849" fmla="*/ 292358 h 1378673"/>
                <a:gd name="connsiteX850" fmla="*/ 871737 w 1539722"/>
                <a:gd name="connsiteY850" fmla="*/ 293426 h 1378673"/>
                <a:gd name="connsiteX851" fmla="*/ 891105 w 1539722"/>
                <a:gd name="connsiteY851" fmla="*/ 296628 h 1378673"/>
                <a:gd name="connsiteX852" fmla="*/ 908796 w 1539722"/>
                <a:gd name="connsiteY852" fmla="*/ 301966 h 1378673"/>
                <a:gd name="connsiteX853" fmla="*/ 925267 w 1539722"/>
                <a:gd name="connsiteY853" fmla="*/ 309287 h 1378673"/>
                <a:gd name="connsiteX854" fmla="*/ 940060 w 1539722"/>
                <a:gd name="connsiteY854" fmla="*/ 318590 h 1378673"/>
                <a:gd name="connsiteX855" fmla="*/ 946770 w 1539722"/>
                <a:gd name="connsiteY855" fmla="*/ 323928 h 1378673"/>
                <a:gd name="connsiteX856" fmla="*/ 951346 w 1539722"/>
                <a:gd name="connsiteY856" fmla="*/ 328045 h 1378673"/>
                <a:gd name="connsiteX857" fmla="*/ 959581 w 1539722"/>
                <a:gd name="connsiteY857" fmla="*/ 336586 h 1378673"/>
                <a:gd name="connsiteX858" fmla="*/ 966901 w 1539722"/>
                <a:gd name="connsiteY858" fmla="*/ 345889 h 1378673"/>
                <a:gd name="connsiteX859" fmla="*/ 973459 w 1539722"/>
                <a:gd name="connsiteY859" fmla="*/ 355497 h 1378673"/>
                <a:gd name="connsiteX860" fmla="*/ 981542 w 1539722"/>
                <a:gd name="connsiteY860" fmla="*/ 370595 h 1378673"/>
                <a:gd name="connsiteX861" fmla="*/ 989625 w 1539722"/>
                <a:gd name="connsiteY861" fmla="*/ 391183 h 1378673"/>
                <a:gd name="connsiteX862" fmla="*/ 995420 w 1539722"/>
                <a:gd name="connsiteY862" fmla="*/ 411467 h 1378673"/>
                <a:gd name="connsiteX863" fmla="*/ 998776 w 1539722"/>
                <a:gd name="connsiteY863" fmla="*/ 430531 h 1378673"/>
                <a:gd name="connsiteX864" fmla="*/ 1001368 w 1539722"/>
                <a:gd name="connsiteY864" fmla="*/ 454779 h 1378673"/>
                <a:gd name="connsiteX865" fmla="*/ 1001521 w 1539722"/>
                <a:gd name="connsiteY865" fmla="*/ 465608 h 1378673"/>
                <a:gd name="connsiteX866" fmla="*/ 992828 w 1539722"/>
                <a:gd name="connsiteY866" fmla="*/ 468353 h 1378673"/>
                <a:gd name="connsiteX867" fmla="*/ 977119 w 1539722"/>
                <a:gd name="connsiteY867" fmla="*/ 475521 h 1378673"/>
                <a:gd name="connsiteX868" fmla="*/ 963241 w 1539722"/>
                <a:gd name="connsiteY868" fmla="*/ 483604 h 1378673"/>
                <a:gd name="connsiteX869" fmla="*/ 951498 w 1539722"/>
                <a:gd name="connsiteY869" fmla="*/ 492297 h 1378673"/>
                <a:gd name="connsiteX870" fmla="*/ 937925 w 1539722"/>
                <a:gd name="connsiteY870" fmla="*/ 504650 h 1378673"/>
                <a:gd name="connsiteX871" fmla="*/ 927859 w 1539722"/>
                <a:gd name="connsiteY871" fmla="*/ 515783 h 1378673"/>
                <a:gd name="connsiteX872" fmla="*/ 926792 w 1539722"/>
                <a:gd name="connsiteY872" fmla="*/ 517308 h 1378673"/>
                <a:gd name="connsiteX873" fmla="*/ 950735 w 1539722"/>
                <a:gd name="connsiteY873" fmla="*/ 534084 h 1378673"/>
                <a:gd name="connsiteX874" fmla="*/ 953480 w 1539722"/>
                <a:gd name="connsiteY874" fmla="*/ 530271 h 1378673"/>
                <a:gd name="connsiteX875" fmla="*/ 969494 w 1539722"/>
                <a:gd name="connsiteY875" fmla="*/ 514715 h 1378673"/>
                <a:gd name="connsiteX876" fmla="*/ 981542 w 1539722"/>
                <a:gd name="connsiteY876" fmla="*/ 506175 h 1378673"/>
                <a:gd name="connsiteX877" fmla="*/ 991150 w 1539722"/>
                <a:gd name="connsiteY877" fmla="*/ 500837 h 1378673"/>
                <a:gd name="connsiteX878" fmla="*/ 1001826 w 1539722"/>
                <a:gd name="connsiteY878" fmla="*/ 496109 h 1378673"/>
                <a:gd name="connsiteX879" fmla="*/ 1013569 w 1539722"/>
                <a:gd name="connsiteY879" fmla="*/ 492602 h 1378673"/>
                <a:gd name="connsiteX880" fmla="*/ 1026684 w 1539722"/>
                <a:gd name="connsiteY880" fmla="*/ 490314 h 1378673"/>
                <a:gd name="connsiteX881" fmla="*/ 1040715 w 1539722"/>
                <a:gd name="connsiteY881" fmla="*/ 490009 h 1378673"/>
                <a:gd name="connsiteX882" fmla="*/ 1055966 w 1539722"/>
                <a:gd name="connsiteY882" fmla="*/ 491534 h 1378673"/>
                <a:gd name="connsiteX883" fmla="*/ 1072284 w 1539722"/>
                <a:gd name="connsiteY883" fmla="*/ 495499 h 1378673"/>
                <a:gd name="connsiteX884" fmla="*/ 1089518 w 1539722"/>
                <a:gd name="connsiteY884" fmla="*/ 502210 h 1378673"/>
                <a:gd name="connsiteX885" fmla="*/ 1107971 w 1539722"/>
                <a:gd name="connsiteY885" fmla="*/ 512123 h 1378673"/>
                <a:gd name="connsiteX886" fmla="*/ 1117579 w 1539722"/>
                <a:gd name="connsiteY886" fmla="*/ 518376 h 1378673"/>
                <a:gd name="connsiteX887" fmla="*/ 1134203 w 1539722"/>
                <a:gd name="connsiteY887" fmla="*/ 494279 h 1378673"/>
                <a:gd name="connsiteX888" fmla="*/ 1126730 w 1539722"/>
                <a:gd name="connsiteY888" fmla="*/ 489399 h 1378673"/>
                <a:gd name="connsiteX889" fmla="*/ 1112394 w 1539722"/>
                <a:gd name="connsiteY889" fmla="*/ 480858 h 1378673"/>
                <a:gd name="connsiteX890" fmla="*/ 1098668 w 1539722"/>
                <a:gd name="connsiteY890" fmla="*/ 474148 h 1378673"/>
                <a:gd name="connsiteX891" fmla="*/ 1085095 w 1539722"/>
                <a:gd name="connsiteY891" fmla="*/ 468810 h 1378673"/>
                <a:gd name="connsiteX892" fmla="*/ 1072132 w 1539722"/>
                <a:gd name="connsiteY892" fmla="*/ 464845 h 1378673"/>
                <a:gd name="connsiteX893" fmla="*/ 1059626 w 1539722"/>
                <a:gd name="connsiteY893" fmla="*/ 462253 h 1378673"/>
                <a:gd name="connsiteX894" fmla="*/ 1047883 w 1539722"/>
                <a:gd name="connsiteY894" fmla="*/ 460880 h 1378673"/>
                <a:gd name="connsiteX895" fmla="*/ 1036292 w 1539722"/>
                <a:gd name="connsiteY895" fmla="*/ 460575 h 1378673"/>
                <a:gd name="connsiteX896" fmla="*/ 1030802 w 1539722"/>
                <a:gd name="connsiteY896" fmla="*/ 460727 h 1378673"/>
                <a:gd name="connsiteX897" fmla="*/ 1030345 w 1539722"/>
                <a:gd name="connsiteY897" fmla="*/ 451577 h 1378673"/>
                <a:gd name="connsiteX898" fmla="*/ 1028210 w 1539722"/>
                <a:gd name="connsiteY898" fmla="*/ 427633 h 1378673"/>
                <a:gd name="connsiteX899" fmla="*/ 1022872 w 1539722"/>
                <a:gd name="connsiteY899" fmla="*/ 399419 h 1378673"/>
                <a:gd name="connsiteX900" fmla="*/ 1015856 w 1539722"/>
                <a:gd name="connsiteY900" fmla="*/ 376695 h 1378673"/>
                <a:gd name="connsiteX901" fmla="*/ 1009603 w 1539722"/>
                <a:gd name="connsiteY901" fmla="*/ 361292 h 1378673"/>
                <a:gd name="connsiteX902" fmla="*/ 1005943 w 1539722"/>
                <a:gd name="connsiteY902" fmla="*/ 353514 h 1378673"/>
                <a:gd name="connsiteX903" fmla="*/ 1017229 w 1539722"/>
                <a:gd name="connsiteY903" fmla="*/ 346804 h 1378673"/>
                <a:gd name="connsiteX904" fmla="*/ 1037360 w 1539722"/>
                <a:gd name="connsiteY904" fmla="*/ 332163 h 1378673"/>
                <a:gd name="connsiteX905" fmla="*/ 1051391 w 1539722"/>
                <a:gd name="connsiteY905" fmla="*/ 320115 h 1378673"/>
                <a:gd name="connsiteX906" fmla="*/ 1065574 w 1539722"/>
                <a:gd name="connsiteY906" fmla="*/ 305931 h 1378673"/>
                <a:gd name="connsiteX907" fmla="*/ 1078995 w 1539722"/>
                <a:gd name="connsiteY907" fmla="*/ 289461 h 1378673"/>
                <a:gd name="connsiteX908" fmla="*/ 1091348 w 1539722"/>
                <a:gd name="connsiteY908" fmla="*/ 271007 h 1378673"/>
                <a:gd name="connsiteX909" fmla="*/ 1101566 w 1539722"/>
                <a:gd name="connsiteY909" fmla="*/ 250113 h 1378673"/>
                <a:gd name="connsiteX910" fmla="*/ 1105684 w 1539722"/>
                <a:gd name="connsiteY910" fmla="*/ 238676 h 1378673"/>
                <a:gd name="connsiteX911" fmla="*/ 1108276 w 1539722"/>
                <a:gd name="connsiteY911" fmla="*/ 230593 h 1378673"/>
                <a:gd name="connsiteX912" fmla="*/ 1112242 w 1539722"/>
                <a:gd name="connsiteY912" fmla="*/ 214274 h 1378673"/>
                <a:gd name="connsiteX913" fmla="*/ 1114377 w 1539722"/>
                <a:gd name="connsiteY913" fmla="*/ 197345 h 1378673"/>
                <a:gd name="connsiteX914" fmla="*/ 1114987 w 1539722"/>
                <a:gd name="connsiteY914" fmla="*/ 180417 h 1378673"/>
                <a:gd name="connsiteX915" fmla="*/ 1114071 w 1539722"/>
                <a:gd name="connsiteY915" fmla="*/ 162879 h 1378673"/>
                <a:gd name="connsiteX916" fmla="*/ 1111479 w 1539722"/>
                <a:gd name="connsiteY916" fmla="*/ 145035 h 1378673"/>
                <a:gd name="connsiteX917" fmla="*/ 1107361 w 1539722"/>
                <a:gd name="connsiteY917" fmla="*/ 127040 h 1378673"/>
                <a:gd name="connsiteX918" fmla="*/ 1101413 w 1539722"/>
                <a:gd name="connsiteY918" fmla="*/ 108586 h 1378673"/>
                <a:gd name="connsiteX919" fmla="*/ 1097753 w 1539722"/>
                <a:gd name="connsiteY919" fmla="*/ 99435 h 1378673"/>
                <a:gd name="connsiteX920" fmla="*/ 1106751 w 1539722"/>
                <a:gd name="connsiteY920" fmla="*/ 97758 h 1378673"/>
                <a:gd name="connsiteX921" fmla="*/ 920519 w 1539722"/>
                <a:gd name="connsiteY921" fmla="*/ 0 h 1378673"/>
                <a:gd name="connsiteX922" fmla="*/ 926779 w 1539722"/>
                <a:gd name="connsiteY922" fmla="*/ 305 h 1378673"/>
                <a:gd name="connsiteX923" fmla="*/ 938992 w 1539722"/>
                <a:gd name="connsiteY923" fmla="*/ 1221 h 1378673"/>
                <a:gd name="connsiteX924" fmla="*/ 956702 w 1539722"/>
                <a:gd name="connsiteY924" fmla="*/ 4425 h 1378673"/>
                <a:gd name="connsiteX925" fmla="*/ 978228 w 1539722"/>
                <a:gd name="connsiteY925" fmla="*/ 11748 h 1378673"/>
                <a:gd name="connsiteX926" fmla="*/ 997616 w 1539722"/>
                <a:gd name="connsiteY926" fmla="*/ 21666 h 1378673"/>
                <a:gd name="connsiteX927" fmla="*/ 1015020 w 1539722"/>
                <a:gd name="connsiteY927" fmla="*/ 33415 h 1378673"/>
                <a:gd name="connsiteX928" fmla="*/ 1030287 w 1539722"/>
                <a:gd name="connsiteY928" fmla="*/ 46994 h 1378673"/>
                <a:gd name="connsiteX929" fmla="*/ 1043111 w 1539722"/>
                <a:gd name="connsiteY929" fmla="*/ 61032 h 1378673"/>
                <a:gd name="connsiteX930" fmla="*/ 1053950 w 1539722"/>
                <a:gd name="connsiteY930" fmla="*/ 75069 h 1378673"/>
                <a:gd name="connsiteX931" fmla="*/ 1058378 w 1539722"/>
                <a:gd name="connsiteY931" fmla="*/ 81935 h 1378673"/>
                <a:gd name="connsiteX932" fmla="*/ 1063568 w 1539722"/>
                <a:gd name="connsiteY932" fmla="*/ 92005 h 1378673"/>
                <a:gd name="connsiteX933" fmla="*/ 1071812 w 1539722"/>
                <a:gd name="connsiteY933" fmla="*/ 111840 h 1378673"/>
                <a:gd name="connsiteX934" fmla="*/ 1078377 w 1539722"/>
                <a:gd name="connsiteY934" fmla="*/ 131218 h 1378673"/>
                <a:gd name="connsiteX935" fmla="*/ 1082957 w 1539722"/>
                <a:gd name="connsiteY935" fmla="*/ 149985 h 1378673"/>
                <a:gd name="connsiteX936" fmla="*/ 1085400 w 1539722"/>
                <a:gd name="connsiteY936" fmla="*/ 168294 h 1378673"/>
                <a:gd name="connsiteX937" fmla="*/ 1085858 w 1539722"/>
                <a:gd name="connsiteY937" fmla="*/ 186299 h 1378673"/>
                <a:gd name="connsiteX938" fmla="*/ 1084484 w 1539722"/>
                <a:gd name="connsiteY938" fmla="*/ 203693 h 1378673"/>
                <a:gd name="connsiteX939" fmla="*/ 1080972 w 1539722"/>
                <a:gd name="connsiteY939" fmla="*/ 220629 h 1378673"/>
                <a:gd name="connsiteX940" fmla="*/ 1078377 w 1539722"/>
                <a:gd name="connsiteY940" fmla="*/ 228868 h 1378673"/>
                <a:gd name="connsiteX941" fmla="*/ 1074866 w 1539722"/>
                <a:gd name="connsiteY941" fmla="*/ 238633 h 1378673"/>
                <a:gd name="connsiteX942" fmla="*/ 1065858 w 1539722"/>
                <a:gd name="connsiteY942" fmla="*/ 256638 h 1378673"/>
                <a:gd name="connsiteX943" fmla="*/ 1055019 w 1539722"/>
                <a:gd name="connsiteY943" fmla="*/ 272658 h 1378673"/>
                <a:gd name="connsiteX944" fmla="*/ 1043111 w 1539722"/>
                <a:gd name="connsiteY944" fmla="*/ 286849 h 1378673"/>
                <a:gd name="connsiteX945" fmla="*/ 1030592 w 1539722"/>
                <a:gd name="connsiteY945" fmla="*/ 299207 h 1378673"/>
                <a:gd name="connsiteX946" fmla="*/ 1018226 w 1539722"/>
                <a:gd name="connsiteY946" fmla="*/ 309735 h 1378673"/>
                <a:gd name="connsiteX947" fmla="*/ 1000364 w 1539722"/>
                <a:gd name="connsiteY947" fmla="*/ 322399 h 1378673"/>
                <a:gd name="connsiteX948" fmla="*/ 990746 w 1539722"/>
                <a:gd name="connsiteY948" fmla="*/ 328197 h 1378673"/>
                <a:gd name="connsiteX949" fmla="*/ 985403 w 1539722"/>
                <a:gd name="connsiteY949" fmla="*/ 321026 h 1378673"/>
                <a:gd name="connsiteX950" fmla="*/ 973037 w 1539722"/>
                <a:gd name="connsiteY950" fmla="*/ 307752 h 1378673"/>
                <a:gd name="connsiteX951" fmla="*/ 966167 w 1539722"/>
                <a:gd name="connsiteY951" fmla="*/ 301496 h 1378673"/>
                <a:gd name="connsiteX952" fmla="*/ 958228 w 1539722"/>
                <a:gd name="connsiteY952" fmla="*/ 295088 h 1378673"/>
                <a:gd name="connsiteX953" fmla="*/ 940977 w 1539722"/>
                <a:gd name="connsiteY953" fmla="*/ 284102 h 1378673"/>
                <a:gd name="connsiteX954" fmla="*/ 922199 w 1539722"/>
                <a:gd name="connsiteY954" fmla="*/ 275405 h 1378673"/>
                <a:gd name="connsiteX955" fmla="*/ 902047 w 1539722"/>
                <a:gd name="connsiteY955" fmla="*/ 268844 h 1378673"/>
                <a:gd name="connsiteX956" fmla="*/ 880216 w 1539722"/>
                <a:gd name="connsiteY956" fmla="*/ 264725 h 1378673"/>
                <a:gd name="connsiteX957" fmla="*/ 857163 w 1539722"/>
                <a:gd name="connsiteY957" fmla="*/ 262894 h 1378673"/>
                <a:gd name="connsiteX958" fmla="*/ 832431 w 1539722"/>
                <a:gd name="connsiteY958" fmla="*/ 263351 h 1378673"/>
                <a:gd name="connsiteX959" fmla="*/ 806020 w 1539722"/>
                <a:gd name="connsiteY959" fmla="*/ 265793 h 1378673"/>
                <a:gd name="connsiteX960" fmla="*/ 792432 w 1539722"/>
                <a:gd name="connsiteY960" fmla="*/ 268234 h 1378673"/>
                <a:gd name="connsiteX961" fmla="*/ 792432 w 1539722"/>
                <a:gd name="connsiteY961" fmla="*/ 161276 h 1378673"/>
                <a:gd name="connsiteX962" fmla="*/ 792585 w 1539722"/>
                <a:gd name="connsiteY962" fmla="*/ 152732 h 1378673"/>
                <a:gd name="connsiteX963" fmla="*/ 793654 w 1539722"/>
                <a:gd name="connsiteY963" fmla="*/ 136253 h 1378673"/>
                <a:gd name="connsiteX964" fmla="*/ 795333 w 1539722"/>
                <a:gd name="connsiteY964" fmla="*/ 120232 h 1378673"/>
                <a:gd name="connsiteX965" fmla="*/ 798387 w 1539722"/>
                <a:gd name="connsiteY965" fmla="*/ 105127 h 1378673"/>
                <a:gd name="connsiteX966" fmla="*/ 802356 w 1539722"/>
                <a:gd name="connsiteY966" fmla="*/ 90632 h 1378673"/>
                <a:gd name="connsiteX967" fmla="*/ 807394 w 1539722"/>
                <a:gd name="connsiteY967" fmla="*/ 76747 h 1378673"/>
                <a:gd name="connsiteX968" fmla="*/ 813348 w 1539722"/>
                <a:gd name="connsiteY968" fmla="*/ 63931 h 1378673"/>
                <a:gd name="connsiteX969" fmla="*/ 820370 w 1539722"/>
                <a:gd name="connsiteY969" fmla="*/ 52029 h 1378673"/>
                <a:gd name="connsiteX970" fmla="*/ 828309 w 1539722"/>
                <a:gd name="connsiteY970" fmla="*/ 41349 h 1378673"/>
                <a:gd name="connsiteX971" fmla="*/ 837164 w 1539722"/>
                <a:gd name="connsiteY971" fmla="*/ 31584 h 1378673"/>
                <a:gd name="connsiteX972" fmla="*/ 847240 w 1539722"/>
                <a:gd name="connsiteY972" fmla="*/ 23039 h 1378673"/>
                <a:gd name="connsiteX973" fmla="*/ 858384 w 1539722"/>
                <a:gd name="connsiteY973" fmla="*/ 15716 h 1378673"/>
                <a:gd name="connsiteX974" fmla="*/ 870140 w 1539722"/>
                <a:gd name="connsiteY974" fmla="*/ 9765 h 1378673"/>
                <a:gd name="connsiteX975" fmla="*/ 883269 w 1539722"/>
                <a:gd name="connsiteY975" fmla="*/ 5035 h 1378673"/>
                <a:gd name="connsiteX976" fmla="*/ 897314 w 1539722"/>
                <a:gd name="connsiteY976" fmla="*/ 1831 h 1378673"/>
                <a:gd name="connsiteX977" fmla="*/ 912581 w 1539722"/>
                <a:gd name="connsiteY977" fmla="*/ 305 h 1378673"/>
                <a:gd name="connsiteX978" fmla="*/ 618878 w 1539722"/>
                <a:gd name="connsiteY978" fmla="*/ 0 h 1378673"/>
                <a:gd name="connsiteX979" fmla="*/ 626808 w 1539722"/>
                <a:gd name="connsiteY979" fmla="*/ 305 h 1378673"/>
                <a:gd name="connsiteX980" fmla="*/ 641906 w 1539722"/>
                <a:gd name="connsiteY980" fmla="*/ 1830 h 1378673"/>
                <a:gd name="connsiteX981" fmla="*/ 655937 w 1539722"/>
                <a:gd name="connsiteY981" fmla="*/ 5032 h 1378673"/>
                <a:gd name="connsiteX982" fmla="*/ 668900 w 1539722"/>
                <a:gd name="connsiteY982" fmla="*/ 9759 h 1378673"/>
                <a:gd name="connsiteX983" fmla="*/ 680948 w 1539722"/>
                <a:gd name="connsiteY983" fmla="*/ 15705 h 1378673"/>
                <a:gd name="connsiteX984" fmla="*/ 692082 w 1539722"/>
                <a:gd name="connsiteY984" fmla="*/ 23025 h 1378673"/>
                <a:gd name="connsiteX985" fmla="*/ 701994 w 1539722"/>
                <a:gd name="connsiteY985" fmla="*/ 31563 h 1378673"/>
                <a:gd name="connsiteX986" fmla="*/ 710840 w 1539722"/>
                <a:gd name="connsiteY986" fmla="*/ 41322 h 1378673"/>
                <a:gd name="connsiteX987" fmla="*/ 718923 w 1539722"/>
                <a:gd name="connsiteY987" fmla="*/ 51996 h 1378673"/>
                <a:gd name="connsiteX988" fmla="*/ 725938 w 1539722"/>
                <a:gd name="connsiteY988" fmla="*/ 63889 h 1378673"/>
                <a:gd name="connsiteX989" fmla="*/ 731733 w 1539722"/>
                <a:gd name="connsiteY989" fmla="*/ 76698 h 1378673"/>
                <a:gd name="connsiteX990" fmla="*/ 736766 w 1539722"/>
                <a:gd name="connsiteY990" fmla="*/ 90573 h 1378673"/>
                <a:gd name="connsiteX991" fmla="*/ 740731 w 1539722"/>
                <a:gd name="connsiteY991" fmla="*/ 105059 h 1378673"/>
                <a:gd name="connsiteX992" fmla="*/ 743629 w 1539722"/>
                <a:gd name="connsiteY992" fmla="*/ 120155 h 1378673"/>
                <a:gd name="connsiteX993" fmla="*/ 745612 w 1539722"/>
                <a:gd name="connsiteY993" fmla="*/ 136165 h 1378673"/>
                <a:gd name="connsiteX994" fmla="*/ 746679 w 1539722"/>
                <a:gd name="connsiteY994" fmla="*/ 152633 h 1378673"/>
                <a:gd name="connsiteX995" fmla="*/ 746679 w 1539722"/>
                <a:gd name="connsiteY995" fmla="*/ 161172 h 1378673"/>
                <a:gd name="connsiteX996" fmla="*/ 746679 w 1539722"/>
                <a:gd name="connsiteY996" fmla="*/ 755999 h 1378673"/>
                <a:gd name="connsiteX997" fmla="*/ 736766 w 1539722"/>
                <a:gd name="connsiteY997" fmla="*/ 751272 h 1378673"/>
                <a:gd name="connsiteX998" fmla="*/ 716330 w 1539722"/>
                <a:gd name="connsiteY998" fmla="*/ 743495 h 1378673"/>
                <a:gd name="connsiteX999" fmla="*/ 696047 w 1539722"/>
                <a:gd name="connsiteY999" fmla="*/ 738006 h 1378673"/>
                <a:gd name="connsiteX1000" fmla="*/ 675458 w 1539722"/>
                <a:gd name="connsiteY1000" fmla="*/ 734651 h 1378673"/>
                <a:gd name="connsiteX1001" fmla="*/ 655174 w 1539722"/>
                <a:gd name="connsiteY1001" fmla="*/ 733737 h 1378673"/>
                <a:gd name="connsiteX1002" fmla="*/ 634738 w 1539722"/>
                <a:gd name="connsiteY1002" fmla="*/ 734804 h 1378673"/>
                <a:gd name="connsiteX1003" fmla="*/ 614760 w 1539722"/>
                <a:gd name="connsiteY1003" fmla="*/ 738159 h 1378673"/>
                <a:gd name="connsiteX1004" fmla="*/ 595239 w 1539722"/>
                <a:gd name="connsiteY1004" fmla="*/ 743953 h 1378673"/>
                <a:gd name="connsiteX1005" fmla="*/ 585478 w 1539722"/>
                <a:gd name="connsiteY1005" fmla="*/ 747917 h 1378673"/>
                <a:gd name="connsiteX1006" fmla="*/ 577548 w 1539722"/>
                <a:gd name="connsiteY1006" fmla="*/ 751424 h 1378673"/>
                <a:gd name="connsiteX1007" fmla="*/ 562145 w 1539722"/>
                <a:gd name="connsiteY1007" fmla="*/ 759811 h 1378673"/>
                <a:gd name="connsiteX1008" fmla="*/ 547961 w 1539722"/>
                <a:gd name="connsiteY1008" fmla="*/ 769417 h 1378673"/>
                <a:gd name="connsiteX1009" fmla="*/ 534998 w 1539722"/>
                <a:gd name="connsiteY1009" fmla="*/ 780548 h 1378673"/>
                <a:gd name="connsiteX1010" fmla="*/ 523103 w 1539722"/>
                <a:gd name="connsiteY1010" fmla="*/ 792594 h 1378673"/>
                <a:gd name="connsiteX1011" fmla="*/ 512427 w 1539722"/>
                <a:gd name="connsiteY1011" fmla="*/ 805555 h 1378673"/>
                <a:gd name="connsiteX1012" fmla="*/ 503124 w 1539722"/>
                <a:gd name="connsiteY1012" fmla="*/ 819888 h 1378673"/>
                <a:gd name="connsiteX1013" fmla="*/ 495346 w 1539722"/>
                <a:gd name="connsiteY1013" fmla="*/ 834679 h 1378673"/>
                <a:gd name="connsiteX1014" fmla="*/ 491991 w 1539722"/>
                <a:gd name="connsiteY1014" fmla="*/ 842455 h 1378673"/>
                <a:gd name="connsiteX1015" fmla="*/ 489246 w 1539722"/>
                <a:gd name="connsiteY1015" fmla="*/ 835136 h 1378673"/>
                <a:gd name="connsiteX1016" fmla="*/ 482688 w 1539722"/>
                <a:gd name="connsiteY1016" fmla="*/ 821260 h 1378673"/>
                <a:gd name="connsiteX1017" fmla="*/ 475367 w 1539722"/>
                <a:gd name="connsiteY1017" fmla="*/ 808757 h 1378673"/>
                <a:gd name="connsiteX1018" fmla="*/ 467742 w 1539722"/>
                <a:gd name="connsiteY1018" fmla="*/ 797473 h 1378673"/>
                <a:gd name="connsiteX1019" fmla="*/ 459659 w 1539722"/>
                <a:gd name="connsiteY1019" fmla="*/ 787257 h 1378673"/>
                <a:gd name="connsiteX1020" fmla="*/ 450966 w 1539722"/>
                <a:gd name="connsiteY1020" fmla="*/ 778108 h 1378673"/>
                <a:gd name="connsiteX1021" fmla="*/ 441816 w 1539722"/>
                <a:gd name="connsiteY1021" fmla="*/ 770027 h 1378673"/>
                <a:gd name="connsiteX1022" fmla="*/ 432360 w 1539722"/>
                <a:gd name="connsiteY1022" fmla="*/ 763013 h 1378673"/>
                <a:gd name="connsiteX1023" fmla="*/ 417567 w 1539722"/>
                <a:gd name="connsiteY1023" fmla="*/ 753711 h 1378673"/>
                <a:gd name="connsiteX1024" fmla="*/ 397283 w 1539722"/>
                <a:gd name="connsiteY1024" fmla="*/ 744563 h 1378673"/>
                <a:gd name="connsiteX1025" fmla="*/ 376542 w 1539722"/>
                <a:gd name="connsiteY1025" fmla="*/ 738159 h 1378673"/>
                <a:gd name="connsiteX1026" fmla="*/ 356106 w 1539722"/>
                <a:gd name="connsiteY1026" fmla="*/ 734499 h 1378673"/>
                <a:gd name="connsiteX1027" fmla="*/ 345888 w 1539722"/>
                <a:gd name="connsiteY1027" fmla="*/ 733432 h 1378673"/>
                <a:gd name="connsiteX1028" fmla="*/ 356869 w 1539722"/>
                <a:gd name="connsiteY1028" fmla="*/ 729925 h 1378673"/>
                <a:gd name="connsiteX1029" fmla="*/ 376542 w 1539722"/>
                <a:gd name="connsiteY1029" fmla="*/ 720471 h 1378673"/>
                <a:gd name="connsiteX1030" fmla="*/ 393776 w 1539722"/>
                <a:gd name="connsiteY1030" fmla="*/ 708425 h 1378673"/>
                <a:gd name="connsiteX1031" fmla="*/ 404604 w 1539722"/>
                <a:gd name="connsiteY1031" fmla="*/ 697751 h 1378673"/>
                <a:gd name="connsiteX1032" fmla="*/ 411009 w 1539722"/>
                <a:gd name="connsiteY1032" fmla="*/ 689975 h 1378673"/>
                <a:gd name="connsiteX1033" fmla="*/ 413754 w 1539722"/>
                <a:gd name="connsiteY1033" fmla="*/ 685858 h 1378673"/>
                <a:gd name="connsiteX1034" fmla="*/ 418482 w 1539722"/>
                <a:gd name="connsiteY1034" fmla="*/ 678386 h 1378673"/>
                <a:gd name="connsiteX1035" fmla="*/ 425192 w 1539722"/>
                <a:gd name="connsiteY1035" fmla="*/ 662528 h 1378673"/>
                <a:gd name="connsiteX1036" fmla="*/ 429005 w 1539722"/>
                <a:gd name="connsiteY1036" fmla="*/ 645603 h 1378673"/>
                <a:gd name="connsiteX1037" fmla="*/ 429615 w 1539722"/>
                <a:gd name="connsiteY1037" fmla="*/ 627915 h 1378673"/>
                <a:gd name="connsiteX1038" fmla="*/ 428548 w 1539722"/>
                <a:gd name="connsiteY1038" fmla="*/ 618918 h 1378673"/>
                <a:gd name="connsiteX1039" fmla="*/ 437546 w 1539722"/>
                <a:gd name="connsiteY1039" fmla="*/ 624560 h 1378673"/>
                <a:gd name="connsiteX1040" fmla="*/ 454932 w 1539722"/>
                <a:gd name="connsiteY1040" fmla="*/ 634624 h 1378673"/>
                <a:gd name="connsiteX1041" fmla="*/ 471860 w 1539722"/>
                <a:gd name="connsiteY1041" fmla="*/ 643316 h 1378673"/>
                <a:gd name="connsiteX1042" fmla="*/ 488636 w 1539722"/>
                <a:gd name="connsiteY1042" fmla="*/ 650482 h 1378673"/>
                <a:gd name="connsiteX1043" fmla="*/ 504954 w 1539722"/>
                <a:gd name="connsiteY1043" fmla="*/ 656429 h 1378673"/>
                <a:gd name="connsiteX1044" fmla="*/ 520662 w 1539722"/>
                <a:gd name="connsiteY1044" fmla="*/ 660698 h 1378673"/>
                <a:gd name="connsiteX1045" fmla="*/ 535913 w 1539722"/>
                <a:gd name="connsiteY1045" fmla="*/ 663596 h 1378673"/>
                <a:gd name="connsiteX1046" fmla="*/ 551011 w 1539722"/>
                <a:gd name="connsiteY1046" fmla="*/ 665121 h 1378673"/>
                <a:gd name="connsiteX1047" fmla="*/ 558179 w 1539722"/>
                <a:gd name="connsiteY1047" fmla="*/ 665121 h 1378673"/>
                <a:gd name="connsiteX1048" fmla="*/ 569160 w 1539722"/>
                <a:gd name="connsiteY1048" fmla="*/ 664968 h 1378673"/>
                <a:gd name="connsiteX1049" fmla="*/ 590206 w 1539722"/>
                <a:gd name="connsiteY1049" fmla="*/ 661613 h 1378673"/>
                <a:gd name="connsiteX1050" fmla="*/ 600577 w 1539722"/>
                <a:gd name="connsiteY1050" fmla="*/ 658411 h 1378673"/>
                <a:gd name="connsiteX1051" fmla="*/ 606677 w 1539722"/>
                <a:gd name="connsiteY1051" fmla="*/ 655972 h 1378673"/>
                <a:gd name="connsiteX1052" fmla="*/ 618115 w 1539722"/>
                <a:gd name="connsiteY1052" fmla="*/ 650635 h 1378673"/>
                <a:gd name="connsiteX1053" fmla="*/ 628638 w 1539722"/>
                <a:gd name="connsiteY1053" fmla="*/ 644535 h 1378673"/>
                <a:gd name="connsiteX1054" fmla="*/ 638093 w 1539722"/>
                <a:gd name="connsiteY1054" fmla="*/ 637674 h 1378673"/>
                <a:gd name="connsiteX1055" fmla="*/ 650752 w 1539722"/>
                <a:gd name="connsiteY1055" fmla="*/ 626390 h 1378673"/>
                <a:gd name="connsiteX1056" fmla="*/ 664325 w 1539722"/>
                <a:gd name="connsiteY1056" fmla="*/ 610379 h 1378673"/>
                <a:gd name="connsiteX1057" fmla="*/ 674848 w 1539722"/>
                <a:gd name="connsiteY1057" fmla="*/ 594521 h 1378673"/>
                <a:gd name="connsiteX1058" fmla="*/ 682168 w 1539722"/>
                <a:gd name="connsiteY1058" fmla="*/ 580493 h 1378673"/>
                <a:gd name="connsiteX1059" fmla="*/ 688726 w 1539722"/>
                <a:gd name="connsiteY1059" fmla="*/ 564635 h 1378673"/>
                <a:gd name="connsiteX1060" fmla="*/ 689641 w 1539722"/>
                <a:gd name="connsiteY1060" fmla="*/ 561281 h 1378673"/>
                <a:gd name="connsiteX1061" fmla="*/ 661580 w 1539722"/>
                <a:gd name="connsiteY1061" fmla="*/ 553047 h 1378673"/>
                <a:gd name="connsiteX1062" fmla="*/ 660970 w 1539722"/>
                <a:gd name="connsiteY1062" fmla="*/ 555182 h 1378673"/>
                <a:gd name="connsiteX1063" fmla="*/ 655937 w 1539722"/>
                <a:gd name="connsiteY1063" fmla="*/ 567685 h 1378673"/>
                <a:gd name="connsiteX1064" fmla="*/ 649837 w 1539722"/>
                <a:gd name="connsiteY1064" fmla="*/ 579121 h 1378673"/>
                <a:gd name="connsiteX1065" fmla="*/ 641449 w 1539722"/>
                <a:gd name="connsiteY1065" fmla="*/ 591930 h 1378673"/>
                <a:gd name="connsiteX1066" fmla="*/ 630621 w 1539722"/>
                <a:gd name="connsiteY1066" fmla="*/ 605043 h 1378673"/>
                <a:gd name="connsiteX1067" fmla="*/ 616895 w 1539722"/>
                <a:gd name="connsiteY1067" fmla="*/ 617089 h 1378673"/>
                <a:gd name="connsiteX1068" fmla="*/ 604694 w 1539722"/>
                <a:gd name="connsiteY1068" fmla="*/ 624865 h 1378673"/>
                <a:gd name="connsiteX1069" fmla="*/ 595544 w 1539722"/>
                <a:gd name="connsiteY1069" fmla="*/ 628983 h 1378673"/>
                <a:gd name="connsiteX1070" fmla="*/ 590816 w 1539722"/>
                <a:gd name="connsiteY1070" fmla="*/ 630660 h 1378673"/>
                <a:gd name="connsiteX1071" fmla="*/ 583191 w 1539722"/>
                <a:gd name="connsiteY1071" fmla="*/ 633099 h 1378673"/>
                <a:gd name="connsiteX1072" fmla="*/ 567025 w 1539722"/>
                <a:gd name="connsiteY1072" fmla="*/ 635692 h 1378673"/>
                <a:gd name="connsiteX1073" fmla="*/ 549944 w 1539722"/>
                <a:gd name="connsiteY1073" fmla="*/ 635844 h 1378673"/>
                <a:gd name="connsiteX1074" fmla="*/ 531948 w 1539722"/>
                <a:gd name="connsiteY1074" fmla="*/ 633252 h 1378673"/>
                <a:gd name="connsiteX1075" fmla="*/ 513037 w 1539722"/>
                <a:gd name="connsiteY1075" fmla="*/ 628373 h 1378673"/>
                <a:gd name="connsiteX1076" fmla="*/ 493211 w 1539722"/>
                <a:gd name="connsiteY1076" fmla="*/ 620901 h 1378673"/>
                <a:gd name="connsiteX1077" fmla="*/ 472470 w 1539722"/>
                <a:gd name="connsiteY1077" fmla="*/ 610989 h 1378673"/>
                <a:gd name="connsiteX1078" fmla="*/ 450966 w 1539722"/>
                <a:gd name="connsiteY1078" fmla="*/ 598486 h 1378673"/>
                <a:gd name="connsiteX1079" fmla="*/ 439833 w 1539722"/>
                <a:gd name="connsiteY1079" fmla="*/ 591167 h 1378673"/>
                <a:gd name="connsiteX1080" fmla="*/ 446544 w 1539722"/>
                <a:gd name="connsiteY1080" fmla="*/ 588422 h 1378673"/>
                <a:gd name="connsiteX1081" fmla="*/ 459659 w 1539722"/>
                <a:gd name="connsiteY1081" fmla="*/ 581866 h 1378673"/>
                <a:gd name="connsiteX1082" fmla="*/ 472317 w 1539722"/>
                <a:gd name="connsiteY1082" fmla="*/ 574242 h 1378673"/>
                <a:gd name="connsiteX1083" fmla="*/ 483908 w 1539722"/>
                <a:gd name="connsiteY1083" fmla="*/ 565550 h 1378673"/>
                <a:gd name="connsiteX1084" fmla="*/ 494584 w 1539722"/>
                <a:gd name="connsiteY1084" fmla="*/ 555944 h 1378673"/>
                <a:gd name="connsiteX1085" fmla="*/ 503886 w 1539722"/>
                <a:gd name="connsiteY1085" fmla="*/ 545575 h 1378673"/>
                <a:gd name="connsiteX1086" fmla="*/ 511665 w 1539722"/>
                <a:gd name="connsiteY1086" fmla="*/ 534444 h 1378673"/>
                <a:gd name="connsiteX1087" fmla="*/ 517307 w 1539722"/>
                <a:gd name="connsiteY1087" fmla="*/ 522551 h 1378673"/>
                <a:gd name="connsiteX1088" fmla="*/ 519290 w 1539722"/>
                <a:gd name="connsiteY1088" fmla="*/ 516452 h 1378673"/>
                <a:gd name="connsiteX1089" fmla="*/ 522645 w 1539722"/>
                <a:gd name="connsiteY1089" fmla="*/ 503643 h 1378673"/>
                <a:gd name="connsiteX1090" fmla="*/ 526000 w 1539722"/>
                <a:gd name="connsiteY1090" fmla="*/ 479094 h 1378673"/>
                <a:gd name="connsiteX1091" fmla="*/ 526000 w 1539722"/>
                <a:gd name="connsiteY1091" fmla="*/ 455612 h 1378673"/>
                <a:gd name="connsiteX1092" fmla="*/ 523255 w 1539722"/>
                <a:gd name="connsiteY1092" fmla="*/ 433350 h 1378673"/>
                <a:gd name="connsiteX1093" fmla="*/ 517917 w 1539722"/>
                <a:gd name="connsiteY1093" fmla="*/ 412307 h 1378673"/>
                <a:gd name="connsiteX1094" fmla="*/ 510597 w 1539722"/>
                <a:gd name="connsiteY1094" fmla="*/ 392790 h 1378673"/>
                <a:gd name="connsiteX1095" fmla="*/ 502056 w 1539722"/>
                <a:gd name="connsiteY1095" fmla="*/ 374797 h 1378673"/>
                <a:gd name="connsiteX1096" fmla="*/ 493058 w 1539722"/>
                <a:gd name="connsiteY1096" fmla="*/ 358177 h 1378673"/>
                <a:gd name="connsiteX1097" fmla="*/ 488331 w 1539722"/>
                <a:gd name="connsiteY1097" fmla="*/ 350400 h 1378673"/>
                <a:gd name="connsiteX1098" fmla="*/ 493974 w 1539722"/>
                <a:gd name="connsiteY1098" fmla="*/ 346131 h 1378673"/>
                <a:gd name="connsiteX1099" fmla="*/ 504496 w 1539722"/>
                <a:gd name="connsiteY1099" fmla="*/ 336830 h 1378673"/>
                <a:gd name="connsiteX1100" fmla="*/ 518680 w 1539722"/>
                <a:gd name="connsiteY1100" fmla="*/ 322344 h 1378673"/>
                <a:gd name="connsiteX1101" fmla="*/ 534388 w 1539722"/>
                <a:gd name="connsiteY1101" fmla="*/ 303436 h 1378673"/>
                <a:gd name="connsiteX1102" fmla="*/ 546131 w 1539722"/>
                <a:gd name="connsiteY1102" fmla="*/ 285901 h 1378673"/>
                <a:gd name="connsiteX1103" fmla="*/ 550554 w 1539722"/>
                <a:gd name="connsiteY1103" fmla="*/ 278582 h 1378673"/>
                <a:gd name="connsiteX1104" fmla="*/ 557417 w 1539722"/>
                <a:gd name="connsiteY1104" fmla="*/ 284986 h 1378673"/>
                <a:gd name="connsiteX1105" fmla="*/ 572820 w 1539722"/>
                <a:gd name="connsiteY1105" fmla="*/ 296117 h 1378673"/>
                <a:gd name="connsiteX1106" fmla="*/ 581208 w 1539722"/>
                <a:gd name="connsiteY1106" fmla="*/ 300539 h 1378673"/>
                <a:gd name="connsiteX1107" fmla="*/ 587766 w 1539722"/>
                <a:gd name="connsiteY1107" fmla="*/ 303436 h 1378673"/>
                <a:gd name="connsiteX1108" fmla="*/ 600882 w 1539722"/>
                <a:gd name="connsiteY1108" fmla="*/ 307553 h 1378673"/>
                <a:gd name="connsiteX1109" fmla="*/ 613845 w 1539722"/>
                <a:gd name="connsiteY1109" fmla="*/ 310298 h 1378673"/>
                <a:gd name="connsiteX1110" fmla="*/ 626503 w 1539722"/>
                <a:gd name="connsiteY1110" fmla="*/ 311518 h 1378673"/>
                <a:gd name="connsiteX1111" fmla="*/ 632603 w 1539722"/>
                <a:gd name="connsiteY1111" fmla="*/ 311518 h 1378673"/>
                <a:gd name="connsiteX1112" fmla="*/ 638856 w 1539722"/>
                <a:gd name="connsiteY1112" fmla="*/ 311518 h 1378673"/>
                <a:gd name="connsiteX1113" fmla="*/ 651209 w 1539722"/>
                <a:gd name="connsiteY1113" fmla="*/ 310298 h 1378673"/>
                <a:gd name="connsiteX1114" fmla="*/ 667375 w 1539722"/>
                <a:gd name="connsiteY1114" fmla="*/ 307553 h 1378673"/>
                <a:gd name="connsiteX1115" fmla="*/ 691319 w 1539722"/>
                <a:gd name="connsiteY1115" fmla="*/ 300082 h 1378673"/>
                <a:gd name="connsiteX1116" fmla="*/ 695589 w 1539722"/>
                <a:gd name="connsiteY1116" fmla="*/ 297947 h 1378673"/>
                <a:gd name="connsiteX1117" fmla="*/ 682931 w 1539722"/>
                <a:gd name="connsiteY1117" fmla="*/ 271568 h 1378673"/>
                <a:gd name="connsiteX1118" fmla="*/ 681406 w 1539722"/>
                <a:gd name="connsiteY1118" fmla="*/ 272483 h 1378673"/>
                <a:gd name="connsiteX1119" fmla="*/ 666003 w 1539722"/>
                <a:gd name="connsiteY1119" fmla="*/ 277820 h 1378673"/>
                <a:gd name="connsiteX1120" fmla="*/ 647244 w 1539722"/>
                <a:gd name="connsiteY1120" fmla="*/ 281326 h 1378673"/>
                <a:gd name="connsiteX1121" fmla="*/ 632756 w 1539722"/>
                <a:gd name="connsiteY1121" fmla="*/ 282241 h 1378673"/>
                <a:gd name="connsiteX1122" fmla="*/ 617352 w 1539722"/>
                <a:gd name="connsiteY1122" fmla="*/ 281326 h 1378673"/>
                <a:gd name="connsiteX1123" fmla="*/ 601492 w 1539722"/>
                <a:gd name="connsiteY1123" fmla="*/ 277362 h 1378673"/>
                <a:gd name="connsiteX1124" fmla="*/ 593561 w 1539722"/>
                <a:gd name="connsiteY1124" fmla="*/ 274007 h 1378673"/>
                <a:gd name="connsiteX1125" fmla="*/ 588224 w 1539722"/>
                <a:gd name="connsiteY1125" fmla="*/ 271263 h 1378673"/>
                <a:gd name="connsiteX1126" fmla="*/ 578463 w 1539722"/>
                <a:gd name="connsiteY1126" fmla="*/ 264249 h 1378673"/>
                <a:gd name="connsiteX1127" fmla="*/ 569312 w 1539722"/>
                <a:gd name="connsiteY1127" fmla="*/ 256015 h 1378673"/>
                <a:gd name="connsiteX1128" fmla="*/ 560772 w 1539722"/>
                <a:gd name="connsiteY1128" fmla="*/ 245951 h 1378673"/>
                <a:gd name="connsiteX1129" fmla="*/ 553299 w 1539722"/>
                <a:gd name="connsiteY1129" fmla="*/ 234515 h 1378673"/>
                <a:gd name="connsiteX1130" fmla="*/ 546741 w 1539722"/>
                <a:gd name="connsiteY1130" fmla="*/ 221249 h 1378673"/>
                <a:gd name="connsiteX1131" fmla="*/ 540794 w 1539722"/>
                <a:gd name="connsiteY1131" fmla="*/ 206611 h 1378673"/>
                <a:gd name="connsiteX1132" fmla="*/ 535913 w 1539722"/>
                <a:gd name="connsiteY1132" fmla="*/ 190143 h 1378673"/>
                <a:gd name="connsiteX1133" fmla="*/ 533778 w 1539722"/>
                <a:gd name="connsiteY1133" fmla="*/ 181452 h 1378673"/>
                <a:gd name="connsiteX1134" fmla="*/ 505259 w 1539722"/>
                <a:gd name="connsiteY1134" fmla="*/ 188161 h 1378673"/>
                <a:gd name="connsiteX1135" fmla="*/ 507394 w 1539722"/>
                <a:gd name="connsiteY1135" fmla="*/ 197767 h 1378673"/>
                <a:gd name="connsiteX1136" fmla="*/ 513037 w 1539722"/>
                <a:gd name="connsiteY1136" fmla="*/ 215455 h 1378673"/>
                <a:gd name="connsiteX1137" fmla="*/ 519290 w 1539722"/>
                <a:gd name="connsiteY1137" fmla="*/ 231770 h 1378673"/>
                <a:gd name="connsiteX1138" fmla="*/ 526610 w 1539722"/>
                <a:gd name="connsiteY1138" fmla="*/ 246561 h 1378673"/>
                <a:gd name="connsiteX1139" fmla="*/ 530728 w 1539722"/>
                <a:gd name="connsiteY1139" fmla="*/ 253422 h 1378673"/>
                <a:gd name="connsiteX1140" fmla="*/ 526763 w 1539722"/>
                <a:gd name="connsiteY1140" fmla="*/ 260894 h 1378673"/>
                <a:gd name="connsiteX1141" fmla="*/ 515325 w 1539722"/>
                <a:gd name="connsiteY1141" fmla="*/ 279192 h 1378673"/>
                <a:gd name="connsiteX1142" fmla="*/ 504954 w 1539722"/>
                <a:gd name="connsiteY1142" fmla="*/ 293373 h 1378673"/>
                <a:gd name="connsiteX1143" fmla="*/ 491991 w 1539722"/>
                <a:gd name="connsiteY1143" fmla="*/ 308163 h 1378673"/>
                <a:gd name="connsiteX1144" fmla="*/ 476588 w 1539722"/>
                <a:gd name="connsiteY1144" fmla="*/ 322344 h 1378673"/>
                <a:gd name="connsiteX1145" fmla="*/ 458897 w 1539722"/>
                <a:gd name="connsiteY1145" fmla="*/ 335305 h 1378673"/>
                <a:gd name="connsiteX1146" fmla="*/ 443798 w 1539722"/>
                <a:gd name="connsiteY1146" fmla="*/ 343234 h 1378673"/>
                <a:gd name="connsiteX1147" fmla="*/ 433123 w 1539722"/>
                <a:gd name="connsiteY1147" fmla="*/ 347503 h 1378673"/>
                <a:gd name="connsiteX1148" fmla="*/ 427632 w 1539722"/>
                <a:gd name="connsiteY1148" fmla="*/ 349333 h 1378673"/>
                <a:gd name="connsiteX1149" fmla="*/ 419855 w 1539722"/>
                <a:gd name="connsiteY1149" fmla="*/ 351315 h 1378673"/>
                <a:gd name="connsiteX1150" fmla="*/ 404299 w 1539722"/>
                <a:gd name="connsiteY1150" fmla="*/ 353907 h 1378673"/>
                <a:gd name="connsiteX1151" fmla="*/ 388285 w 1539722"/>
                <a:gd name="connsiteY1151" fmla="*/ 354212 h 1378673"/>
                <a:gd name="connsiteX1152" fmla="*/ 372119 w 1539722"/>
                <a:gd name="connsiteY1152" fmla="*/ 352688 h 1378673"/>
                <a:gd name="connsiteX1153" fmla="*/ 355191 w 1539722"/>
                <a:gd name="connsiteY1153" fmla="*/ 348875 h 1378673"/>
                <a:gd name="connsiteX1154" fmla="*/ 338263 w 1539722"/>
                <a:gd name="connsiteY1154" fmla="*/ 343234 h 1378673"/>
                <a:gd name="connsiteX1155" fmla="*/ 320877 w 1539722"/>
                <a:gd name="connsiteY1155" fmla="*/ 335457 h 1378673"/>
                <a:gd name="connsiteX1156" fmla="*/ 303033 w 1539722"/>
                <a:gd name="connsiteY1156" fmla="*/ 325698 h 1378673"/>
                <a:gd name="connsiteX1157" fmla="*/ 294035 w 1539722"/>
                <a:gd name="connsiteY1157" fmla="*/ 320057 h 1378673"/>
                <a:gd name="connsiteX1158" fmla="*/ 279547 w 1539722"/>
                <a:gd name="connsiteY1158" fmla="*/ 310603 h 1378673"/>
                <a:gd name="connsiteX1159" fmla="*/ 272684 w 1539722"/>
                <a:gd name="connsiteY1159" fmla="*/ 326308 h 1378673"/>
                <a:gd name="connsiteX1160" fmla="*/ 271464 w 1539722"/>
                <a:gd name="connsiteY1160" fmla="*/ 328900 h 1378673"/>
                <a:gd name="connsiteX1161" fmla="*/ 262924 w 1539722"/>
                <a:gd name="connsiteY1161" fmla="*/ 344149 h 1378673"/>
                <a:gd name="connsiteX1162" fmla="*/ 253468 w 1539722"/>
                <a:gd name="connsiteY1162" fmla="*/ 358177 h 1378673"/>
                <a:gd name="connsiteX1163" fmla="*/ 241115 w 1539722"/>
                <a:gd name="connsiteY1163" fmla="*/ 373577 h 1378673"/>
                <a:gd name="connsiteX1164" fmla="*/ 225559 w 1539722"/>
                <a:gd name="connsiteY1164" fmla="*/ 388978 h 1378673"/>
                <a:gd name="connsiteX1165" fmla="*/ 211986 w 1539722"/>
                <a:gd name="connsiteY1165" fmla="*/ 399651 h 1378673"/>
                <a:gd name="connsiteX1166" fmla="*/ 201921 w 1539722"/>
                <a:gd name="connsiteY1166" fmla="*/ 406056 h 1378673"/>
                <a:gd name="connsiteX1167" fmla="*/ 190940 w 1539722"/>
                <a:gd name="connsiteY1167" fmla="*/ 411545 h 1378673"/>
                <a:gd name="connsiteX1168" fmla="*/ 179349 w 1539722"/>
                <a:gd name="connsiteY1168" fmla="*/ 416119 h 1378673"/>
                <a:gd name="connsiteX1169" fmla="*/ 173249 w 1539722"/>
                <a:gd name="connsiteY1169" fmla="*/ 417797 h 1378673"/>
                <a:gd name="connsiteX1170" fmla="*/ 164098 w 1539722"/>
                <a:gd name="connsiteY1170" fmla="*/ 420084 h 1378673"/>
                <a:gd name="connsiteX1171" fmla="*/ 145645 w 1539722"/>
                <a:gd name="connsiteY1171" fmla="*/ 422676 h 1378673"/>
                <a:gd name="connsiteX1172" fmla="*/ 127344 w 1539722"/>
                <a:gd name="connsiteY1172" fmla="*/ 423133 h 1378673"/>
                <a:gd name="connsiteX1173" fmla="*/ 109348 w 1539722"/>
                <a:gd name="connsiteY1173" fmla="*/ 422066 h 1378673"/>
                <a:gd name="connsiteX1174" fmla="*/ 100198 w 1539722"/>
                <a:gd name="connsiteY1174" fmla="*/ 420846 h 1378673"/>
                <a:gd name="connsiteX1175" fmla="*/ 99435 w 1539722"/>
                <a:gd name="connsiteY1175" fmla="*/ 411088 h 1378673"/>
                <a:gd name="connsiteX1176" fmla="*/ 99588 w 1539722"/>
                <a:gd name="connsiteY1176" fmla="*/ 392332 h 1378673"/>
                <a:gd name="connsiteX1177" fmla="*/ 102028 w 1539722"/>
                <a:gd name="connsiteY1177" fmla="*/ 373577 h 1378673"/>
                <a:gd name="connsiteX1178" fmla="*/ 106146 w 1539722"/>
                <a:gd name="connsiteY1178" fmla="*/ 355584 h 1378673"/>
                <a:gd name="connsiteX1179" fmla="*/ 111941 w 1539722"/>
                <a:gd name="connsiteY1179" fmla="*/ 338049 h 1378673"/>
                <a:gd name="connsiteX1180" fmla="*/ 119566 w 1539722"/>
                <a:gd name="connsiteY1180" fmla="*/ 321429 h 1378673"/>
                <a:gd name="connsiteX1181" fmla="*/ 128564 w 1539722"/>
                <a:gd name="connsiteY1181" fmla="*/ 305571 h 1378673"/>
                <a:gd name="connsiteX1182" fmla="*/ 138935 w 1539722"/>
                <a:gd name="connsiteY1182" fmla="*/ 290780 h 1378673"/>
                <a:gd name="connsiteX1183" fmla="*/ 150525 w 1539722"/>
                <a:gd name="connsiteY1183" fmla="*/ 277362 h 1378673"/>
                <a:gd name="connsiteX1184" fmla="*/ 163336 w 1539722"/>
                <a:gd name="connsiteY1184" fmla="*/ 265316 h 1378673"/>
                <a:gd name="connsiteX1185" fmla="*/ 176909 w 1539722"/>
                <a:gd name="connsiteY1185" fmla="*/ 254642 h 1378673"/>
                <a:gd name="connsiteX1186" fmla="*/ 191397 w 1539722"/>
                <a:gd name="connsiteY1186" fmla="*/ 245798 h 1378673"/>
                <a:gd name="connsiteX1187" fmla="*/ 206648 w 1539722"/>
                <a:gd name="connsiteY1187" fmla="*/ 238632 h 1378673"/>
                <a:gd name="connsiteX1188" fmla="*/ 222357 w 1539722"/>
                <a:gd name="connsiteY1188" fmla="*/ 233448 h 1378673"/>
                <a:gd name="connsiteX1189" fmla="*/ 238827 w 1539722"/>
                <a:gd name="connsiteY1189" fmla="*/ 230550 h 1378673"/>
                <a:gd name="connsiteX1190" fmla="*/ 255451 w 1539722"/>
                <a:gd name="connsiteY1190" fmla="*/ 229788 h 1378673"/>
                <a:gd name="connsiteX1191" fmla="*/ 263686 w 1539722"/>
                <a:gd name="connsiteY1191" fmla="*/ 230245 h 1378673"/>
                <a:gd name="connsiteX1192" fmla="*/ 263991 w 1539722"/>
                <a:gd name="connsiteY1192" fmla="*/ 223841 h 1378673"/>
                <a:gd name="connsiteX1193" fmla="*/ 266279 w 1539722"/>
                <a:gd name="connsiteY1193" fmla="*/ 210118 h 1378673"/>
                <a:gd name="connsiteX1194" fmla="*/ 270702 w 1539722"/>
                <a:gd name="connsiteY1194" fmla="*/ 196090 h 1378673"/>
                <a:gd name="connsiteX1195" fmla="*/ 277107 w 1539722"/>
                <a:gd name="connsiteY1195" fmla="*/ 182062 h 1378673"/>
                <a:gd name="connsiteX1196" fmla="*/ 285495 w 1539722"/>
                <a:gd name="connsiteY1196" fmla="*/ 168491 h 1378673"/>
                <a:gd name="connsiteX1197" fmla="*/ 295561 w 1539722"/>
                <a:gd name="connsiteY1197" fmla="*/ 155225 h 1378673"/>
                <a:gd name="connsiteX1198" fmla="*/ 307151 w 1539722"/>
                <a:gd name="connsiteY1198" fmla="*/ 142569 h 1378673"/>
                <a:gd name="connsiteX1199" fmla="*/ 320267 w 1539722"/>
                <a:gd name="connsiteY1199" fmla="*/ 131133 h 1378673"/>
                <a:gd name="connsiteX1200" fmla="*/ 334755 w 1539722"/>
                <a:gd name="connsiteY1200" fmla="*/ 120612 h 1378673"/>
                <a:gd name="connsiteX1201" fmla="*/ 350158 w 1539722"/>
                <a:gd name="connsiteY1201" fmla="*/ 111921 h 1378673"/>
                <a:gd name="connsiteX1202" fmla="*/ 366782 w 1539722"/>
                <a:gd name="connsiteY1202" fmla="*/ 104602 h 1378673"/>
                <a:gd name="connsiteX1203" fmla="*/ 383862 w 1539722"/>
                <a:gd name="connsiteY1203" fmla="*/ 99417 h 1378673"/>
                <a:gd name="connsiteX1204" fmla="*/ 402164 w 1539722"/>
                <a:gd name="connsiteY1204" fmla="*/ 96520 h 1378673"/>
                <a:gd name="connsiteX1205" fmla="*/ 420617 w 1539722"/>
                <a:gd name="connsiteY1205" fmla="*/ 96063 h 1378673"/>
                <a:gd name="connsiteX1206" fmla="*/ 439680 w 1539722"/>
                <a:gd name="connsiteY1206" fmla="*/ 98350 h 1378673"/>
                <a:gd name="connsiteX1207" fmla="*/ 458897 w 1539722"/>
                <a:gd name="connsiteY1207" fmla="*/ 103687 h 1378673"/>
                <a:gd name="connsiteX1208" fmla="*/ 468657 w 1539722"/>
                <a:gd name="connsiteY1208" fmla="*/ 107346 h 1378673"/>
                <a:gd name="connsiteX1209" fmla="*/ 471097 w 1539722"/>
                <a:gd name="connsiteY1209" fmla="*/ 100637 h 1378673"/>
                <a:gd name="connsiteX1210" fmla="*/ 479333 w 1539722"/>
                <a:gd name="connsiteY1210" fmla="*/ 84626 h 1378673"/>
                <a:gd name="connsiteX1211" fmla="*/ 491228 w 1539722"/>
                <a:gd name="connsiteY1211" fmla="*/ 67091 h 1378673"/>
                <a:gd name="connsiteX1212" fmla="*/ 506632 w 1539722"/>
                <a:gd name="connsiteY1212" fmla="*/ 49251 h 1378673"/>
                <a:gd name="connsiteX1213" fmla="*/ 520662 w 1539722"/>
                <a:gd name="connsiteY1213" fmla="*/ 36443 h 1378673"/>
                <a:gd name="connsiteX1214" fmla="*/ 531185 w 1539722"/>
                <a:gd name="connsiteY1214" fmla="*/ 28514 h 1378673"/>
                <a:gd name="connsiteX1215" fmla="*/ 542471 w 1539722"/>
                <a:gd name="connsiteY1215" fmla="*/ 21195 h 1378673"/>
                <a:gd name="connsiteX1216" fmla="*/ 554519 w 1539722"/>
                <a:gd name="connsiteY1216" fmla="*/ 14943 h 1378673"/>
                <a:gd name="connsiteX1217" fmla="*/ 567330 w 1539722"/>
                <a:gd name="connsiteY1217" fmla="*/ 9301 h 1378673"/>
                <a:gd name="connsiteX1218" fmla="*/ 581055 w 1539722"/>
                <a:gd name="connsiteY1218" fmla="*/ 5032 h 1378673"/>
                <a:gd name="connsiteX1219" fmla="*/ 595544 w 1539722"/>
                <a:gd name="connsiteY1219" fmla="*/ 1830 h 1378673"/>
                <a:gd name="connsiteX1220" fmla="*/ 610795 w 1539722"/>
                <a:gd name="connsiteY1220" fmla="*/ 305 h 137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Lst>
              <a:rect l="l" t="t" r="r" b="b"/>
              <a:pathLst>
                <a:path w="1539722" h="1378673">
                  <a:moveTo>
                    <a:pt x="1488295" y="646634"/>
                  </a:moveTo>
                  <a:lnTo>
                    <a:pt x="1493331" y="650903"/>
                  </a:lnTo>
                  <a:lnTo>
                    <a:pt x="1503250" y="661421"/>
                  </a:lnTo>
                  <a:lnTo>
                    <a:pt x="1512254" y="673464"/>
                  </a:lnTo>
                  <a:lnTo>
                    <a:pt x="1520036" y="686880"/>
                  </a:lnTo>
                  <a:lnTo>
                    <a:pt x="1526751" y="701514"/>
                  </a:lnTo>
                  <a:lnTo>
                    <a:pt x="1532397" y="717216"/>
                  </a:lnTo>
                  <a:lnTo>
                    <a:pt x="1536365" y="733680"/>
                  </a:lnTo>
                  <a:lnTo>
                    <a:pt x="1538959" y="750754"/>
                  </a:lnTo>
                  <a:lnTo>
                    <a:pt x="1539722" y="768285"/>
                  </a:lnTo>
                  <a:lnTo>
                    <a:pt x="1538959" y="786121"/>
                  </a:lnTo>
                  <a:lnTo>
                    <a:pt x="1535907" y="803652"/>
                  </a:lnTo>
                  <a:lnTo>
                    <a:pt x="1531176" y="821336"/>
                  </a:lnTo>
                  <a:lnTo>
                    <a:pt x="1524309" y="838409"/>
                  </a:lnTo>
                  <a:lnTo>
                    <a:pt x="1515001" y="854873"/>
                  </a:lnTo>
                  <a:lnTo>
                    <a:pt x="1503250" y="870728"/>
                  </a:lnTo>
                  <a:lnTo>
                    <a:pt x="1489058" y="885362"/>
                  </a:lnTo>
                  <a:lnTo>
                    <a:pt x="1480665" y="892070"/>
                  </a:lnTo>
                  <a:lnTo>
                    <a:pt x="1483565" y="897101"/>
                  </a:lnTo>
                  <a:lnTo>
                    <a:pt x="1487532" y="907162"/>
                  </a:lnTo>
                  <a:lnTo>
                    <a:pt x="1489974" y="917223"/>
                  </a:lnTo>
                  <a:lnTo>
                    <a:pt x="1491347" y="927437"/>
                  </a:lnTo>
                  <a:lnTo>
                    <a:pt x="1491347" y="937498"/>
                  </a:lnTo>
                  <a:lnTo>
                    <a:pt x="1490279" y="947102"/>
                  </a:lnTo>
                  <a:lnTo>
                    <a:pt x="1487074" y="961585"/>
                  </a:lnTo>
                  <a:lnTo>
                    <a:pt x="1479597" y="980183"/>
                  </a:lnTo>
                  <a:lnTo>
                    <a:pt x="1469831" y="997257"/>
                  </a:lnTo>
                  <a:lnTo>
                    <a:pt x="1458538" y="1012959"/>
                  </a:lnTo>
                  <a:lnTo>
                    <a:pt x="1446940" y="1026831"/>
                  </a:lnTo>
                  <a:lnTo>
                    <a:pt x="1441142" y="1032624"/>
                  </a:lnTo>
                  <a:lnTo>
                    <a:pt x="1440226" y="1024239"/>
                  </a:lnTo>
                  <a:lnTo>
                    <a:pt x="1436869" y="1007013"/>
                  </a:lnTo>
                  <a:lnTo>
                    <a:pt x="1431833" y="989482"/>
                  </a:lnTo>
                  <a:lnTo>
                    <a:pt x="1424813" y="971798"/>
                  </a:lnTo>
                  <a:lnTo>
                    <a:pt x="1420235" y="962957"/>
                  </a:lnTo>
                  <a:lnTo>
                    <a:pt x="1414894" y="953505"/>
                  </a:lnTo>
                  <a:lnTo>
                    <a:pt x="1402228" y="935669"/>
                  </a:lnTo>
                  <a:lnTo>
                    <a:pt x="1387426" y="919205"/>
                  </a:lnTo>
                  <a:lnTo>
                    <a:pt x="1370182" y="904723"/>
                  </a:lnTo>
                  <a:lnTo>
                    <a:pt x="1350802" y="891613"/>
                  </a:lnTo>
                  <a:lnTo>
                    <a:pt x="1329285" y="880027"/>
                  </a:lnTo>
                  <a:lnTo>
                    <a:pt x="1305479" y="870118"/>
                  </a:lnTo>
                  <a:lnTo>
                    <a:pt x="1279537" y="861733"/>
                  </a:lnTo>
                  <a:lnTo>
                    <a:pt x="1265802" y="858227"/>
                  </a:lnTo>
                  <a:lnTo>
                    <a:pt x="1258783" y="886734"/>
                  </a:lnTo>
                  <a:lnTo>
                    <a:pt x="1271144" y="889783"/>
                  </a:lnTo>
                  <a:lnTo>
                    <a:pt x="1294034" y="897101"/>
                  </a:lnTo>
                  <a:lnTo>
                    <a:pt x="1314940" y="905638"/>
                  </a:lnTo>
                  <a:lnTo>
                    <a:pt x="1334015" y="915699"/>
                  </a:lnTo>
                  <a:lnTo>
                    <a:pt x="1350954" y="926980"/>
                  </a:lnTo>
                  <a:lnTo>
                    <a:pt x="1366062" y="939480"/>
                  </a:lnTo>
                  <a:lnTo>
                    <a:pt x="1378880" y="953200"/>
                  </a:lnTo>
                  <a:lnTo>
                    <a:pt x="1389715" y="968445"/>
                  </a:lnTo>
                  <a:lnTo>
                    <a:pt x="1394293" y="976524"/>
                  </a:lnTo>
                  <a:lnTo>
                    <a:pt x="1397650" y="982927"/>
                  </a:lnTo>
                  <a:lnTo>
                    <a:pt x="1402991" y="995885"/>
                  </a:lnTo>
                  <a:lnTo>
                    <a:pt x="1407111" y="1008995"/>
                  </a:lnTo>
                  <a:lnTo>
                    <a:pt x="1409858" y="1021953"/>
                  </a:lnTo>
                  <a:lnTo>
                    <a:pt x="1412452" y="1041008"/>
                  </a:lnTo>
                  <a:lnTo>
                    <a:pt x="1412758" y="1065095"/>
                  </a:lnTo>
                  <a:lnTo>
                    <a:pt x="1410774" y="1086437"/>
                  </a:lnTo>
                  <a:lnTo>
                    <a:pt x="1407569" y="1104273"/>
                  </a:lnTo>
                  <a:lnTo>
                    <a:pt x="1402991" y="1122414"/>
                  </a:lnTo>
                  <a:lnTo>
                    <a:pt x="1401770" y="1125158"/>
                  </a:lnTo>
                  <a:lnTo>
                    <a:pt x="1402228" y="1125158"/>
                  </a:lnTo>
                  <a:lnTo>
                    <a:pt x="1399481" y="1132628"/>
                  </a:lnTo>
                  <a:lnTo>
                    <a:pt x="1393072" y="1146957"/>
                  </a:lnTo>
                  <a:lnTo>
                    <a:pt x="1386052" y="1160372"/>
                  </a:lnTo>
                  <a:lnTo>
                    <a:pt x="1378117" y="1173178"/>
                  </a:lnTo>
                  <a:lnTo>
                    <a:pt x="1369419" y="1185221"/>
                  </a:lnTo>
                  <a:lnTo>
                    <a:pt x="1360110" y="1196349"/>
                  </a:lnTo>
                  <a:lnTo>
                    <a:pt x="1345003" y="1211746"/>
                  </a:lnTo>
                  <a:lnTo>
                    <a:pt x="1323333" y="1229277"/>
                  </a:lnTo>
                  <a:lnTo>
                    <a:pt x="1300596" y="1243455"/>
                  </a:lnTo>
                  <a:lnTo>
                    <a:pt x="1277248" y="1253973"/>
                  </a:lnTo>
                  <a:lnTo>
                    <a:pt x="1254052" y="1260833"/>
                  </a:lnTo>
                  <a:lnTo>
                    <a:pt x="1243065" y="1262815"/>
                  </a:lnTo>
                  <a:lnTo>
                    <a:pt x="1247796" y="1252754"/>
                  </a:lnTo>
                  <a:lnTo>
                    <a:pt x="1256036" y="1230649"/>
                  </a:lnTo>
                  <a:lnTo>
                    <a:pt x="1261987" y="1206411"/>
                  </a:lnTo>
                  <a:lnTo>
                    <a:pt x="1264124" y="1186745"/>
                  </a:lnTo>
                  <a:lnTo>
                    <a:pt x="1264582" y="1173330"/>
                  </a:lnTo>
                  <a:lnTo>
                    <a:pt x="1264276" y="1166470"/>
                  </a:lnTo>
                  <a:lnTo>
                    <a:pt x="1263514" y="1155952"/>
                  </a:lnTo>
                  <a:lnTo>
                    <a:pt x="1260156" y="1135372"/>
                  </a:lnTo>
                  <a:lnTo>
                    <a:pt x="1254052" y="1115249"/>
                  </a:lnTo>
                  <a:lnTo>
                    <a:pt x="1245812" y="1095584"/>
                  </a:lnTo>
                  <a:lnTo>
                    <a:pt x="1234824" y="1076375"/>
                  </a:lnTo>
                  <a:lnTo>
                    <a:pt x="1221396" y="1057320"/>
                  </a:lnTo>
                  <a:lnTo>
                    <a:pt x="1205830" y="1039027"/>
                  </a:lnTo>
                  <a:lnTo>
                    <a:pt x="1187671" y="1021191"/>
                  </a:lnTo>
                  <a:lnTo>
                    <a:pt x="1177446" y="1012349"/>
                  </a:lnTo>
                  <a:lnTo>
                    <a:pt x="1182482" y="1002135"/>
                  </a:lnTo>
                  <a:lnTo>
                    <a:pt x="1189349" y="981707"/>
                  </a:lnTo>
                  <a:lnTo>
                    <a:pt x="1193775" y="961890"/>
                  </a:lnTo>
                  <a:lnTo>
                    <a:pt x="1195758" y="943749"/>
                  </a:lnTo>
                  <a:lnTo>
                    <a:pt x="1196369" y="920272"/>
                  </a:lnTo>
                  <a:lnTo>
                    <a:pt x="1194538" y="900912"/>
                  </a:lnTo>
                  <a:lnTo>
                    <a:pt x="1194080" y="898778"/>
                  </a:lnTo>
                  <a:lnTo>
                    <a:pt x="1165238" y="904418"/>
                  </a:lnTo>
                  <a:lnTo>
                    <a:pt x="1166459" y="910211"/>
                  </a:lnTo>
                  <a:lnTo>
                    <a:pt x="1167375" y="938261"/>
                  </a:lnTo>
                  <a:lnTo>
                    <a:pt x="1165391" y="956554"/>
                  </a:lnTo>
                  <a:lnTo>
                    <a:pt x="1162644" y="969817"/>
                  </a:lnTo>
                  <a:lnTo>
                    <a:pt x="1158524" y="983537"/>
                  </a:lnTo>
                  <a:lnTo>
                    <a:pt x="1152572" y="997562"/>
                  </a:lnTo>
                  <a:lnTo>
                    <a:pt x="1144942" y="1011129"/>
                  </a:lnTo>
                  <a:lnTo>
                    <a:pt x="1134565" y="1024544"/>
                  </a:lnTo>
                  <a:lnTo>
                    <a:pt x="1121899" y="1037045"/>
                  </a:lnTo>
                  <a:lnTo>
                    <a:pt x="1106487" y="1048631"/>
                  </a:lnTo>
                  <a:lnTo>
                    <a:pt x="1088174" y="1058844"/>
                  </a:lnTo>
                  <a:lnTo>
                    <a:pt x="1066352" y="1067076"/>
                  </a:lnTo>
                  <a:lnTo>
                    <a:pt x="1053839" y="1070583"/>
                  </a:lnTo>
                  <a:lnTo>
                    <a:pt x="1061011" y="1098937"/>
                  </a:lnTo>
                  <a:lnTo>
                    <a:pt x="1070168" y="1096498"/>
                  </a:lnTo>
                  <a:lnTo>
                    <a:pt x="1086954" y="1091010"/>
                  </a:lnTo>
                  <a:lnTo>
                    <a:pt x="1102214" y="1084455"/>
                  </a:lnTo>
                  <a:lnTo>
                    <a:pt x="1115948" y="1077138"/>
                  </a:lnTo>
                  <a:lnTo>
                    <a:pt x="1128309" y="1069211"/>
                  </a:lnTo>
                  <a:lnTo>
                    <a:pt x="1139296" y="1060674"/>
                  </a:lnTo>
                  <a:lnTo>
                    <a:pt x="1149215" y="1051679"/>
                  </a:lnTo>
                  <a:lnTo>
                    <a:pt x="1157913" y="1042380"/>
                  </a:lnTo>
                  <a:lnTo>
                    <a:pt x="1161881" y="1037502"/>
                  </a:lnTo>
                  <a:lnTo>
                    <a:pt x="1170427" y="1044972"/>
                  </a:lnTo>
                  <a:lnTo>
                    <a:pt x="1185687" y="1060369"/>
                  </a:lnTo>
                  <a:lnTo>
                    <a:pt x="1198810" y="1076223"/>
                  </a:lnTo>
                  <a:lnTo>
                    <a:pt x="1210103" y="1092230"/>
                  </a:lnTo>
                  <a:lnTo>
                    <a:pt x="1219259" y="1108389"/>
                  </a:lnTo>
                  <a:lnTo>
                    <a:pt x="1226431" y="1125005"/>
                  </a:lnTo>
                  <a:lnTo>
                    <a:pt x="1231467" y="1141774"/>
                  </a:lnTo>
                  <a:lnTo>
                    <a:pt x="1234519" y="1159000"/>
                  </a:lnTo>
                  <a:lnTo>
                    <a:pt x="1235130" y="1167690"/>
                  </a:lnTo>
                  <a:lnTo>
                    <a:pt x="1235282" y="1174550"/>
                  </a:lnTo>
                  <a:lnTo>
                    <a:pt x="1234672" y="1188117"/>
                  </a:lnTo>
                  <a:lnTo>
                    <a:pt x="1232841" y="1201380"/>
                  </a:lnTo>
                  <a:lnTo>
                    <a:pt x="1230094" y="1214033"/>
                  </a:lnTo>
                  <a:lnTo>
                    <a:pt x="1224448" y="1232021"/>
                  </a:lnTo>
                  <a:lnTo>
                    <a:pt x="1214681" y="1253669"/>
                  </a:lnTo>
                  <a:lnTo>
                    <a:pt x="1209493" y="1263120"/>
                  </a:lnTo>
                  <a:lnTo>
                    <a:pt x="1208424" y="1262815"/>
                  </a:lnTo>
                  <a:lnTo>
                    <a:pt x="1207356" y="1262663"/>
                  </a:lnTo>
                  <a:lnTo>
                    <a:pt x="1203846" y="1269370"/>
                  </a:lnTo>
                  <a:lnTo>
                    <a:pt x="1195301" y="1282176"/>
                  </a:lnTo>
                  <a:lnTo>
                    <a:pt x="1185382" y="1294524"/>
                  </a:lnTo>
                  <a:lnTo>
                    <a:pt x="1174394" y="1306110"/>
                  </a:lnTo>
                  <a:lnTo>
                    <a:pt x="1162034" y="1317238"/>
                  </a:lnTo>
                  <a:lnTo>
                    <a:pt x="1148605" y="1327452"/>
                  </a:lnTo>
                  <a:lnTo>
                    <a:pt x="1134413" y="1336903"/>
                  </a:lnTo>
                  <a:lnTo>
                    <a:pt x="1119153" y="1345745"/>
                  </a:lnTo>
                  <a:lnTo>
                    <a:pt x="1103282" y="1353367"/>
                  </a:lnTo>
                  <a:lnTo>
                    <a:pt x="1086801" y="1360227"/>
                  </a:lnTo>
                  <a:lnTo>
                    <a:pt x="1069710" y="1366173"/>
                  </a:lnTo>
                  <a:lnTo>
                    <a:pt x="1052313" y="1370898"/>
                  </a:lnTo>
                  <a:lnTo>
                    <a:pt x="1034764" y="1374710"/>
                  </a:lnTo>
                  <a:lnTo>
                    <a:pt x="1016757" y="1377301"/>
                  </a:lnTo>
                  <a:lnTo>
                    <a:pt x="998903" y="1378673"/>
                  </a:lnTo>
                  <a:lnTo>
                    <a:pt x="980896" y="1378673"/>
                  </a:lnTo>
                  <a:lnTo>
                    <a:pt x="963347" y="1377454"/>
                  </a:lnTo>
                  <a:lnTo>
                    <a:pt x="945950" y="1374862"/>
                  </a:lnTo>
                  <a:lnTo>
                    <a:pt x="928706" y="1370898"/>
                  </a:lnTo>
                  <a:lnTo>
                    <a:pt x="912225" y="1365410"/>
                  </a:lnTo>
                  <a:lnTo>
                    <a:pt x="896202" y="1358550"/>
                  </a:lnTo>
                  <a:lnTo>
                    <a:pt x="881095" y="1349861"/>
                  </a:lnTo>
                  <a:lnTo>
                    <a:pt x="866598" y="1339800"/>
                  </a:lnTo>
                  <a:lnTo>
                    <a:pt x="853169" y="1327757"/>
                  </a:lnTo>
                  <a:lnTo>
                    <a:pt x="840655" y="1314037"/>
                  </a:lnTo>
                  <a:lnTo>
                    <a:pt x="829363" y="1298640"/>
                  </a:lnTo>
                  <a:lnTo>
                    <a:pt x="819444" y="1281261"/>
                  </a:lnTo>
                  <a:lnTo>
                    <a:pt x="810745" y="1262053"/>
                  </a:lnTo>
                  <a:lnTo>
                    <a:pt x="803878" y="1241016"/>
                  </a:lnTo>
                  <a:lnTo>
                    <a:pt x="798385" y="1217844"/>
                  </a:lnTo>
                  <a:lnTo>
                    <a:pt x="794570" y="1192538"/>
                  </a:lnTo>
                  <a:lnTo>
                    <a:pt x="792586" y="1165251"/>
                  </a:lnTo>
                  <a:lnTo>
                    <a:pt x="792433" y="1150616"/>
                  </a:lnTo>
                  <a:lnTo>
                    <a:pt x="792433" y="1125005"/>
                  </a:lnTo>
                  <a:lnTo>
                    <a:pt x="796248" y="1130036"/>
                  </a:lnTo>
                  <a:lnTo>
                    <a:pt x="804641" y="1139792"/>
                  </a:lnTo>
                  <a:lnTo>
                    <a:pt x="813950" y="1149092"/>
                  </a:lnTo>
                  <a:lnTo>
                    <a:pt x="824480" y="1157933"/>
                  </a:lnTo>
                  <a:lnTo>
                    <a:pt x="830126" y="1161897"/>
                  </a:lnTo>
                  <a:lnTo>
                    <a:pt x="835162" y="1165251"/>
                  </a:lnTo>
                  <a:lnTo>
                    <a:pt x="845386" y="1171196"/>
                  </a:lnTo>
                  <a:lnTo>
                    <a:pt x="856068" y="1176379"/>
                  </a:lnTo>
                  <a:lnTo>
                    <a:pt x="867208" y="1180495"/>
                  </a:lnTo>
                  <a:lnTo>
                    <a:pt x="884604" y="1185221"/>
                  </a:lnTo>
                  <a:lnTo>
                    <a:pt x="909326" y="1188727"/>
                  </a:lnTo>
                  <a:lnTo>
                    <a:pt x="922297" y="1189032"/>
                  </a:lnTo>
                  <a:lnTo>
                    <a:pt x="933589" y="1188727"/>
                  </a:lnTo>
                  <a:lnTo>
                    <a:pt x="956937" y="1186441"/>
                  </a:lnTo>
                  <a:lnTo>
                    <a:pt x="969298" y="1184306"/>
                  </a:lnTo>
                  <a:lnTo>
                    <a:pt x="972197" y="1193148"/>
                  </a:lnTo>
                  <a:lnTo>
                    <a:pt x="979675" y="1209155"/>
                  </a:lnTo>
                  <a:lnTo>
                    <a:pt x="988678" y="1223027"/>
                  </a:lnTo>
                  <a:lnTo>
                    <a:pt x="997987" y="1234765"/>
                  </a:lnTo>
                  <a:lnTo>
                    <a:pt x="1010958" y="1248485"/>
                  </a:lnTo>
                  <a:lnTo>
                    <a:pt x="1023014" y="1258394"/>
                  </a:lnTo>
                  <a:lnTo>
                    <a:pt x="1024692" y="1259157"/>
                  </a:lnTo>
                  <a:lnTo>
                    <a:pt x="1040410" y="1234613"/>
                  </a:lnTo>
                  <a:lnTo>
                    <a:pt x="1036443" y="1232021"/>
                  </a:lnTo>
                  <a:lnTo>
                    <a:pt x="1020267" y="1216625"/>
                  </a:lnTo>
                  <a:lnTo>
                    <a:pt x="1011111" y="1205039"/>
                  </a:lnTo>
                  <a:lnTo>
                    <a:pt x="1005617" y="1195740"/>
                  </a:lnTo>
                  <a:lnTo>
                    <a:pt x="1000429" y="1185221"/>
                  </a:lnTo>
                  <a:lnTo>
                    <a:pt x="996614" y="1173635"/>
                  </a:lnTo>
                  <a:lnTo>
                    <a:pt x="993714" y="1160677"/>
                  </a:lnTo>
                  <a:lnTo>
                    <a:pt x="992799" y="1146652"/>
                  </a:lnTo>
                  <a:lnTo>
                    <a:pt x="993714" y="1131256"/>
                  </a:lnTo>
                  <a:lnTo>
                    <a:pt x="996919" y="1114944"/>
                  </a:lnTo>
                  <a:lnTo>
                    <a:pt x="1003023" y="1097260"/>
                  </a:lnTo>
                  <a:lnTo>
                    <a:pt x="1012179" y="1078510"/>
                  </a:lnTo>
                  <a:lnTo>
                    <a:pt x="1018130" y="1068601"/>
                  </a:lnTo>
                  <a:lnTo>
                    <a:pt x="993256" y="1053204"/>
                  </a:lnTo>
                  <a:lnTo>
                    <a:pt x="988831" y="1060521"/>
                  </a:lnTo>
                  <a:lnTo>
                    <a:pt x="981048" y="1074851"/>
                  </a:lnTo>
                  <a:lnTo>
                    <a:pt x="974944" y="1088571"/>
                  </a:lnTo>
                  <a:lnTo>
                    <a:pt x="970214" y="1101834"/>
                  </a:lnTo>
                  <a:lnTo>
                    <a:pt x="966856" y="1114639"/>
                  </a:lnTo>
                  <a:lnTo>
                    <a:pt x="964720" y="1126987"/>
                  </a:lnTo>
                  <a:lnTo>
                    <a:pt x="963499" y="1138725"/>
                  </a:lnTo>
                  <a:lnTo>
                    <a:pt x="963347" y="1150006"/>
                  </a:lnTo>
                  <a:lnTo>
                    <a:pt x="963652" y="1155342"/>
                  </a:lnTo>
                  <a:lnTo>
                    <a:pt x="954953" y="1157019"/>
                  </a:lnTo>
                  <a:lnTo>
                    <a:pt x="938015" y="1159153"/>
                  </a:lnTo>
                  <a:lnTo>
                    <a:pt x="921839" y="1159763"/>
                  </a:lnTo>
                  <a:lnTo>
                    <a:pt x="906579" y="1159000"/>
                  </a:lnTo>
                  <a:lnTo>
                    <a:pt x="891929" y="1156714"/>
                  </a:lnTo>
                  <a:lnTo>
                    <a:pt x="878043" y="1153208"/>
                  </a:lnTo>
                  <a:lnTo>
                    <a:pt x="865072" y="1148329"/>
                  </a:lnTo>
                  <a:lnTo>
                    <a:pt x="852711" y="1141774"/>
                  </a:lnTo>
                  <a:lnTo>
                    <a:pt x="847065" y="1137963"/>
                  </a:lnTo>
                  <a:lnTo>
                    <a:pt x="841418" y="1134000"/>
                  </a:lnTo>
                  <a:lnTo>
                    <a:pt x="831652" y="1125615"/>
                  </a:lnTo>
                  <a:lnTo>
                    <a:pt x="822954" y="1116316"/>
                  </a:lnTo>
                  <a:lnTo>
                    <a:pt x="815171" y="1106560"/>
                  </a:lnTo>
                  <a:lnTo>
                    <a:pt x="805404" y="1091315"/>
                  </a:lnTo>
                  <a:lnTo>
                    <a:pt x="795943" y="1071650"/>
                  </a:lnTo>
                  <a:lnTo>
                    <a:pt x="792433" y="1062351"/>
                  </a:lnTo>
                  <a:lnTo>
                    <a:pt x="792433" y="752736"/>
                  </a:lnTo>
                  <a:lnTo>
                    <a:pt x="803726" y="763712"/>
                  </a:lnTo>
                  <a:lnTo>
                    <a:pt x="822954" y="780176"/>
                  </a:lnTo>
                  <a:lnTo>
                    <a:pt x="836993" y="790389"/>
                  </a:lnTo>
                  <a:lnTo>
                    <a:pt x="851948" y="799993"/>
                  </a:lnTo>
                  <a:lnTo>
                    <a:pt x="867971" y="808073"/>
                  </a:lnTo>
                  <a:lnTo>
                    <a:pt x="885062" y="814781"/>
                  </a:lnTo>
                  <a:lnTo>
                    <a:pt x="902916" y="819659"/>
                  </a:lnTo>
                  <a:lnTo>
                    <a:pt x="912072" y="821336"/>
                  </a:lnTo>
                  <a:lnTo>
                    <a:pt x="924891" y="823317"/>
                  </a:lnTo>
                  <a:lnTo>
                    <a:pt x="949612" y="824994"/>
                  </a:lnTo>
                  <a:lnTo>
                    <a:pt x="961363" y="825147"/>
                  </a:lnTo>
                  <a:lnTo>
                    <a:pt x="970671" y="825147"/>
                  </a:lnTo>
                  <a:lnTo>
                    <a:pt x="988373" y="824080"/>
                  </a:lnTo>
                  <a:lnTo>
                    <a:pt x="1005465" y="821488"/>
                  </a:lnTo>
                  <a:lnTo>
                    <a:pt x="1021488" y="817677"/>
                  </a:lnTo>
                  <a:lnTo>
                    <a:pt x="1036900" y="812951"/>
                  </a:lnTo>
                  <a:lnTo>
                    <a:pt x="1051550" y="806701"/>
                  </a:lnTo>
                  <a:lnTo>
                    <a:pt x="1065132" y="799384"/>
                  </a:lnTo>
                  <a:lnTo>
                    <a:pt x="1078255" y="790847"/>
                  </a:lnTo>
                  <a:lnTo>
                    <a:pt x="1084359" y="785969"/>
                  </a:lnTo>
                  <a:lnTo>
                    <a:pt x="1084817" y="785664"/>
                  </a:lnTo>
                  <a:lnTo>
                    <a:pt x="1085122" y="785359"/>
                  </a:lnTo>
                  <a:lnTo>
                    <a:pt x="1084512" y="786731"/>
                  </a:lnTo>
                  <a:lnTo>
                    <a:pt x="1090464" y="788865"/>
                  </a:lnTo>
                  <a:lnTo>
                    <a:pt x="1121594" y="796640"/>
                  </a:lnTo>
                  <a:lnTo>
                    <a:pt x="1142501" y="799536"/>
                  </a:lnTo>
                  <a:lnTo>
                    <a:pt x="1157913" y="800451"/>
                  </a:lnTo>
                  <a:lnTo>
                    <a:pt x="1166001" y="800451"/>
                  </a:lnTo>
                  <a:lnTo>
                    <a:pt x="1175920" y="800451"/>
                  </a:lnTo>
                  <a:lnTo>
                    <a:pt x="1196064" y="798621"/>
                  </a:lnTo>
                  <a:lnTo>
                    <a:pt x="1216665" y="794048"/>
                  </a:lnTo>
                  <a:lnTo>
                    <a:pt x="1237266" y="786731"/>
                  </a:lnTo>
                  <a:lnTo>
                    <a:pt x="1247185" y="781548"/>
                  </a:lnTo>
                  <a:lnTo>
                    <a:pt x="1253747" y="777736"/>
                  </a:lnTo>
                  <a:lnTo>
                    <a:pt x="1265497" y="769504"/>
                  </a:lnTo>
                  <a:lnTo>
                    <a:pt x="1276637" y="759748"/>
                  </a:lnTo>
                  <a:lnTo>
                    <a:pt x="1286709" y="748924"/>
                  </a:lnTo>
                  <a:lnTo>
                    <a:pt x="1295560" y="736881"/>
                  </a:lnTo>
                  <a:lnTo>
                    <a:pt x="1303495" y="723466"/>
                  </a:lnTo>
                  <a:lnTo>
                    <a:pt x="1310362" y="708984"/>
                  </a:lnTo>
                  <a:lnTo>
                    <a:pt x="1316314" y="693282"/>
                  </a:lnTo>
                  <a:lnTo>
                    <a:pt x="1318908" y="684898"/>
                  </a:lnTo>
                  <a:lnTo>
                    <a:pt x="1325012" y="686727"/>
                  </a:lnTo>
                  <a:lnTo>
                    <a:pt x="1337983" y="689624"/>
                  </a:lnTo>
                  <a:lnTo>
                    <a:pt x="1351564" y="691605"/>
                  </a:lnTo>
                  <a:lnTo>
                    <a:pt x="1365756" y="692672"/>
                  </a:lnTo>
                  <a:lnTo>
                    <a:pt x="1373386" y="692825"/>
                  </a:lnTo>
                  <a:lnTo>
                    <a:pt x="1382237" y="692977"/>
                  </a:lnTo>
                  <a:lnTo>
                    <a:pt x="1401007" y="691605"/>
                  </a:lnTo>
                  <a:lnTo>
                    <a:pt x="1420235" y="687947"/>
                  </a:lnTo>
                  <a:lnTo>
                    <a:pt x="1439463" y="681391"/>
                  </a:lnTo>
                  <a:lnTo>
                    <a:pt x="1449077" y="676666"/>
                  </a:lnTo>
                  <a:lnTo>
                    <a:pt x="1454570" y="673464"/>
                  </a:lnTo>
                  <a:lnTo>
                    <a:pt x="1465558" y="666604"/>
                  </a:lnTo>
                  <a:lnTo>
                    <a:pt x="1475172" y="658982"/>
                  </a:lnTo>
                  <a:lnTo>
                    <a:pt x="1484022" y="650903"/>
                  </a:lnTo>
                  <a:close/>
                  <a:moveTo>
                    <a:pt x="152630" y="624063"/>
                  </a:moveTo>
                  <a:lnTo>
                    <a:pt x="170927" y="625435"/>
                  </a:lnTo>
                  <a:lnTo>
                    <a:pt x="180228" y="627111"/>
                  </a:lnTo>
                  <a:lnTo>
                    <a:pt x="186022" y="628636"/>
                  </a:lnTo>
                  <a:lnTo>
                    <a:pt x="197000" y="632141"/>
                  </a:lnTo>
                  <a:lnTo>
                    <a:pt x="207826" y="637018"/>
                  </a:lnTo>
                  <a:lnTo>
                    <a:pt x="218195" y="643115"/>
                  </a:lnTo>
                  <a:lnTo>
                    <a:pt x="227648" y="650431"/>
                  </a:lnTo>
                  <a:lnTo>
                    <a:pt x="236797" y="658814"/>
                  </a:lnTo>
                  <a:lnTo>
                    <a:pt x="244878" y="667806"/>
                  </a:lnTo>
                  <a:lnTo>
                    <a:pt x="251892" y="678018"/>
                  </a:lnTo>
                  <a:lnTo>
                    <a:pt x="255094" y="683353"/>
                  </a:lnTo>
                  <a:lnTo>
                    <a:pt x="259668" y="691736"/>
                  </a:lnTo>
                  <a:lnTo>
                    <a:pt x="265767" y="708501"/>
                  </a:lnTo>
                  <a:lnTo>
                    <a:pt x="268512" y="725115"/>
                  </a:lnTo>
                  <a:lnTo>
                    <a:pt x="268207" y="736698"/>
                  </a:lnTo>
                  <a:lnTo>
                    <a:pt x="266835" y="743709"/>
                  </a:lnTo>
                  <a:lnTo>
                    <a:pt x="265767" y="747063"/>
                  </a:lnTo>
                  <a:lnTo>
                    <a:pt x="257686" y="770535"/>
                  </a:lnTo>
                  <a:lnTo>
                    <a:pt x="282235" y="766267"/>
                  </a:lnTo>
                  <a:lnTo>
                    <a:pt x="292908" y="764438"/>
                  </a:lnTo>
                  <a:lnTo>
                    <a:pt x="316542" y="762304"/>
                  </a:lnTo>
                  <a:lnTo>
                    <a:pt x="342311" y="762761"/>
                  </a:lnTo>
                  <a:lnTo>
                    <a:pt x="362285" y="765505"/>
                  </a:lnTo>
                  <a:lnTo>
                    <a:pt x="375551" y="768706"/>
                  </a:lnTo>
                  <a:lnTo>
                    <a:pt x="388511" y="773126"/>
                  </a:lnTo>
                  <a:lnTo>
                    <a:pt x="401319" y="778917"/>
                  </a:lnTo>
                  <a:lnTo>
                    <a:pt x="413670" y="786386"/>
                  </a:lnTo>
                  <a:lnTo>
                    <a:pt x="425411" y="795531"/>
                  </a:lnTo>
                  <a:lnTo>
                    <a:pt x="436541" y="806352"/>
                  </a:lnTo>
                  <a:lnTo>
                    <a:pt x="446605" y="819155"/>
                  </a:lnTo>
                  <a:lnTo>
                    <a:pt x="455906" y="834092"/>
                  </a:lnTo>
                  <a:lnTo>
                    <a:pt x="463987" y="851162"/>
                  </a:lnTo>
                  <a:lnTo>
                    <a:pt x="467342" y="860765"/>
                  </a:lnTo>
                  <a:lnTo>
                    <a:pt x="460023" y="859698"/>
                  </a:lnTo>
                  <a:lnTo>
                    <a:pt x="445233" y="858936"/>
                  </a:lnTo>
                  <a:lnTo>
                    <a:pt x="430595" y="859241"/>
                  </a:lnTo>
                  <a:lnTo>
                    <a:pt x="416567" y="860765"/>
                  </a:lnTo>
                  <a:lnTo>
                    <a:pt x="403149" y="863051"/>
                  </a:lnTo>
                  <a:lnTo>
                    <a:pt x="390493" y="866252"/>
                  </a:lnTo>
                  <a:lnTo>
                    <a:pt x="378905" y="870214"/>
                  </a:lnTo>
                  <a:lnTo>
                    <a:pt x="368384" y="874482"/>
                  </a:lnTo>
                  <a:lnTo>
                    <a:pt x="363657" y="877073"/>
                  </a:lnTo>
                  <a:lnTo>
                    <a:pt x="358016" y="880121"/>
                  </a:lnTo>
                  <a:lnTo>
                    <a:pt x="347800" y="886980"/>
                  </a:lnTo>
                  <a:lnTo>
                    <a:pt x="338194" y="894906"/>
                  </a:lnTo>
                  <a:lnTo>
                    <a:pt x="329045" y="903593"/>
                  </a:lnTo>
                  <a:lnTo>
                    <a:pt x="320507" y="913196"/>
                  </a:lnTo>
                  <a:lnTo>
                    <a:pt x="313035" y="923712"/>
                  </a:lnTo>
                  <a:lnTo>
                    <a:pt x="306479" y="934839"/>
                  </a:lnTo>
                  <a:lnTo>
                    <a:pt x="300837" y="946880"/>
                  </a:lnTo>
                  <a:lnTo>
                    <a:pt x="296263" y="959225"/>
                  </a:lnTo>
                  <a:lnTo>
                    <a:pt x="292603" y="972485"/>
                  </a:lnTo>
                  <a:lnTo>
                    <a:pt x="290316" y="986355"/>
                  </a:lnTo>
                  <a:lnTo>
                    <a:pt x="289249" y="1000530"/>
                  </a:lnTo>
                  <a:lnTo>
                    <a:pt x="289554" y="1015314"/>
                  </a:lnTo>
                  <a:lnTo>
                    <a:pt x="291078" y="1030556"/>
                  </a:lnTo>
                  <a:lnTo>
                    <a:pt x="294281" y="1046255"/>
                  </a:lnTo>
                  <a:lnTo>
                    <a:pt x="299007" y="1062258"/>
                  </a:lnTo>
                  <a:lnTo>
                    <a:pt x="302209" y="1070336"/>
                  </a:lnTo>
                  <a:lnTo>
                    <a:pt x="294281" y="1074451"/>
                  </a:lnTo>
                  <a:lnTo>
                    <a:pt x="279490" y="1084663"/>
                  </a:lnTo>
                  <a:lnTo>
                    <a:pt x="266225" y="1096552"/>
                  </a:lnTo>
                  <a:lnTo>
                    <a:pt x="254484" y="1109964"/>
                  </a:lnTo>
                  <a:lnTo>
                    <a:pt x="244726" y="1124749"/>
                  </a:lnTo>
                  <a:lnTo>
                    <a:pt x="236797" y="1140752"/>
                  </a:lnTo>
                  <a:lnTo>
                    <a:pt x="231003" y="1157670"/>
                  </a:lnTo>
                  <a:lnTo>
                    <a:pt x="227648" y="1175046"/>
                  </a:lnTo>
                  <a:lnTo>
                    <a:pt x="226886" y="1183886"/>
                  </a:lnTo>
                  <a:lnTo>
                    <a:pt x="256161" y="1185410"/>
                  </a:lnTo>
                  <a:lnTo>
                    <a:pt x="256771" y="1177180"/>
                  </a:lnTo>
                  <a:lnTo>
                    <a:pt x="260431" y="1161024"/>
                  </a:lnTo>
                  <a:lnTo>
                    <a:pt x="266530" y="1145630"/>
                  </a:lnTo>
                  <a:lnTo>
                    <a:pt x="274916" y="1131303"/>
                  </a:lnTo>
                  <a:lnTo>
                    <a:pt x="285437" y="1118500"/>
                  </a:lnTo>
                  <a:lnTo>
                    <a:pt x="297635" y="1107221"/>
                  </a:lnTo>
                  <a:lnTo>
                    <a:pt x="311510" y="1097923"/>
                  </a:lnTo>
                  <a:lnTo>
                    <a:pt x="326606" y="1091065"/>
                  </a:lnTo>
                  <a:lnTo>
                    <a:pt x="334839" y="1088626"/>
                  </a:lnTo>
                  <a:lnTo>
                    <a:pt x="342616" y="1086645"/>
                  </a:lnTo>
                  <a:lnTo>
                    <a:pt x="358626" y="1085121"/>
                  </a:lnTo>
                  <a:lnTo>
                    <a:pt x="374331" y="1086340"/>
                  </a:lnTo>
                  <a:lnTo>
                    <a:pt x="389731" y="1090303"/>
                  </a:lnTo>
                  <a:lnTo>
                    <a:pt x="404979" y="1096704"/>
                  </a:lnTo>
                  <a:lnTo>
                    <a:pt x="419311" y="1105697"/>
                  </a:lnTo>
                  <a:lnTo>
                    <a:pt x="433339" y="1117128"/>
                  </a:lnTo>
                  <a:lnTo>
                    <a:pt x="446757" y="1131150"/>
                  </a:lnTo>
                  <a:lnTo>
                    <a:pt x="453009" y="1139228"/>
                  </a:lnTo>
                  <a:lnTo>
                    <a:pt x="447672" y="1146087"/>
                  </a:lnTo>
                  <a:lnTo>
                    <a:pt x="438524" y="1161024"/>
                  </a:lnTo>
                  <a:lnTo>
                    <a:pt x="431357" y="1176722"/>
                  </a:lnTo>
                  <a:lnTo>
                    <a:pt x="426020" y="1193488"/>
                  </a:lnTo>
                  <a:lnTo>
                    <a:pt x="422971" y="1210559"/>
                  </a:lnTo>
                  <a:lnTo>
                    <a:pt x="421904" y="1227934"/>
                  </a:lnTo>
                  <a:lnTo>
                    <a:pt x="423123" y="1245309"/>
                  </a:lnTo>
                  <a:lnTo>
                    <a:pt x="426630" y="1262380"/>
                  </a:lnTo>
                  <a:lnTo>
                    <a:pt x="429375" y="1270610"/>
                  </a:lnTo>
                  <a:lnTo>
                    <a:pt x="457126" y="1260703"/>
                  </a:lnTo>
                  <a:lnTo>
                    <a:pt x="454534" y="1252778"/>
                  </a:lnTo>
                  <a:lnTo>
                    <a:pt x="451637" y="1236622"/>
                  </a:lnTo>
                  <a:lnTo>
                    <a:pt x="451332" y="1220008"/>
                  </a:lnTo>
                  <a:lnTo>
                    <a:pt x="453619" y="1203700"/>
                  </a:lnTo>
                  <a:lnTo>
                    <a:pt x="458346" y="1187696"/>
                  </a:lnTo>
                  <a:lnTo>
                    <a:pt x="465359" y="1172607"/>
                  </a:lnTo>
                  <a:lnTo>
                    <a:pt x="474508" y="1158737"/>
                  </a:lnTo>
                  <a:lnTo>
                    <a:pt x="485791" y="1146544"/>
                  </a:lnTo>
                  <a:lnTo>
                    <a:pt x="492348" y="1141210"/>
                  </a:lnTo>
                  <a:lnTo>
                    <a:pt x="499667" y="1135875"/>
                  </a:lnTo>
                  <a:lnTo>
                    <a:pt x="515067" y="1127949"/>
                  </a:lnTo>
                  <a:lnTo>
                    <a:pt x="531382" y="1123072"/>
                  </a:lnTo>
                  <a:lnTo>
                    <a:pt x="548764" y="1121091"/>
                  </a:lnTo>
                  <a:lnTo>
                    <a:pt x="567062" y="1122310"/>
                  </a:lnTo>
                  <a:lnTo>
                    <a:pt x="585816" y="1126578"/>
                  </a:lnTo>
                  <a:lnTo>
                    <a:pt x="604876" y="1133741"/>
                  </a:lnTo>
                  <a:lnTo>
                    <a:pt x="624240" y="1143953"/>
                  </a:lnTo>
                  <a:lnTo>
                    <a:pt x="633999" y="1150354"/>
                  </a:lnTo>
                  <a:lnTo>
                    <a:pt x="650619" y="1126273"/>
                  </a:lnTo>
                  <a:lnTo>
                    <a:pt x="638726" y="1118500"/>
                  </a:lnTo>
                  <a:lnTo>
                    <a:pt x="614939" y="1106002"/>
                  </a:lnTo>
                  <a:lnTo>
                    <a:pt x="591458" y="1097619"/>
                  </a:lnTo>
                  <a:lnTo>
                    <a:pt x="568434" y="1092741"/>
                  </a:lnTo>
                  <a:lnTo>
                    <a:pt x="551356" y="1091674"/>
                  </a:lnTo>
                  <a:lnTo>
                    <a:pt x="540378" y="1092284"/>
                  </a:lnTo>
                  <a:lnTo>
                    <a:pt x="529400" y="1093351"/>
                  </a:lnTo>
                  <a:lnTo>
                    <a:pt x="518726" y="1095790"/>
                  </a:lnTo>
                  <a:lnTo>
                    <a:pt x="508358" y="1099143"/>
                  </a:lnTo>
                  <a:lnTo>
                    <a:pt x="498142" y="1103258"/>
                  </a:lnTo>
                  <a:lnTo>
                    <a:pt x="488536" y="1108440"/>
                  </a:lnTo>
                  <a:lnTo>
                    <a:pt x="479082" y="1114537"/>
                  </a:lnTo>
                  <a:lnTo>
                    <a:pt x="474356" y="1118042"/>
                  </a:lnTo>
                  <a:lnTo>
                    <a:pt x="474051" y="1118347"/>
                  </a:lnTo>
                  <a:lnTo>
                    <a:pt x="473898" y="1118500"/>
                  </a:lnTo>
                  <a:lnTo>
                    <a:pt x="466427" y="1109202"/>
                  </a:lnTo>
                  <a:lnTo>
                    <a:pt x="450417" y="1093046"/>
                  </a:lnTo>
                  <a:lnTo>
                    <a:pt x="433339" y="1079634"/>
                  </a:lnTo>
                  <a:lnTo>
                    <a:pt x="415805" y="1069117"/>
                  </a:lnTo>
                  <a:lnTo>
                    <a:pt x="397355" y="1061649"/>
                  </a:lnTo>
                  <a:lnTo>
                    <a:pt x="378448" y="1057228"/>
                  </a:lnTo>
                  <a:lnTo>
                    <a:pt x="359083" y="1055857"/>
                  </a:lnTo>
                  <a:lnTo>
                    <a:pt x="339261" y="1057686"/>
                  </a:lnTo>
                  <a:lnTo>
                    <a:pt x="329503" y="1059820"/>
                  </a:lnTo>
                  <a:lnTo>
                    <a:pt x="326911" y="1052961"/>
                  </a:lnTo>
                  <a:lnTo>
                    <a:pt x="322641" y="1039548"/>
                  </a:lnTo>
                  <a:lnTo>
                    <a:pt x="319897" y="1026441"/>
                  </a:lnTo>
                  <a:lnTo>
                    <a:pt x="318524" y="1013790"/>
                  </a:lnTo>
                  <a:lnTo>
                    <a:pt x="318219" y="1001597"/>
                  </a:lnTo>
                  <a:lnTo>
                    <a:pt x="319134" y="989708"/>
                  </a:lnTo>
                  <a:lnTo>
                    <a:pt x="320964" y="978582"/>
                  </a:lnTo>
                  <a:lnTo>
                    <a:pt x="323861" y="967913"/>
                  </a:lnTo>
                  <a:lnTo>
                    <a:pt x="327673" y="957701"/>
                  </a:lnTo>
                  <a:lnTo>
                    <a:pt x="332247" y="948251"/>
                  </a:lnTo>
                  <a:lnTo>
                    <a:pt x="340481" y="934991"/>
                  </a:lnTo>
                  <a:lnTo>
                    <a:pt x="353746" y="919902"/>
                  </a:lnTo>
                  <a:lnTo>
                    <a:pt x="369147" y="907709"/>
                  </a:lnTo>
                  <a:lnTo>
                    <a:pt x="377533" y="902831"/>
                  </a:lnTo>
                  <a:lnTo>
                    <a:pt x="382870" y="900240"/>
                  </a:lnTo>
                  <a:lnTo>
                    <a:pt x="394458" y="895515"/>
                  </a:lnTo>
                  <a:lnTo>
                    <a:pt x="407723" y="891857"/>
                  </a:lnTo>
                  <a:lnTo>
                    <a:pt x="422056" y="889266"/>
                  </a:lnTo>
                  <a:lnTo>
                    <a:pt x="437151" y="888200"/>
                  </a:lnTo>
                  <a:lnTo>
                    <a:pt x="452704" y="888504"/>
                  </a:lnTo>
                  <a:lnTo>
                    <a:pt x="468409" y="890333"/>
                  </a:lnTo>
                  <a:lnTo>
                    <a:pt x="483809" y="894144"/>
                  </a:lnTo>
                  <a:lnTo>
                    <a:pt x="491128" y="896887"/>
                  </a:lnTo>
                  <a:lnTo>
                    <a:pt x="508510" y="903593"/>
                  </a:lnTo>
                  <a:lnTo>
                    <a:pt x="510798" y="885151"/>
                  </a:lnTo>
                  <a:lnTo>
                    <a:pt x="512475" y="876311"/>
                  </a:lnTo>
                  <a:lnTo>
                    <a:pt x="517202" y="858783"/>
                  </a:lnTo>
                  <a:lnTo>
                    <a:pt x="524368" y="842322"/>
                  </a:lnTo>
                  <a:lnTo>
                    <a:pt x="533517" y="826776"/>
                  </a:lnTo>
                  <a:lnTo>
                    <a:pt x="544647" y="812449"/>
                  </a:lnTo>
                  <a:lnTo>
                    <a:pt x="557760" y="799646"/>
                  </a:lnTo>
                  <a:lnTo>
                    <a:pt x="572398" y="788367"/>
                  </a:lnTo>
                  <a:lnTo>
                    <a:pt x="588256" y="779070"/>
                  </a:lnTo>
                  <a:lnTo>
                    <a:pt x="597099" y="775107"/>
                  </a:lnTo>
                  <a:lnTo>
                    <a:pt x="605943" y="771602"/>
                  </a:lnTo>
                  <a:lnTo>
                    <a:pt x="624088" y="766724"/>
                  </a:lnTo>
                  <a:lnTo>
                    <a:pt x="642690" y="763828"/>
                  </a:lnTo>
                  <a:lnTo>
                    <a:pt x="661445" y="763523"/>
                  </a:lnTo>
                  <a:lnTo>
                    <a:pt x="680657" y="765200"/>
                  </a:lnTo>
                  <a:lnTo>
                    <a:pt x="699564" y="769468"/>
                  </a:lnTo>
                  <a:lnTo>
                    <a:pt x="718623" y="775717"/>
                  </a:lnTo>
                  <a:lnTo>
                    <a:pt x="737531" y="784404"/>
                  </a:lnTo>
                  <a:lnTo>
                    <a:pt x="746679" y="789739"/>
                  </a:lnTo>
                  <a:lnTo>
                    <a:pt x="746679" y="1150659"/>
                  </a:lnTo>
                  <a:lnTo>
                    <a:pt x="746679" y="1165291"/>
                  </a:lnTo>
                  <a:lnTo>
                    <a:pt x="744697" y="1192574"/>
                  </a:lnTo>
                  <a:lnTo>
                    <a:pt x="740885" y="1217875"/>
                  </a:lnTo>
                  <a:lnTo>
                    <a:pt x="735396" y="1241042"/>
                  </a:lnTo>
                  <a:lnTo>
                    <a:pt x="728230" y="1262075"/>
                  </a:lnTo>
                  <a:lnTo>
                    <a:pt x="719691" y="1281280"/>
                  </a:lnTo>
                  <a:lnTo>
                    <a:pt x="709627" y="1298655"/>
                  </a:lnTo>
                  <a:lnTo>
                    <a:pt x="698344" y="1314049"/>
                  </a:lnTo>
                  <a:lnTo>
                    <a:pt x="686146" y="1327766"/>
                  </a:lnTo>
                  <a:lnTo>
                    <a:pt x="672575" y="1339807"/>
                  </a:lnTo>
                  <a:lnTo>
                    <a:pt x="658243" y="1349867"/>
                  </a:lnTo>
                  <a:lnTo>
                    <a:pt x="643147" y="1358554"/>
                  </a:lnTo>
                  <a:lnTo>
                    <a:pt x="627137" y="1365413"/>
                  </a:lnTo>
                  <a:lnTo>
                    <a:pt x="610517" y="1370900"/>
                  </a:lnTo>
                  <a:lnTo>
                    <a:pt x="593440" y="1374863"/>
                  </a:lnTo>
                  <a:lnTo>
                    <a:pt x="576058" y="1377454"/>
                  </a:lnTo>
                  <a:lnTo>
                    <a:pt x="558218" y="1378673"/>
                  </a:lnTo>
                  <a:lnTo>
                    <a:pt x="540531" y="1378673"/>
                  </a:lnTo>
                  <a:lnTo>
                    <a:pt x="522538" y="1377301"/>
                  </a:lnTo>
                  <a:lnTo>
                    <a:pt x="504699" y="1374710"/>
                  </a:lnTo>
                  <a:lnTo>
                    <a:pt x="487011" y="1370900"/>
                  </a:lnTo>
                  <a:lnTo>
                    <a:pt x="469629" y="1366175"/>
                  </a:lnTo>
                  <a:lnTo>
                    <a:pt x="452551" y="1360231"/>
                  </a:lnTo>
                  <a:lnTo>
                    <a:pt x="436084" y="1353372"/>
                  </a:lnTo>
                  <a:lnTo>
                    <a:pt x="420379" y="1345751"/>
                  </a:lnTo>
                  <a:lnTo>
                    <a:pt x="405131" y="1336911"/>
                  </a:lnTo>
                  <a:lnTo>
                    <a:pt x="390646" y="1327461"/>
                  </a:lnTo>
                  <a:lnTo>
                    <a:pt x="377533" y="1317250"/>
                  </a:lnTo>
                  <a:lnTo>
                    <a:pt x="365182" y="1306123"/>
                  </a:lnTo>
                  <a:lnTo>
                    <a:pt x="353899" y="1294540"/>
                  </a:lnTo>
                  <a:lnTo>
                    <a:pt x="343988" y="1282194"/>
                  </a:lnTo>
                  <a:lnTo>
                    <a:pt x="335754" y="1269391"/>
                  </a:lnTo>
                  <a:lnTo>
                    <a:pt x="331942" y="1262685"/>
                  </a:lnTo>
                  <a:lnTo>
                    <a:pt x="324928" y="1263904"/>
                  </a:lnTo>
                  <a:lnTo>
                    <a:pt x="309528" y="1264209"/>
                  </a:lnTo>
                  <a:lnTo>
                    <a:pt x="293213" y="1262532"/>
                  </a:lnTo>
                  <a:lnTo>
                    <a:pt x="276441" y="1258722"/>
                  </a:lnTo>
                  <a:lnTo>
                    <a:pt x="259211" y="1252778"/>
                  </a:lnTo>
                  <a:lnTo>
                    <a:pt x="242286" y="1245157"/>
                  </a:lnTo>
                  <a:lnTo>
                    <a:pt x="225209" y="1235402"/>
                  </a:lnTo>
                  <a:lnTo>
                    <a:pt x="208893" y="1223819"/>
                  </a:lnTo>
                  <a:lnTo>
                    <a:pt x="193036" y="1210406"/>
                  </a:lnTo>
                  <a:lnTo>
                    <a:pt x="178246" y="1195165"/>
                  </a:lnTo>
                  <a:lnTo>
                    <a:pt x="164828" y="1178094"/>
                  </a:lnTo>
                  <a:lnTo>
                    <a:pt x="152934" y="1159652"/>
                  </a:lnTo>
                  <a:lnTo>
                    <a:pt x="142719" y="1139228"/>
                  </a:lnTo>
                  <a:lnTo>
                    <a:pt x="134790" y="1117280"/>
                  </a:lnTo>
                  <a:lnTo>
                    <a:pt x="128843" y="1093961"/>
                  </a:lnTo>
                  <a:lnTo>
                    <a:pt x="125641" y="1069117"/>
                  </a:lnTo>
                  <a:lnTo>
                    <a:pt x="125336" y="1056009"/>
                  </a:lnTo>
                  <a:lnTo>
                    <a:pt x="121372" y="1053266"/>
                  </a:lnTo>
                  <a:lnTo>
                    <a:pt x="109326" y="1043206"/>
                  </a:lnTo>
                  <a:lnTo>
                    <a:pt x="93926" y="1027965"/>
                  </a:lnTo>
                  <a:lnTo>
                    <a:pt x="77611" y="1008608"/>
                  </a:lnTo>
                  <a:lnTo>
                    <a:pt x="66633" y="991842"/>
                  </a:lnTo>
                  <a:lnTo>
                    <a:pt x="60076" y="979801"/>
                  </a:lnTo>
                  <a:lnTo>
                    <a:pt x="54739" y="967151"/>
                  </a:lnTo>
                  <a:lnTo>
                    <a:pt x="50775" y="954195"/>
                  </a:lnTo>
                  <a:lnTo>
                    <a:pt x="48640" y="940630"/>
                  </a:lnTo>
                  <a:lnTo>
                    <a:pt x="48335" y="926913"/>
                  </a:lnTo>
                  <a:lnTo>
                    <a:pt x="50623" y="913043"/>
                  </a:lnTo>
                  <a:lnTo>
                    <a:pt x="55349" y="899173"/>
                  </a:lnTo>
                  <a:lnTo>
                    <a:pt x="58856" y="892162"/>
                  </a:lnTo>
                  <a:lnTo>
                    <a:pt x="50775" y="885456"/>
                  </a:lnTo>
                  <a:lnTo>
                    <a:pt x="36900" y="870977"/>
                  </a:lnTo>
                  <a:lnTo>
                    <a:pt x="25311" y="855735"/>
                  </a:lnTo>
                  <a:lnTo>
                    <a:pt x="16010" y="839579"/>
                  </a:lnTo>
                  <a:lnTo>
                    <a:pt x="9149" y="822813"/>
                  </a:lnTo>
                  <a:lnTo>
                    <a:pt x="4117" y="805590"/>
                  </a:lnTo>
                  <a:lnTo>
                    <a:pt x="1220" y="788062"/>
                  </a:lnTo>
                  <a:lnTo>
                    <a:pt x="0" y="770535"/>
                  </a:lnTo>
                  <a:lnTo>
                    <a:pt x="763" y="753464"/>
                  </a:lnTo>
                  <a:lnTo>
                    <a:pt x="2897" y="736393"/>
                  </a:lnTo>
                  <a:lnTo>
                    <a:pt x="6709" y="720237"/>
                  </a:lnTo>
                  <a:lnTo>
                    <a:pt x="11893" y="704691"/>
                  </a:lnTo>
                  <a:lnTo>
                    <a:pt x="18145" y="690059"/>
                  </a:lnTo>
                  <a:lnTo>
                    <a:pt x="25616" y="676342"/>
                  </a:lnTo>
                  <a:lnTo>
                    <a:pt x="34155" y="664301"/>
                  </a:lnTo>
                  <a:lnTo>
                    <a:pt x="43609" y="653632"/>
                  </a:lnTo>
                  <a:lnTo>
                    <a:pt x="48640" y="649059"/>
                  </a:lnTo>
                  <a:lnTo>
                    <a:pt x="60991" y="643572"/>
                  </a:lnTo>
                  <a:lnTo>
                    <a:pt x="82948" y="635494"/>
                  </a:lnTo>
                  <a:lnTo>
                    <a:pt x="99263" y="630769"/>
                  </a:lnTo>
                  <a:lnTo>
                    <a:pt x="116340" y="627111"/>
                  </a:lnTo>
                  <a:lnTo>
                    <a:pt x="134180" y="624825"/>
                  </a:lnTo>
                  <a:close/>
                  <a:moveTo>
                    <a:pt x="292206" y="353208"/>
                  </a:moveTo>
                  <a:lnTo>
                    <a:pt x="301813" y="358544"/>
                  </a:lnTo>
                  <a:lnTo>
                    <a:pt x="320572" y="367691"/>
                  </a:lnTo>
                  <a:lnTo>
                    <a:pt x="339025" y="374550"/>
                  </a:lnTo>
                  <a:lnTo>
                    <a:pt x="357479" y="379733"/>
                  </a:lnTo>
                  <a:lnTo>
                    <a:pt x="375475" y="382630"/>
                  </a:lnTo>
                  <a:lnTo>
                    <a:pt x="393318" y="383849"/>
                  </a:lnTo>
                  <a:lnTo>
                    <a:pt x="410857" y="382935"/>
                  </a:lnTo>
                  <a:lnTo>
                    <a:pt x="428090" y="379733"/>
                  </a:lnTo>
                  <a:lnTo>
                    <a:pt x="436478" y="377599"/>
                  </a:lnTo>
                  <a:lnTo>
                    <a:pt x="443646" y="375160"/>
                  </a:lnTo>
                  <a:lnTo>
                    <a:pt x="457524" y="369672"/>
                  </a:lnTo>
                  <a:lnTo>
                    <a:pt x="463777" y="366319"/>
                  </a:lnTo>
                  <a:lnTo>
                    <a:pt x="469725" y="375922"/>
                  </a:lnTo>
                  <a:lnTo>
                    <a:pt x="479790" y="394826"/>
                  </a:lnTo>
                  <a:lnTo>
                    <a:pt x="487568" y="412966"/>
                  </a:lnTo>
                  <a:lnTo>
                    <a:pt x="493059" y="430650"/>
                  </a:lnTo>
                  <a:lnTo>
                    <a:pt x="496414" y="448333"/>
                  </a:lnTo>
                  <a:lnTo>
                    <a:pt x="497786" y="465559"/>
                  </a:lnTo>
                  <a:lnTo>
                    <a:pt x="496871" y="482633"/>
                  </a:lnTo>
                  <a:lnTo>
                    <a:pt x="493821" y="499859"/>
                  </a:lnTo>
                  <a:lnTo>
                    <a:pt x="491686" y="508548"/>
                  </a:lnTo>
                  <a:lnTo>
                    <a:pt x="489703" y="514341"/>
                  </a:lnTo>
                  <a:lnTo>
                    <a:pt x="483145" y="525317"/>
                  </a:lnTo>
                  <a:lnTo>
                    <a:pt x="474147" y="535836"/>
                  </a:lnTo>
                  <a:lnTo>
                    <a:pt x="463014" y="545287"/>
                  </a:lnTo>
                  <a:lnTo>
                    <a:pt x="450356" y="553824"/>
                  </a:lnTo>
                  <a:lnTo>
                    <a:pt x="436783" y="561141"/>
                  </a:lnTo>
                  <a:lnTo>
                    <a:pt x="422752" y="566782"/>
                  </a:lnTo>
                  <a:lnTo>
                    <a:pt x="408721" y="570745"/>
                  </a:lnTo>
                  <a:lnTo>
                    <a:pt x="401706" y="571965"/>
                  </a:lnTo>
                  <a:lnTo>
                    <a:pt x="382643" y="575166"/>
                  </a:lnTo>
                  <a:lnTo>
                    <a:pt x="390878" y="592697"/>
                  </a:lnTo>
                  <a:lnTo>
                    <a:pt x="393318" y="598032"/>
                  </a:lnTo>
                  <a:lnTo>
                    <a:pt x="396978" y="608704"/>
                  </a:lnTo>
                  <a:lnTo>
                    <a:pt x="399571" y="619222"/>
                  </a:lnTo>
                  <a:lnTo>
                    <a:pt x="400791" y="629284"/>
                  </a:lnTo>
                  <a:lnTo>
                    <a:pt x="400638" y="639040"/>
                  </a:lnTo>
                  <a:lnTo>
                    <a:pt x="399114" y="648187"/>
                  </a:lnTo>
                  <a:lnTo>
                    <a:pt x="396368" y="657333"/>
                  </a:lnTo>
                  <a:lnTo>
                    <a:pt x="392403" y="665870"/>
                  </a:lnTo>
                  <a:lnTo>
                    <a:pt x="389963" y="669834"/>
                  </a:lnTo>
                  <a:lnTo>
                    <a:pt x="386760" y="674407"/>
                  </a:lnTo>
                  <a:lnTo>
                    <a:pt x="378830" y="683096"/>
                  </a:lnTo>
                  <a:lnTo>
                    <a:pt x="369375" y="690566"/>
                  </a:lnTo>
                  <a:lnTo>
                    <a:pt x="358394" y="697121"/>
                  </a:lnTo>
                  <a:lnTo>
                    <a:pt x="346651" y="702609"/>
                  </a:lnTo>
                  <a:lnTo>
                    <a:pt x="333383" y="706878"/>
                  </a:lnTo>
                  <a:lnTo>
                    <a:pt x="319352" y="710079"/>
                  </a:lnTo>
                  <a:lnTo>
                    <a:pt x="304559" y="712061"/>
                  </a:lnTo>
                  <a:lnTo>
                    <a:pt x="296781" y="712518"/>
                  </a:lnTo>
                  <a:lnTo>
                    <a:pt x="295866" y="707182"/>
                  </a:lnTo>
                  <a:lnTo>
                    <a:pt x="292968" y="696054"/>
                  </a:lnTo>
                  <a:lnTo>
                    <a:pt x="289155" y="685078"/>
                  </a:lnTo>
                  <a:lnTo>
                    <a:pt x="283970" y="673950"/>
                  </a:lnTo>
                  <a:lnTo>
                    <a:pt x="280920" y="668614"/>
                  </a:lnTo>
                  <a:lnTo>
                    <a:pt x="276954" y="661907"/>
                  </a:lnTo>
                  <a:lnTo>
                    <a:pt x="267956" y="649254"/>
                  </a:lnTo>
                  <a:lnTo>
                    <a:pt x="257586" y="637821"/>
                  </a:lnTo>
                  <a:lnTo>
                    <a:pt x="246605" y="627454"/>
                  </a:lnTo>
                  <a:lnTo>
                    <a:pt x="234405" y="618460"/>
                  </a:lnTo>
                  <a:lnTo>
                    <a:pt x="221442" y="610686"/>
                  </a:lnTo>
                  <a:lnTo>
                    <a:pt x="207868" y="604588"/>
                  </a:lnTo>
                  <a:lnTo>
                    <a:pt x="193838" y="599862"/>
                  </a:lnTo>
                  <a:lnTo>
                    <a:pt x="186517" y="598337"/>
                  </a:lnTo>
                  <a:lnTo>
                    <a:pt x="177672" y="596508"/>
                  </a:lnTo>
                  <a:lnTo>
                    <a:pt x="159676" y="594679"/>
                  </a:lnTo>
                  <a:lnTo>
                    <a:pt x="141833" y="594679"/>
                  </a:lnTo>
                  <a:lnTo>
                    <a:pt x="124447" y="596051"/>
                  </a:lnTo>
                  <a:lnTo>
                    <a:pt x="107671" y="598642"/>
                  </a:lnTo>
                  <a:lnTo>
                    <a:pt x="91352" y="602453"/>
                  </a:lnTo>
                  <a:lnTo>
                    <a:pt x="68629" y="609161"/>
                  </a:lnTo>
                  <a:lnTo>
                    <a:pt x="55208" y="614039"/>
                  </a:lnTo>
                  <a:lnTo>
                    <a:pt x="52005" y="604740"/>
                  </a:lnTo>
                  <a:lnTo>
                    <a:pt x="47735" y="583246"/>
                  </a:lnTo>
                  <a:lnTo>
                    <a:pt x="45752" y="559312"/>
                  </a:lnTo>
                  <a:lnTo>
                    <a:pt x="46515" y="534616"/>
                  </a:lnTo>
                  <a:lnTo>
                    <a:pt x="49717" y="516475"/>
                  </a:lnTo>
                  <a:lnTo>
                    <a:pt x="52615" y="504737"/>
                  </a:lnTo>
                  <a:lnTo>
                    <a:pt x="56885" y="493761"/>
                  </a:lnTo>
                  <a:lnTo>
                    <a:pt x="62223" y="483395"/>
                  </a:lnTo>
                  <a:lnTo>
                    <a:pt x="68476" y="473944"/>
                  </a:lnTo>
                  <a:lnTo>
                    <a:pt x="76254" y="465712"/>
                  </a:lnTo>
                  <a:lnTo>
                    <a:pt x="85099" y="458547"/>
                  </a:lnTo>
                  <a:lnTo>
                    <a:pt x="95165" y="453059"/>
                  </a:lnTo>
                  <a:lnTo>
                    <a:pt x="100960" y="450925"/>
                  </a:lnTo>
                  <a:lnTo>
                    <a:pt x="108280" y="451687"/>
                  </a:lnTo>
                  <a:lnTo>
                    <a:pt x="122921" y="452906"/>
                  </a:lnTo>
                  <a:lnTo>
                    <a:pt x="130089" y="452906"/>
                  </a:lnTo>
                  <a:lnTo>
                    <a:pt x="142747" y="452602"/>
                  </a:lnTo>
                  <a:lnTo>
                    <a:pt x="168369" y="449248"/>
                  </a:lnTo>
                  <a:lnTo>
                    <a:pt x="181179" y="446352"/>
                  </a:lnTo>
                  <a:lnTo>
                    <a:pt x="192160" y="442998"/>
                  </a:lnTo>
                  <a:lnTo>
                    <a:pt x="212596" y="434003"/>
                  </a:lnTo>
                  <a:lnTo>
                    <a:pt x="230745" y="422875"/>
                  </a:lnTo>
                  <a:lnTo>
                    <a:pt x="246758" y="410222"/>
                  </a:lnTo>
                  <a:lnTo>
                    <a:pt x="260636" y="396502"/>
                  </a:lnTo>
                  <a:lnTo>
                    <a:pt x="272227" y="382935"/>
                  </a:lnTo>
                  <a:lnTo>
                    <a:pt x="286105" y="363727"/>
                  </a:lnTo>
                  <a:close/>
                  <a:moveTo>
                    <a:pt x="1123985" y="96385"/>
                  </a:moveTo>
                  <a:lnTo>
                    <a:pt x="1140760" y="97453"/>
                  </a:lnTo>
                  <a:lnTo>
                    <a:pt x="1157079" y="100350"/>
                  </a:lnTo>
                  <a:lnTo>
                    <a:pt x="1173092" y="104926"/>
                  </a:lnTo>
                  <a:lnTo>
                    <a:pt x="1188343" y="111178"/>
                  </a:lnTo>
                  <a:lnTo>
                    <a:pt x="1202831" y="118956"/>
                  </a:lnTo>
                  <a:lnTo>
                    <a:pt x="1216404" y="127954"/>
                  </a:lnTo>
                  <a:lnTo>
                    <a:pt x="1229063" y="138172"/>
                  </a:lnTo>
                  <a:lnTo>
                    <a:pt x="1240501" y="149153"/>
                  </a:lnTo>
                  <a:lnTo>
                    <a:pt x="1250871" y="160896"/>
                  </a:lnTo>
                  <a:lnTo>
                    <a:pt x="1260174" y="173097"/>
                  </a:lnTo>
                  <a:lnTo>
                    <a:pt x="1267800" y="185908"/>
                  </a:lnTo>
                  <a:lnTo>
                    <a:pt x="1273900" y="198718"/>
                  </a:lnTo>
                  <a:lnTo>
                    <a:pt x="1278628" y="211681"/>
                  </a:lnTo>
                  <a:lnTo>
                    <a:pt x="1281678" y="224340"/>
                  </a:lnTo>
                  <a:lnTo>
                    <a:pt x="1282288" y="230440"/>
                  </a:lnTo>
                  <a:lnTo>
                    <a:pt x="1281830" y="230440"/>
                  </a:lnTo>
                  <a:lnTo>
                    <a:pt x="1281678" y="230593"/>
                  </a:lnTo>
                  <a:lnTo>
                    <a:pt x="1282288" y="230440"/>
                  </a:lnTo>
                  <a:lnTo>
                    <a:pt x="1286863" y="252706"/>
                  </a:lnTo>
                  <a:lnTo>
                    <a:pt x="1291286" y="281225"/>
                  </a:lnTo>
                  <a:lnTo>
                    <a:pt x="1292964" y="298154"/>
                  </a:lnTo>
                  <a:lnTo>
                    <a:pt x="1293116" y="313862"/>
                  </a:lnTo>
                  <a:lnTo>
                    <a:pt x="1291591" y="328198"/>
                  </a:lnTo>
                  <a:lnTo>
                    <a:pt x="1288388" y="341771"/>
                  </a:lnTo>
                  <a:lnTo>
                    <a:pt x="1283050" y="354582"/>
                  </a:lnTo>
                  <a:lnTo>
                    <a:pt x="1279543" y="360834"/>
                  </a:lnTo>
                  <a:lnTo>
                    <a:pt x="1276188" y="366020"/>
                  </a:lnTo>
                  <a:lnTo>
                    <a:pt x="1268867" y="375475"/>
                  </a:lnTo>
                  <a:lnTo>
                    <a:pt x="1260479" y="384016"/>
                  </a:lnTo>
                  <a:lnTo>
                    <a:pt x="1251786" y="391641"/>
                  </a:lnTo>
                  <a:lnTo>
                    <a:pt x="1237756" y="401402"/>
                  </a:lnTo>
                  <a:lnTo>
                    <a:pt x="1218540" y="411162"/>
                  </a:lnTo>
                  <a:lnTo>
                    <a:pt x="1200391" y="418178"/>
                  </a:lnTo>
                  <a:lnTo>
                    <a:pt x="1184378" y="422753"/>
                  </a:lnTo>
                  <a:lnTo>
                    <a:pt x="1167144" y="426108"/>
                  </a:lnTo>
                  <a:lnTo>
                    <a:pt x="1164399" y="426565"/>
                  </a:lnTo>
                  <a:lnTo>
                    <a:pt x="1167144" y="455542"/>
                  </a:lnTo>
                  <a:lnTo>
                    <a:pt x="1171415" y="455237"/>
                  </a:lnTo>
                  <a:lnTo>
                    <a:pt x="1192156" y="450967"/>
                  </a:lnTo>
                  <a:lnTo>
                    <a:pt x="1211067" y="445629"/>
                  </a:lnTo>
                  <a:lnTo>
                    <a:pt x="1232418" y="437241"/>
                  </a:lnTo>
                  <a:lnTo>
                    <a:pt x="1249194" y="428548"/>
                  </a:lnTo>
                  <a:lnTo>
                    <a:pt x="1260327" y="421533"/>
                  </a:lnTo>
                  <a:lnTo>
                    <a:pt x="1271307" y="413602"/>
                  </a:lnTo>
                  <a:lnTo>
                    <a:pt x="1281678" y="404604"/>
                  </a:lnTo>
                  <a:lnTo>
                    <a:pt x="1291591" y="394081"/>
                  </a:lnTo>
                  <a:lnTo>
                    <a:pt x="1300436" y="382490"/>
                  </a:lnTo>
                  <a:lnTo>
                    <a:pt x="1304401" y="376085"/>
                  </a:lnTo>
                  <a:lnTo>
                    <a:pt x="1308519" y="368765"/>
                  </a:lnTo>
                  <a:lnTo>
                    <a:pt x="1315382" y="353514"/>
                  </a:lnTo>
                  <a:lnTo>
                    <a:pt x="1320415" y="337501"/>
                  </a:lnTo>
                  <a:lnTo>
                    <a:pt x="1323313" y="320572"/>
                  </a:lnTo>
                  <a:lnTo>
                    <a:pt x="1324533" y="302729"/>
                  </a:lnTo>
                  <a:lnTo>
                    <a:pt x="1323923" y="283970"/>
                  </a:lnTo>
                  <a:lnTo>
                    <a:pt x="1321330" y="264449"/>
                  </a:lnTo>
                  <a:lnTo>
                    <a:pt x="1317060" y="244013"/>
                  </a:lnTo>
                  <a:lnTo>
                    <a:pt x="1314010" y="233643"/>
                  </a:lnTo>
                  <a:lnTo>
                    <a:pt x="1321635" y="235625"/>
                  </a:lnTo>
                  <a:lnTo>
                    <a:pt x="1336428" y="240963"/>
                  </a:lnTo>
                  <a:lnTo>
                    <a:pt x="1350612" y="247978"/>
                  </a:lnTo>
                  <a:lnTo>
                    <a:pt x="1364337" y="256671"/>
                  </a:lnTo>
                  <a:lnTo>
                    <a:pt x="1377148" y="267042"/>
                  </a:lnTo>
                  <a:lnTo>
                    <a:pt x="1389196" y="278480"/>
                  </a:lnTo>
                  <a:lnTo>
                    <a:pt x="1400024" y="291291"/>
                  </a:lnTo>
                  <a:lnTo>
                    <a:pt x="1409937" y="305169"/>
                  </a:lnTo>
                  <a:lnTo>
                    <a:pt x="1418630" y="319962"/>
                  </a:lnTo>
                  <a:lnTo>
                    <a:pt x="1425950" y="335518"/>
                  </a:lnTo>
                  <a:lnTo>
                    <a:pt x="1431898" y="351989"/>
                  </a:lnTo>
                  <a:lnTo>
                    <a:pt x="1436169" y="368917"/>
                  </a:lnTo>
                  <a:lnTo>
                    <a:pt x="1439066" y="386608"/>
                  </a:lnTo>
                  <a:lnTo>
                    <a:pt x="1439829" y="404299"/>
                  </a:lnTo>
                  <a:lnTo>
                    <a:pt x="1438761" y="422295"/>
                  </a:lnTo>
                  <a:lnTo>
                    <a:pt x="1435864" y="440596"/>
                  </a:lnTo>
                  <a:lnTo>
                    <a:pt x="1433423" y="449442"/>
                  </a:lnTo>
                  <a:lnTo>
                    <a:pt x="1437846" y="450814"/>
                  </a:lnTo>
                  <a:lnTo>
                    <a:pt x="1445929" y="454017"/>
                  </a:lnTo>
                  <a:lnTo>
                    <a:pt x="1453249" y="457982"/>
                  </a:lnTo>
                  <a:lnTo>
                    <a:pt x="1459807" y="462710"/>
                  </a:lnTo>
                  <a:lnTo>
                    <a:pt x="1468500" y="470946"/>
                  </a:lnTo>
                  <a:lnTo>
                    <a:pt x="1477956" y="484214"/>
                  </a:lnTo>
                  <a:lnTo>
                    <a:pt x="1484819" y="499464"/>
                  </a:lnTo>
                  <a:lnTo>
                    <a:pt x="1489851" y="515783"/>
                  </a:lnTo>
                  <a:lnTo>
                    <a:pt x="1492749" y="533016"/>
                  </a:lnTo>
                  <a:lnTo>
                    <a:pt x="1493969" y="550707"/>
                  </a:lnTo>
                  <a:lnTo>
                    <a:pt x="1493816" y="559400"/>
                  </a:lnTo>
                  <a:lnTo>
                    <a:pt x="1493207" y="566263"/>
                  </a:lnTo>
                  <a:lnTo>
                    <a:pt x="1490766" y="579836"/>
                  </a:lnTo>
                  <a:lnTo>
                    <a:pt x="1488936" y="586394"/>
                  </a:lnTo>
                  <a:lnTo>
                    <a:pt x="1487411" y="591732"/>
                  </a:lnTo>
                  <a:lnTo>
                    <a:pt x="1483446" y="601645"/>
                  </a:lnTo>
                  <a:lnTo>
                    <a:pt x="1478566" y="611100"/>
                  </a:lnTo>
                  <a:lnTo>
                    <a:pt x="1472770" y="619641"/>
                  </a:lnTo>
                  <a:lnTo>
                    <a:pt x="1466060" y="627724"/>
                  </a:lnTo>
                  <a:lnTo>
                    <a:pt x="1458435" y="635044"/>
                  </a:lnTo>
                  <a:lnTo>
                    <a:pt x="1449742" y="641908"/>
                  </a:lnTo>
                  <a:lnTo>
                    <a:pt x="1439981" y="648160"/>
                  </a:lnTo>
                  <a:lnTo>
                    <a:pt x="1434796" y="651058"/>
                  </a:lnTo>
                  <a:lnTo>
                    <a:pt x="1429763" y="653651"/>
                  </a:lnTo>
                  <a:lnTo>
                    <a:pt x="1419393" y="657768"/>
                  </a:lnTo>
                  <a:lnTo>
                    <a:pt x="1409022" y="660818"/>
                  </a:lnTo>
                  <a:lnTo>
                    <a:pt x="1398652" y="662496"/>
                  </a:lnTo>
                  <a:lnTo>
                    <a:pt x="1383248" y="663869"/>
                  </a:lnTo>
                  <a:lnTo>
                    <a:pt x="1363727" y="663259"/>
                  </a:lnTo>
                  <a:lnTo>
                    <a:pt x="1346036" y="660818"/>
                  </a:lnTo>
                  <a:lnTo>
                    <a:pt x="1331701" y="657158"/>
                  </a:lnTo>
                  <a:lnTo>
                    <a:pt x="1316602" y="652430"/>
                  </a:lnTo>
                  <a:lnTo>
                    <a:pt x="1314467" y="651515"/>
                  </a:lnTo>
                  <a:lnTo>
                    <a:pt x="1303639" y="646635"/>
                  </a:lnTo>
                  <a:lnTo>
                    <a:pt x="1297691" y="643127"/>
                  </a:lnTo>
                  <a:lnTo>
                    <a:pt x="1286863" y="634434"/>
                  </a:lnTo>
                  <a:lnTo>
                    <a:pt x="1281983" y="629554"/>
                  </a:lnTo>
                  <a:lnTo>
                    <a:pt x="1275883" y="622538"/>
                  </a:lnTo>
                  <a:lnTo>
                    <a:pt x="1266580" y="607593"/>
                  </a:lnTo>
                  <a:lnTo>
                    <a:pt x="1260174" y="592189"/>
                  </a:lnTo>
                  <a:lnTo>
                    <a:pt x="1255904" y="577091"/>
                  </a:lnTo>
                  <a:lnTo>
                    <a:pt x="1252854" y="556960"/>
                  </a:lnTo>
                  <a:lnTo>
                    <a:pt x="1252244" y="539574"/>
                  </a:lnTo>
                  <a:lnTo>
                    <a:pt x="1252396" y="537591"/>
                  </a:lnTo>
                  <a:lnTo>
                    <a:pt x="1223267" y="535151"/>
                  </a:lnTo>
                  <a:lnTo>
                    <a:pt x="1222962" y="538201"/>
                  </a:lnTo>
                  <a:lnTo>
                    <a:pt x="1223115" y="553452"/>
                  </a:lnTo>
                  <a:lnTo>
                    <a:pt x="1224488" y="567635"/>
                  </a:lnTo>
                  <a:lnTo>
                    <a:pt x="1227538" y="584411"/>
                  </a:lnTo>
                  <a:lnTo>
                    <a:pt x="1232570" y="602865"/>
                  </a:lnTo>
                  <a:lnTo>
                    <a:pt x="1240958" y="621776"/>
                  </a:lnTo>
                  <a:lnTo>
                    <a:pt x="1249499" y="635807"/>
                  </a:lnTo>
                  <a:lnTo>
                    <a:pt x="1256361" y="644805"/>
                  </a:lnTo>
                  <a:lnTo>
                    <a:pt x="1260327" y="649228"/>
                  </a:lnTo>
                  <a:lnTo>
                    <a:pt x="1267190" y="656396"/>
                  </a:lnTo>
                  <a:lnTo>
                    <a:pt x="1282898" y="668596"/>
                  </a:lnTo>
                  <a:lnTo>
                    <a:pt x="1291286" y="673629"/>
                  </a:lnTo>
                  <a:lnTo>
                    <a:pt x="1289303" y="680950"/>
                  </a:lnTo>
                  <a:lnTo>
                    <a:pt x="1284576" y="694523"/>
                  </a:lnTo>
                  <a:lnTo>
                    <a:pt x="1278933" y="707028"/>
                  </a:lnTo>
                  <a:lnTo>
                    <a:pt x="1272375" y="718467"/>
                  </a:lnTo>
                  <a:lnTo>
                    <a:pt x="1265054" y="728989"/>
                  </a:lnTo>
                  <a:lnTo>
                    <a:pt x="1256971" y="737987"/>
                  </a:lnTo>
                  <a:lnTo>
                    <a:pt x="1248126" y="746070"/>
                  </a:lnTo>
                  <a:lnTo>
                    <a:pt x="1238213" y="753239"/>
                  </a:lnTo>
                  <a:lnTo>
                    <a:pt x="1232875" y="756289"/>
                  </a:lnTo>
                  <a:lnTo>
                    <a:pt x="1224488" y="760559"/>
                  </a:lnTo>
                  <a:lnTo>
                    <a:pt x="1206797" y="766659"/>
                  </a:lnTo>
                  <a:lnTo>
                    <a:pt x="1188801" y="770319"/>
                  </a:lnTo>
                  <a:lnTo>
                    <a:pt x="1170957" y="771692"/>
                  </a:lnTo>
                  <a:lnTo>
                    <a:pt x="1154029" y="771234"/>
                  </a:lnTo>
                  <a:lnTo>
                    <a:pt x="1138168" y="769709"/>
                  </a:lnTo>
                  <a:lnTo>
                    <a:pt x="1117427" y="766049"/>
                  </a:lnTo>
                  <a:lnTo>
                    <a:pt x="1107056" y="763609"/>
                  </a:lnTo>
                  <a:lnTo>
                    <a:pt x="1114224" y="754458"/>
                  </a:lnTo>
                  <a:lnTo>
                    <a:pt x="1125967" y="735853"/>
                  </a:lnTo>
                  <a:lnTo>
                    <a:pt x="1134965" y="717551"/>
                  </a:lnTo>
                  <a:lnTo>
                    <a:pt x="1141371" y="700013"/>
                  </a:lnTo>
                  <a:lnTo>
                    <a:pt x="1147623" y="677137"/>
                  </a:lnTo>
                  <a:lnTo>
                    <a:pt x="1150674" y="657311"/>
                  </a:lnTo>
                  <a:lnTo>
                    <a:pt x="1150826" y="654566"/>
                  </a:lnTo>
                  <a:lnTo>
                    <a:pt x="1121544" y="653041"/>
                  </a:lnTo>
                  <a:lnTo>
                    <a:pt x="1121392" y="655481"/>
                  </a:lnTo>
                  <a:lnTo>
                    <a:pt x="1118952" y="670426"/>
                  </a:lnTo>
                  <a:lnTo>
                    <a:pt x="1115444" y="684915"/>
                  </a:lnTo>
                  <a:lnTo>
                    <a:pt x="1109649" y="701691"/>
                  </a:lnTo>
                  <a:lnTo>
                    <a:pt x="1101413" y="719839"/>
                  </a:lnTo>
                  <a:lnTo>
                    <a:pt x="1089975" y="738293"/>
                  </a:lnTo>
                  <a:lnTo>
                    <a:pt x="1078690" y="751408"/>
                  </a:lnTo>
                  <a:lnTo>
                    <a:pt x="1070149" y="759796"/>
                  </a:lnTo>
                  <a:lnTo>
                    <a:pt x="1065421" y="763761"/>
                  </a:lnTo>
                  <a:lnTo>
                    <a:pt x="1058711" y="769099"/>
                  </a:lnTo>
                  <a:lnTo>
                    <a:pt x="1043918" y="778097"/>
                  </a:lnTo>
                  <a:lnTo>
                    <a:pt x="1027904" y="785265"/>
                  </a:lnTo>
                  <a:lnTo>
                    <a:pt x="1010519" y="790755"/>
                  </a:lnTo>
                  <a:lnTo>
                    <a:pt x="991912" y="794416"/>
                  </a:lnTo>
                  <a:lnTo>
                    <a:pt x="971934" y="796093"/>
                  </a:lnTo>
                  <a:lnTo>
                    <a:pt x="950735" y="796093"/>
                  </a:lnTo>
                  <a:lnTo>
                    <a:pt x="928164" y="794416"/>
                  </a:lnTo>
                  <a:lnTo>
                    <a:pt x="916574" y="792738"/>
                  </a:lnTo>
                  <a:lnTo>
                    <a:pt x="906356" y="791060"/>
                  </a:lnTo>
                  <a:lnTo>
                    <a:pt x="886530" y="784655"/>
                  </a:lnTo>
                  <a:lnTo>
                    <a:pt x="868076" y="775810"/>
                  </a:lnTo>
                  <a:lnTo>
                    <a:pt x="850690" y="764982"/>
                  </a:lnTo>
                  <a:lnTo>
                    <a:pt x="834982" y="752628"/>
                  </a:lnTo>
                  <a:lnTo>
                    <a:pt x="820646" y="739818"/>
                  </a:lnTo>
                  <a:lnTo>
                    <a:pt x="802040" y="720296"/>
                  </a:lnTo>
                  <a:lnTo>
                    <a:pt x="792432" y="708553"/>
                  </a:lnTo>
                  <a:lnTo>
                    <a:pt x="792432" y="298154"/>
                  </a:lnTo>
                  <a:lnTo>
                    <a:pt x="804938" y="296018"/>
                  </a:lnTo>
                  <a:lnTo>
                    <a:pt x="828577" y="293121"/>
                  </a:lnTo>
                  <a:lnTo>
                    <a:pt x="850995" y="292358"/>
                  </a:lnTo>
                  <a:lnTo>
                    <a:pt x="871737" y="293426"/>
                  </a:lnTo>
                  <a:lnTo>
                    <a:pt x="891105" y="296628"/>
                  </a:lnTo>
                  <a:lnTo>
                    <a:pt x="908796" y="301966"/>
                  </a:lnTo>
                  <a:lnTo>
                    <a:pt x="925267" y="309287"/>
                  </a:lnTo>
                  <a:lnTo>
                    <a:pt x="940060" y="318590"/>
                  </a:lnTo>
                  <a:lnTo>
                    <a:pt x="946770" y="323928"/>
                  </a:lnTo>
                  <a:lnTo>
                    <a:pt x="951346" y="328045"/>
                  </a:lnTo>
                  <a:lnTo>
                    <a:pt x="959581" y="336586"/>
                  </a:lnTo>
                  <a:lnTo>
                    <a:pt x="966901" y="345889"/>
                  </a:lnTo>
                  <a:lnTo>
                    <a:pt x="973459" y="355497"/>
                  </a:lnTo>
                  <a:lnTo>
                    <a:pt x="981542" y="370595"/>
                  </a:lnTo>
                  <a:lnTo>
                    <a:pt x="989625" y="391183"/>
                  </a:lnTo>
                  <a:lnTo>
                    <a:pt x="995420" y="411467"/>
                  </a:lnTo>
                  <a:lnTo>
                    <a:pt x="998776" y="430531"/>
                  </a:lnTo>
                  <a:lnTo>
                    <a:pt x="1001368" y="454779"/>
                  </a:lnTo>
                  <a:lnTo>
                    <a:pt x="1001521" y="465608"/>
                  </a:lnTo>
                  <a:lnTo>
                    <a:pt x="992828" y="468353"/>
                  </a:lnTo>
                  <a:lnTo>
                    <a:pt x="977119" y="475521"/>
                  </a:lnTo>
                  <a:lnTo>
                    <a:pt x="963241" y="483604"/>
                  </a:lnTo>
                  <a:lnTo>
                    <a:pt x="951498" y="492297"/>
                  </a:lnTo>
                  <a:lnTo>
                    <a:pt x="937925" y="504650"/>
                  </a:lnTo>
                  <a:lnTo>
                    <a:pt x="927859" y="515783"/>
                  </a:lnTo>
                  <a:lnTo>
                    <a:pt x="926792" y="517308"/>
                  </a:lnTo>
                  <a:lnTo>
                    <a:pt x="950735" y="534084"/>
                  </a:lnTo>
                  <a:lnTo>
                    <a:pt x="953480" y="530271"/>
                  </a:lnTo>
                  <a:lnTo>
                    <a:pt x="969494" y="514715"/>
                  </a:lnTo>
                  <a:lnTo>
                    <a:pt x="981542" y="506175"/>
                  </a:lnTo>
                  <a:lnTo>
                    <a:pt x="991150" y="500837"/>
                  </a:lnTo>
                  <a:lnTo>
                    <a:pt x="1001826" y="496109"/>
                  </a:lnTo>
                  <a:lnTo>
                    <a:pt x="1013569" y="492602"/>
                  </a:lnTo>
                  <a:lnTo>
                    <a:pt x="1026684" y="490314"/>
                  </a:lnTo>
                  <a:lnTo>
                    <a:pt x="1040715" y="490009"/>
                  </a:lnTo>
                  <a:lnTo>
                    <a:pt x="1055966" y="491534"/>
                  </a:lnTo>
                  <a:lnTo>
                    <a:pt x="1072284" y="495499"/>
                  </a:lnTo>
                  <a:lnTo>
                    <a:pt x="1089518" y="502210"/>
                  </a:lnTo>
                  <a:lnTo>
                    <a:pt x="1107971" y="512123"/>
                  </a:lnTo>
                  <a:lnTo>
                    <a:pt x="1117579" y="518376"/>
                  </a:lnTo>
                  <a:lnTo>
                    <a:pt x="1134203" y="494279"/>
                  </a:lnTo>
                  <a:lnTo>
                    <a:pt x="1126730" y="489399"/>
                  </a:lnTo>
                  <a:lnTo>
                    <a:pt x="1112394" y="480858"/>
                  </a:lnTo>
                  <a:lnTo>
                    <a:pt x="1098668" y="474148"/>
                  </a:lnTo>
                  <a:lnTo>
                    <a:pt x="1085095" y="468810"/>
                  </a:lnTo>
                  <a:lnTo>
                    <a:pt x="1072132" y="464845"/>
                  </a:lnTo>
                  <a:lnTo>
                    <a:pt x="1059626" y="462253"/>
                  </a:lnTo>
                  <a:lnTo>
                    <a:pt x="1047883" y="460880"/>
                  </a:lnTo>
                  <a:lnTo>
                    <a:pt x="1036292" y="460575"/>
                  </a:lnTo>
                  <a:lnTo>
                    <a:pt x="1030802" y="460727"/>
                  </a:lnTo>
                  <a:lnTo>
                    <a:pt x="1030345" y="451577"/>
                  </a:lnTo>
                  <a:lnTo>
                    <a:pt x="1028210" y="427633"/>
                  </a:lnTo>
                  <a:lnTo>
                    <a:pt x="1022872" y="399419"/>
                  </a:lnTo>
                  <a:lnTo>
                    <a:pt x="1015856" y="376695"/>
                  </a:lnTo>
                  <a:lnTo>
                    <a:pt x="1009603" y="361292"/>
                  </a:lnTo>
                  <a:lnTo>
                    <a:pt x="1005943" y="353514"/>
                  </a:lnTo>
                  <a:lnTo>
                    <a:pt x="1017229" y="346804"/>
                  </a:lnTo>
                  <a:lnTo>
                    <a:pt x="1037360" y="332163"/>
                  </a:lnTo>
                  <a:lnTo>
                    <a:pt x="1051391" y="320115"/>
                  </a:lnTo>
                  <a:lnTo>
                    <a:pt x="1065574" y="305931"/>
                  </a:lnTo>
                  <a:lnTo>
                    <a:pt x="1078995" y="289461"/>
                  </a:lnTo>
                  <a:lnTo>
                    <a:pt x="1091348" y="271007"/>
                  </a:lnTo>
                  <a:lnTo>
                    <a:pt x="1101566" y="250113"/>
                  </a:lnTo>
                  <a:lnTo>
                    <a:pt x="1105684" y="238676"/>
                  </a:lnTo>
                  <a:lnTo>
                    <a:pt x="1108276" y="230593"/>
                  </a:lnTo>
                  <a:lnTo>
                    <a:pt x="1112242" y="214274"/>
                  </a:lnTo>
                  <a:lnTo>
                    <a:pt x="1114377" y="197345"/>
                  </a:lnTo>
                  <a:lnTo>
                    <a:pt x="1114987" y="180417"/>
                  </a:lnTo>
                  <a:lnTo>
                    <a:pt x="1114071" y="162879"/>
                  </a:lnTo>
                  <a:lnTo>
                    <a:pt x="1111479" y="145035"/>
                  </a:lnTo>
                  <a:lnTo>
                    <a:pt x="1107361" y="127040"/>
                  </a:lnTo>
                  <a:lnTo>
                    <a:pt x="1101413" y="108586"/>
                  </a:lnTo>
                  <a:lnTo>
                    <a:pt x="1097753" y="99435"/>
                  </a:lnTo>
                  <a:lnTo>
                    <a:pt x="1106751" y="97758"/>
                  </a:lnTo>
                  <a:close/>
                  <a:moveTo>
                    <a:pt x="920519" y="0"/>
                  </a:moveTo>
                  <a:lnTo>
                    <a:pt x="926779" y="305"/>
                  </a:lnTo>
                  <a:lnTo>
                    <a:pt x="938992" y="1221"/>
                  </a:lnTo>
                  <a:lnTo>
                    <a:pt x="956702" y="4425"/>
                  </a:lnTo>
                  <a:lnTo>
                    <a:pt x="978228" y="11748"/>
                  </a:lnTo>
                  <a:lnTo>
                    <a:pt x="997616" y="21666"/>
                  </a:lnTo>
                  <a:lnTo>
                    <a:pt x="1015020" y="33415"/>
                  </a:lnTo>
                  <a:lnTo>
                    <a:pt x="1030287" y="46994"/>
                  </a:lnTo>
                  <a:lnTo>
                    <a:pt x="1043111" y="61032"/>
                  </a:lnTo>
                  <a:lnTo>
                    <a:pt x="1053950" y="75069"/>
                  </a:lnTo>
                  <a:lnTo>
                    <a:pt x="1058378" y="81935"/>
                  </a:lnTo>
                  <a:lnTo>
                    <a:pt x="1063568" y="92005"/>
                  </a:lnTo>
                  <a:lnTo>
                    <a:pt x="1071812" y="111840"/>
                  </a:lnTo>
                  <a:lnTo>
                    <a:pt x="1078377" y="131218"/>
                  </a:lnTo>
                  <a:lnTo>
                    <a:pt x="1082957" y="149985"/>
                  </a:lnTo>
                  <a:lnTo>
                    <a:pt x="1085400" y="168294"/>
                  </a:lnTo>
                  <a:lnTo>
                    <a:pt x="1085858" y="186299"/>
                  </a:lnTo>
                  <a:lnTo>
                    <a:pt x="1084484" y="203693"/>
                  </a:lnTo>
                  <a:lnTo>
                    <a:pt x="1080972" y="220629"/>
                  </a:lnTo>
                  <a:lnTo>
                    <a:pt x="1078377" y="228868"/>
                  </a:lnTo>
                  <a:lnTo>
                    <a:pt x="1074866" y="238633"/>
                  </a:lnTo>
                  <a:lnTo>
                    <a:pt x="1065858" y="256638"/>
                  </a:lnTo>
                  <a:lnTo>
                    <a:pt x="1055019" y="272658"/>
                  </a:lnTo>
                  <a:lnTo>
                    <a:pt x="1043111" y="286849"/>
                  </a:lnTo>
                  <a:lnTo>
                    <a:pt x="1030592" y="299207"/>
                  </a:lnTo>
                  <a:lnTo>
                    <a:pt x="1018226" y="309735"/>
                  </a:lnTo>
                  <a:lnTo>
                    <a:pt x="1000364" y="322399"/>
                  </a:lnTo>
                  <a:lnTo>
                    <a:pt x="990746" y="328197"/>
                  </a:lnTo>
                  <a:lnTo>
                    <a:pt x="985403" y="321026"/>
                  </a:lnTo>
                  <a:lnTo>
                    <a:pt x="973037" y="307752"/>
                  </a:lnTo>
                  <a:lnTo>
                    <a:pt x="966167" y="301496"/>
                  </a:lnTo>
                  <a:lnTo>
                    <a:pt x="958228" y="295088"/>
                  </a:lnTo>
                  <a:lnTo>
                    <a:pt x="940977" y="284102"/>
                  </a:lnTo>
                  <a:lnTo>
                    <a:pt x="922199" y="275405"/>
                  </a:lnTo>
                  <a:lnTo>
                    <a:pt x="902047" y="268844"/>
                  </a:lnTo>
                  <a:lnTo>
                    <a:pt x="880216" y="264725"/>
                  </a:lnTo>
                  <a:lnTo>
                    <a:pt x="857163" y="262894"/>
                  </a:lnTo>
                  <a:lnTo>
                    <a:pt x="832431" y="263351"/>
                  </a:lnTo>
                  <a:lnTo>
                    <a:pt x="806020" y="265793"/>
                  </a:lnTo>
                  <a:lnTo>
                    <a:pt x="792432" y="268234"/>
                  </a:lnTo>
                  <a:lnTo>
                    <a:pt x="792432" y="161276"/>
                  </a:lnTo>
                  <a:lnTo>
                    <a:pt x="792585" y="152732"/>
                  </a:lnTo>
                  <a:lnTo>
                    <a:pt x="793654" y="136253"/>
                  </a:lnTo>
                  <a:lnTo>
                    <a:pt x="795333" y="120232"/>
                  </a:lnTo>
                  <a:lnTo>
                    <a:pt x="798387" y="105127"/>
                  </a:lnTo>
                  <a:lnTo>
                    <a:pt x="802356" y="90632"/>
                  </a:lnTo>
                  <a:lnTo>
                    <a:pt x="807394" y="76747"/>
                  </a:lnTo>
                  <a:lnTo>
                    <a:pt x="813348" y="63931"/>
                  </a:lnTo>
                  <a:lnTo>
                    <a:pt x="820370" y="52029"/>
                  </a:lnTo>
                  <a:lnTo>
                    <a:pt x="828309" y="41349"/>
                  </a:lnTo>
                  <a:lnTo>
                    <a:pt x="837164" y="31584"/>
                  </a:lnTo>
                  <a:lnTo>
                    <a:pt x="847240" y="23039"/>
                  </a:lnTo>
                  <a:lnTo>
                    <a:pt x="858384" y="15716"/>
                  </a:lnTo>
                  <a:lnTo>
                    <a:pt x="870140" y="9765"/>
                  </a:lnTo>
                  <a:lnTo>
                    <a:pt x="883269" y="5035"/>
                  </a:lnTo>
                  <a:lnTo>
                    <a:pt x="897314" y="1831"/>
                  </a:lnTo>
                  <a:lnTo>
                    <a:pt x="912581" y="305"/>
                  </a:lnTo>
                  <a:close/>
                  <a:moveTo>
                    <a:pt x="618878" y="0"/>
                  </a:moveTo>
                  <a:lnTo>
                    <a:pt x="626808" y="305"/>
                  </a:lnTo>
                  <a:lnTo>
                    <a:pt x="641906" y="1830"/>
                  </a:lnTo>
                  <a:lnTo>
                    <a:pt x="655937" y="5032"/>
                  </a:lnTo>
                  <a:lnTo>
                    <a:pt x="668900" y="9759"/>
                  </a:lnTo>
                  <a:lnTo>
                    <a:pt x="680948" y="15705"/>
                  </a:lnTo>
                  <a:lnTo>
                    <a:pt x="692082" y="23025"/>
                  </a:lnTo>
                  <a:lnTo>
                    <a:pt x="701994" y="31563"/>
                  </a:lnTo>
                  <a:lnTo>
                    <a:pt x="710840" y="41322"/>
                  </a:lnTo>
                  <a:lnTo>
                    <a:pt x="718923" y="51996"/>
                  </a:lnTo>
                  <a:lnTo>
                    <a:pt x="725938" y="63889"/>
                  </a:lnTo>
                  <a:lnTo>
                    <a:pt x="731733" y="76698"/>
                  </a:lnTo>
                  <a:lnTo>
                    <a:pt x="736766" y="90573"/>
                  </a:lnTo>
                  <a:lnTo>
                    <a:pt x="740731" y="105059"/>
                  </a:lnTo>
                  <a:lnTo>
                    <a:pt x="743629" y="120155"/>
                  </a:lnTo>
                  <a:lnTo>
                    <a:pt x="745612" y="136165"/>
                  </a:lnTo>
                  <a:lnTo>
                    <a:pt x="746679" y="152633"/>
                  </a:lnTo>
                  <a:lnTo>
                    <a:pt x="746679" y="161172"/>
                  </a:lnTo>
                  <a:lnTo>
                    <a:pt x="746679" y="755999"/>
                  </a:lnTo>
                  <a:lnTo>
                    <a:pt x="736766" y="751272"/>
                  </a:lnTo>
                  <a:lnTo>
                    <a:pt x="716330" y="743495"/>
                  </a:lnTo>
                  <a:lnTo>
                    <a:pt x="696047" y="738006"/>
                  </a:lnTo>
                  <a:lnTo>
                    <a:pt x="675458" y="734651"/>
                  </a:lnTo>
                  <a:lnTo>
                    <a:pt x="655174" y="733737"/>
                  </a:lnTo>
                  <a:lnTo>
                    <a:pt x="634738" y="734804"/>
                  </a:lnTo>
                  <a:lnTo>
                    <a:pt x="614760" y="738159"/>
                  </a:lnTo>
                  <a:lnTo>
                    <a:pt x="595239" y="743953"/>
                  </a:lnTo>
                  <a:lnTo>
                    <a:pt x="585478" y="747917"/>
                  </a:lnTo>
                  <a:lnTo>
                    <a:pt x="577548" y="751424"/>
                  </a:lnTo>
                  <a:lnTo>
                    <a:pt x="562145" y="759811"/>
                  </a:lnTo>
                  <a:lnTo>
                    <a:pt x="547961" y="769417"/>
                  </a:lnTo>
                  <a:lnTo>
                    <a:pt x="534998" y="780548"/>
                  </a:lnTo>
                  <a:lnTo>
                    <a:pt x="523103" y="792594"/>
                  </a:lnTo>
                  <a:lnTo>
                    <a:pt x="512427" y="805555"/>
                  </a:lnTo>
                  <a:lnTo>
                    <a:pt x="503124" y="819888"/>
                  </a:lnTo>
                  <a:lnTo>
                    <a:pt x="495346" y="834679"/>
                  </a:lnTo>
                  <a:lnTo>
                    <a:pt x="491991" y="842455"/>
                  </a:lnTo>
                  <a:lnTo>
                    <a:pt x="489246" y="835136"/>
                  </a:lnTo>
                  <a:lnTo>
                    <a:pt x="482688" y="821260"/>
                  </a:lnTo>
                  <a:lnTo>
                    <a:pt x="475367" y="808757"/>
                  </a:lnTo>
                  <a:lnTo>
                    <a:pt x="467742" y="797473"/>
                  </a:lnTo>
                  <a:lnTo>
                    <a:pt x="459659" y="787257"/>
                  </a:lnTo>
                  <a:lnTo>
                    <a:pt x="450966" y="778108"/>
                  </a:lnTo>
                  <a:lnTo>
                    <a:pt x="441816" y="770027"/>
                  </a:lnTo>
                  <a:lnTo>
                    <a:pt x="432360" y="763013"/>
                  </a:lnTo>
                  <a:lnTo>
                    <a:pt x="417567" y="753711"/>
                  </a:lnTo>
                  <a:lnTo>
                    <a:pt x="397283" y="744563"/>
                  </a:lnTo>
                  <a:lnTo>
                    <a:pt x="376542" y="738159"/>
                  </a:lnTo>
                  <a:lnTo>
                    <a:pt x="356106" y="734499"/>
                  </a:lnTo>
                  <a:lnTo>
                    <a:pt x="345888" y="733432"/>
                  </a:lnTo>
                  <a:lnTo>
                    <a:pt x="356869" y="729925"/>
                  </a:lnTo>
                  <a:lnTo>
                    <a:pt x="376542" y="720471"/>
                  </a:lnTo>
                  <a:lnTo>
                    <a:pt x="393776" y="708425"/>
                  </a:lnTo>
                  <a:lnTo>
                    <a:pt x="404604" y="697751"/>
                  </a:lnTo>
                  <a:lnTo>
                    <a:pt x="411009" y="689975"/>
                  </a:lnTo>
                  <a:lnTo>
                    <a:pt x="413754" y="685858"/>
                  </a:lnTo>
                  <a:lnTo>
                    <a:pt x="418482" y="678386"/>
                  </a:lnTo>
                  <a:lnTo>
                    <a:pt x="425192" y="662528"/>
                  </a:lnTo>
                  <a:lnTo>
                    <a:pt x="429005" y="645603"/>
                  </a:lnTo>
                  <a:lnTo>
                    <a:pt x="429615" y="627915"/>
                  </a:lnTo>
                  <a:lnTo>
                    <a:pt x="428548" y="618918"/>
                  </a:lnTo>
                  <a:lnTo>
                    <a:pt x="437546" y="624560"/>
                  </a:lnTo>
                  <a:lnTo>
                    <a:pt x="454932" y="634624"/>
                  </a:lnTo>
                  <a:lnTo>
                    <a:pt x="471860" y="643316"/>
                  </a:lnTo>
                  <a:lnTo>
                    <a:pt x="488636" y="650482"/>
                  </a:lnTo>
                  <a:lnTo>
                    <a:pt x="504954" y="656429"/>
                  </a:lnTo>
                  <a:lnTo>
                    <a:pt x="520662" y="660698"/>
                  </a:lnTo>
                  <a:lnTo>
                    <a:pt x="535913" y="663596"/>
                  </a:lnTo>
                  <a:lnTo>
                    <a:pt x="551011" y="665121"/>
                  </a:lnTo>
                  <a:lnTo>
                    <a:pt x="558179" y="665121"/>
                  </a:lnTo>
                  <a:lnTo>
                    <a:pt x="569160" y="664968"/>
                  </a:lnTo>
                  <a:lnTo>
                    <a:pt x="590206" y="661613"/>
                  </a:lnTo>
                  <a:lnTo>
                    <a:pt x="600577" y="658411"/>
                  </a:lnTo>
                  <a:lnTo>
                    <a:pt x="606677" y="655972"/>
                  </a:lnTo>
                  <a:lnTo>
                    <a:pt x="618115" y="650635"/>
                  </a:lnTo>
                  <a:lnTo>
                    <a:pt x="628638" y="644535"/>
                  </a:lnTo>
                  <a:lnTo>
                    <a:pt x="638093" y="637674"/>
                  </a:lnTo>
                  <a:lnTo>
                    <a:pt x="650752" y="626390"/>
                  </a:lnTo>
                  <a:lnTo>
                    <a:pt x="664325" y="610379"/>
                  </a:lnTo>
                  <a:lnTo>
                    <a:pt x="674848" y="594521"/>
                  </a:lnTo>
                  <a:lnTo>
                    <a:pt x="682168" y="580493"/>
                  </a:lnTo>
                  <a:lnTo>
                    <a:pt x="688726" y="564635"/>
                  </a:lnTo>
                  <a:lnTo>
                    <a:pt x="689641" y="561281"/>
                  </a:lnTo>
                  <a:lnTo>
                    <a:pt x="661580" y="553047"/>
                  </a:lnTo>
                  <a:lnTo>
                    <a:pt x="660970" y="555182"/>
                  </a:lnTo>
                  <a:lnTo>
                    <a:pt x="655937" y="567685"/>
                  </a:lnTo>
                  <a:lnTo>
                    <a:pt x="649837" y="579121"/>
                  </a:lnTo>
                  <a:lnTo>
                    <a:pt x="641449" y="591930"/>
                  </a:lnTo>
                  <a:lnTo>
                    <a:pt x="630621" y="605043"/>
                  </a:lnTo>
                  <a:lnTo>
                    <a:pt x="616895" y="617089"/>
                  </a:lnTo>
                  <a:lnTo>
                    <a:pt x="604694" y="624865"/>
                  </a:lnTo>
                  <a:lnTo>
                    <a:pt x="595544" y="628983"/>
                  </a:lnTo>
                  <a:lnTo>
                    <a:pt x="590816" y="630660"/>
                  </a:lnTo>
                  <a:lnTo>
                    <a:pt x="583191" y="633099"/>
                  </a:lnTo>
                  <a:lnTo>
                    <a:pt x="567025" y="635692"/>
                  </a:lnTo>
                  <a:lnTo>
                    <a:pt x="549944" y="635844"/>
                  </a:lnTo>
                  <a:lnTo>
                    <a:pt x="531948" y="633252"/>
                  </a:lnTo>
                  <a:lnTo>
                    <a:pt x="513037" y="628373"/>
                  </a:lnTo>
                  <a:lnTo>
                    <a:pt x="493211" y="620901"/>
                  </a:lnTo>
                  <a:lnTo>
                    <a:pt x="472470" y="610989"/>
                  </a:lnTo>
                  <a:lnTo>
                    <a:pt x="450966" y="598486"/>
                  </a:lnTo>
                  <a:lnTo>
                    <a:pt x="439833" y="591167"/>
                  </a:lnTo>
                  <a:lnTo>
                    <a:pt x="446544" y="588422"/>
                  </a:lnTo>
                  <a:lnTo>
                    <a:pt x="459659" y="581866"/>
                  </a:lnTo>
                  <a:lnTo>
                    <a:pt x="472317" y="574242"/>
                  </a:lnTo>
                  <a:lnTo>
                    <a:pt x="483908" y="565550"/>
                  </a:lnTo>
                  <a:lnTo>
                    <a:pt x="494584" y="555944"/>
                  </a:lnTo>
                  <a:lnTo>
                    <a:pt x="503886" y="545575"/>
                  </a:lnTo>
                  <a:lnTo>
                    <a:pt x="511665" y="534444"/>
                  </a:lnTo>
                  <a:lnTo>
                    <a:pt x="517307" y="522551"/>
                  </a:lnTo>
                  <a:lnTo>
                    <a:pt x="519290" y="516452"/>
                  </a:lnTo>
                  <a:lnTo>
                    <a:pt x="522645" y="503643"/>
                  </a:lnTo>
                  <a:lnTo>
                    <a:pt x="526000" y="479094"/>
                  </a:lnTo>
                  <a:lnTo>
                    <a:pt x="526000" y="455612"/>
                  </a:lnTo>
                  <a:lnTo>
                    <a:pt x="523255" y="433350"/>
                  </a:lnTo>
                  <a:lnTo>
                    <a:pt x="517917" y="412307"/>
                  </a:lnTo>
                  <a:lnTo>
                    <a:pt x="510597" y="392790"/>
                  </a:lnTo>
                  <a:lnTo>
                    <a:pt x="502056" y="374797"/>
                  </a:lnTo>
                  <a:lnTo>
                    <a:pt x="493058" y="358177"/>
                  </a:lnTo>
                  <a:lnTo>
                    <a:pt x="488331" y="350400"/>
                  </a:lnTo>
                  <a:lnTo>
                    <a:pt x="493974" y="346131"/>
                  </a:lnTo>
                  <a:lnTo>
                    <a:pt x="504496" y="336830"/>
                  </a:lnTo>
                  <a:lnTo>
                    <a:pt x="518680" y="322344"/>
                  </a:lnTo>
                  <a:lnTo>
                    <a:pt x="534388" y="303436"/>
                  </a:lnTo>
                  <a:lnTo>
                    <a:pt x="546131" y="285901"/>
                  </a:lnTo>
                  <a:lnTo>
                    <a:pt x="550554" y="278582"/>
                  </a:lnTo>
                  <a:lnTo>
                    <a:pt x="557417" y="284986"/>
                  </a:lnTo>
                  <a:lnTo>
                    <a:pt x="572820" y="296117"/>
                  </a:lnTo>
                  <a:lnTo>
                    <a:pt x="581208" y="300539"/>
                  </a:lnTo>
                  <a:lnTo>
                    <a:pt x="587766" y="303436"/>
                  </a:lnTo>
                  <a:lnTo>
                    <a:pt x="600882" y="307553"/>
                  </a:lnTo>
                  <a:lnTo>
                    <a:pt x="613845" y="310298"/>
                  </a:lnTo>
                  <a:lnTo>
                    <a:pt x="626503" y="311518"/>
                  </a:lnTo>
                  <a:lnTo>
                    <a:pt x="632603" y="311518"/>
                  </a:lnTo>
                  <a:lnTo>
                    <a:pt x="638856" y="311518"/>
                  </a:lnTo>
                  <a:lnTo>
                    <a:pt x="651209" y="310298"/>
                  </a:lnTo>
                  <a:lnTo>
                    <a:pt x="667375" y="307553"/>
                  </a:lnTo>
                  <a:lnTo>
                    <a:pt x="691319" y="300082"/>
                  </a:lnTo>
                  <a:lnTo>
                    <a:pt x="695589" y="297947"/>
                  </a:lnTo>
                  <a:lnTo>
                    <a:pt x="682931" y="271568"/>
                  </a:lnTo>
                  <a:lnTo>
                    <a:pt x="681406" y="272483"/>
                  </a:lnTo>
                  <a:lnTo>
                    <a:pt x="666003" y="277820"/>
                  </a:lnTo>
                  <a:lnTo>
                    <a:pt x="647244" y="281326"/>
                  </a:lnTo>
                  <a:lnTo>
                    <a:pt x="632756" y="282241"/>
                  </a:lnTo>
                  <a:lnTo>
                    <a:pt x="617352" y="281326"/>
                  </a:lnTo>
                  <a:lnTo>
                    <a:pt x="601492" y="277362"/>
                  </a:lnTo>
                  <a:lnTo>
                    <a:pt x="593561" y="274007"/>
                  </a:lnTo>
                  <a:lnTo>
                    <a:pt x="588224" y="271263"/>
                  </a:lnTo>
                  <a:lnTo>
                    <a:pt x="578463" y="264249"/>
                  </a:lnTo>
                  <a:lnTo>
                    <a:pt x="569312" y="256015"/>
                  </a:lnTo>
                  <a:lnTo>
                    <a:pt x="560772" y="245951"/>
                  </a:lnTo>
                  <a:lnTo>
                    <a:pt x="553299" y="234515"/>
                  </a:lnTo>
                  <a:lnTo>
                    <a:pt x="546741" y="221249"/>
                  </a:lnTo>
                  <a:lnTo>
                    <a:pt x="540794" y="206611"/>
                  </a:lnTo>
                  <a:lnTo>
                    <a:pt x="535913" y="190143"/>
                  </a:lnTo>
                  <a:lnTo>
                    <a:pt x="533778" y="181452"/>
                  </a:lnTo>
                  <a:lnTo>
                    <a:pt x="505259" y="188161"/>
                  </a:lnTo>
                  <a:lnTo>
                    <a:pt x="507394" y="197767"/>
                  </a:lnTo>
                  <a:lnTo>
                    <a:pt x="513037" y="215455"/>
                  </a:lnTo>
                  <a:lnTo>
                    <a:pt x="519290" y="231770"/>
                  </a:lnTo>
                  <a:lnTo>
                    <a:pt x="526610" y="246561"/>
                  </a:lnTo>
                  <a:lnTo>
                    <a:pt x="530728" y="253422"/>
                  </a:lnTo>
                  <a:lnTo>
                    <a:pt x="526763" y="260894"/>
                  </a:lnTo>
                  <a:lnTo>
                    <a:pt x="515325" y="279192"/>
                  </a:lnTo>
                  <a:lnTo>
                    <a:pt x="504954" y="293373"/>
                  </a:lnTo>
                  <a:lnTo>
                    <a:pt x="491991" y="308163"/>
                  </a:lnTo>
                  <a:lnTo>
                    <a:pt x="476588" y="322344"/>
                  </a:lnTo>
                  <a:lnTo>
                    <a:pt x="458897" y="335305"/>
                  </a:lnTo>
                  <a:lnTo>
                    <a:pt x="443798" y="343234"/>
                  </a:lnTo>
                  <a:lnTo>
                    <a:pt x="433123" y="347503"/>
                  </a:lnTo>
                  <a:lnTo>
                    <a:pt x="427632" y="349333"/>
                  </a:lnTo>
                  <a:lnTo>
                    <a:pt x="419855" y="351315"/>
                  </a:lnTo>
                  <a:lnTo>
                    <a:pt x="404299" y="353907"/>
                  </a:lnTo>
                  <a:lnTo>
                    <a:pt x="388285" y="354212"/>
                  </a:lnTo>
                  <a:lnTo>
                    <a:pt x="372119" y="352688"/>
                  </a:lnTo>
                  <a:lnTo>
                    <a:pt x="355191" y="348875"/>
                  </a:lnTo>
                  <a:lnTo>
                    <a:pt x="338263" y="343234"/>
                  </a:lnTo>
                  <a:lnTo>
                    <a:pt x="320877" y="335457"/>
                  </a:lnTo>
                  <a:lnTo>
                    <a:pt x="303033" y="325698"/>
                  </a:lnTo>
                  <a:lnTo>
                    <a:pt x="294035" y="320057"/>
                  </a:lnTo>
                  <a:lnTo>
                    <a:pt x="279547" y="310603"/>
                  </a:lnTo>
                  <a:lnTo>
                    <a:pt x="272684" y="326308"/>
                  </a:lnTo>
                  <a:lnTo>
                    <a:pt x="271464" y="328900"/>
                  </a:lnTo>
                  <a:lnTo>
                    <a:pt x="262924" y="344149"/>
                  </a:lnTo>
                  <a:lnTo>
                    <a:pt x="253468" y="358177"/>
                  </a:lnTo>
                  <a:lnTo>
                    <a:pt x="241115" y="373577"/>
                  </a:lnTo>
                  <a:lnTo>
                    <a:pt x="225559" y="388978"/>
                  </a:lnTo>
                  <a:lnTo>
                    <a:pt x="211986" y="399651"/>
                  </a:lnTo>
                  <a:lnTo>
                    <a:pt x="201921" y="406056"/>
                  </a:lnTo>
                  <a:lnTo>
                    <a:pt x="190940" y="411545"/>
                  </a:lnTo>
                  <a:lnTo>
                    <a:pt x="179349" y="416119"/>
                  </a:lnTo>
                  <a:lnTo>
                    <a:pt x="173249" y="417797"/>
                  </a:lnTo>
                  <a:lnTo>
                    <a:pt x="164098" y="420084"/>
                  </a:lnTo>
                  <a:lnTo>
                    <a:pt x="145645" y="422676"/>
                  </a:lnTo>
                  <a:lnTo>
                    <a:pt x="127344" y="423133"/>
                  </a:lnTo>
                  <a:lnTo>
                    <a:pt x="109348" y="422066"/>
                  </a:lnTo>
                  <a:lnTo>
                    <a:pt x="100198" y="420846"/>
                  </a:lnTo>
                  <a:lnTo>
                    <a:pt x="99435" y="411088"/>
                  </a:lnTo>
                  <a:lnTo>
                    <a:pt x="99588" y="392332"/>
                  </a:lnTo>
                  <a:lnTo>
                    <a:pt x="102028" y="373577"/>
                  </a:lnTo>
                  <a:lnTo>
                    <a:pt x="106146" y="355584"/>
                  </a:lnTo>
                  <a:lnTo>
                    <a:pt x="111941" y="338049"/>
                  </a:lnTo>
                  <a:lnTo>
                    <a:pt x="119566" y="321429"/>
                  </a:lnTo>
                  <a:lnTo>
                    <a:pt x="128564" y="305571"/>
                  </a:lnTo>
                  <a:lnTo>
                    <a:pt x="138935" y="290780"/>
                  </a:lnTo>
                  <a:lnTo>
                    <a:pt x="150525" y="277362"/>
                  </a:lnTo>
                  <a:lnTo>
                    <a:pt x="163336" y="265316"/>
                  </a:lnTo>
                  <a:lnTo>
                    <a:pt x="176909" y="254642"/>
                  </a:lnTo>
                  <a:lnTo>
                    <a:pt x="191397" y="245798"/>
                  </a:lnTo>
                  <a:lnTo>
                    <a:pt x="206648" y="238632"/>
                  </a:lnTo>
                  <a:lnTo>
                    <a:pt x="222357" y="233448"/>
                  </a:lnTo>
                  <a:lnTo>
                    <a:pt x="238827" y="230550"/>
                  </a:lnTo>
                  <a:lnTo>
                    <a:pt x="255451" y="229788"/>
                  </a:lnTo>
                  <a:lnTo>
                    <a:pt x="263686" y="230245"/>
                  </a:lnTo>
                  <a:lnTo>
                    <a:pt x="263991" y="223841"/>
                  </a:lnTo>
                  <a:lnTo>
                    <a:pt x="266279" y="210118"/>
                  </a:lnTo>
                  <a:lnTo>
                    <a:pt x="270702" y="196090"/>
                  </a:lnTo>
                  <a:lnTo>
                    <a:pt x="277107" y="182062"/>
                  </a:lnTo>
                  <a:lnTo>
                    <a:pt x="285495" y="168491"/>
                  </a:lnTo>
                  <a:lnTo>
                    <a:pt x="295561" y="155225"/>
                  </a:lnTo>
                  <a:lnTo>
                    <a:pt x="307151" y="142569"/>
                  </a:lnTo>
                  <a:lnTo>
                    <a:pt x="320267" y="131133"/>
                  </a:lnTo>
                  <a:lnTo>
                    <a:pt x="334755" y="120612"/>
                  </a:lnTo>
                  <a:lnTo>
                    <a:pt x="350158" y="111921"/>
                  </a:lnTo>
                  <a:lnTo>
                    <a:pt x="366782" y="104602"/>
                  </a:lnTo>
                  <a:lnTo>
                    <a:pt x="383862" y="99417"/>
                  </a:lnTo>
                  <a:lnTo>
                    <a:pt x="402164" y="96520"/>
                  </a:lnTo>
                  <a:lnTo>
                    <a:pt x="420617" y="96063"/>
                  </a:lnTo>
                  <a:lnTo>
                    <a:pt x="439680" y="98350"/>
                  </a:lnTo>
                  <a:lnTo>
                    <a:pt x="458897" y="103687"/>
                  </a:lnTo>
                  <a:lnTo>
                    <a:pt x="468657" y="107346"/>
                  </a:lnTo>
                  <a:lnTo>
                    <a:pt x="471097" y="100637"/>
                  </a:lnTo>
                  <a:lnTo>
                    <a:pt x="479333" y="84626"/>
                  </a:lnTo>
                  <a:lnTo>
                    <a:pt x="491228" y="67091"/>
                  </a:lnTo>
                  <a:lnTo>
                    <a:pt x="506632" y="49251"/>
                  </a:lnTo>
                  <a:lnTo>
                    <a:pt x="520662" y="36443"/>
                  </a:lnTo>
                  <a:lnTo>
                    <a:pt x="531185" y="28514"/>
                  </a:lnTo>
                  <a:lnTo>
                    <a:pt x="542471" y="21195"/>
                  </a:lnTo>
                  <a:lnTo>
                    <a:pt x="554519" y="14943"/>
                  </a:lnTo>
                  <a:lnTo>
                    <a:pt x="567330" y="9301"/>
                  </a:lnTo>
                  <a:lnTo>
                    <a:pt x="581055" y="5032"/>
                  </a:lnTo>
                  <a:lnTo>
                    <a:pt x="595544" y="1830"/>
                  </a:lnTo>
                  <a:lnTo>
                    <a:pt x="610795" y="305"/>
                  </a:lnTo>
                  <a:close/>
                </a:path>
              </a:pathLst>
            </a:custGeom>
            <a:solidFill>
              <a:schemeClr val="accent3"/>
            </a:solidFill>
            <a:ln w="12700">
              <a:solidFill>
                <a:schemeClr val="accent3">
                  <a:lumMod val="75000"/>
                </a:schemeClr>
              </a:solidFill>
            </a:ln>
          </p:spPr>
          <p:txBody>
            <a:bodyPr vert="horz" wrap="square" lIns="68580" tIns="34290" rIns="68580" bIns="3429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grpSp>
      <p:sp>
        <p:nvSpPr>
          <p:cNvPr id="55" name="TextBox 54">
            <a:extLst>
              <a:ext uri="{FF2B5EF4-FFF2-40B4-BE49-F238E27FC236}">
                <a16:creationId xmlns:a16="http://schemas.microsoft.com/office/drawing/2014/main" id="{F96B7F80-BAE7-431A-BF03-C32D80B98B1A}"/>
              </a:ext>
            </a:extLst>
          </p:cNvPr>
          <p:cNvSpPr txBox="1"/>
          <p:nvPr/>
        </p:nvSpPr>
        <p:spPr>
          <a:xfrm>
            <a:off x="7985799" y="3174548"/>
            <a:ext cx="3856359" cy="2862322"/>
          </a:xfrm>
          <a:prstGeom prst="rect">
            <a:avLst/>
          </a:prstGeom>
          <a:noFill/>
        </p:spPr>
        <p:txBody>
          <a:bodyPr wrap="square" lIns="0" rIns="0" rtlCol="0" anchor="b">
            <a:spAutoFit/>
          </a:bodyPr>
          <a:lstStyle/>
          <a:p>
            <a:pPr algn="ctr"/>
            <a:r>
              <a:rPr lang="en-IN" sz="2000"/>
              <a:t>Cluster in Purple is the lowest revenue generating cluster. The design, type, keywords and placement of ads in these cluster should be investigated and minimal Spend has to be done on those. Ideal scenario is to move these ads towards the Green Cluster</a:t>
            </a:r>
          </a:p>
          <a:p>
            <a:pPr algn="ctr"/>
            <a:endParaRPr lang="en-US" sz="2000" b="1" noProof="1"/>
          </a:p>
        </p:txBody>
      </p:sp>
      <p:sp>
        <p:nvSpPr>
          <p:cNvPr id="58" name="TextBox 57">
            <a:extLst>
              <a:ext uri="{FF2B5EF4-FFF2-40B4-BE49-F238E27FC236}">
                <a16:creationId xmlns:a16="http://schemas.microsoft.com/office/drawing/2014/main" id="{F97B72E5-4457-4869-83BF-771432C219FC}"/>
              </a:ext>
            </a:extLst>
          </p:cNvPr>
          <p:cNvSpPr txBox="1"/>
          <p:nvPr/>
        </p:nvSpPr>
        <p:spPr>
          <a:xfrm>
            <a:off x="307726" y="3452360"/>
            <a:ext cx="3992194" cy="2554545"/>
          </a:xfrm>
          <a:prstGeom prst="rect">
            <a:avLst/>
          </a:prstGeom>
          <a:noFill/>
        </p:spPr>
        <p:txBody>
          <a:bodyPr wrap="square" lIns="0" rIns="0" rtlCol="0" anchor="b">
            <a:spAutoFit/>
          </a:bodyPr>
          <a:lstStyle/>
          <a:p>
            <a:pPr algn="ctr"/>
            <a:r>
              <a:rPr lang="en-IN" sz="2000"/>
              <a:t>Cluster in Green is the highest revenue generating cluster among all others. Hence, the design, placement and keywords other properties of these ads should be studied and taken as an inspiration for the ads that will be used in future campaign runs.</a:t>
            </a:r>
          </a:p>
          <a:p>
            <a:pPr algn="ctr"/>
            <a:endParaRPr lang="en-US" sz="2000" b="1" noProof="1"/>
          </a:p>
        </p:txBody>
      </p:sp>
      <p:sp>
        <p:nvSpPr>
          <p:cNvPr id="60" name="Title 1">
            <a:extLst>
              <a:ext uri="{FF2B5EF4-FFF2-40B4-BE49-F238E27FC236}">
                <a16:creationId xmlns:a16="http://schemas.microsoft.com/office/drawing/2014/main" id="{F96439E6-6BBD-4A1D-AC37-ACB957A01314}"/>
              </a:ext>
            </a:extLst>
          </p:cNvPr>
          <p:cNvSpPr txBox="1">
            <a:spLocks/>
          </p:cNvSpPr>
          <p:nvPr/>
        </p:nvSpPr>
        <p:spPr>
          <a:xfrm>
            <a:off x="371185" y="195165"/>
            <a:ext cx="8925215"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Clustering  Recommendation</a:t>
            </a:r>
            <a:endParaRPr lang="en-US" sz="4000" u="sng" dirty="0">
              <a:solidFill>
                <a:schemeClr val="accent2"/>
              </a:solidFill>
            </a:endParaRPr>
          </a:p>
        </p:txBody>
      </p:sp>
    </p:spTree>
    <p:extLst>
      <p:ext uri="{BB962C8B-B14F-4D97-AF65-F5344CB8AC3E}">
        <p14:creationId xmlns:p14="http://schemas.microsoft.com/office/powerpoint/2010/main" val="138171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E89CC-CF9A-480D-9A6B-B5E4FB3DC7EE}"/>
              </a:ext>
            </a:extLst>
          </p:cNvPr>
          <p:cNvSpPr>
            <a:spLocks noGrp="1"/>
          </p:cNvSpPr>
          <p:nvPr>
            <p:ph type="dt" sz="half" idx="10"/>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8CFD253B-2BDA-4971-A503-E4D653CD7257}"/>
              </a:ext>
            </a:extLst>
          </p:cNvPr>
          <p:cNvSpPr>
            <a:spLocks noGrp="1"/>
          </p:cNvSpPr>
          <p:nvPr>
            <p:ph type="ftr" sz="quarter" idx="3"/>
          </p:nvPr>
        </p:nvSpPr>
        <p:spPr/>
        <p:txBody>
          <a:bodyPr/>
          <a:lstStyle/>
          <a:p>
            <a:r>
              <a:rPr lang="en-US"/>
              <a:t>Digital Marketing Analytics</a:t>
            </a:r>
            <a:endParaRPr lang="en-US" dirty="0"/>
          </a:p>
        </p:txBody>
      </p:sp>
      <p:sp>
        <p:nvSpPr>
          <p:cNvPr id="8" name="Content Placeholder 2">
            <a:extLst>
              <a:ext uri="{FF2B5EF4-FFF2-40B4-BE49-F238E27FC236}">
                <a16:creationId xmlns:a16="http://schemas.microsoft.com/office/drawing/2014/main" id="{87789FCE-40FA-4933-89E8-D155F25259CC}"/>
              </a:ext>
            </a:extLst>
          </p:cNvPr>
          <p:cNvSpPr>
            <a:spLocks noGrp="1"/>
          </p:cNvSpPr>
          <p:nvPr>
            <p:ph sz="half" idx="1"/>
          </p:nvPr>
        </p:nvSpPr>
        <p:spPr>
          <a:xfrm>
            <a:off x="371186" y="1083212"/>
            <a:ext cx="5269960" cy="5093751"/>
          </a:xfrm>
        </p:spPr>
        <p:txBody>
          <a:bodyPr>
            <a:normAutofit/>
          </a:bodyPr>
          <a:lstStyle/>
          <a:p>
            <a:pPr marL="0" lvl="0" indent="0">
              <a:buNone/>
            </a:pPr>
            <a:endParaRPr lang="en-US" sz="2000">
              <a:solidFill>
                <a:schemeClr val="accent2"/>
              </a:solidFill>
            </a:endParaRPr>
          </a:p>
          <a:p>
            <a:pPr marL="0" lvl="0" indent="0">
              <a:buNone/>
            </a:pPr>
            <a:endParaRPr lang="en-US" sz="2000">
              <a:solidFill>
                <a:schemeClr val="accent2"/>
              </a:solidFill>
            </a:endParaRPr>
          </a:p>
          <a:p>
            <a:pPr marL="0" lvl="0" indent="0">
              <a:buNone/>
            </a:pPr>
            <a:r>
              <a:rPr lang="en-US" sz="2000">
                <a:solidFill>
                  <a:schemeClr val="accent2"/>
                </a:solidFill>
              </a:rPr>
              <a:t>Objective :</a:t>
            </a:r>
            <a:r>
              <a:rPr lang="en-US" sz="2000"/>
              <a:t> Regression Analysis for identifying the key drivers of Revenue.</a:t>
            </a:r>
          </a:p>
          <a:p>
            <a:pPr marL="0" lvl="0" indent="0">
              <a:buNone/>
            </a:pPr>
            <a:endParaRPr lang="en-US" sz="2000"/>
          </a:p>
          <a:p>
            <a:pPr marL="0" lvl="0" indent="0">
              <a:buNone/>
            </a:pPr>
            <a:r>
              <a:rPr lang="en-US" sz="2000">
                <a:solidFill>
                  <a:schemeClr val="accent2"/>
                </a:solidFill>
              </a:rPr>
              <a:t>Data :</a:t>
            </a:r>
            <a:r>
              <a:rPr lang="en-US" sz="2000"/>
              <a:t> The ads that were present in Green Cluster.</a:t>
            </a:r>
          </a:p>
          <a:p>
            <a:pPr marL="0" lvl="0" indent="0">
              <a:buNone/>
            </a:pPr>
            <a:endParaRPr lang="en-US" sz="2000"/>
          </a:p>
          <a:p>
            <a:pPr marL="0" lvl="0" indent="0">
              <a:buNone/>
            </a:pPr>
            <a:r>
              <a:rPr lang="en-US" sz="2000">
                <a:solidFill>
                  <a:schemeClr val="accent2"/>
                </a:solidFill>
              </a:rPr>
              <a:t>Dependent Variable : </a:t>
            </a:r>
            <a:r>
              <a:rPr lang="en-US" sz="2000"/>
              <a:t>Revenue</a:t>
            </a:r>
          </a:p>
          <a:p>
            <a:pPr marL="0" lvl="0" indent="0">
              <a:buNone/>
            </a:pPr>
            <a:endParaRPr lang="en-US" sz="2000"/>
          </a:p>
          <a:p>
            <a:pPr marL="0" lvl="0" indent="0">
              <a:buNone/>
            </a:pPr>
            <a:r>
              <a:rPr lang="en-US" sz="2000">
                <a:solidFill>
                  <a:schemeClr val="accent2"/>
                </a:solidFill>
              </a:rPr>
              <a:t>Technique :</a:t>
            </a:r>
            <a:r>
              <a:rPr lang="en-US" sz="2000"/>
              <a:t> Linear Regression</a:t>
            </a:r>
            <a:endParaRPr lang="en-US" sz="2000" dirty="0"/>
          </a:p>
        </p:txBody>
      </p:sp>
      <p:graphicFrame>
        <p:nvGraphicFramePr>
          <p:cNvPr id="13" name="Diagram 12">
            <a:extLst>
              <a:ext uri="{FF2B5EF4-FFF2-40B4-BE49-F238E27FC236}">
                <a16:creationId xmlns:a16="http://schemas.microsoft.com/office/drawing/2014/main" id="{6094E841-A7FB-4FF9-8FBB-4EDBD1434E1C}"/>
              </a:ext>
            </a:extLst>
          </p:cNvPr>
          <p:cNvGraphicFramePr/>
          <p:nvPr>
            <p:extLst>
              <p:ext uri="{D42A27DB-BD31-4B8C-83A1-F6EECF244321}">
                <p14:modId xmlns:p14="http://schemas.microsoft.com/office/powerpoint/2010/main" val="3612632625"/>
              </p:ext>
            </p:extLst>
          </p:nvPr>
        </p:nvGraphicFramePr>
        <p:xfrm>
          <a:off x="8001000" y="2468432"/>
          <a:ext cx="3352800" cy="1563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DC530C12-6D8A-45DD-95CC-D0B152707ED8}"/>
              </a:ext>
            </a:extLst>
          </p:cNvPr>
          <p:cNvSpPr txBox="1"/>
          <p:nvPr/>
        </p:nvSpPr>
        <p:spPr>
          <a:xfrm>
            <a:off x="6713737" y="2916125"/>
            <a:ext cx="1745157"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t>Model Parameters</a:t>
            </a:r>
          </a:p>
        </p:txBody>
      </p:sp>
      <p:sp>
        <p:nvSpPr>
          <p:cNvPr id="12" name="Title 1">
            <a:extLst>
              <a:ext uri="{FF2B5EF4-FFF2-40B4-BE49-F238E27FC236}">
                <a16:creationId xmlns:a16="http://schemas.microsoft.com/office/drawing/2014/main" id="{A640A3F9-90CC-4E56-ADF3-1293DB9F8055}"/>
              </a:ext>
            </a:extLst>
          </p:cNvPr>
          <p:cNvSpPr txBox="1">
            <a:spLocks/>
          </p:cNvSpPr>
          <p:nvPr/>
        </p:nvSpPr>
        <p:spPr>
          <a:xfrm>
            <a:off x="371185" y="195165"/>
            <a:ext cx="8925215"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Regression</a:t>
            </a:r>
            <a:endParaRPr lang="en-US" sz="4000" u="sng" dirty="0">
              <a:solidFill>
                <a:schemeClr val="accent2"/>
              </a:solidFill>
            </a:endParaRPr>
          </a:p>
        </p:txBody>
      </p:sp>
    </p:spTree>
    <p:extLst>
      <p:ext uri="{BB962C8B-B14F-4D97-AF65-F5344CB8AC3E}">
        <p14:creationId xmlns:p14="http://schemas.microsoft.com/office/powerpoint/2010/main" val="111653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1F468AE-1491-4338-8B9F-EADE8DCABE9A}"/>
              </a:ext>
            </a:extLst>
          </p:cNvPr>
          <p:cNvSpPr>
            <a:spLocks noGrp="1"/>
          </p:cNvSpPr>
          <p:nvPr>
            <p:ph type="dt" sz="half" idx="2"/>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8610DAB0-B354-40F1-A683-258D9EA0A16D}"/>
              </a:ext>
            </a:extLst>
          </p:cNvPr>
          <p:cNvSpPr>
            <a:spLocks noGrp="1"/>
          </p:cNvSpPr>
          <p:nvPr>
            <p:ph type="ftr" sz="quarter" idx="3"/>
          </p:nvPr>
        </p:nvSpPr>
        <p:spPr/>
        <p:txBody>
          <a:bodyPr/>
          <a:lstStyle/>
          <a:p>
            <a:r>
              <a:rPr lang="en-US"/>
              <a:t>Digital Marketing Analytics</a:t>
            </a:r>
            <a:endParaRPr lang="en-US" dirty="0"/>
          </a:p>
        </p:txBody>
      </p:sp>
      <p:sp>
        <p:nvSpPr>
          <p:cNvPr id="6" name="Title 1">
            <a:extLst>
              <a:ext uri="{FF2B5EF4-FFF2-40B4-BE49-F238E27FC236}">
                <a16:creationId xmlns:a16="http://schemas.microsoft.com/office/drawing/2014/main" id="{B2925C9D-FA89-4B76-95A9-AC003FE12F94}"/>
              </a:ext>
            </a:extLst>
          </p:cNvPr>
          <p:cNvSpPr txBox="1">
            <a:spLocks/>
          </p:cNvSpPr>
          <p:nvPr/>
        </p:nvSpPr>
        <p:spPr>
          <a:xfrm>
            <a:off x="371185" y="195165"/>
            <a:ext cx="8925215"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Regression Analysis Interpretation</a:t>
            </a:r>
            <a:endParaRPr lang="en-US" sz="4000" u="sng" dirty="0">
              <a:solidFill>
                <a:schemeClr val="accent2"/>
              </a:solidFill>
            </a:endParaRPr>
          </a:p>
        </p:txBody>
      </p:sp>
      <p:graphicFrame>
        <p:nvGraphicFramePr>
          <p:cNvPr id="7" name="Diagram 6">
            <a:extLst>
              <a:ext uri="{FF2B5EF4-FFF2-40B4-BE49-F238E27FC236}">
                <a16:creationId xmlns:a16="http://schemas.microsoft.com/office/drawing/2014/main" id="{E108B399-7877-4820-BF29-6BEF5BA4318B}"/>
              </a:ext>
            </a:extLst>
          </p:cNvPr>
          <p:cNvGraphicFramePr/>
          <p:nvPr>
            <p:extLst>
              <p:ext uri="{D42A27DB-BD31-4B8C-83A1-F6EECF244321}">
                <p14:modId xmlns:p14="http://schemas.microsoft.com/office/powerpoint/2010/main" val="4007837825"/>
              </p:ext>
            </p:extLst>
          </p:nvPr>
        </p:nvGraphicFramePr>
        <p:xfrm>
          <a:off x="8784853" y="1767238"/>
          <a:ext cx="3067247" cy="2374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2B915D11-9117-47CD-9AB5-5784A923DC7B}"/>
              </a:ext>
            </a:extLst>
          </p:cNvPr>
          <p:cNvSpPr txBox="1"/>
          <p:nvPr/>
        </p:nvSpPr>
        <p:spPr>
          <a:xfrm>
            <a:off x="7039695" y="2758007"/>
            <a:ext cx="1745158"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000"/>
              <a:t>Key Drivers</a:t>
            </a:r>
            <a:endParaRPr lang="en-US" sz="2000" dirty="0"/>
          </a:p>
        </p:txBody>
      </p:sp>
      <p:sp>
        <p:nvSpPr>
          <p:cNvPr id="12" name="Content Placeholder 2">
            <a:extLst>
              <a:ext uri="{FF2B5EF4-FFF2-40B4-BE49-F238E27FC236}">
                <a16:creationId xmlns:a16="http://schemas.microsoft.com/office/drawing/2014/main" id="{02D64ABA-77B7-453C-8DC3-D7FDE1E6FC1F}"/>
              </a:ext>
            </a:extLst>
          </p:cNvPr>
          <p:cNvSpPr>
            <a:spLocks noGrp="1"/>
          </p:cNvSpPr>
          <p:nvPr>
            <p:ph sz="half" idx="1"/>
          </p:nvPr>
        </p:nvSpPr>
        <p:spPr>
          <a:xfrm>
            <a:off x="371186" y="1083212"/>
            <a:ext cx="5269960" cy="5093751"/>
          </a:xfrm>
        </p:spPr>
        <p:txBody>
          <a:bodyPr>
            <a:normAutofit/>
          </a:bodyPr>
          <a:lstStyle/>
          <a:p>
            <a:pPr marL="0" lvl="0" indent="0">
              <a:buNone/>
            </a:pPr>
            <a:endParaRPr lang="en-US" sz="2000"/>
          </a:p>
          <a:p>
            <a:pPr marL="0" lvl="0" indent="0">
              <a:buNone/>
            </a:pPr>
            <a:endParaRPr lang="en-US" sz="2000"/>
          </a:p>
          <a:p>
            <a:pPr marL="0" lvl="0" indent="0">
              <a:buNone/>
            </a:pPr>
            <a:r>
              <a:rPr lang="en-US" sz="2000"/>
              <a:t>Based on the Regression Coefficients, Primary key drivers for Revenue are : </a:t>
            </a:r>
          </a:p>
          <a:p>
            <a:r>
              <a:rPr lang="en-US" sz="2000"/>
              <a:t>Clicks </a:t>
            </a:r>
          </a:p>
          <a:p>
            <a:r>
              <a:rPr lang="en-US" sz="2000"/>
              <a:t>Impression</a:t>
            </a:r>
          </a:p>
          <a:p>
            <a:r>
              <a:rPr lang="en-US" sz="2000"/>
              <a:t>Order_Completion</a:t>
            </a:r>
          </a:p>
          <a:p>
            <a:pPr marL="0" indent="0">
              <a:buNone/>
            </a:pPr>
            <a:r>
              <a:rPr lang="en-US" sz="2000"/>
              <a:t>With increase in the above variables the Revenue Increases. </a:t>
            </a:r>
          </a:p>
        </p:txBody>
      </p:sp>
    </p:spTree>
    <p:extLst>
      <p:ext uri="{BB962C8B-B14F-4D97-AF65-F5344CB8AC3E}">
        <p14:creationId xmlns:p14="http://schemas.microsoft.com/office/powerpoint/2010/main" val="180659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pic>
        <p:nvPicPr>
          <p:cNvPr id="7172" name="Picture 4" descr="Image result for professional thank you png">
            <a:extLst>
              <a:ext uri="{FF2B5EF4-FFF2-40B4-BE49-F238E27FC236}">
                <a16:creationId xmlns:a16="http://schemas.microsoft.com/office/drawing/2014/main" id="{5E0D0F8A-7657-4F1C-A7F4-B4B7D38D03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285" y="1851660"/>
            <a:ext cx="6640830" cy="189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1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7BEABE-90AC-4C6F-9431-BCF28EC87A2F}"/>
              </a:ext>
            </a:extLst>
          </p:cNvPr>
          <p:cNvSpPr>
            <a:spLocks noGrp="1"/>
          </p:cNvSpPr>
          <p:nvPr>
            <p:ph type="dt" sz="half" idx="2"/>
          </p:nvPr>
        </p:nvSpPr>
        <p:spPr>
          <a:xfrm>
            <a:off x="848149" y="6386159"/>
            <a:ext cx="2743200" cy="365125"/>
          </a:xfrm>
        </p:spPr>
        <p:txBody>
          <a:bodyPr/>
          <a:lstStyle/>
          <a:p>
            <a:r>
              <a:rPr lang="en-US"/>
              <a:t>18-Jan-2020</a:t>
            </a:r>
            <a:endParaRPr lang="en-US" dirty="0"/>
          </a:p>
        </p:txBody>
      </p:sp>
      <p:sp>
        <p:nvSpPr>
          <p:cNvPr id="5" name="Footer Placeholder 4">
            <a:extLst>
              <a:ext uri="{FF2B5EF4-FFF2-40B4-BE49-F238E27FC236}">
                <a16:creationId xmlns:a16="http://schemas.microsoft.com/office/drawing/2014/main" id="{F78FA334-9683-43BE-8034-5F819A4F8F6A}"/>
              </a:ext>
            </a:extLst>
          </p:cNvPr>
          <p:cNvSpPr>
            <a:spLocks noGrp="1"/>
          </p:cNvSpPr>
          <p:nvPr>
            <p:ph type="ftr" sz="quarter" idx="3"/>
          </p:nvPr>
        </p:nvSpPr>
        <p:spPr>
          <a:xfrm>
            <a:off x="7183007" y="6377025"/>
            <a:ext cx="4114800" cy="365125"/>
          </a:xfrm>
        </p:spPr>
        <p:txBody>
          <a:bodyPr/>
          <a:lstStyle/>
          <a:p>
            <a:r>
              <a:rPr lang="en-US"/>
              <a:t>Digital Marketing Analytics</a:t>
            </a:r>
            <a:endParaRPr lang="en-US" dirty="0"/>
          </a:p>
        </p:txBody>
      </p:sp>
      <p:graphicFrame>
        <p:nvGraphicFramePr>
          <p:cNvPr id="6" name="Chart 5">
            <a:extLst>
              <a:ext uri="{FF2B5EF4-FFF2-40B4-BE49-F238E27FC236}">
                <a16:creationId xmlns:a16="http://schemas.microsoft.com/office/drawing/2014/main" id="{B76D5427-74A1-40C1-AB2F-CA27B0815C79}"/>
              </a:ext>
            </a:extLst>
          </p:cNvPr>
          <p:cNvGraphicFramePr/>
          <p:nvPr>
            <p:extLst>
              <p:ext uri="{D42A27DB-BD31-4B8C-83A1-F6EECF244321}">
                <p14:modId xmlns:p14="http://schemas.microsoft.com/office/powerpoint/2010/main" val="3479424421"/>
              </p:ext>
            </p:extLst>
          </p:nvPr>
        </p:nvGraphicFramePr>
        <p:xfrm>
          <a:off x="4892963" y="1108149"/>
          <a:ext cx="2406073" cy="21736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9D63F6B-5BE0-4D30-A17D-99E732CCDBCC}"/>
              </a:ext>
            </a:extLst>
          </p:cNvPr>
          <p:cNvGraphicFramePr/>
          <p:nvPr>
            <p:extLst>
              <p:ext uri="{D42A27DB-BD31-4B8C-83A1-F6EECF244321}">
                <p14:modId xmlns:p14="http://schemas.microsoft.com/office/powerpoint/2010/main" val="2436846714"/>
              </p:ext>
            </p:extLst>
          </p:nvPr>
        </p:nvGraphicFramePr>
        <p:xfrm>
          <a:off x="881689" y="3458808"/>
          <a:ext cx="2048162" cy="1365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2BD571C-E0BD-434D-A3BD-367E7B1F5A39}"/>
              </a:ext>
            </a:extLst>
          </p:cNvPr>
          <p:cNvGraphicFramePr/>
          <p:nvPr>
            <p:extLst>
              <p:ext uri="{D42A27DB-BD31-4B8C-83A1-F6EECF244321}">
                <p14:modId xmlns:p14="http://schemas.microsoft.com/office/powerpoint/2010/main" val="2417576154"/>
              </p:ext>
            </p:extLst>
          </p:nvPr>
        </p:nvGraphicFramePr>
        <p:xfrm>
          <a:off x="2976804" y="3458808"/>
          <a:ext cx="2048162" cy="13654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3BEF09AB-EEF9-4B32-B5CD-DB7D3A5533BF}"/>
              </a:ext>
            </a:extLst>
          </p:cNvPr>
          <p:cNvGraphicFramePr/>
          <p:nvPr>
            <p:extLst>
              <p:ext uri="{D42A27DB-BD31-4B8C-83A1-F6EECF244321}">
                <p14:modId xmlns:p14="http://schemas.microsoft.com/office/powerpoint/2010/main" val="3691342233"/>
              </p:ext>
            </p:extLst>
          </p:nvPr>
        </p:nvGraphicFramePr>
        <p:xfrm>
          <a:off x="5071919" y="3458808"/>
          <a:ext cx="2048162" cy="13654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D2CA309A-EED0-4576-B147-D06C45243B99}"/>
              </a:ext>
            </a:extLst>
          </p:cNvPr>
          <p:cNvGraphicFramePr/>
          <p:nvPr>
            <p:extLst>
              <p:ext uri="{D42A27DB-BD31-4B8C-83A1-F6EECF244321}">
                <p14:modId xmlns:p14="http://schemas.microsoft.com/office/powerpoint/2010/main" val="910905375"/>
              </p:ext>
            </p:extLst>
          </p:nvPr>
        </p:nvGraphicFramePr>
        <p:xfrm>
          <a:off x="7167034" y="3458808"/>
          <a:ext cx="2048162" cy="136544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F55CCBBA-02BE-4C72-B254-09C7815A31D0}"/>
              </a:ext>
            </a:extLst>
          </p:cNvPr>
          <p:cNvGraphicFramePr/>
          <p:nvPr>
            <p:extLst>
              <p:ext uri="{D42A27DB-BD31-4B8C-83A1-F6EECF244321}">
                <p14:modId xmlns:p14="http://schemas.microsoft.com/office/powerpoint/2010/main" val="2580017455"/>
              </p:ext>
            </p:extLst>
          </p:nvPr>
        </p:nvGraphicFramePr>
        <p:xfrm>
          <a:off x="9262147" y="3458808"/>
          <a:ext cx="2048162" cy="1365441"/>
        </p:xfrm>
        <a:graphic>
          <a:graphicData uri="http://schemas.openxmlformats.org/drawingml/2006/chart">
            <c:chart xmlns:c="http://schemas.openxmlformats.org/drawingml/2006/chart" xmlns:r="http://schemas.openxmlformats.org/officeDocument/2006/relationships" r:id="rId7"/>
          </a:graphicData>
        </a:graphic>
      </p:graphicFrame>
      <p:sp>
        <p:nvSpPr>
          <p:cNvPr id="13" name="TextBox 12">
            <a:extLst>
              <a:ext uri="{FF2B5EF4-FFF2-40B4-BE49-F238E27FC236}">
                <a16:creationId xmlns:a16="http://schemas.microsoft.com/office/drawing/2014/main" id="{78B68733-7094-474A-8B45-4A7B61B9147F}"/>
              </a:ext>
            </a:extLst>
          </p:cNvPr>
          <p:cNvSpPr txBox="1"/>
          <p:nvPr/>
        </p:nvSpPr>
        <p:spPr>
          <a:xfrm>
            <a:off x="1030345" y="4798294"/>
            <a:ext cx="1749799" cy="646331"/>
          </a:xfrm>
          <a:prstGeom prst="rect">
            <a:avLst/>
          </a:prstGeom>
          <a:noFill/>
        </p:spPr>
        <p:txBody>
          <a:bodyPr wrap="square" lIns="0" rIns="0" rtlCol="0" anchor="ctr">
            <a:spAutoFit/>
          </a:bodyPr>
          <a:lstStyle/>
          <a:p>
            <a:pPr algn="ctr"/>
            <a:r>
              <a:rPr lang="en-US"/>
              <a:t>Business Understanding</a:t>
            </a:r>
            <a:endParaRPr lang="en-US" dirty="0"/>
          </a:p>
        </p:txBody>
      </p:sp>
      <p:sp>
        <p:nvSpPr>
          <p:cNvPr id="16" name="TextBox 15">
            <a:extLst>
              <a:ext uri="{FF2B5EF4-FFF2-40B4-BE49-F238E27FC236}">
                <a16:creationId xmlns:a16="http://schemas.microsoft.com/office/drawing/2014/main" id="{211DB644-4B2B-4355-AE5E-0D9AD947722A}"/>
              </a:ext>
            </a:extLst>
          </p:cNvPr>
          <p:cNvSpPr txBox="1"/>
          <p:nvPr/>
        </p:nvSpPr>
        <p:spPr>
          <a:xfrm>
            <a:off x="9425541" y="4864925"/>
            <a:ext cx="1749799" cy="646331"/>
          </a:xfrm>
          <a:prstGeom prst="rect">
            <a:avLst/>
          </a:prstGeom>
          <a:noFill/>
        </p:spPr>
        <p:txBody>
          <a:bodyPr wrap="square" lIns="0" rIns="0" rtlCol="0" anchor="ctr">
            <a:spAutoFit/>
          </a:bodyPr>
          <a:lstStyle/>
          <a:p>
            <a:pPr algn="ctr"/>
            <a:r>
              <a:rPr lang="en-US"/>
              <a:t>Evaluation</a:t>
            </a:r>
          </a:p>
          <a:p>
            <a:pPr algn="ctr"/>
            <a:endParaRPr lang="en-US" b="1" dirty="0"/>
          </a:p>
        </p:txBody>
      </p:sp>
      <p:sp>
        <p:nvSpPr>
          <p:cNvPr id="19" name="TextBox 18">
            <a:extLst>
              <a:ext uri="{FF2B5EF4-FFF2-40B4-BE49-F238E27FC236}">
                <a16:creationId xmlns:a16="http://schemas.microsoft.com/office/drawing/2014/main" id="{BE394AD0-B66F-45C1-9FB1-B0DD31804AD2}"/>
              </a:ext>
            </a:extLst>
          </p:cNvPr>
          <p:cNvSpPr txBox="1"/>
          <p:nvPr/>
        </p:nvSpPr>
        <p:spPr>
          <a:xfrm>
            <a:off x="7386609" y="4864925"/>
            <a:ext cx="1749799" cy="1200329"/>
          </a:xfrm>
          <a:prstGeom prst="rect">
            <a:avLst/>
          </a:prstGeom>
          <a:noFill/>
        </p:spPr>
        <p:txBody>
          <a:bodyPr wrap="square" lIns="0" rIns="0" rtlCol="0" anchor="ctr">
            <a:spAutoFit/>
          </a:bodyPr>
          <a:lstStyle/>
          <a:p>
            <a:pPr algn="ctr"/>
            <a:r>
              <a:rPr lang="en-US"/>
              <a:t>Clustering</a:t>
            </a:r>
          </a:p>
          <a:p>
            <a:pPr algn="ctr"/>
            <a:r>
              <a:rPr lang="en-US"/>
              <a:t> &amp;</a:t>
            </a:r>
          </a:p>
          <a:p>
            <a:pPr algn="ctr"/>
            <a:r>
              <a:rPr lang="en-US"/>
              <a:t> Regression</a:t>
            </a:r>
            <a:endParaRPr lang="en-IN"/>
          </a:p>
          <a:p>
            <a:pPr algn="ctr"/>
            <a:endParaRPr lang="en-US" b="1" dirty="0"/>
          </a:p>
        </p:txBody>
      </p:sp>
      <p:sp>
        <p:nvSpPr>
          <p:cNvPr id="22" name="TextBox 21">
            <a:extLst>
              <a:ext uri="{FF2B5EF4-FFF2-40B4-BE49-F238E27FC236}">
                <a16:creationId xmlns:a16="http://schemas.microsoft.com/office/drawing/2014/main" id="{4B620ECA-1279-4EE2-B777-F80BC29B481F}"/>
              </a:ext>
            </a:extLst>
          </p:cNvPr>
          <p:cNvSpPr txBox="1"/>
          <p:nvPr/>
        </p:nvSpPr>
        <p:spPr>
          <a:xfrm>
            <a:off x="5255984" y="4864926"/>
            <a:ext cx="1749799" cy="1200329"/>
          </a:xfrm>
          <a:prstGeom prst="rect">
            <a:avLst/>
          </a:prstGeom>
          <a:noFill/>
        </p:spPr>
        <p:txBody>
          <a:bodyPr wrap="square" lIns="0" rIns="0" rtlCol="0" anchor="ctr">
            <a:spAutoFit/>
          </a:bodyPr>
          <a:lstStyle/>
          <a:p>
            <a:pPr algn="ctr"/>
            <a:r>
              <a:rPr lang="en-US"/>
              <a:t>Data Collection </a:t>
            </a:r>
          </a:p>
          <a:p>
            <a:pPr algn="ctr"/>
            <a:r>
              <a:rPr lang="en-US"/>
              <a:t>&amp;</a:t>
            </a:r>
          </a:p>
          <a:p>
            <a:pPr algn="ctr"/>
            <a:r>
              <a:rPr lang="en-US"/>
              <a:t> Understanding</a:t>
            </a:r>
            <a:endParaRPr lang="en-IN"/>
          </a:p>
          <a:p>
            <a:pPr algn="ctr"/>
            <a:endParaRPr lang="en-US" b="1" dirty="0"/>
          </a:p>
        </p:txBody>
      </p:sp>
      <p:sp>
        <p:nvSpPr>
          <p:cNvPr id="25" name="TextBox 24">
            <a:extLst>
              <a:ext uri="{FF2B5EF4-FFF2-40B4-BE49-F238E27FC236}">
                <a16:creationId xmlns:a16="http://schemas.microsoft.com/office/drawing/2014/main" id="{30491A71-772C-4567-A333-27A8FB1938A8}"/>
              </a:ext>
            </a:extLst>
          </p:cNvPr>
          <p:cNvSpPr txBox="1"/>
          <p:nvPr/>
        </p:nvSpPr>
        <p:spPr>
          <a:xfrm>
            <a:off x="3160970" y="4864925"/>
            <a:ext cx="1749798" cy="646331"/>
          </a:xfrm>
          <a:prstGeom prst="rect">
            <a:avLst/>
          </a:prstGeom>
          <a:noFill/>
        </p:spPr>
        <p:txBody>
          <a:bodyPr wrap="square" lIns="0" rIns="0" rtlCol="0" anchor="ctr">
            <a:spAutoFit/>
          </a:bodyPr>
          <a:lstStyle/>
          <a:p>
            <a:pPr algn="ctr"/>
            <a:r>
              <a:rPr lang="en-US"/>
              <a:t>Business Case</a:t>
            </a:r>
            <a:endParaRPr lang="en-IN"/>
          </a:p>
          <a:p>
            <a:pPr algn="ctr"/>
            <a:endParaRPr lang="en-US" b="1" dirty="0"/>
          </a:p>
        </p:txBody>
      </p:sp>
      <p:cxnSp>
        <p:nvCxnSpPr>
          <p:cNvPr id="27" name="Connector: Elbow 26">
            <a:extLst>
              <a:ext uri="{FF2B5EF4-FFF2-40B4-BE49-F238E27FC236}">
                <a16:creationId xmlns:a16="http://schemas.microsoft.com/office/drawing/2014/main" id="{C20E4849-2731-447D-A401-23D3E59B260B}"/>
              </a:ext>
            </a:extLst>
          </p:cNvPr>
          <p:cNvCxnSpPr>
            <a:cxnSpLocks/>
            <a:stCxn id="6" idx="3"/>
            <a:endCxn id="11" idx="0"/>
          </p:cNvCxnSpPr>
          <p:nvPr/>
        </p:nvCxnSpPr>
        <p:spPr>
          <a:xfrm>
            <a:off x="7299036" y="2194961"/>
            <a:ext cx="2987192" cy="1263847"/>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FD7F328-9475-44BC-8121-B199AEEBB917}"/>
              </a:ext>
            </a:extLst>
          </p:cNvPr>
          <p:cNvCxnSpPr>
            <a:cxnSpLocks/>
            <a:stCxn id="6" idx="3"/>
            <a:endCxn id="10" idx="0"/>
          </p:cNvCxnSpPr>
          <p:nvPr/>
        </p:nvCxnSpPr>
        <p:spPr>
          <a:xfrm>
            <a:off x="7299036" y="2194961"/>
            <a:ext cx="892079" cy="1263847"/>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91BDB5-6893-4A7C-92D2-D04D3351AF19}"/>
              </a:ext>
            </a:extLst>
          </p:cNvPr>
          <p:cNvCxnSpPr>
            <a:cxnSpLocks/>
            <a:stCxn id="6" idx="2"/>
            <a:endCxn id="9" idx="0"/>
          </p:cNvCxnSpPr>
          <p:nvPr/>
        </p:nvCxnSpPr>
        <p:spPr>
          <a:xfrm>
            <a:off x="6095999" y="3281773"/>
            <a:ext cx="1" cy="1770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4CD3574-9359-46B5-A084-9B9A0D78D00F}"/>
              </a:ext>
            </a:extLst>
          </p:cNvPr>
          <p:cNvCxnSpPr>
            <a:cxnSpLocks/>
            <a:stCxn id="6" idx="1"/>
            <a:endCxn id="8" idx="0"/>
          </p:cNvCxnSpPr>
          <p:nvPr/>
        </p:nvCxnSpPr>
        <p:spPr>
          <a:xfrm rot="10800000" flipV="1">
            <a:off x="4000885" y="2194960"/>
            <a:ext cx="892078" cy="1263847"/>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C59B049-A1B2-41AD-BA5A-EFD0DCFEADF5}"/>
              </a:ext>
            </a:extLst>
          </p:cNvPr>
          <p:cNvCxnSpPr>
            <a:cxnSpLocks/>
            <a:stCxn id="7" idx="0"/>
            <a:endCxn id="6" idx="1"/>
          </p:cNvCxnSpPr>
          <p:nvPr/>
        </p:nvCxnSpPr>
        <p:spPr>
          <a:xfrm rot="5400000" flipH="1" flipV="1">
            <a:off x="2767443" y="1333289"/>
            <a:ext cx="1263847" cy="2987193"/>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0FAF925-1102-4B98-8B51-1F8D764FFF1A}"/>
              </a:ext>
            </a:extLst>
          </p:cNvPr>
          <p:cNvSpPr/>
          <p:nvPr/>
        </p:nvSpPr>
        <p:spPr>
          <a:xfrm>
            <a:off x="5372571" y="1504639"/>
            <a:ext cx="1463040" cy="138064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
        <p:nvSpPr>
          <p:cNvPr id="33" name="Oval 32">
            <a:extLst>
              <a:ext uri="{FF2B5EF4-FFF2-40B4-BE49-F238E27FC236}">
                <a16:creationId xmlns:a16="http://schemas.microsoft.com/office/drawing/2014/main" id="{65F55551-4D73-4E50-9043-9ADD1164334B}"/>
              </a:ext>
            </a:extLst>
          </p:cNvPr>
          <p:cNvSpPr/>
          <p:nvPr/>
        </p:nvSpPr>
        <p:spPr>
          <a:xfrm>
            <a:off x="1496103" y="3732387"/>
            <a:ext cx="818282" cy="81828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F115036-488A-40C2-9E91-9243C3CEEF46}"/>
              </a:ext>
            </a:extLst>
          </p:cNvPr>
          <p:cNvSpPr/>
          <p:nvPr/>
        </p:nvSpPr>
        <p:spPr>
          <a:xfrm>
            <a:off x="3591349" y="3732387"/>
            <a:ext cx="818282" cy="81828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06808BA-C34F-496D-A615-450BD4F0ABCC}"/>
              </a:ext>
            </a:extLst>
          </p:cNvPr>
          <p:cNvSpPr/>
          <p:nvPr/>
        </p:nvSpPr>
        <p:spPr>
          <a:xfrm>
            <a:off x="5686595" y="3732387"/>
            <a:ext cx="818282" cy="81828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D24F610-8385-4594-B9D0-D85B44F75287}"/>
              </a:ext>
            </a:extLst>
          </p:cNvPr>
          <p:cNvSpPr/>
          <p:nvPr/>
        </p:nvSpPr>
        <p:spPr>
          <a:xfrm>
            <a:off x="7781841" y="3732387"/>
            <a:ext cx="818282" cy="81828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4CDBEE0-B806-4381-86E9-ED078F248392}"/>
              </a:ext>
            </a:extLst>
          </p:cNvPr>
          <p:cNvSpPr/>
          <p:nvPr/>
        </p:nvSpPr>
        <p:spPr>
          <a:xfrm>
            <a:off x="9877086" y="3732387"/>
            <a:ext cx="818282" cy="818282"/>
          </a:xfrm>
          <a:prstGeom prst="ellipse">
            <a:avLst/>
          </a:prstGeom>
          <a:solidFill>
            <a:schemeClr val="bg2"/>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1144A730-9D1E-46FD-A585-D6DAD752B426}"/>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Approach</a:t>
            </a:r>
            <a:endParaRPr lang="en-US" sz="4000" u="sng" dirty="0">
              <a:solidFill>
                <a:schemeClr val="accent2"/>
              </a:solidFill>
            </a:endParaRPr>
          </a:p>
        </p:txBody>
      </p:sp>
      <p:sp>
        <p:nvSpPr>
          <p:cNvPr id="44" name="Title 1">
            <a:extLst>
              <a:ext uri="{FF2B5EF4-FFF2-40B4-BE49-F238E27FC236}">
                <a16:creationId xmlns:a16="http://schemas.microsoft.com/office/drawing/2014/main" id="{6FFAF029-0A16-42F7-8355-6508ADEFBBD7}"/>
              </a:ext>
            </a:extLst>
          </p:cNvPr>
          <p:cNvSpPr txBox="1">
            <a:spLocks/>
          </p:cNvSpPr>
          <p:nvPr/>
        </p:nvSpPr>
        <p:spPr>
          <a:xfrm>
            <a:off x="4502426" y="765340"/>
            <a:ext cx="3186619" cy="34373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2000"/>
              <a:t>Digital Marketing Analytics</a:t>
            </a:r>
          </a:p>
        </p:txBody>
      </p:sp>
    </p:spTree>
    <p:extLst>
      <p:ext uri="{BB962C8B-B14F-4D97-AF65-F5344CB8AC3E}">
        <p14:creationId xmlns:p14="http://schemas.microsoft.com/office/powerpoint/2010/main" val="69307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45BA2-2429-417A-8B97-6333B7A3F854}"/>
              </a:ext>
            </a:extLst>
          </p:cNvPr>
          <p:cNvSpPr>
            <a:spLocks noGrp="1"/>
          </p:cNvSpPr>
          <p:nvPr>
            <p:ph idx="1"/>
          </p:nvPr>
        </p:nvSpPr>
        <p:spPr>
          <a:xfrm>
            <a:off x="533400" y="1012874"/>
            <a:ext cx="5562600" cy="5164089"/>
          </a:xfrm>
        </p:spPr>
        <p:txBody>
          <a:bodyPr>
            <a:normAutofit/>
          </a:bodyPr>
          <a:lstStyle/>
          <a:p>
            <a:pPr marL="0" indent="0">
              <a:buNone/>
            </a:pPr>
            <a:endParaRPr lang="en-IN" sz="2000"/>
          </a:p>
          <a:p>
            <a:pPr marL="0" indent="0">
              <a:buNone/>
            </a:pPr>
            <a:endParaRPr lang="en-IN" sz="2000"/>
          </a:p>
          <a:p>
            <a:pPr marL="0" indent="0">
              <a:buNone/>
            </a:pPr>
            <a:endParaRPr lang="en-IN" sz="2000"/>
          </a:p>
          <a:p>
            <a:pPr marL="0" indent="0">
              <a:buNone/>
            </a:pPr>
            <a:endParaRPr lang="en-IN" sz="2000"/>
          </a:p>
          <a:p>
            <a:pPr marL="0" indent="0">
              <a:buNone/>
            </a:pPr>
            <a:r>
              <a:rPr lang="en-IN" sz="2000"/>
              <a:t>Digital marketing is the marketing of products or services using digital technologies on the Internet, through mobile phone Apps, display advertising, and any other digital mediums.</a:t>
            </a:r>
          </a:p>
        </p:txBody>
      </p:sp>
      <p:sp>
        <p:nvSpPr>
          <p:cNvPr id="4" name="Date Placeholder 3">
            <a:extLst>
              <a:ext uri="{FF2B5EF4-FFF2-40B4-BE49-F238E27FC236}">
                <a16:creationId xmlns:a16="http://schemas.microsoft.com/office/drawing/2014/main" id="{2741AC9B-B619-4A40-B912-92EFC75CBCE0}"/>
              </a:ext>
            </a:extLst>
          </p:cNvPr>
          <p:cNvSpPr>
            <a:spLocks noGrp="1"/>
          </p:cNvSpPr>
          <p:nvPr>
            <p:ph type="dt" sz="half" idx="2"/>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9AA41A79-6364-4763-AE18-967C065B8EC3}"/>
              </a:ext>
            </a:extLst>
          </p:cNvPr>
          <p:cNvSpPr>
            <a:spLocks noGrp="1"/>
          </p:cNvSpPr>
          <p:nvPr>
            <p:ph type="ftr" sz="quarter" idx="3"/>
          </p:nvPr>
        </p:nvSpPr>
        <p:spPr/>
        <p:txBody>
          <a:bodyPr/>
          <a:lstStyle/>
          <a:p>
            <a:r>
              <a:rPr lang="en-US"/>
              <a:t>Digital Marketing Analytics</a:t>
            </a:r>
            <a:endParaRPr lang="en-US" dirty="0"/>
          </a:p>
        </p:txBody>
      </p:sp>
      <p:sp>
        <p:nvSpPr>
          <p:cNvPr id="6" name="Title 1">
            <a:extLst>
              <a:ext uri="{FF2B5EF4-FFF2-40B4-BE49-F238E27FC236}">
                <a16:creationId xmlns:a16="http://schemas.microsoft.com/office/drawing/2014/main" id="{E9839BC9-52E6-4740-9CF7-800A51096324}"/>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Digital Marketing</a:t>
            </a:r>
            <a:endParaRPr lang="en-US" sz="4000" u="sng" dirty="0">
              <a:solidFill>
                <a:schemeClr val="accent2"/>
              </a:solidFill>
            </a:endParaRPr>
          </a:p>
        </p:txBody>
      </p:sp>
      <p:pic>
        <p:nvPicPr>
          <p:cNvPr id="173" name="Picture 172">
            <a:extLst>
              <a:ext uri="{FF2B5EF4-FFF2-40B4-BE49-F238E27FC236}">
                <a16:creationId xmlns:a16="http://schemas.microsoft.com/office/drawing/2014/main" id="{1DE76F89-79D3-4DED-B016-A415555BFF05}"/>
              </a:ext>
            </a:extLst>
          </p:cNvPr>
          <p:cNvPicPr>
            <a:picLocks noChangeAspect="1"/>
          </p:cNvPicPr>
          <p:nvPr/>
        </p:nvPicPr>
        <p:blipFill>
          <a:blip r:embed="rId2"/>
          <a:stretch>
            <a:fillRect/>
          </a:stretch>
        </p:blipFill>
        <p:spPr>
          <a:xfrm>
            <a:off x="6095999" y="1185765"/>
            <a:ext cx="5787343" cy="4781550"/>
          </a:xfrm>
          <a:prstGeom prst="rect">
            <a:avLst/>
          </a:prstGeom>
        </p:spPr>
      </p:pic>
    </p:spTree>
    <p:extLst>
      <p:ext uri="{BB962C8B-B14F-4D97-AF65-F5344CB8AC3E}">
        <p14:creationId xmlns:p14="http://schemas.microsoft.com/office/powerpoint/2010/main" val="64886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1AC9B-B619-4A40-B912-92EFC75CBCE0}"/>
              </a:ext>
            </a:extLst>
          </p:cNvPr>
          <p:cNvSpPr>
            <a:spLocks noGrp="1"/>
          </p:cNvSpPr>
          <p:nvPr>
            <p:ph type="dt" sz="half" idx="2"/>
          </p:nvPr>
        </p:nvSpPr>
        <p:spPr/>
        <p:txBody>
          <a:bodyPr/>
          <a:lstStyle/>
          <a:p>
            <a:r>
              <a:rPr lang="en-US"/>
              <a:t>18-Jan-2020</a:t>
            </a:r>
            <a:endParaRPr lang="en-US" dirty="0"/>
          </a:p>
        </p:txBody>
      </p:sp>
      <p:sp>
        <p:nvSpPr>
          <p:cNvPr id="5" name="Footer Placeholder 4">
            <a:extLst>
              <a:ext uri="{FF2B5EF4-FFF2-40B4-BE49-F238E27FC236}">
                <a16:creationId xmlns:a16="http://schemas.microsoft.com/office/drawing/2014/main" id="{9AA41A79-6364-4763-AE18-967C065B8EC3}"/>
              </a:ext>
            </a:extLst>
          </p:cNvPr>
          <p:cNvSpPr>
            <a:spLocks noGrp="1"/>
          </p:cNvSpPr>
          <p:nvPr>
            <p:ph type="ftr" sz="quarter" idx="3"/>
          </p:nvPr>
        </p:nvSpPr>
        <p:spPr/>
        <p:txBody>
          <a:bodyPr/>
          <a:lstStyle/>
          <a:p>
            <a:r>
              <a:rPr lang="en-US"/>
              <a:t>Dgital Marketing Analytics</a:t>
            </a:r>
            <a:endParaRPr lang="en-US" dirty="0"/>
          </a:p>
        </p:txBody>
      </p:sp>
      <p:sp>
        <p:nvSpPr>
          <p:cNvPr id="6" name="Title 1">
            <a:extLst>
              <a:ext uri="{FF2B5EF4-FFF2-40B4-BE49-F238E27FC236}">
                <a16:creationId xmlns:a16="http://schemas.microsoft.com/office/drawing/2014/main" id="{E9839BC9-52E6-4740-9CF7-800A51096324}"/>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Digital Marketing Analytics</a:t>
            </a:r>
            <a:endParaRPr lang="en-US" sz="4000" u="sng" dirty="0">
              <a:solidFill>
                <a:schemeClr val="accent2"/>
              </a:solidFill>
            </a:endParaRPr>
          </a:p>
        </p:txBody>
      </p:sp>
      <p:sp>
        <p:nvSpPr>
          <p:cNvPr id="85" name="Freeform 5">
            <a:extLst>
              <a:ext uri="{FF2B5EF4-FFF2-40B4-BE49-F238E27FC236}">
                <a16:creationId xmlns:a16="http://schemas.microsoft.com/office/drawing/2014/main" id="{41DCD881-6B3F-4C15-ACC3-E080988BAA98}"/>
              </a:ext>
            </a:extLst>
          </p:cNvPr>
          <p:cNvSpPr>
            <a:spLocks/>
          </p:cNvSpPr>
          <p:nvPr/>
        </p:nvSpPr>
        <p:spPr bwMode="auto">
          <a:xfrm>
            <a:off x="6095999" y="2472128"/>
            <a:ext cx="1101942" cy="956872"/>
          </a:xfrm>
          <a:custGeom>
            <a:avLst/>
            <a:gdLst>
              <a:gd name="T0" fmla="*/ 1461 w 2921"/>
              <a:gd name="T1" fmla="*/ 0 h 2529"/>
              <a:gd name="T2" fmla="*/ 2921 w 2921"/>
              <a:gd name="T3" fmla="*/ 2529 h 2529"/>
              <a:gd name="T4" fmla="*/ 0 w 2921"/>
              <a:gd name="T5" fmla="*/ 2529 h 2529"/>
              <a:gd name="T6" fmla="*/ 1461 w 2921"/>
              <a:gd name="T7" fmla="*/ 0 h 2529"/>
            </a:gdLst>
            <a:ahLst/>
            <a:cxnLst>
              <a:cxn ang="0">
                <a:pos x="T0" y="T1"/>
              </a:cxn>
              <a:cxn ang="0">
                <a:pos x="T2" y="T3"/>
              </a:cxn>
              <a:cxn ang="0">
                <a:pos x="T4" y="T5"/>
              </a:cxn>
              <a:cxn ang="0">
                <a:pos x="T6" y="T7"/>
              </a:cxn>
            </a:cxnLst>
            <a:rect l="0" t="0" r="r" b="b"/>
            <a:pathLst>
              <a:path w="2921" h="2529">
                <a:moveTo>
                  <a:pt x="1461" y="0"/>
                </a:moveTo>
                <a:cubicBezTo>
                  <a:pt x="2364" y="522"/>
                  <a:pt x="2921" y="1486"/>
                  <a:pt x="2921" y="2529"/>
                </a:cubicBezTo>
                <a:lnTo>
                  <a:pt x="0" y="2529"/>
                </a:lnTo>
                <a:lnTo>
                  <a:pt x="1461" y="0"/>
                </a:lnTo>
                <a:close/>
              </a:path>
            </a:pathLst>
          </a:custGeom>
          <a:solidFill>
            <a:srgbClr val="3A5C8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86" name="Freeform 6">
            <a:extLst>
              <a:ext uri="{FF2B5EF4-FFF2-40B4-BE49-F238E27FC236}">
                <a16:creationId xmlns:a16="http://schemas.microsoft.com/office/drawing/2014/main" id="{4C94A5CF-64BB-474D-9E3B-1E2869E28E3B}"/>
              </a:ext>
            </a:extLst>
          </p:cNvPr>
          <p:cNvSpPr>
            <a:spLocks/>
          </p:cNvSpPr>
          <p:nvPr/>
        </p:nvSpPr>
        <p:spPr bwMode="auto">
          <a:xfrm>
            <a:off x="6095999" y="3429000"/>
            <a:ext cx="1101942" cy="956872"/>
          </a:xfrm>
          <a:custGeom>
            <a:avLst/>
            <a:gdLst>
              <a:gd name="T0" fmla="*/ 2921 w 2921"/>
              <a:gd name="T1" fmla="*/ 0 h 2530"/>
              <a:gd name="T2" fmla="*/ 1461 w 2921"/>
              <a:gd name="T3" fmla="*/ 2530 h 2530"/>
              <a:gd name="T4" fmla="*/ 0 w 2921"/>
              <a:gd name="T5" fmla="*/ 0 h 2530"/>
              <a:gd name="T6" fmla="*/ 2921 w 2921"/>
              <a:gd name="T7" fmla="*/ 0 h 2530"/>
            </a:gdLst>
            <a:ahLst/>
            <a:cxnLst>
              <a:cxn ang="0">
                <a:pos x="T0" y="T1"/>
              </a:cxn>
              <a:cxn ang="0">
                <a:pos x="T2" y="T3"/>
              </a:cxn>
              <a:cxn ang="0">
                <a:pos x="T4" y="T5"/>
              </a:cxn>
              <a:cxn ang="0">
                <a:pos x="T6" y="T7"/>
              </a:cxn>
            </a:cxnLst>
            <a:rect l="0" t="0" r="r" b="b"/>
            <a:pathLst>
              <a:path w="2921" h="2530">
                <a:moveTo>
                  <a:pt x="2921" y="0"/>
                </a:moveTo>
                <a:cubicBezTo>
                  <a:pt x="2921" y="1044"/>
                  <a:pt x="2364" y="2008"/>
                  <a:pt x="1461" y="2530"/>
                </a:cubicBezTo>
                <a:lnTo>
                  <a:pt x="0" y="0"/>
                </a:lnTo>
                <a:lnTo>
                  <a:pt x="2921" y="0"/>
                </a:lnTo>
                <a:close/>
              </a:path>
            </a:pathLst>
          </a:custGeom>
          <a:solidFill>
            <a:srgbClr val="F7931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87" name="Freeform 7">
            <a:extLst>
              <a:ext uri="{FF2B5EF4-FFF2-40B4-BE49-F238E27FC236}">
                <a16:creationId xmlns:a16="http://schemas.microsoft.com/office/drawing/2014/main" id="{FE0E83BA-0804-4EB2-A780-9F597FE2A991}"/>
              </a:ext>
            </a:extLst>
          </p:cNvPr>
          <p:cNvSpPr>
            <a:spLocks/>
          </p:cNvSpPr>
          <p:nvPr/>
        </p:nvSpPr>
        <p:spPr bwMode="auto">
          <a:xfrm>
            <a:off x="5545509" y="3429000"/>
            <a:ext cx="1101942" cy="1154780"/>
          </a:xfrm>
          <a:custGeom>
            <a:avLst/>
            <a:gdLst>
              <a:gd name="T0" fmla="*/ 2921 w 2921"/>
              <a:gd name="T1" fmla="*/ 2530 h 3052"/>
              <a:gd name="T2" fmla="*/ 0 w 2921"/>
              <a:gd name="T3" fmla="*/ 2530 h 3052"/>
              <a:gd name="T4" fmla="*/ 1460 w 2921"/>
              <a:gd name="T5" fmla="*/ 0 h 3052"/>
              <a:gd name="T6" fmla="*/ 2921 w 2921"/>
              <a:gd name="T7" fmla="*/ 2530 h 3052"/>
            </a:gdLst>
            <a:ahLst/>
            <a:cxnLst>
              <a:cxn ang="0">
                <a:pos x="T0" y="T1"/>
              </a:cxn>
              <a:cxn ang="0">
                <a:pos x="T2" y="T3"/>
              </a:cxn>
              <a:cxn ang="0">
                <a:pos x="T4" y="T5"/>
              </a:cxn>
              <a:cxn ang="0">
                <a:pos x="T6" y="T7"/>
              </a:cxn>
            </a:cxnLst>
            <a:rect l="0" t="0" r="r" b="b"/>
            <a:pathLst>
              <a:path w="2921" h="3052">
                <a:moveTo>
                  <a:pt x="2921" y="2530"/>
                </a:moveTo>
                <a:cubicBezTo>
                  <a:pt x="2017" y="3052"/>
                  <a:pt x="904" y="3052"/>
                  <a:pt x="0" y="2530"/>
                </a:cubicBezTo>
                <a:lnTo>
                  <a:pt x="1460" y="0"/>
                </a:lnTo>
                <a:lnTo>
                  <a:pt x="2921" y="2530"/>
                </a:lnTo>
                <a:close/>
              </a:path>
            </a:pathLst>
          </a:custGeom>
          <a:solidFill>
            <a:srgbClr val="4CC1E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88" name="Freeform 8">
            <a:extLst>
              <a:ext uri="{FF2B5EF4-FFF2-40B4-BE49-F238E27FC236}">
                <a16:creationId xmlns:a16="http://schemas.microsoft.com/office/drawing/2014/main" id="{CF9A2BC1-91D6-432E-AD51-EF4D94F54E24}"/>
              </a:ext>
            </a:extLst>
          </p:cNvPr>
          <p:cNvSpPr>
            <a:spLocks/>
          </p:cNvSpPr>
          <p:nvPr/>
        </p:nvSpPr>
        <p:spPr bwMode="auto">
          <a:xfrm>
            <a:off x="4995020" y="3429000"/>
            <a:ext cx="1100980" cy="956872"/>
          </a:xfrm>
          <a:custGeom>
            <a:avLst/>
            <a:gdLst>
              <a:gd name="T0" fmla="*/ 1460 w 2920"/>
              <a:gd name="T1" fmla="*/ 2530 h 2530"/>
              <a:gd name="T2" fmla="*/ 0 w 2920"/>
              <a:gd name="T3" fmla="*/ 0 h 2530"/>
              <a:gd name="T4" fmla="*/ 2920 w 2920"/>
              <a:gd name="T5" fmla="*/ 0 h 2530"/>
              <a:gd name="T6" fmla="*/ 1460 w 2920"/>
              <a:gd name="T7" fmla="*/ 2530 h 2530"/>
            </a:gdLst>
            <a:ahLst/>
            <a:cxnLst>
              <a:cxn ang="0">
                <a:pos x="T0" y="T1"/>
              </a:cxn>
              <a:cxn ang="0">
                <a:pos x="T2" y="T3"/>
              </a:cxn>
              <a:cxn ang="0">
                <a:pos x="T4" y="T5"/>
              </a:cxn>
              <a:cxn ang="0">
                <a:pos x="T6" y="T7"/>
              </a:cxn>
            </a:cxnLst>
            <a:rect l="0" t="0" r="r" b="b"/>
            <a:pathLst>
              <a:path w="2920" h="2530">
                <a:moveTo>
                  <a:pt x="1460" y="2530"/>
                </a:moveTo>
                <a:cubicBezTo>
                  <a:pt x="557" y="2008"/>
                  <a:pt x="0" y="1044"/>
                  <a:pt x="0" y="0"/>
                </a:cubicBezTo>
                <a:lnTo>
                  <a:pt x="2920" y="0"/>
                </a:lnTo>
                <a:lnTo>
                  <a:pt x="1460" y="2530"/>
                </a:lnTo>
                <a:close/>
              </a:path>
            </a:pathLst>
          </a:custGeom>
          <a:solidFill>
            <a:srgbClr val="FFCC4C"/>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89" name="Freeform 9">
            <a:extLst>
              <a:ext uri="{FF2B5EF4-FFF2-40B4-BE49-F238E27FC236}">
                <a16:creationId xmlns:a16="http://schemas.microsoft.com/office/drawing/2014/main" id="{9A4CB367-0F2F-42CA-AC93-83AF4BD68A4E}"/>
              </a:ext>
            </a:extLst>
          </p:cNvPr>
          <p:cNvSpPr>
            <a:spLocks/>
          </p:cNvSpPr>
          <p:nvPr/>
        </p:nvSpPr>
        <p:spPr bwMode="auto">
          <a:xfrm>
            <a:off x="4995020" y="2472128"/>
            <a:ext cx="1100980" cy="956872"/>
          </a:xfrm>
          <a:custGeom>
            <a:avLst/>
            <a:gdLst>
              <a:gd name="T0" fmla="*/ 0 w 2920"/>
              <a:gd name="T1" fmla="*/ 2529 h 2529"/>
              <a:gd name="T2" fmla="*/ 1460 w 2920"/>
              <a:gd name="T3" fmla="*/ 0 h 2529"/>
              <a:gd name="T4" fmla="*/ 2920 w 2920"/>
              <a:gd name="T5" fmla="*/ 2529 h 2529"/>
              <a:gd name="T6" fmla="*/ 0 w 2920"/>
              <a:gd name="T7" fmla="*/ 2529 h 2529"/>
            </a:gdLst>
            <a:ahLst/>
            <a:cxnLst>
              <a:cxn ang="0">
                <a:pos x="T0" y="T1"/>
              </a:cxn>
              <a:cxn ang="0">
                <a:pos x="T2" y="T3"/>
              </a:cxn>
              <a:cxn ang="0">
                <a:pos x="T4" y="T5"/>
              </a:cxn>
              <a:cxn ang="0">
                <a:pos x="T6" y="T7"/>
              </a:cxn>
            </a:cxnLst>
            <a:rect l="0" t="0" r="r" b="b"/>
            <a:pathLst>
              <a:path w="2920" h="2529">
                <a:moveTo>
                  <a:pt x="0" y="2529"/>
                </a:moveTo>
                <a:cubicBezTo>
                  <a:pt x="0" y="1486"/>
                  <a:pt x="557" y="522"/>
                  <a:pt x="1460" y="0"/>
                </a:cubicBezTo>
                <a:lnTo>
                  <a:pt x="2920" y="2529"/>
                </a:lnTo>
                <a:lnTo>
                  <a:pt x="0" y="2529"/>
                </a:lnTo>
                <a:close/>
              </a:path>
            </a:pathLst>
          </a:custGeom>
          <a:solidFill>
            <a:srgbClr val="C13018"/>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sp>
        <p:nvSpPr>
          <p:cNvPr id="90" name="Freeform 10">
            <a:extLst>
              <a:ext uri="{FF2B5EF4-FFF2-40B4-BE49-F238E27FC236}">
                <a16:creationId xmlns:a16="http://schemas.microsoft.com/office/drawing/2014/main" id="{A281F83F-1D62-48B2-8185-4600CAB61CBA}"/>
              </a:ext>
            </a:extLst>
          </p:cNvPr>
          <p:cNvSpPr>
            <a:spLocks/>
          </p:cNvSpPr>
          <p:nvPr/>
        </p:nvSpPr>
        <p:spPr bwMode="auto">
          <a:xfrm>
            <a:off x="5545509" y="2275181"/>
            <a:ext cx="1101942" cy="1153819"/>
          </a:xfrm>
          <a:custGeom>
            <a:avLst/>
            <a:gdLst>
              <a:gd name="T0" fmla="*/ 0 w 2921"/>
              <a:gd name="T1" fmla="*/ 522 h 3051"/>
              <a:gd name="T2" fmla="*/ 2921 w 2921"/>
              <a:gd name="T3" fmla="*/ 522 h 3051"/>
              <a:gd name="T4" fmla="*/ 1460 w 2921"/>
              <a:gd name="T5" fmla="*/ 3051 h 3051"/>
              <a:gd name="T6" fmla="*/ 0 w 2921"/>
              <a:gd name="T7" fmla="*/ 522 h 3051"/>
            </a:gdLst>
            <a:ahLst/>
            <a:cxnLst>
              <a:cxn ang="0">
                <a:pos x="T0" y="T1"/>
              </a:cxn>
              <a:cxn ang="0">
                <a:pos x="T2" y="T3"/>
              </a:cxn>
              <a:cxn ang="0">
                <a:pos x="T4" y="T5"/>
              </a:cxn>
              <a:cxn ang="0">
                <a:pos x="T6" y="T7"/>
              </a:cxn>
            </a:cxnLst>
            <a:rect l="0" t="0" r="r" b="b"/>
            <a:pathLst>
              <a:path w="2921" h="3051">
                <a:moveTo>
                  <a:pt x="0" y="522"/>
                </a:moveTo>
                <a:cubicBezTo>
                  <a:pt x="904" y="0"/>
                  <a:pt x="2017" y="0"/>
                  <a:pt x="2921" y="522"/>
                </a:cubicBezTo>
                <a:lnTo>
                  <a:pt x="1460" y="3051"/>
                </a:lnTo>
                <a:lnTo>
                  <a:pt x="0" y="522"/>
                </a:lnTo>
                <a:close/>
              </a:path>
            </a:pathLst>
          </a:custGeom>
          <a:solidFill>
            <a:srgbClr val="A2B969"/>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400"/>
          </a:p>
        </p:txBody>
      </p:sp>
      <p:cxnSp>
        <p:nvCxnSpPr>
          <p:cNvPr id="91" name="Straight Connector 90">
            <a:extLst>
              <a:ext uri="{FF2B5EF4-FFF2-40B4-BE49-F238E27FC236}">
                <a16:creationId xmlns:a16="http://schemas.microsoft.com/office/drawing/2014/main" id="{95CCA65E-42D2-4CC9-9EE7-F878E8E8D794}"/>
              </a:ext>
            </a:extLst>
          </p:cNvPr>
          <p:cNvCxnSpPr>
            <a:cxnSpLocks/>
            <a:stCxn id="85" idx="2"/>
          </p:cNvCxnSpPr>
          <p:nvPr/>
        </p:nvCxnSpPr>
        <p:spPr>
          <a:xfrm flipH="1" flipV="1">
            <a:off x="5133203" y="1756258"/>
            <a:ext cx="962796" cy="1672742"/>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8B0D79-C1FD-44E8-A82B-CAEFED173928}"/>
              </a:ext>
            </a:extLst>
          </p:cNvPr>
          <p:cNvCxnSpPr>
            <a:cxnSpLocks/>
            <a:stCxn id="85" idx="2"/>
          </p:cNvCxnSpPr>
          <p:nvPr/>
        </p:nvCxnSpPr>
        <p:spPr>
          <a:xfrm flipV="1">
            <a:off x="6095999" y="1756258"/>
            <a:ext cx="964477" cy="1672742"/>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95B237-811F-4CBD-AEAC-FFA450EBE7D5}"/>
              </a:ext>
            </a:extLst>
          </p:cNvPr>
          <p:cNvCxnSpPr>
            <a:cxnSpLocks/>
            <a:stCxn id="87" idx="2"/>
          </p:cNvCxnSpPr>
          <p:nvPr/>
        </p:nvCxnSpPr>
        <p:spPr>
          <a:xfrm flipH="1">
            <a:off x="5133853" y="3429000"/>
            <a:ext cx="962439" cy="1672742"/>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D2EEABC-9B71-4E9E-A61A-54A74582243D}"/>
              </a:ext>
            </a:extLst>
          </p:cNvPr>
          <p:cNvCxnSpPr>
            <a:cxnSpLocks/>
            <a:stCxn id="86" idx="2"/>
          </p:cNvCxnSpPr>
          <p:nvPr/>
        </p:nvCxnSpPr>
        <p:spPr>
          <a:xfrm>
            <a:off x="6095999" y="3429000"/>
            <a:ext cx="962796" cy="1671332"/>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16F8A0B-568D-4994-B3E6-C718D5FC8984}"/>
              </a:ext>
            </a:extLst>
          </p:cNvPr>
          <p:cNvCxnSpPr>
            <a:cxnSpLocks/>
            <a:stCxn id="85" idx="2"/>
          </p:cNvCxnSpPr>
          <p:nvPr/>
        </p:nvCxnSpPr>
        <p:spPr>
          <a:xfrm flipH="1">
            <a:off x="4428744" y="3429000"/>
            <a:ext cx="1667254" cy="0"/>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826E1CF-B6A7-499D-9432-03550065C86A}"/>
              </a:ext>
            </a:extLst>
          </p:cNvPr>
          <p:cNvCxnSpPr>
            <a:cxnSpLocks/>
            <a:stCxn id="86" idx="2"/>
          </p:cNvCxnSpPr>
          <p:nvPr/>
        </p:nvCxnSpPr>
        <p:spPr>
          <a:xfrm>
            <a:off x="6095999" y="3429000"/>
            <a:ext cx="1668217" cy="0"/>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7" name="Rectangle: Rounded Corners 96">
            <a:extLst>
              <a:ext uri="{FF2B5EF4-FFF2-40B4-BE49-F238E27FC236}">
                <a16:creationId xmlns:a16="http://schemas.microsoft.com/office/drawing/2014/main" id="{188D749C-1418-4726-BF92-97685C6A45EA}"/>
              </a:ext>
            </a:extLst>
          </p:cNvPr>
          <p:cNvSpPr/>
          <p:nvPr/>
        </p:nvSpPr>
        <p:spPr>
          <a:xfrm>
            <a:off x="2637853" y="1362257"/>
            <a:ext cx="2552496" cy="787525"/>
          </a:xfrm>
          <a:prstGeom prst="roundRect">
            <a:avLst>
              <a:gd name="adj" fmla="val 50000"/>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98" name="Rectangle: Rounded Corners 97">
            <a:extLst>
              <a:ext uri="{FF2B5EF4-FFF2-40B4-BE49-F238E27FC236}">
                <a16:creationId xmlns:a16="http://schemas.microsoft.com/office/drawing/2014/main" id="{90235DDA-4B8A-4D40-81CC-70CF62FB3983}"/>
              </a:ext>
            </a:extLst>
          </p:cNvPr>
          <p:cNvSpPr/>
          <p:nvPr/>
        </p:nvSpPr>
        <p:spPr>
          <a:xfrm>
            <a:off x="7000931" y="1362257"/>
            <a:ext cx="2552496" cy="787525"/>
          </a:xfrm>
          <a:prstGeom prst="roundRect">
            <a:avLst>
              <a:gd name="adj" fmla="val 50000"/>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99" name="Rectangle: Rounded Corners 98">
            <a:extLst>
              <a:ext uri="{FF2B5EF4-FFF2-40B4-BE49-F238E27FC236}">
                <a16:creationId xmlns:a16="http://schemas.microsoft.com/office/drawing/2014/main" id="{441DDC05-2B72-46DB-98D1-1678064B7E28}"/>
              </a:ext>
            </a:extLst>
          </p:cNvPr>
          <p:cNvSpPr/>
          <p:nvPr/>
        </p:nvSpPr>
        <p:spPr>
          <a:xfrm>
            <a:off x="1890814" y="3035237"/>
            <a:ext cx="2552496" cy="787525"/>
          </a:xfrm>
          <a:prstGeom prst="roundRect">
            <a:avLst>
              <a:gd name="adj" fmla="val 50000"/>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0" name="Rectangle: Rounded Corners 99">
            <a:extLst>
              <a:ext uri="{FF2B5EF4-FFF2-40B4-BE49-F238E27FC236}">
                <a16:creationId xmlns:a16="http://schemas.microsoft.com/office/drawing/2014/main" id="{642690B8-4DB2-4ABA-B302-3966C1685433}"/>
              </a:ext>
            </a:extLst>
          </p:cNvPr>
          <p:cNvSpPr/>
          <p:nvPr/>
        </p:nvSpPr>
        <p:spPr>
          <a:xfrm>
            <a:off x="7747969" y="3035237"/>
            <a:ext cx="2552496" cy="787525"/>
          </a:xfrm>
          <a:prstGeom prst="roundRect">
            <a:avLst>
              <a:gd name="adj" fmla="val 50000"/>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1" name="Rectangle: Rounded Corners 100">
            <a:extLst>
              <a:ext uri="{FF2B5EF4-FFF2-40B4-BE49-F238E27FC236}">
                <a16:creationId xmlns:a16="http://schemas.microsoft.com/office/drawing/2014/main" id="{D0DDDD90-4B07-4553-B976-ACB23413D080}"/>
              </a:ext>
            </a:extLst>
          </p:cNvPr>
          <p:cNvSpPr/>
          <p:nvPr/>
        </p:nvSpPr>
        <p:spPr>
          <a:xfrm>
            <a:off x="2646881" y="4707275"/>
            <a:ext cx="2552496" cy="787525"/>
          </a:xfrm>
          <a:prstGeom prst="roundRect">
            <a:avLst>
              <a:gd name="adj" fmla="val 50000"/>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2" name="Rectangle: Rounded Corners 101">
            <a:extLst>
              <a:ext uri="{FF2B5EF4-FFF2-40B4-BE49-F238E27FC236}">
                <a16:creationId xmlns:a16="http://schemas.microsoft.com/office/drawing/2014/main" id="{60A38E3A-EEB6-42A9-AE45-17224B708ACF}"/>
              </a:ext>
            </a:extLst>
          </p:cNvPr>
          <p:cNvSpPr/>
          <p:nvPr/>
        </p:nvSpPr>
        <p:spPr>
          <a:xfrm>
            <a:off x="6991903" y="4707275"/>
            <a:ext cx="2552496" cy="787525"/>
          </a:xfrm>
          <a:prstGeom prst="roundRect">
            <a:avLst>
              <a:gd name="adj" fmla="val 50000"/>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3" name="Oval 102">
            <a:extLst>
              <a:ext uri="{FF2B5EF4-FFF2-40B4-BE49-F238E27FC236}">
                <a16:creationId xmlns:a16="http://schemas.microsoft.com/office/drawing/2014/main" id="{ED04316E-8F34-4484-813D-2783F58ECD40}"/>
              </a:ext>
            </a:extLst>
          </p:cNvPr>
          <p:cNvSpPr/>
          <p:nvPr/>
        </p:nvSpPr>
        <p:spPr>
          <a:xfrm>
            <a:off x="5207536" y="2538031"/>
            <a:ext cx="1779115" cy="1779115"/>
          </a:xfrm>
          <a:prstGeom prst="ellipse">
            <a:avLst/>
          </a:prstGeom>
          <a:gradFill>
            <a:gsLst>
              <a:gs pos="0">
                <a:schemeClr val="bg1">
                  <a:lumMod val="85000"/>
                </a:schemeClr>
              </a:gs>
              <a:gs pos="50000">
                <a:schemeClr val="bg1">
                  <a:lumMod val="85000"/>
                </a:schemeClr>
              </a:gs>
              <a:gs pos="100000">
                <a:schemeClr val="bg1">
                  <a:lumMod val="7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b="1" cap="all">
                <a:solidFill>
                  <a:schemeClr val="tx1"/>
                </a:solidFill>
              </a:rPr>
              <a:t>Digital marketing analytics</a:t>
            </a:r>
            <a:endParaRPr lang="en-US" sz="900" dirty="0"/>
          </a:p>
        </p:txBody>
      </p:sp>
      <p:sp>
        <p:nvSpPr>
          <p:cNvPr id="104" name="Oval 103">
            <a:extLst>
              <a:ext uri="{FF2B5EF4-FFF2-40B4-BE49-F238E27FC236}">
                <a16:creationId xmlns:a16="http://schemas.microsoft.com/office/drawing/2014/main" id="{4231D701-8213-4890-B941-A482156CE004}"/>
              </a:ext>
            </a:extLst>
          </p:cNvPr>
          <p:cNvSpPr/>
          <p:nvPr/>
        </p:nvSpPr>
        <p:spPr>
          <a:xfrm>
            <a:off x="1975911" y="3110104"/>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5" name="Oval 104">
            <a:extLst>
              <a:ext uri="{FF2B5EF4-FFF2-40B4-BE49-F238E27FC236}">
                <a16:creationId xmlns:a16="http://schemas.microsoft.com/office/drawing/2014/main" id="{5CD07F75-5C9D-40CA-95F2-9446AAFE5F49}"/>
              </a:ext>
            </a:extLst>
          </p:cNvPr>
          <p:cNvSpPr/>
          <p:nvPr/>
        </p:nvSpPr>
        <p:spPr>
          <a:xfrm>
            <a:off x="2732105" y="1437123"/>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6" name="Oval 105">
            <a:extLst>
              <a:ext uri="{FF2B5EF4-FFF2-40B4-BE49-F238E27FC236}">
                <a16:creationId xmlns:a16="http://schemas.microsoft.com/office/drawing/2014/main" id="{7CEB1421-D957-4BC0-8D27-1ED3A31F6463}"/>
              </a:ext>
            </a:extLst>
          </p:cNvPr>
          <p:cNvSpPr/>
          <p:nvPr/>
        </p:nvSpPr>
        <p:spPr>
          <a:xfrm>
            <a:off x="2732105" y="4782141"/>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7" name="Oval 106">
            <a:extLst>
              <a:ext uri="{FF2B5EF4-FFF2-40B4-BE49-F238E27FC236}">
                <a16:creationId xmlns:a16="http://schemas.microsoft.com/office/drawing/2014/main" id="{A20A529E-45B9-4A9E-8565-BF2E513C9344}"/>
              </a:ext>
            </a:extLst>
          </p:cNvPr>
          <p:cNvSpPr/>
          <p:nvPr/>
        </p:nvSpPr>
        <p:spPr>
          <a:xfrm>
            <a:off x="8821384" y="1437123"/>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8" name="Oval 107">
            <a:extLst>
              <a:ext uri="{FF2B5EF4-FFF2-40B4-BE49-F238E27FC236}">
                <a16:creationId xmlns:a16="http://schemas.microsoft.com/office/drawing/2014/main" id="{8D285A8C-62E6-4A96-A801-8BAB9FE6A3F3}"/>
              </a:ext>
            </a:extLst>
          </p:cNvPr>
          <p:cNvSpPr/>
          <p:nvPr/>
        </p:nvSpPr>
        <p:spPr>
          <a:xfrm>
            <a:off x="8821384" y="4782141"/>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sp>
        <p:nvSpPr>
          <p:cNvPr id="109" name="Oval 108">
            <a:extLst>
              <a:ext uri="{FF2B5EF4-FFF2-40B4-BE49-F238E27FC236}">
                <a16:creationId xmlns:a16="http://schemas.microsoft.com/office/drawing/2014/main" id="{F5F9E05D-B404-4D99-94AA-79ADBDFF1639}"/>
              </a:ext>
            </a:extLst>
          </p:cNvPr>
          <p:cNvSpPr/>
          <p:nvPr/>
        </p:nvSpPr>
        <p:spPr>
          <a:xfrm>
            <a:off x="9577578" y="3110104"/>
            <a:ext cx="637790" cy="637790"/>
          </a:xfrm>
          <a:prstGeom prst="ellipse">
            <a:avLst/>
          </a:prstGeom>
          <a:gradFill>
            <a:gsLst>
              <a:gs pos="0">
                <a:schemeClr val="bg1"/>
              </a:gs>
              <a:gs pos="50000">
                <a:schemeClr val="bg1">
                  <a:lumMod val="95000"/>
                </a:schemeClr>
              </a:gs>
              <a:gs pos="100000">
                <a:schemeClr val="bg1">
                  <a:lumMod val="85000"/>
                </a:schemeClr>
              </a:gs>
            </a:gsLs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400"/>
          </a:p>
        </p:txBody>
      </p:sp>
      <p:grpSp>
        <p:nvGrpSpPr>
          <p:cNvPr id="128" name="Graphic 3" descr="Bar graph with upward trend">
            <a:extLst>
              <a:ext uri="{FF2B5EF4-FFF2-40B4-BE49-F238E27FC236}">
                <a16:creationId xmlns:a16="http://schemas.microsoft.com/office/drawing/2014/main" id="{710CFCCF-6287-46E9-86A2-8B66BB6CEF15}"/>
              </a:ext>
            </a:extLst>
          </p:cNvPr>
          <p:cNvGrpSpPr/>
          <p:nvPr/>
        </p:nvGrpSpPr>
        <p:grpSpPr>
          <a:xfrm>
            <a:off x="2043857" y="3185776"/>
            <a:ext cx="486448" cy="486448"/>
            <a:chOff x="5181600" y="3297975"/>
            <a:chExt cx="914400" cy="914400"/>
          </a:xfrm>
          <a:solidFill>
            <a:schemeClr val="tx1">
              <a:lumMod val="75000"/>
              <a:lumOff val="25000"/>
            </a:schemeClr>
          </a:solidFill>
        </p:grpSpPr>
        <p:sp>
          <p:nvSpPr>
            <p:cNvPr id="129" name="Freeform: Shape 128">
              <a:extLst>
                <a:ext uri="{FF2B5EF4-FFF2-40B4-BE49-F238E27FC236}">
                  <a16:creationId xmlns:a16="http://schemas.microsoft.com/office/drawing/2014/main" id="{01B25987-465D-4DD8-B4DA-99670ED56DE9}"/>
                </a:ext>
              </a:extLst>
            </p:cNvPr>
            <p:cNvSpPr/>
            <p:nvPr/>
          </p:nvSpPr>
          <p:spPr>
            <a:xfrm>
              <a:off x="5314950" y="3421800"/>
              <a:ext cx="657225" cy="666750"/>
            </a:xfrm>
            <a:custGeom>
              <a:avLst/>
              <a:gdLst>
                <a:gd name="connsiteX0" fmla="*/ 57150 w 657225"/>
                <a:gd name="connsiteY0" fmla="*/ 0 h 666750"/>
                <a:gd name="connsiteX1" fmla="*/ 0 w 657225"/>
                <a:gd name="connsiteY1" fmla="*/ 0 h 666750"/>
                <a:gd name="connsiteX2" fmla="*/ 0 w 657225"/>
                <a:gd name="connsiteY2" fmla="*/ 666750 h 666750"/>
                <a:gd name="connsiteX3" fmla="*/ 657225 w 657225"/>
                <a:gd name="connsiteY3" fmla="*/ 666750 h 666750"/>
                <a:gd name="connsiteX4" fmla="*/ 657225 w 657225"/>
                <a:gd name="connsiteY4" fmla="*/ 609600 h 666750"/>
                <a:gd name="connsiteX5" fmla="*/ 57150 w 657225"/>
                <a:gd name="connsiteY5" fmla="*/ 609600 h 666750"/>
                <a:gd name="connsiteX6" fmla="*/ 57150 w 657225"/>
                <a:gd name="connsiteY6"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225" h="666750">
                  <a:moveTo>
                    <a:pt x="57150" y="0"/>
                  </a:moveTo>
                  <a:lnTo>
                    <a:pt x="0" y="0"/>
                  </a:lnTo>
                  <a:lnTo>
                    <a:pt x="0" y="666750"/>
                  </a:lnTo>
                  <a:lnTo>
                    <a:pt x="657225" y="666750"/>
                  </a:lnTo>
                  <a:lnTo>
                    <a:pt x="657225" y="609600"/>
                  </a:lnTo>
                  <a:lnTo>
                    <a:pt x="57150" y="609600"/>
                  </a:lnTo>
                  <a:lnTo>
                    <a:pt x="57150"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0" name="Freeform: Shape 129">
              <a:extLst>
                <a:ext uri="{FF2B5EF4-FFF2-40B4-BE49-F238E27FC236}">
                  <a16:creationId xmlns:a16="http://schemas.microsoft.com/office/drawing/2014/main" id="{1CC53D1A-3986-4F63-9F3C-ECB9A34F76D8}"/>
                </a:ext>
              </a:extLst>
            </p:cNvPr>
            <p:cNvSpPr/>
            <p:nvPr/>
          </p:nvSpPr>
          <p:spPr>
            <a:xfrm>
              <a:off x="5829300" y="3421800"/>
              <a:ext cx="142875" cy="552450"/>
            </a:xfrm>
            <a:custGeom>
              <a:avLst/>
              <a:gdLst>
                <a:gd name="connsiteX0" fmla="*/ 142875 w 142875"/>
                <a:gd name="connsiteY0" fmla="*/ 552450 h 552450"/>
                <a:gd name="connsiteX1" fmla="*/ 0 w 142875"/>
                <a:gd name="connsiteY1" fmla="*/ 552450 h 552450"/>
                <a:gd name="connsiteX2" fmla="*/ 0 w 142875"/>
                <a:gd name="connsiteY2" fmla="*/ 0 h 552450"/>
                <a:gd name="connsiteX3" fmla="*/ 142875 w 142875"/>
                <a:gd name="connsiteY3" fmla="*/ 0 h 552450"/>
              </a:gdLst>
              <a:ahLst/>
              <a:cxnLst>
                <a:cxn ang="0">
                  <a:pos x="connsiteX0" y="connsiteY0"/>
                </a:cxn>
                <a:cxn ang="0">
                  <a:pos x="connsiteX1" y="connsiteY1"/>
                </a:cxn>
                <a:cxn ang="0">
                  <a:pos x="connsiteX2" y="connsiteY2"/>
                </a:cxn>
                <a:cxn ang="0">
                  <a:pos x="connsiteX3" y="connsiteY3"/>
                </a:cxn>
              </a:cxnLst>
              <a:rect l="l" t="t" r="r" b="b"/>
              <a:pathLst>
                <a:path w="142875" h="552450">
                  <a:moveTo>
                    <a:pt x="142875" y="552450"/>
                  </a:moveTo>
                  <a:lnTo>
                    <a:pt x="0" y="552450"/>
                  </a:lnTo>
                  <a:lnTo>
                    <a:pt x="0" y="0"/>
                  </a:lnTo>
                  <a:lnTo>
                    <a:pt x="142875"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1" name="Freeform: Shape 130">
              <a:extLst>
                <a:ext uri="{FF2B5EF4-FFF2-40B4-BE49-F238E27FC236}">
                  <a16:creationId xmlns:a16="http://schemas.microsoft.com/office/drawing/2014/main" id="{C311BE16-BE7E-4A52-A84A-F5020C6E85B0}"/>
                </a:ext>
              </a:extLst>
            </p:cNvPr>
            <p:cNvSpPr/>
            <p:nvPr/>
          </p:nvSpPr>
          <p:spPr>
            <a:xfrm>
              <a:off x="5629275" y="3612300"/>
              <a:ext cx="142875" cy="361950"/>
            </a:xfrm>
            <a:custGeom>
              <a:avLst/>
              <a:gdLst>
                <a:gd name="connsiteX0" fmla="*/ 142875 w 142875"/>
                <a:gd name="connsiteY0" fmla="*/ 361950 h 361950"/>
                <a:gd name="connsiteX1" fmla="*/ 0 w 142875"/>
                <a:gd name="connsiteY1" fmla="*/ 361950 h 361950"/>
                <a:gd name="connsiteX2" fmla="*/ 0 w 142875"/>
                <a:gd name="connsiteY2" fmla="*/ 0 h 361950"/>
                <a:gd name="connsiteX3" fmla="*/ 142875 w 142875"/>
                <a:gd name="connsiteY3" fmla="*/ 0 h 361950"/>
              </a:gdLst>
              <a:ahLst/>
              <a:cxnLst>
                <a:cxn ang="0">
                  <a:pos x="connsiteX0" y="connsiteY0"/>
                </a:cxn>
                <a:cxn ang="0">
                  <a:pos x="connsiteX1" y="connsiteY1"/>
                </a:cxn>
                <a:cxn ang="0">
                  <a:pos x="connsiteX2" y="connsiteY2"/>
                </a:cxn>
                <a:cxn ang="0">
                  <a:pos x="connsiteX3" y="connsiteY3"/>
                </a:cxn>
              </a:cxnLst>
              <a:rect l="l" t="t" r="r" b="b"/>
              <a:pathLst>
                <a:path w="142875" h="361950">
                  <a:moveTo>
                    <a:pt x="142875" y="361950"/>
                  </a:moveTo>
                  <a:lnTo>
                    <a:pt x="0" y="361950"/>
                  </a:lnTo>
                  <a:lnTo>
                    <a:pt x="0" y="0"/>
                  </a:lnTo>
                  <a:lnTo>
                    <a:pt x="142875"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2" name="Freeform: Shape 131">
              <a:extLst>
                <a:ext uri="{FF2B5EF4-FFF2-40B4-BE49-F238E27FC236}">
                  <a16:creationId xmlns:a16="http://schemas.microsoft.com/office/drawing/2014/main" id="{3651CC6E-5809-4B92-9EC3-AB915F8AD3A4}"/>
                </a:ext>
              </a:extLst>
            </p:cNvPr>
            <p:cNvSpPr/>
            <p:nvPr/>
          </p:nvSpPr>
          <p:spPr>
            <a:xfrm>
              <a:off x="5429250" y="3783750"/>
              <a:ext cx="142875" cy="190500"/>
            </a:xfrm>
            <a:custGeom>
              <a:avLst/>
              <a:gdLst>
                <a:gd name="connsiteX0" fmla="*/ 142875 w 142875"/>
                <a:gd name="connsiteY0" fmla="*/ 190500 h 190500"/>
                <a:gd name="connsiteX1" fmla="*/ 0 w 142875"/>
                <a:gd name="connsiteY1" fmla="*/ 190500 h 190500"/>
                <a:gd name="connsiteX2" fmla="*/ 0 w 142875"/>
                <a:gd name="connsiteY2" fmla="*/ 0 h 190500"/>
                <a:gd name="connsiteX3" fmla="*/ 142875 w 142875"/>
                <a:gd name="connsiteY3" fmla="*/ 0 h 190500"/>
              </a:gdLst>
              <a:ahLst/>
              <a:cxnLst>
                <a:cxn ang="0">
                  <a:pos x="connsiteX0" y="connsiteY0"/>
                </a:cxn>
                <a:cxn ang="0">
                  <a:pos x="connsiteX1" y="connsiteY1"/>
                </a:cxn>
                <a:cxn ang="0">
                  <a:pos x="connsiteX2" y="connsiteY2"/>
                </a:cxn>
                <a:cxn ang="0">
                  <a:pos x="connsiteX3" y="connsiteY3"/>
                </a:cxn>
              </a:cxnLst>
              <a:rect l="l" t="t" r="r" b="b"/>
              <a:pathLst>
                <a:path w="142875" h="190500">
                  <a:moveTo>
                    <a:pt x="142875" y="190500"/>
                  </a:moveTo>
                  <a:lnTo>
                    <a:pt x="0" y="190500"/>
                  </a:lnTo>
                  <a:lnTo>
                    <a:pt x="0" y="0"/>
                  </a:lnTo>
                  <a:lnTo>
                    <a:pt x="142875"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3" name="Freeform: Shape 132">
              <a:extLst>
                <a:ext uri="{FF2B5EF4-FFF2-40B4-BE49-F238E27FC236}">
                  <a16:creationId xmlns:a16="http://schemas.microsoft.com/office/drawing/2014/main" id="{2A62EB0F-9B84-4589-B783-062D9252608E}"/>
                </a:ext>
              </a:extLst>
            </p:cNvPr>
            <p:cNvSpPr/>
            <p:nvPr/>
          </p:nvSpPr>
          <p:spPr>
            <a:xfrm>
              <a:off x="5425345" y="3421800"/>
              <a:ext cx="304800" cy="304800"/>
            </a:xfrm>
            <a:custGeom>
              <a:avLst/>
              <a:gdLst>
                <a:gd name="connsiteX0" fmla="*/ 308705 w 304800"/>
                <a:gd name="connsiteY0" fmla="*/ 130874 h 304800"/>
                <a:gd name="connsiteX1" fmla="*/ 308705 w 304800"/>
                <a:gd name="connsiteY1" fmla="*/ 0 h 304800"/>
                <a:gd name="connsiteX2" fmla="*/ 177832 w 304800"/>
                <a:gd name="connsiteY2" fmla="*/ 0 h 304800"/>
                <a:gd name="connsiteX3" fmla="*/ 229838 w 304800"/>
                <a:gd name="connsiteY3" fmla="*/ 52006 h 304800"/>
                <a:gd name="connsiteX4" fmla="*/ 0 w 304800"/>
                <a:gd name="connsiteY4" fmla="*/ 281845 h 304800"/>
                <a:gd name="connsiteX5" fmla="*/ 26860 w 304800"/>
                <a:gd name="connsiteY5" fmla="*/ 308705 h 304800"/>
                <a:gd name="connsiteX6" fmla="*/ 256699 w 304800"/>
                <a:gd name="connsiteY6" fmla="*/ 78962 h 304800"/>
                <a:gd name="connsiteX7" fmla="*/ 308705 w 304800"/>
                <a:gd name="connsiteY7" fmla="*/ 13087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304800">
                  <a:moveTo>
                    <a:pt x="308705" y="130874"/>
                  </a:moveTo>
                  <a:lnTo>
                    <a:pt x="308705" y="0"/>
                  </a:lnTo>
                  <a:lnTo>
                    <a:pt x="177832" y="0"/>
                  </a:lnTo>
                  <a:lnTo>
                    <a:pt x="229838" y="52006"/>
                  </a:lnTo>
                  <a:lnTo>
                    <a:pt x="0" y="281845"/>
                  </a:lnTo>
                  <a:lnTo>
                    <a:pt x="26860" y="308705"/>
                  </a:lnTo>
                  <a:lnTo>
                    <a:pt x="256699" y="78962"/>
                  </a:lnTo>
                  <a:lnTo>
                    <a:pt x="308705" y="130874"/>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grpSp>
        <p:nvGrpSpPr>
          <p:cNvPr id="134" name="Graphic 5" descr="Bullseye">
            <a:extLst>
              <a:ext uri="{FF2B5EF4-FFF2-40B4-BE49-F238E27FC236}">
                <a16:creationId xmlns:a16="http://schemas.microsoft.com/office/drawing/2014/main" id="{A57B6BBE-37E6-4370-9B9E-3B7600B3F99C}"/>
              </a:ext>
            </a:extLst>
          </p:cNvPr>
          <p:cNvGrpSpPr/>
          <p:nvPr/>
        </p:nvGrpSpPr>
        <p:grpSpPr>
          <a:xfrm>
            <a:off x="2812163" y="1512796"/>
            <a:ext cx="486448" cy="486448"/>
            <a:chOff x="2759925" y="2533575"/>
            <a:chExt cx="914400" cy="914400"/>
          </a:xfrm>
          <a:solidFill>
            <a:schemeClr val="tx1">
              <a:lumMod val="75000"/>
              <a:lumOff val="25000"/>
            </a:schemeClr>
          </a:solidFill>
        </p:grpSpPr>
        <p:sp>
          <p:nvSpPr>
            <p:cNvPr id="135" name="Freeform: Shape 134">
              <a:extLst>
                <a:ext uri="{FF2B5EF4-FFF2-40B4-BE49-F238E27FC236}">
                  <a16:creationId xmlns:a16="http://schemas.microsoft.com/office/drawing/2014/main" id="{AA647D12-348E-49DE-9941-5C01C0DA6CC9}"/>
                </a:ext>
              </a:extLst>
            </p:cNvPr>
            <p:cNvSpPr/>
            <p:nvPr/>
          </p:nvSpPr>
          <p:spPr>
            <a:xfrm>
              <a:off x="3106635" y="2614538"/>
              <a:ext cx="485775" cy="485775"/>
            </a:xfrm>
            <a:custGeom>
              <a:avLst/>
              <a:gdLst>
                <a:gd name="connsiteX0" fmla="*/ 401003 w 485775"/>
                <a:gd name="connsiteY0" fmla="*/ 85725 h 485775"/>
                <a:gd name="connsiteX1" fmla="*/ 391478 w 485775"/>
                <a:gd name="connsiteY1" fmla="*/ 0 h 485775"/>
                <a:gd name="connsiteX2" fmla="*/ 286703 w 485775"/>
                <a:gd name="connsiteY2" fmla="*/ 104775 h 485775"/>
                <a:gd name="connsiteX3" fmla="*/ 292417 w 485775"/>
                <a:gd name="connsiteY3" fmla="*/ 154305 h 485775"/>
                <a:gd name="connsiteX4" fmla="*/ 140017 w 485775"/>
                <a:gd name="connsiteY4" fmla="*/ 306705 h 485775"/>
                <a:gd name="connsiteX5" fmla="*/ 95250 w 485775"/>
                <a:gd name="connsiteY5" fmla="*/ 295275 h 485775"/>
                <a:gd name="connsiteX6" fmla="*/ 0 w 485775"/>
                <a:gd name="connsiteY6" fmla="*/ 390525 h 485775"/>
                <a:gd name="connsiteX7" fmla="*/ 95250 w 485775"/>
                <a:gd name="connsiteY7" fmla="*/ 485775 h 485775"/>
                <a:gd name="connsiteX8" fmla="*/ 190500 w 485775"/>
                <a:gd name="connsiteY8" fmla="*/ 390525 h 485775"/>
                <a:gd name="connsiteX9" fmla="*/ 180022 w 485775"/>
                <a:gd name="connsiteY9" fmla="*/ 346710 h 485775"/>
                <a:gd name="connsiteX10" fmla="*/ 332423 w 485775"/>
                <a:gd name="connsiteY10" fmla="*/ 194310 h 485775"/>
                <a:gd name="connsiteX11" fmla="*/ 381953 w 485775"/>
                <a:gd name="connsiteY11" fmla="*/ 200025 h 485775"/>
                <a:gd name="connsiteX12" fmla="*/ 486728 w 485775"/>
                <a:gd name="connsiteY12" fmla="*/ 95250 h 485775"/>
                <a:gd name="connsiteX13" fmla="*/ 401003 w 485775"/>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6" name="Freeform: Shape 135">
              <a:extLst>
                <a:ext uri="{FF2B5EF4-FFF2-40B4-BE49-F238E27FC236}">
                  <a16:creationId xmlns:a16="http://schemas.microsoft.com/office/drawing/2014/main" id="{39458251-4885-455A-BDC5-9EFB9B418854}"/>
                </a:ext>
              </a:extLst>
            </p:cNvPr>
            <p:cNvSpPr/>
            <p:nvPr/>
          </p:nvSpPr>
          <p:spPr>
            <a:xfrm>
              <a:off x="2840888" y="2643113"/>
              <a:ext cx="723900" cy="72390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37" name="Freeform: Shape 136">
              <a:extLst>
                <a:ext uri="{FF2B5EF4-FFF2-40B4-BE49-F238E27FC236}">
                  <a16:creationId xmlns:a16="http://schemas.microsoft.com/office/drawing/2014/main" id="{C3F42DC8-3CBE-4EC2-B943-4A0BEDCD84EA}"/>
                </a:ext>
              </a:extLst>
            </p:cNvPr>
            <p:cNvSpPr/>
            <p:nvPr/>
          </p:nvSpPr>
          <p:spPr>
            <a:xfrm>
              <a:off x="2974238" y="2776463"/>
              <a:ext cx="457200" cy="457200"/>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grpSp>
        <p:nvGrpSpPr>
          <p:cNvPr id="138" name="Graphic 7" descr="Stopwatch">
            <a:extLst>
              <a:ext uri="{FF2B5EF4-FFF2-40B4-BE49-F238E27FC236}">
                <a16:creationId xmlns:a16="http://schemas.microsoft.com/office/drawing/2014/main" id="{7C10901A-9311-4AAB-B444-DB8C267BD7E9}"/>
              </a:ext>
            </a:extLst>
          </p:cNvPr>
          <p:cNvGrpSpPr/>
          <p:nvPr/>
        </p:nvGrpSpPr>
        <p:grpSpPr>
          <a:xfrm>
            <a:off x="9653250" y="3185776"/>
            <a:ext cx="486448" cy="486448"/>
            <a:chOff x="8367675" y="2690775"/>
            <a:chExt cx="914400" cy="914400"/>
          </a:xfrm>
          <a:solidFill>
            <a:schemeClr val="tx1">
              <a:lumMod val="75000"/>
              <a:lumOff val="25000"/>
            </a:schemeClr>
          </a:solidFill>
        </p:grpSpPr>
        <p:sp>
          <p:nvSpPr>
            <p:cNvPr id="139" name="Freeform: Shape 138">
              <a:extLst>
                <a:ext uri="{FF2B5EF4-FFF2-40B4-BE49-F238E27FC236}">
                  <a16:creationId xmlns:a16="http://schemas.microsoft.com/office/drawing/2014/main" id="{C253C424-64C6-483A-9FD5-100AB36D8454}"/>
                </a:ext>
              </a:extLst>
            </p:cNvPr>
            <p:cNvSpPr/>
            <p:nvPr/>
          </p:nvSpPr>
          <p:spPr>
            <a:xfrm>
              <a:off x="8805825" y="2986050"/>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0" name="Freeform: Shape 139">
              <a:extLst>
                <a:ext uri="{FF2B5EF4-FFF2-40B4-BE49-F238E27FC236}">
                  <a16:creationId xmlns:a16="http://schemas.microsoft.com/office/drawing/2014/main" id="{01B07844-BD58-4196-B92E-FD7F716EBA33}"/>
                </a:ext>
              </a:extLst>
            </p:cNvPr>
            <p:cNvSpPr/>
            <p:nvPr/>
          </p:nvSpPr>
          <p:spPr>
            <a:xfrm>
              <a:off x="8805825" y="3367050"/>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1" name="Freeform: Shape 140">
              <a:extLst>
                <a:ext uri="{FF2B5EF4-FFF2-40B4-BE49-F238E27FC236}">
                  <a16:creationId xmlns:a16="http://schemas.microsoft.com/office/drawing/2014/main" id="{4FF07813-07A8-436E-B3D4-16825E9DAE13}"/>
                </a:ext>
              </a:extLst>
            </p:cNvPr>
            <p:cNvSpPr/>
            <p:nvPr/>
          </p:nvSpPr>
          <p:spPr>
            <a:xfrm>
              <a:off x="8996325" y="3167025"/>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2" name="Freeform: Shape 141">
              <a:extLst>
                <a:ext uri="{FF2B5EF4-FFF2-40B4-BE49-F238E27FC236}">
                  <a16:creationId xmlns:a16="http://schemas.microsoft.com/office/drawing/2014/main" id="{C525E203-53E8-4127-B9B0-C846C30A5CB4}"/>
                </a:ext>
              </a:extLst>
            </p:cNvPr>
            <p:cNvSpPr/>
            <p:nvPr/>
          </p:nvSpPr>
          <p:spPr>
            <a:xfrm>
              <a:off x="8615325" y="3167025"/>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3" name="Freeform: Shape 142">
              <a:extLst>
                <a:ext uri="{FF2B5EF4-FFF2-40B4-BE49-F238E27FC236}">
                  <a16:creationId xmlns:a16="http://schemas.microsoft.com/office/drawing/2014/main" id="{0D5D2CC8-1A54-4C31-A06B-56A211C1AFD0}"/>
                </a:ext>
              </a:extLst>
            </p:cNvPr>
            <p:cNvSpPr/>
            <p:nvPr/>
          </p:nvSpPr>
          <p:spPr>
            <a:xfrm>
              <a:off x="8805825" y="3052725"/>
              <a:ext cx="123825" cy="238125"/>
            </a:xfrm>
            <a:custGeom>
              <a:avLst/>
              <a:gdLst>
                <a:gd name="connsiteX0" fmla="*/ 38100 w 123825"/>
                <a:gd name="connsiteY0" fmla="*/ 0 h 238125"/>
                <a:gd name="connsiteX1" fmla="*/ 0 w 123825"/>
                <a:gd name="connsiteY1" fmla="*/ 0 h 238125"/>
                <a:gd name="connsiteX2" fmla="*/ 0 w 123825"/>
                <a:gd name="connsiteY2" fmla="*/ 133350 h 238125"/>
                <a:gd name="connsiteX3" fmla="*/ 5715 w 123825"/>
                <a:gd name="connsiteY3" fmla="*/ 146685 h 238125"/>
                <a:gd name="connsiteX4" fmla="*/ 100013 w 123825"/>
                <a:gd name="connsiteY4" fmla="*/ 240983 h 238125"/>
                <a:gd name="connsiteX5" fmla="*/ 126682 w 123825"/>
                <a:gd name="connsiteY5" fmla="*/ 214313 h 238125"/>
                <a:gd name="connsiteX6" fmla="*/ 38100 w 123825"/>
                <a:gd name="connsiteY6" fmla="*/ 125730 h 238125"/>
                <a:gd name="connsiteX7" fmla="*/ 38100 w 123825"/>
                <a:gd name="connsiteY7"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238125">
                  <a:moveTo>
                    <a:pt x="38100" y="0"/>
                  </a:moveTo>
                  <a:lnTo>
                    <a:pt x="0" y="0"/>
                  </a:lnTo>
                  <a:lnTo>
                    <a:pt x="0" y="133350"/>
                  </a:lnTo>
                  <a:cubicBezTo>
                    <a:pt x="0" y="138113"/>
                    <a:pt x="1905" y="142875"/>
                    <a:pt x="5715" y="146685"/>
                  </a:cubicBezTo>
                  <a:lnTo>
                    <a:pt x="100013" y="240983"/>
                  </a:lnTo>
                  <a:lnTo>
                    <a:pt x="126682" y="214313"/>
                  </a:lnTo>
                  <a:lnTo>
                    <a:pt x="38100" y="125730"/>
                  </a:lnTo>
                  <a:lnTo>
                    <a:pt x="38100"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4" name="Freeform: Shape 143">
              <a:extLst>
                <a:ext uri="{FF2B5EF4-FFF2-40B4-BE49-F238E27FC236}">
                  <a16:creationId xmlns:a16="http://schemas.microsoft.com/office/drawing/2014/main" id="{E9719144-CE47-45CC-82BE-B61191300BD0}"/>
                </a:ext>
              </a:extLst>
            </p:cNvPr>
            <p:cNvSpPr/>
            <p:nvPr/>
          </p:nvSpPr>
          <p:spPr>
            <a:xfrm>
              <a:off x="8501316" y="2776500"/>
              <a:ext cx="647700" cy="733425"/>
            </a:xfrm>
            <a:custGeom>
              <a:avLst/>
              <a:gdLst>
                <a:gd name="connsiteX0" fmla="*/ 323559 w 647700"/>
                <a:gd name="connsiteY0" fmla="*/ 685800 h 733425"/>
                <a:gd name="connsiteX1" fmla="*/ 56859 w 647700"/>
                <a:gd name="connsiteY1" fmla="*/ 419100 h 733425"/>
                <a:gd name="connsiteX2" fmla="*/ 323559 w 647700"/>
                <a:gd name="connsiteY2" fmla="*/ 152400 h 733425"/>
                <a:gd name="connsiteX3" fmla="*/ 590259 w 647700"/>
                <a:gd name="connsiteY3" fmla="*/ 419100 h 733425"/>
                <a:gd name="connsiteX4" fmla="*/ 323559 w 647700"/>
                <a:gd name="connsiteY4" fmla="*/ 685800 h 733425"/>
                <a:gd name="connsiteX5" fmla="*/ 323559 w 647700"/>
                <a:gd name="connsiteY5" fmla="*/ 685800 h 733425"/>
                <a:gd name="connsiteX6" fmla="*/ 549301 w 647700"/>
                <a:gd name="connsiteY6" fmla="*/ 186690 h 733425"/>
                <a:gd name="connsiteX7" fmla="*/ 577876 w 647700"/>
                <a:gd name="connsiteY7" fmla="*/ 158115 h 733425"/>
                <a:gd name="connsiteX8" fmla="*/ 576924 w 647700"/>
                <a:gd name="connsiteY8" fmla="*/ 118110 h 733425"/>
                <a:gd name="connsiteX9" fmla="*/ 536919 w 647700"/>
                <a:gd name="connsiteY9" fmla="*/ 117157 h 733425"/>
                <a:gd name="connsiteX10" fmla="*/ 504534 w 647700"/>
                <a:gd name="connsiteY10" fmla="*/ 150495 h 733425"/>
                <a:gd name="connsiteX11" fmla="*/ 352134 w 647700"/>
                <a:gd name="connsiteY11" fmla="*/ 97155 h 733425"/>
                <a:gd name="connsiteX12" fmla="*/ 352134 w 647700"/>
                <a:gd name="connsiteY12" fmla="*/ 57150 h 733425"/>
                <a:gd name="connsiteX13" fmla="*/ 437859 w 647700"/>
                <a:gd name="connsiteY13" fmla="*/ 57150 h 733425"/>
                <a:gd name="connsiteX14" fmla="*/ 437859 w 647700"/>
                <a:gd name="connsiteY14" fmla="*/ 0 h 733425"/>
                <a:gd name="connsiteX15" fmla="*/ 209259 w 647700"/>
                <a:gd name="connsiteY15" fmla="*/ 0 h 733425"/>
                <a:gd name="connsiteX16" fmla="*/ 209259 w 647700"/>
                <a:gd name="connsiteY16" fmla="*/ 57150 h 733425"/>
                <a:gd name="connsiteX17" fmla="*/ 294984 w 647700"/>
                <a:gd name="connsiteY17" fmla="*/ 57150 h 733425"/>
                <a:gd name="connsiteX18" fmla="*/ 294984 w 647700"/>
                <a:gd name="connsiteY18" fmla="*/ 96203 h 733425"/>
                <a:gd name="connsiteX19" fmla="*/ 2566 w 647700"/>
                <a:gd name="connsiteY19" fmla="*/ 378143 h 733425"/>
                <a:gd name="connsiteX20" fmla="*/ 215926 w 647700"/>
                <a:gd name="connsiteY20" fmla="*/ 723900 h 733425"/>
                <a:gd name="connsiteX21" fmla="*/ 599784 w 647700"/>
                <a:gd name="connsiteY21" fmla="*/ 589598 h 733425"/>
                <a:gd name="connsiteX22" fmla="*/ 549301 w 647700"/>
                <a:gd name="connsiteY22" fmla="*/ 186690 h 733425"/>
                <a:gd name="connsiteX23" fmla="*/ 549301 w 647700"/>
                <a:gd name="connsiteY23" fmla="*/ 18669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7700" h="733425">
                  <a:moveTo>
                    <a:pt x="323559" y="685800"/>
                  </a:moveTo>
                  <a:cubicBezTo>
                    <a:pt x="175921" y="685800"/>
                    <a:pt x="56859" y="566738"/>
                    <a:pt x="56859" y="419100"/>
                  </a:cubicBezTo>
                  <a:cubicBezTo>
                    <a:pt x="56859" y="271463"/>
                    <a:pt x="175921" y="152400"/>
                    <a:pt x="323559" y="152400"/>
                  </a:cubicBezTo>
                  <a:cubicBezTo>
                    <a:pt x="471196" y="152400"/>
                    <a:pt x="590259" y="271463"/>
                    <a:pt x="590259" y="419100"/>
                  </a:cubicBezTo>
                  <a:cubicBezTo>
                    <a:pt x="590259" y="566738"/>
                    <a:pt x="471196" y="685800"/>
                    <a:pt x="323559" y="685800"/>
                  </a:cubicBezTo>
                  <a:lnTo>
                    <a:pt x="323559" y="685800"/>
                  </a:lnTo>
                  <a:close/>
                  <a:moveTo>
                    <a:pt x="549301" y="186690"/>
                  </a:moveTo>
                  <a:lnTo>
                    <a:pt x="577876" y="158115"/>
                  </a:lnTo>
                  <a:cubicBezTo>
                    <a:pt x="588354" y="146685"/>
                    <a:pt x="588354" y="129540"/>
                    <a:pt x="576924" y="118110"/>
                  </a:cubicBezTo>
                  <a:cubicBezTo>
                    <a:pt x="566446" y="107632"/>
                    <a:pt x="548349" y="106680"/>
                    <a:pt x="536919" y="117157"/>
                  </a:cubicBezTo>
                  <a:lnTo>
                    <a:pt x="504534" y="150495"/>
                  </a:lnTo>
                  <a:cubicBezTo>
                    <a:pt x="458814" y="120015"/>
                    <a:pt x="406426" y="100965"/>
                    <a:pt x="352134" y="97155"/>
                  </a:cubicBezTo>
                  <a:lnTo>
                    <a:pt x="352134" y="57150"/>
                  </a:lnTo>
                  <a:lnTo>
                    <a:pt x="437859" y="57150"/>
                  </a:lnTo>
                  <a:lnTo>
                    <a:pt x="437859" y="0"/>
                  </a:lnTo>
                  <a:lnTo>
                    <a:pt x="209259" y="0"/>
                  </a:lnTo>
                  <a:lnTo>
                    <a:pt x="209259" y="57150"/>
                  </a:lnTo>
                  <a:lnTo>
                    <a:pt x="294984" y="57150"/>
                  </a:lnTo>
                  <a:lnTo>
                    <a:pt x="294984" y="96203"/>
                  </a:lnTo>
                  <a:cubicBezTo>
                    <a:pt x="143536" y="109538"/>
                    <a:pt x="21616" y="226695"/>
                    <a:pt x="2566" y="378143"/>
                  </a:cubicBezTo>
                  <a:cubicBezTo>
                    <a:pt x="-16484" y="529590"/>
                    <a:pt x="72099" y="673418"/>
                    <a:pt x="215926" y="723900"/>
                  </a:cubicBezTo>
                  <a:cubicBezTo>
                    <a:pt x="359754" y="774383"/>
                    <a:pt x="518821" y="719138"/>
                    <a:pt x="599784" y="589598"/>
                  </a:cubicBezTo>
                  <a:cubicBezTo>
                    <a:pt x="680746" y="460058"/>
                    <a:pt x="657886" y="292418"/>
                    <a:pt x="549301" y="186690"/>
                  </a:cubicBezTo>
                  <a:lnTo>
                    <a:pt x="549301" y="18669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grpSp>
        <p:nvGrpSpPr>
          <p:cNvPr id="145" name="Graphic 9" descr="Gears">
            <a:extLst>
              <a:ext uri="{FF2B5EF4-FFF2-40B4-BE49-F238E27FC236}">
                <a16:creationId xmlns:a16="http://schemas.microsoft.com/office/drawing/2014/main" id="{5E22F785-3BE9-4BF4-8D62-B58CADD74C48}"/>
              </a:ext>
            </a:extLst>
          </p:cNvPr>
          <p:cNvGrpSpPr/>
          <p:nvPr/>
        </p:nvGrpSpPr>
        <p:grpSpPr>
          <a:xfrm>
            <a:off x="2883103" y="4903417"/>
            <a:ext cx="329365" cy="395239"/>
            <a:chOff x="6996323" y="4502888"/>
            <a:chExt cx="619125" cy="742950"/>
          </a:xfrm>
          <a:solidFill>
            <a:schemeClr val="tx1">
              <a:lumMod val="75000"/>
              <a:lumOff val="25000"/>
            </a:schemeClr>
          </a:solidFill>
        </p:grpSpPr>
        <p:sp>
          <p:nvSpPr>
            <p:cNvPr id="146" name="Freeform: Shape 145">
              <a:extLst>
                <a:ext uri="{FF2B5EF4-FFF2-40B4-BE49-F238E27FC236}">
                  <a16:creationId xmlns:a16="http://schemas.microsoft.com/office/drawing/2014/main" id="{E529147C-476C-4E4B-8F37-B7D3AB1D5345}"/>
                </a:ext>
              </a:extLst>
            </p:cNvPr>
            <p:cNvSpPr/>
            <p:nvPr/>
          </p:nvSpPr>
          <p:spPr>
            <a:xfrm>
              <a:off x="7211588" y="4502888"/>
              <a:ext cx="400050" cy="400050"/>
            </a:xfrm>
            <a:custGeom>
              <a:avLst/>
              <a:gdLst>
                <a:gd name="connsiteX0" fmla="*/ 202883 w 400050"/>
                <a:gd name="connsiteY0" fmla="*/ 274320 h 400050"/>
                <a:gd name="connsiteX1" fmla="*/ 131445 w 400050"/>
                <a:gd name="connsiteY1" fmla="*/ 202883 h 400050"/>
                <a:gd name="connsiteX2" fmla="*/ 202883 w 400050"/>
                <a:gd name="connsiteY2" fmla="*/ 131445 h 400050"/>
                <a:gd name="connsiteX3" fmla="*/ 274320 w 400050"/>
                <a:gd name="connsiteY3" fmla="*/ 202883 h 400050"/>
                <a:gd name="connsiteX4" fmla="*/ 202883 w 400050"/>
                <a:gd name="connsiteY4" fmla="*/ 274320 h 400050"/>
                <a:gd name="connsiteX5" fmla="*/ 363855 w 400050"/>
                <a:gd name="connsiteY5" fmla="*/ 158115 h 400050"/>
                <a:gd name="connsiteX6" fmla="*/ 348615 w 400050"/>
                <a:gd name="connsiteY6" fmla="*/ 120968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1910 w 400050"/>
                <a:gd name="connsiteY16" fmla="*/ 76200 h 400050"/>
                <a:gd name="connsiteX17" fmla="*/ 57150 w 400050"/>
                <a:gd name="connsiteY17" fmla="*/ 120968 h 400050"/>
                <a:gd name="connsiteX18" fmla="*/ 41910 w 400050"/>
                <a:gd name="connsiteY18" fmla="*/ 158115 h 400050"/>
                <a:gd name="connsiteX19" fmla="*/ 0 w 400050"/>
                <a:gd name="connsiteY19" fmla="*/ 179070 h 400050"/>
                <a:gd name="connsiteX20" fmla="*/ 0 w 400050"/>
                <a:gd name="connsiteY20" fmla="*/ 226695 h 400050"/>
                <a:gd name="connsiteX21" fmla="*/ 41910 w 400050"/>
                <a:gd name="connsiteY21" fmla="*/ 247650 h 400050"/>
                <a:gd name="connsiteX22" fmla="*/ 57150 w 400050"/>
                <a:gd name="connsiteY22" fmla="*/ 284798 h 400050"/>
                <a:gd name="connsiteX23" fmla="*/ 41910 w 400050"/>
                <a:gd name="connsiteY23" fmla="*/ 329565 h 400050"/>
                <a:gd name="connsiteX24" fmla="*/ 75248 w 400050"/>
                <a:gd name="connsiteY24" fmla="*/ 362903 h 400050"/>
                <a:gd name="connsiteX25" fmla="*/ 120015 w 400050"/>
                <a:gd name="connsiteY25" fmla="*/ 347663 h 400050"/>
                <a:gd name="connsiteX26" fmla="*/ 157163 w 400050"/>
                <a:gd name="connsiteY26" fmla="*/ 362903 h 400050"/>
                <a:gd name="connsiteX27" fmla="*/ 178118 w 400050"/>
                <a:gd name="connsiteY27" fmla="*/ 404813 h 400050"/>
                <a:gd name="connsiteX28" fmla="*/ 225743 w 400050"/>
                <a:gd name="connsiteY28" fmla="*/ 404813 h 400050"/>
                <a:gd name="connsiteX29" fmla="*/ 246698 w 400050"/>
                <a:gd name="connsiteY29" fmla="*/ 362903 h 400050"/>
                <a:gd name="connsiteX30" fmla="*/ 283845 w 400050"/>
                <a:gd name="connsiteY30" fmla="*/ 347663 h 400050"/>
                <a:gd name="connsiteX31" fmla="*/ 328613 w 400050"/>
                <a:gd name="connsiteY31" fmla="*/ 362903 h 400050"/>
                <a:gd name="connsiteX32" fmla="*/ 362903 w 400050"/>
                <a:gd name="connsiteY32" fmla="*/ 329565 h 400050"/>
                <a:gd name="connsiteX33" fmla="*/ 347663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400050">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47" name="Freeform: Shape 146">
              <a:extLst>
                <a:ext uri="{FF2B5EF4-FFF2-40B4-BE49-F238E27FC236}">
                  <a16:creationId xmlns:a16="http://schemas.microsoft.com/office/drawing/2014/main" id="{F198D6A3-91A7-4065-92C9-2DF7565531E5}"/>
                </a:ext>
              </a:extLst>
            </p:cNvPr>
            <p:cNvSpPr/>
            <p:nvPr/>
          </p:nvSpPr>
          <p:spPr>
            <a:xfrm>
              <a:off x="6996323" y="4849598"/>
              <a:ext cx="400050" cy="400050"/>
            </a:xfrm>
            <a:custGeom>
              <a:avLst/>
              <a:gdLst>
                <a:gd name="connsiteX0" fmla="*/ 202883 w 400050"/>
                <a:gd name="connsiteY0" fmla="*/ 274320 h 400050"/>
                <a:gd name="connsiteX1" fmla="*/ 131445 w 400050"/>
                <a:gd name="connsiteY1" fmla="*/ 202882 h 400050"/>
                <a:gd name="connsiteX2" fmla="*/ 202883 w 400050"/>
                <a:gd name="connsiteY2" fmla="*/ 131445 h 400050"/>
                <a:gd name="connsiteX3" fmla="*/ 274320 w 400050"/>
                <a:gd name="connsiteY3" fmla="*/ 202882 h 400050"/>
                <a:gd name="connsiteX4" fmla="*/ 202883 w 400050"/>
                <a:gd name="connsiteY4" fmla="*/ 274320 h 400050"/>
                <a:gd name="connsiteX5" fmla="*/ 202883 w 400050"/>
                <a:gd name="connsiteY5" fmla="*/ 274320 h 400050"/>
                <a:gd name="connsiteX6" fmla="*/ 348615 w 400050"/>
                <a:gd name="connsiteY6" fmla="*/ 120967 h 400050"/>
                <a:gd name="connsiteX7" fmla="*/ 363855 w 400050"/>
                <a:gd name="connsiteY7" fmla="*/ 76200 h 400050"/>
                <a:gd name="connsiteX8" fmla="*/ 329565 w 400050"/>
                <a:gd name="connsiteY8" fmla="*/ 41910 h 400050"/>
                <a:gd name="connsiteX9" fmla="*/ 284798 w 400050"/>
                <a:gd name="connsiteY9" fmla="*/ 57150 h 400050"/>
                <a:gd name="connsiteX10" fmla="*/ 247650 w 400050"/>
                <a:gd name="connsiteY10" fmla="*/ 41910 h 400050"/>
                <a:gd name="connsiteX11" fmla="*/ 226695 w 400050"/>
                <a:gd name="connsiteY11" fmla="*/ 0 h 400050"/>
                <a:gd name="connsiteX12" fmla="*/ 179070 w 400050"/>
                <a:gd name="connsiteY12" fmla="*/ 0 h 400050"/>
                <a:gd name="connsiteX13" fmla="*/ 158115 w 400050"/>
                <a:gd name="connsiteY13" fmla="*/ 41910 h 400050"/>
                <a:gd name="connsiteX14" fmla="*/ 120968 w 400050"/>
                <a:gd name="connsiteY14" fmla="*/ 57150 h 400050"/>
                <a:gd name="connsiteX15" fmla="*/ 76200 w 400050"/>
                <a:gd name="connsiteY15" fmla="*/ 41910 h 400050"/>
                <a:gd name="connsiteX16" fmla="*/ 42863 w 400050"/>
                <a:gd name="connsiteY16" fmla="*/ 75247 h 400050"/>
                <a:gd name="connsiteX17" fmla="*/ 57150 w 400050"/>
                <a:gd name="connsiteY17" fmla="*/ 120015 h 400050"/>
                <a:gd name="connsiteX18" fmla="*/ 41910 w 400050"/>
                <a:gd name="connsiteY18" fmla="*/ 157163 h 400050"/>
                <a:gd name="connsiteX19" fmla="*/ 0 w 400050"/>
                <a:gd name="connsiteY19" fmla="*/ 178117 h 400050"/>
                <a:gd name="connsiteX20" fmla="*/ 0 w 400050"/>
                <a:gd name="connsiteY20" fmla="*/ 225742 h 400050"/>
                <a:gd name="connsiteX21" fmla="*/ 41910 w 400050"/>
                <a:gd name="connsiteY21" fmla="*/ 246698 h 400050"/>
                <a:gd name="connsiteX22" fmla="*/ 57150 w 400050"/>
                <a:gd name="connsiteY22" fmla="*/ 283845 h 400050"/>
                <a:gd name="connsiteX23" fmla="*/ 42863 w 400050"/>
                <a:gd name="connsiteY23" fmla="*/ 328613 h 400050"/>
                <a:gd name="connsiteX24" fmla="*/ 76200 w 400050"/>
                <a:gd name="connsiteY24" fmla="*/ 361950 h 400050"/>
                <a:gd name="connsiteX25" fmla="*/ 120968 w 400050"/>
                <a:gd name="connsiteY25" fmla="*/ 347663 h 400050"/>
                <a:gd name="connsiteX26" fmla="*/ 158115 w 400050"/>
                <a:gd name="connsiteY26" fmla="*/ 362903 h 400050"/>
                <a:gd name="connsiteX27" fmla="*/ 179070 w 400050"/>
                <a:gd name="connsiteY27" fmla="*/ 404813 h 400050"/>
                <a:gd name="connsiteX28" fmla="*/ 226695 w 400050"/>
                <a:gd name="connsiteY28" fmla="*/ 404813 h 400050"/>
                <a:gd name="connsiteX29" fmla="*/ 247650 w 400050"/>
                <a:gd name="connsiteY29" fmla="*/ 362903 h 400050"/>
                <a:gd name="connsiteX30" fmla="*/ 284798 w 400050"/>
                <a:gd name="connsiteY30" fmla="*/ 347663 h 400050"/>
                <a:gd name="connsiteX31" fmla="*/ 329565 w 400050"/>
                <a:gd name="connsiteY31" fmla="*/ 362903 h 400050"/>
                <a:gd name="connsiteX32" fmla="*/ 362903 w 400050"/>
                <a:gd name="connsiteY32" fmla="*/ 328613 h 400050"/>
                <a:gd name="connsiteX33" fmla="*/ 348615 w 400050"/>
                <a:gd name="connsiteY33" fmla="*/ 284798 h 400050"/>
                <a:gd name="connsiteX34" fmla="*/ 363855 w 400050"/>
                <a:gd name="connsiteY34" fmla="*/ 247650 h 400050"/>
                <a:gd name="connsiteX35" fmla="*/ 405765 w 400050"/>
                <a:gd name="connsiteY35" fmla="*/ 226695 h 400050"/>
                <a:gd name="connsiteX36" fmla="*/ 405765 w 400050"/>
                <a:gd name="connsiteY36" fmla="*/ 179070 h 400050"/>
                <a:gd name="connsiteX37" fmla="*/ 363855 w 400050"/>
                <a:gd name="connsiteY37" fmla="*/ 158115 h 400050"/>
                <a:gd name="connsiteX38" fmla="*/ 348615 w 400050"/>
                <a:gd name="connsiteY38" fmla="*/ 120967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0050" h="400050">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grpSp>
        <p:nvGrpSpPr>
          <p:cNvPr id="148" name="Graphic 11" descr="Lightbulb">
            <a:extLst>
              <a:ext uri="{FF2B5EF4-FFF2-40B4-BE49-F238E27FC236}">
                <a16:creationId xmlns:a16="http://schemas.microsoft.com/office/drawing/2014/main" id="{6452BE65-7E62-45B6-96F2-973761235685}"/>
              </a:ext>
            </a:extLst>
          </p:cNvPr>
          <p:cNvGrpSpPr/>
          <p:nvPr/>
        </p:nvGrpSpPr>
        <p:grpSpPr>
          <a:xfrm>
            <a:off x="8897055" y="1512796"/>
            <a:ext cx="486448" cy="486448"/>
            <a:chOff x="6849638" y="1926375"/>
            <a:chExt cx="914400" cy="914400"/>
          </a:xfrm>
          <a:solidFill>
            <a:schemeClr val="tx1">
              <a:lumMod val="75000"/>
              <a:lumOff val="25000"/>
            </a:schemeClr>
          </a:solidFill>
        </p:grpSpPr>
        <p:sp>
          <p:nvSpPr>
            <p:cNvPr id="149" name="Freeform: Shape 148">
              <a:extLst>
                <a:ext uri="{FF2B5EF4-FFF2-40B4-BE49-F238E27FC236}">
                  <a16:creationId xmlns:a16="http://schemas.microsoft.com/office/drawing/2014/main" id="{A3E67BB8-DC59-4154-A51A-655C088B99A9}"/>
                </a:ext>
              </a:extLst>
            </p:cNvPr>
            <p:cNvSpPr/>
            <p:nvPr/>
          </p:nvSpPr>
          <p:spPr>
            <a:xfrm>
              <a:off x="7183013" y="2535975"/>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0" name="Freeform: Shape 149">
              <a:extLst>
                <a:ext uri="{FF2B5EF4-FFF2-40B4-BE49-F238E27FC236}">
                  <a16:creationId xmlns:a16="http://schemas.microsoft.com/office/drawing/2014/main" id="{4A50B438-16FD-491C-A656-43954B36D1A2}"/>
                </a:ext>
              </a:extLst>
            </p:cNvPr>
            <p:cNvSpPr/>
            <p:nvPr/>
          </p:nvSpPr>
          <p:spPr>
            <a:xfrm>
              <a:off x="7183013" y="2631225"/>
              <a:ext cx="247650" cy="57150"/>
            </a:xfrm>
            <a:custGeom>
              <a:avLst/>
              <a:gdLst>
                <a:gd name="connsiteX0" fmla="*/ 28575 w 247650"/>
                <a:gd name="connsiteY0" fmla="*/ 0 h 57150"/>
                <a:gd name="connsiteX1" fmla="*/ 219075 w 247650"/>
                <a:gd name="connsiteY1" fmla="*/ 0 h 57150"/>
                <a:gd name="connsiteX2" fmla="*/ 247650 w 247650"/>
                <a:gd name="connsiteY2" fmla="*/ 28575 h 57150"/>
                <a:gd name="connsiteX3" fmla="*/ 219075 w 247650"/>
                <a:gd name="connsiteY3" fmla="*/ 57150 h 57150"/>
                <a:gd name="connsiteX4" fmla="*/ 28575 w 247650"/>
                <a:gd name="connsiteY4" fmla="*/ 57150 h 57150"/>
                <a:gd name="connsiteX5" fmla="*/ 0 w 247650"/>
                <a:gd name="connsiteY5" fmla="*/ 28575 h 57150"/>
                <a:gd name="connsiteX6" fmla="*/ 28575 w 2476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57150">
                  <a:moveTo>
                    <a:pt x="28575" y="0"/>
                  </a:moveTo>
                  <a:lnTo>
                    <a:pt x="219075" y="0"/>
                  </a:lnTo>
                  <a:cubicBezTo>
                    <a:pt x="235268" y="0"/>
                    <a:pt x="247650" y="12383"/>
                    <a:pt x="247650" y="28575"/>
                  </a:cubicBezTo>
                  <a:cubicBezTo>
                    <a:pt x="247650" y="44767"/>
                    <a:pt x="235268" y="57150"/>
                    <a:pt x="219075" y="57150"/>
                  </a:cubicBezTo>
                  <a:lnTo>
                    <a:pt x="28575" y="57150"/>
                  </a:lnTo>
                  <a:cubicBezTo>
                    <a:pt x="12382" y="57150"/>
                    <a:pt x="0" y="44767"/>
                    <a:pt x="0" y="28575"/>
                  </a:cubicBezTo>
                  <a:cubicBezTo>
                    <a:pt x="0" y="12383"/>
                    <a:pt x="12382" y="0"/>
                    <a:pt x="28575" y="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1" name="Freeform: Shape 150">
              <a:extLst>
                <a:ext uri="{FF2B5EF4-FFF2-40B4-BE49-F238E27FC236}">
                  <a16:creationId xmlns:a16="http://schemas.microsoft.com/office/drawing/2014/main" id="{3CD9268D-CDDD-4F0A-BA97-58160E0B9658}"/>
                </a:ext>
              </a:extLst>
            </p:cNvPr>
            <p:cNvSpPr/>
            <p:nvPr/>
          </p:nvSpPr>
          <p:spPr>
            <a:xfrm>
              <a:off x="7244926" y="2726475"/>
              <a:ext cx="123825" cy="57150"/>
            </a:xfrm>
            <a:custGeom>
              <a:avLst/>
              <a:gdLst>
                <a:gd name="connsiteX0" fmla="*/ 0 w 123825"/>
                <a:gd name="connsiteY0" fmla="*/ 0 h 57150"/>
                <a:gd name="connsiteX1" fmla="*/ 61913 w 123825"/>
                <a:gd name="connsiteY1" fmla="*/ 57150 h 57150"/>
                <a:gd name="connsiteX2" fmla="*/ 123825 w 123825"/>
                <a:gd name="connsiteY2" fmla="*/ 0 h 57150"/>
                <a:gd name="connsiteX3" fmla="*/ 0 w 123825"/>
                <a:gd name="connsiteY3" fmla="*/ 0 h 57150"/>
              </a:gdLst>
              <a:ahLst/>
              <a:cxnLst>
                <a:cxn ang="0">
                  <a:pos x="connsiteX0" y="connsiteY0"/>
                </a:cxn>
                <a:cxn ang="0">
                  <a:pos x="connsiteX1" y="connsiteY1"/>
                </a:cxn>
                <a:cxn ang="0">
                  <a:pos x="connsiteX2" y="connsiteY2"/>
                </a:cxn>
                <a:cxn ang="0">
                  <a:pos x="connsiteX3" y="connsiteY3"/>
                </a:cxn>
              </a:cxnLst>
              <a:rect l="l" t="t" r="r" b="b"/>
              <a:pathLst>
                <a:path w="123825" h="57150">
                  <a:moveTo>
                    <a:pt x="0" y="0"/>
                  </a:moveTo>
                  <a:cubicBezTo>
                    <a:pt x="2857" y="32385"/>
                    <a:pt x="29527" y="57150"/>
                    <a:pt x="61913" y="57150"/>
                  </a:cubicBezTo>
                  <a:cubicBezTo>
                    <a:pt x="94298" y="57150"/>
                    <a:pt x="120968" y="32385"/>
                    <a:pt x="123825" y="0"/>
                  </a:cubicBezTo>
                  <a:lnTo>
                    <a:pt x="0" y="0"/>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2" name="Freeform: Shape 151">
              <a:extLst>
                <a:ext uri="{FF2B5EF4-FFF2-40B4-BE49-F238E27FC236}">
                  <a16:creationId xmlns:a16="http://schemas.microsoft.com/office/drawing/2014/main" id="{9AD03D86-183B-4724-81F0-4629A96710F1}"/>
                </a:ext>
              </a:extLst>
            </p:cNvPr>
            <p:cNvSpPr/>
            <p:nvPr/>
          </p:nvSpPr>
          <p:spPr>
            <a:xfrm>
              <a:off x="7059188" y="1983525"/>
              <a:ext cx="495300" cy="514350"/>
            </a:xfrm>
            <a:custGeom>
              <a:avLst/>
              <a:gdLst>
                <a:gd name="connsiteX0" fmla="*/ 247650 w 495300"/>
                <a:gd name="connsiteY0" fmla="*/ 0 h 514350"/>
                <a:gd name="connsiteX1" fmla="*/ 247650 w 495300"/>
                <a:gd name="connsiteY1" fmla="*/ 0 h 514350"/>
                <a:gd name="connsiteX2" fmla="*/ 247650 w 495300"/>
                <a:gd name="connsiteY2" fmla="*/ 0 h 514350"/>
                <a:gd name="connsiteX3" fmla="*/ 0 w 495300"/>
                <a:gd name="connsiteY3" fmla="*/ 244793 h 514350"/>
                <a:gd name="connsiteX4" fmla="*/ 0 w 495300"/>
                <a:gd name="connsiteY4" fmla="*/ 253365 h 514350"/>
                <a:gd name="connsiteX5" fmla="*/ 17145 w 495300"/>
                <a:gd name="connsiteY5" fmla="*/ 339090 h 514350"/>
                <a:gd name="connsiteX6" fmla="*/ 60007 w 495300"/>
                <a:gd name="connsiteY6" fmla="*/ 409575 h 514350"/>
                <a:gd name="connsiteX7" fmla="*/ 118110 w 495300"/>
                <a:gd name="connsiteY7" fmla="*/ 503873 h 514350"/>
                <a:gd name="connsiteX8" fmla="*/ 135255 w 495300"/>
                <a:gd name="connsiteY8" fmla="*/ 514350 h 514350"/>
                <a:gd name="connsiteX9" fmla="*/ 360045 w 495300"/>
                <a:gd name="connsiteY9" fmla="*/ 514350 h 514350"/>
                <a:gd name="connsiteX10" fmla="*/ 377190 w 495300"/>
                <a:gd name="connsiteY10" fmla="*/ 503873 h 514350"/>
                <a:gd name="connsiteX11" fmla="*/ 435292 w 495300"/>
                <a:gd name="connsiteY11" fmla="*/ 409575 h 514350"/>
                <a:gd name="connsiteX12" fmla="*/ 478155 w 495300"/>
                <a:gd name="connsiteY12" fmla="*/ 339090 h 514350"/>
                <a:gd name="connsiteX13" fmla="*/ 495300 w 495300"/>
                <a:gd name="connsiteY13" fmla="*/ 253365 h 514350"/>
                <a:gd name="connsiteX14" fmla="*/ 495300 w 495300"/>
                <a:gd name="connsiteY14" fmla="*/ 244793 h 514350"/>
                <a:gd name="connsiteX15" fmla="*/ 247650 w 495300"/>
                <a:gd name="connsiteY15" fmla="*/ 0 h 514350"/>
                <a:gd name="connsiteX16" fmla="*/ 438150 w 495300"/>
                <a:gd name="connsiteY16" fmla="*/ 252413 h 514350"/>
                <a:gd name="connsiteX17" fmla="*/ 424815 w 495300"/>
                <a:gd name="connsiteY17" fmla="*/ 319088 h 514350"/>
                <a:gd name="connsiteX18" fmla="*/ 392430 w 495300"/>
                <a:gd name="connsiteY18" fmla="*/ 371475 h 514350"/>
                <a:gd name="connsiteX19" fmla="*/ 337185 w 495300"/>
                <a:gd name="connsiteY19" fmla="*/ 457200 h 514350"/>
                <a:gd name="connsiteX20" fmla="*/ 247650 w 495300"/>
                <a:gd name="connsiteY20" fmla="*/ 457200 h 514350"/>
                <a:gd name="connsiteX21" fmla="*/ 159068 w 495300"/>
                <a:gd name="connsiteY21" fmla="*/ 457200 h 514350"/>
                <a:gd name="connsiteX22" fmla="*/ 103823 w 495300"/>
                <a:gd name="connsiteY22" fmla="*/ 371475 h 514350"/>
                <a:gd name="connsiteX23" fmla="*/ 71438 w 495300"/>
                <a:gd name="connsiteY23" fmla="*/ 319088 h 514350"/>
                <a:gd name="connsiteX24" fmla="*/ 58103 w 495300"/>
                <a:gd name="connsiteY24" fmla="*/ 252413 h 514350"/>
                <a:gd name="connsiteX25" fmla="*/ 58103 w 495300"/>
                <a:gd name="connsiteY25" fmla="*/ 244793 h 514350"/>
                <a:gd name="connsiteX26" fmla="*/ 248602 w 495300"/>
                <a:gd name="connsiteY26" fmla="*/ 56197 h 514350"/>
                <a:gd name="connsiteX27" fmla="*/ 248602 w 495300"/>
                <a:gd name="connsiteY27" fmla="*/ 56197 h 514350"/>
                <a:gd name="connsiteX28" fmla="*/ 248602 w 495300"/>
                <a:gd name="connsiteY28" fmla="*/ 56197 h 514350"/>
                <a:gd name="connsiteX29" fmla="*/ 248602 w 495300"/>
                <a:gd name="connsiteY29" fmla="*/ 56197 h 514350"/>
                <a:gd name="connsiteX30" fmla="*/ 248602 w 495300"/>
                <a:gd name="connsiteY30" fmla="*/ 56197 h 514350"/>
                <a:gd name="connsiteX31" fmla="*/ 248602 w 495300"/>
                <a:gd name="connsiteY31" fmla="*/ 56197 h 514350"/>
                <a:gd name="connsiteX32" fmla="*/ 248602 w 495300"/>
                <a:gd name="connsiteY32" fmla="*/ 56197 h 514350"/>
                <a:gd name="connsiteX33" fmla="*/ 439103 w 495300"/>
                <a:gd name="connsiteY33" fmla="*/ 244793 h 514350"/>
                <a:gd name="connsiteX34" fmla="*/ 439103 w 495300"/>
                <a:gd name="connsiteY34" fmla="*/ 252413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95300" h="514350">
                  <a:moveTo>
                    <a:pt x="247650" y="0"/>
                  </a:moveTo>
                  <a:cubicBezTo>
                    <a:pt x="247650" y="0"/>
                    <a:pt x="247650" y="0"/>
                    <a:pt x="247650" y="0"/>
                  </a:cubicBezTo>
                  <a:cubicBezTo>
                    <a:pt x="247650" y="0"/>
                    <a:pt x="247650" y="0"/>
                    <a:pt x="247650" y="0"/>
                  </a:cubicBezTo>
                  <a:cubicBezTo>
                    <a:pt x="112395" y="952"/>
                    <a:pt x="2857" y="109538"/>
                    <a:pt x="0" y="244793"/>
                  </a:cubicBezTo>
                  <a:lnTo>
                    <a:pt x="0" y="253365"/>
                  </a:lnTo>
                  <a:cubicBezTo>
                    <a:pt x="953" y="282893"/>
                    <a:pt x="6668" y="311468"/>
                    <a:pt x="17145" y="339090"/>
                  </a:cubicBezTo>
                  <a:cubicBezTo>
                    <a:pt x="27622" y="364808"/>
                    <a:pt x="41910" y="388620"/>
                    <a:pt x="60007" y="409575"/>
                  </a:cubicBezTo>
                  <a:cubicBezTo>
                    <a:pt x="82868" y="434340"/>
                    <a:pt x="107632" y="482918"/>
                    <a:pt x="118110" y="503873"/>
                  </a:cubicBezTo>
                  <a:cubicBezTo>
                    <a:pt x="120968" y="510540"/>
                    <a:pt x="127635" y="514350"/>
                    <a:pt x="135255" y="514350"/>
                  </a:cubicBezTo>
                  <a:lnTo>
                    <a:pt x="360045" y="514350"/>
                  </a:lnTo>
                  <a:cubicBezTo>
                    <a:pt x="367665" y="514350"/>
                    <a:pt x="374333" y="510540"/>
                    <a:pt x="377190" y="503873"/>
                  </a:cubicBezTo>
                  <a:cubicBezTo>
                    <a:pt x="387668" y="482918"/>
                    <a:pt x="412433" y="434340"/>
                    <a:pt x="435292" y="409575"/>
                  </a:cubicBezTo>
                  <a:cubicBezTo>
                    <a:pt x="453390" y="388620"/>
                    <a:pt x="468630" y="364808"/>
                    <a:pt x="478155" y="339090"/>
                  </a:cubicBezTo>
                  <a:cubicBezTo>
                    <a:pt x="488633" y="311468"/>
                    <a:pt x="494348" y="282893"/>
                    <a:pt x="495300" y="253365"/>
                  </a:cubicBezTo>
                  <a:lnTo>
                    <a:pt x="495300" y="244793"/>
                  </a:lnTo>
                  <a:cubicBezTo>
                    <a:pt x="492442" y="109538"/>
                    <a:pt x="382905" y="952"/>
                    <a:pt x="247650" y="0"/>
                  </a:cubicBezTo>
                  <a:close/>
                  <a:moveTo>
                    <a:pt x="438150" y="252413"/>
                  </a:moveTo>
                  <a:cubicBezTo>
                    <a:pt x="437198" y="275273"/>
                    <a:pt x="432435" y="298133"/>
                    <a:pt x="424815" y="319088"/>
                  </a:cubicBezTo>
                  <a:cubicBezTo>
                    <a:pt x="417195" y="338138"/>
                    <a:pt x="406717" y="356235"/>
                    <a:pt x="392430" y="371475"/>
                  </a:cubicBezTo>
                  <a:cubicBezTo>
                    <a:pt x="370523" y="398145"/>
                    <a:pt x="351473" y="426720"/>
                    <a:pt x="337185" y="457200"/>
                  </a:cubicBezTo>
                  <a:lnTo>
                    <a:pt x="247650" y="457200"/>
                  </a:lnTo>
                  <a:lnTo>
                    <a:pt x="159068" y="457200"/>
                  </a:lnTo>
                  <a:cubicBezTo>
                    <a:pt x="143827" y="426720"/>
                    <a:pt x="124777" y="398145"/>
                    <a:pt x="103823" y="371475"/>
                  </a:cubicBezTo>
                  <a:cubicBezTo>
                    <a:pt x="90488" y="356235"/>
                    <a:pt x="79057" y="338138"/>
                    <a:pt x="71438" y="319088"/>
                  </a:cubicBezTo>
                  <a:cubicBezTo>
                    <a:pt x="62865" y="298133"/>
                    <a:pt x="59055" y="275273"/>
                    <a:pt x="58103" y="252413"/>
                  </a:cubicBezTo>
                  <a:lnTo>
                    <a:pt x="58103" y="244793"/>
                  </a:lnTo>
                  <a:cubicBezTo>
                    <a:pt x="60007" y="140970"/>
                    <a:pt x="144780" y="57150"/>
                    <a:pt x="248602" y="56197"/>
                  </a:cubicBezTo>
                  <a:lnTo>
                    <a:pt x="248602" y="56197"/>
                  </a:lnTo>
                  <a:lnTo>
                    <a:pt x="248602" y="56197"/>
                  </a:lnTo>
                  <a:cubicBezTo>
                    <a:pt x="248602" y="56197"/>
                    <a:pt x="248602" y="56197"/>
                    <a:pt x="248602" y="56197"/>
                  </a:cubicBezTo>
                  <a:cubicBezTo>
                    <a:pt x="248602" y="56197"/>
                    <a:pt x="248602" y="56197"/>
                    <a:pt x="248602" y="56197"/>
                  </a:cubicBezTo>
                  <a:lnTo>
                    <a:pt x="248602" y="56197"/>
                  </a:lnTo>
                  <a:lnTo>
                    <a:pt x="248602" y="56197"/>
                  </a:lnTo>
                  <a:cubicBezTo>
                    <a:pt x="352425" y="57150"/>
                    <a:pt x="437198" y="140018"/>
                    <a:pt x="439103" y="244793"/>
                  </a:cubicBezTo>
                  <a:lnTo>
                    <a:pt x="439103" y="252413"/>
                  </a:ln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grpSp>
        <p:nvGrpSpPr>
          <p:cNvPr id="153" name="Graphic 13" descr="Database">
            <a:extLst>
              <a:ext uri="{FF2B5EF4-FFF2-40B4-BE49-F238E27FC236}">
                <a16:creationId xmlns:a16="http://schemas.microsoft.com/office/drawing/2014/main" id="{1BEE5896-28A5-4006-8F8A-75A2BC6E9DC6}"/>
              </a:ext>
            </a:extLst>
          </p:cNvPr>
          <p:cNvGrpSpPr/>
          <p:nvPr/>
        </p:nvGrpSpPr>
        <p:grpSpPr>
          <a:xfrm>
            <a:off x="8998397" y="4908484"/>
            <a:ext cx="283762" cy="385105"/>
            <a:chOff x="10351200" y="4307625"/>
            <a:chExt cx="533400" cy="723900"/>
          </a:xfrm>
          <a:solidFill>
            <a:schemeClr val="tx1">
              <a:lumMod val="75000"/>
              <a:lumOff val="25000"/>
            </a:schemeClr>
          </a:solidFill>
        </p:grpSpPr>
        <p:sp>
          <p:nvSpPr>
            <p:cNvPr id="154" name="Freeform: Shape 153">
              <a:extLst>
                <a:ext uri="{FF2B5EF4-FFF2-40B4-BE49-F238E27FC236}">
                  <a16:creationId xmlns:a16="http://schemas.microsoft.com/office/drawing/2014/main" id="{090E505B-FA90-4DD3-9148-5B1045E8E1C9}"/>
                </a:ext>
              </a:extLst>
            </p:cNvPr>
            <p:cNvSpPr/>
            <p:nvPr/>
          </p:nvSpPr>
          <p:spPr>
            <a:xfrm>
              <a:off x="10351200" y="4307625"/>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5" name="Freeform: Shape 154">
              <a:extLst>
                <a:ext uri="{FF2B5EF4-FFF2-40B4-BE49-F238E27FC236}">
                  <a16:creationId xmlns:a16="http://schemas.microsoft.com/office/drawing/2014/main" id="{9A3F9399-C33A-4986-93FE-6F8D5E0C3B55}"/>
                </a:ext>
              </a:extLst>
            </p:cNvPr>
            <p:cNvSpPr/>
            <p:nvPr/>
          </p:nvSpPr>
          <p:spPr>
            <a:xfrm>
              <a:off x="10351200" y="44219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6" name="Freeform: Shape 155">
              <a:extLst>
                <a:ext uri="{FF2B5EF4-FFF2-40B4-BE49-F238E27FC236}">
                  <a16:creationId xmlns:a16="http://schemas.microsoft.com/office/drawing/2014/main" id="{0F24489C-5D4F-4D99-96B3-C14D9E5E59AB}"/>
                </a:ext>
              </a:extLst>
            </p:cNvPr>
            <p:cNvSpPr/>
            <p:nvPr/>
          </p:nvSpPr>
          <p:spPr>
            <a:xfrm>
              <a:off x="10351200" y="46124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sp>
          <p:nvSpPr>
            <p:cNvPr id="157" name="Freeform: Shape 156">
              <a:extLst>
                <a:ext uri="{FF2B5EF4-FFF2-40B4-BE49-F238E27FC236}">
                  <a16:creationId xmlns:a16="http://schemas.microsoft.com/office/drawing/2014/main" id="{CE262C11-CF94-45DA-BADD-3313B37CB13D}"/>
                </a:ext>
              </a:extLst>
            </p:cNvPr>
            <p:cNvSpPr/>
            <p:nvPr/>
          </p:nvSpPr>
          <p:spPr>
            <a:xfrm>
              <a:off x="10351200" y="4802925"/>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400"/>
            </a:p>
          </p:txBody>
        </p:sp>
      </p:grpSp>
      <p:sp>
        <p:nvSpPr>
          <p:cNvPr id="158" name="TextBox 157">
            <a:extLst>
              <a:ext uri="{FF2B5EF4-FFF2-40B4-BE49-F238E27FC236}">
                <a16:creationId xmlns:a16="http://schemas.microsoft.com/office/drawing/2014/main" id="{84C663B2-37D2-4430-B6F3-E50280034EF5}"/>
              </a:ext>
            </a:extLst>
          </p:cNvPr>
          <p:cNvSpPr txBox="1"/>
          <p:nvPr/>
        </p:nvSpPr>
        <p:spPr>
          <a:xfrm>
            <a:off x="4893779" y="2186092"/>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06</a:t>
            </a:r>
          </a:p>
        </p:txBody>
      </p:sp>
      <p:sp>
        <p:nvSpPr>
          <p:cNvPr id="159" name="TextBox 158">
            <a:extLst>
              <a:ext uri="{FF2B5EF4-FFF2-40B4-BE49-F238E27FC236}">
                <a16:creationId xmlns:a16="http://schemas.microsoft.com/office/drawing/2014/main" id="{7C645B3D-0AB5-431A-B135-AED2E461A3A5}"/>
              </a:ext>
            </a:extLst>
          </p:cNvPr>
          <p:cNvSpPr txBox="1"/>
          <p:nvPr/>
        </p:nvSpPr>
        <p:spPr>
          <a:xfrm>
            <a:off x="6198680" y="1877818"/>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01</a:t>
            </a:r>
          </a:p>
        </p:txBody>
      </p:sp>
      <p:sp>
        <p:nvSpPr>
          <p:cNvPr id="160" name="TextBox 159">
            <a:extLst>
              <a:ext uri="{FF2B5EF4-FFF2-40B4-BE49-F238E27FC236}">
                <a16:creationId xmlns:a16="http://schemas.microsoft.com/office/drawing/2014/main" id="{F982F657-BB2F-40E3-B533-D1C36D684160}"/>
              </a:ext>
            </a:extLst>
          </p:cNvPr>
          <p:cNvSpPr txBox="1"/>
          <p:nvPr/>
        </p:nvSpPr>
        <p:spPr>
          <a:xfrm>
            <a:off x="7195406" y="2917996"/>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02</a:t>
            </a:r>
          </a:p>
        </p:txBody>
      </p:sp>
      <p:sp>
        <p:nvSpPr>
          <p:cNvPr id="161" name="TextBox 160">
            <a:extLst>
              <a:ext uri="{FF2B5EF4-FFF2-40B4-BE49-F238E27FC236}">
                <a16:creationId xmlns:a16="http://schemas.microsoft.com/office/drawing/2014/main" id="{A6700A20-42F4-4174-8F67-3DFCA465E411}"/>
              </a:ext>
            </a:extLst>
          </p:cNvPr>
          <p:cNvSpPr txBox="1"/>
          <p:nvPr/>
        </p:nvSpPr>
        <p:spPr>
          <a:xfrm>
            <a:off x="6856058" y="4210849"/>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03</a:t>
            </a:r>
          </a:p>
        </p:txBody>
      </p:sp>
      <p:sp>
        <p:nvSpPr>
          <p:cNvPr id="162" name="TextBox 161">
            <a:extLst>
              <a:ext uri="{FF2B5EF4-FFF2-40B4-BE49-F238E27FC236}">
                <a16:creationId xmlns:a16="http://schemas.microsoft.com/office/drawing/2014/main" id="{8685511E-0258-4597-98C4-A802092E56D6}"/>
              </a:ext>
            </a:extLst>
          </p:cNvPr>
          <p:cNvSpPr txBox="1"/>
          <p:nvPr/>
        </p:nvSpPr>
        <p:spPr>
          <a:xfrm>
            <a:off x="5512756" y="4510425"/>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04</a:t>
            </a:r>
          </a:p>
        </p:txBody>
      </p:sp>
      <p:sp>
        <p:nvSpPr>
          <p:cNvPr id="163" name="TextBox 162">
            <a:extLst>
              <a:ext uri="{FF2B5EF4-FFF2-40B4-BE49-F238E27FC236}">
                <a16:creationId xmlns:a16="http://schemas.microsoft.com/office/drawing/2014/main" id="{279320DB-D8C7-49AD-8C11-7D74FFFEEA44}"/>
              </a:ext>
            </a:extLst>
          </p:cNvPr>
          <p:cNvSpPr txBox="1"/>
          <p:nvPr/>
        </p:nvSpPr>
        <p:spPr>
          <a:xfrm>
            <a:off x="4487854" y="3490796"/>
            <a:ext cx="495649" cy="461665"/>
          </a:xfrm>
          <a:prstGeom prst="rect">
            <a:avLst/>
          </a:prstGeom>
          <a:noFill/>
        </p:spPr>
        <p:txBody>
          <a:bodyPr wrap="none" rtlCol="0" anchor="ctr">
            <a:spAutoFit/>
          </a:bodyPr>
          <a:lstStyle/>
          <a:p>
            <a:pPr algn="ctr"/>
            <a:r>
              <a:rPr lang="en-US" sz="2400" dirty="0">
                <a:solidFill>
                  <a:schemeClr val="tx1">
                    <a:lumMod val="50000"/>
                    <a:lumOff val="50000"/>
                  </a:schemeClr>
                </a:solidFill>
              </a:rPr>
              <a:t>05</a:t>
            </a:r>
          </a:p>
        </p:txBody>
      </p:sp>
      <p:sp>
        <p:nvSpPr>
          <p:cNvPr id="165" name="TextBox 164">
            <a:extLst>
              <a:ext uri="{FF2B5EF4-FFF2-40B4-BE49-F238E27FC236}">
                <a16:creationId xmlns:a16="http://schemas.microsoft.com/office/drawing/2014/main" id="{B809AC65-A587-485B-849B-7B3EAE40A66A}"/>
              </a:ext>
            </a:extLst>
          </p:cNvPr>
          <p:cNvSpPr txBox="1"/>
          <p:nvPr/>
        </p:nvSpPr>
        <p:spPr>
          <a:xfrm>
            <a:off x="7267152" y="1571069"/>
            <a:ext cx="1521671" cy="428579"/>
          </a:xfrm>
          <a:prstGeom prst="rect">
            <a:avLst/>
          </a:prstGeom>
          <a:noFill/>
        </p:spPr>
        <p:txBody>
          <a:bodyPr wrap="square" lIns="0" rIns="0" rtlCol="0" anchor="b">
            <a:spAutoFit/>
          </a:bodyPr>
          <a:lstStyle/>
          <a:p>
            <a:pPr algn="ctr">
              <a:lnSpc>
                <a:spcPts val="800"/>
              </a:lnSpc>
            </a:pPr>
            <a:r>
              <a:rPr lang="en-US" sz="1600" b="1" noProof="1">
                <a:solidFill>
                  <a:schemeClr val="bg1"/>
                </a:solidFill>
              </a:rPr>
              <a:t>Which Campaigns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are doing well?</a:t>
            </a:r>
          </a:p>
        </p:txBody>
      </p:sp>
      <p:sp>
        <p:nvSpPr>
          <p:cNvPr id="166" name="TextBox 165">
            <a:extLst>
              <a:ext uri="{FF2B5EF4-FFF2-40B4-BE49-F238E27FC236}">
                <a16:creationId xmlns:a16="http://schemas.microsoft.com/office/drawing/2014/main" id="{176F09B7-7E68-4B03-8008-4561D10495E6}"/>
              </a:ext>
            </a:extLst>
          </p:cNvPr>
          <p:cNvSpPr txBox="1"/>
          <p:nvPr/>
        </p:nvSpPr>
        <p:spPr>
          <a:xfrm>
            <a:off x="2738086" y="3124332"/>
            <a:ext cx="1521671" cy="633763"/>
          </a:xfrm>
          <a:prstGeom prst="rect">
            <a:avLst/>
          </a:prstGeom>
          <a:noFill/>
        </p:spPr>
        <p:txBody>
          <a:bodyPr wrap="square" lIns="0" rIns="0" rtlCol="0" anchor="b">
            <a:spAutoFit/>
          </a:bodyPr>
          <a:lstStyle/>
          <a:p>
            <a:pPr algn="ctr">
              <a:lnSpc>
                <a:spcPts val="800"/>
              </a:lnSpc>
            </a:pPr>
            <a:r>
              <a:rPr lang="en-US" sz="1600" b="1" noProof="1">
                <a:solidFill>
                  <a:schemeClr val="bg1"/>
                </a:solidFill>
              </a:rPr>
              <a:t>What Ad Types</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 are working well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for Organisation?</a:t>
            </a:r>
          </a:p>
        </p:txBody>
      </p:sp>
      <p:sp>
        <p:nvSpPr>
          <p:cNvPr id="167" name="TextBox 166">
            <a:extLst>
              <a:ext uri="{FF2B5EF4-FFF2-40B4-BE49-F238E27FC236}">
                <a16:creationId xmlns:a16="http://schemas.microsoft.com/office/drawing/2014/main" id="{C6CCEBF4-A9D8-4EC7-8C6A-A8447B04B6FA}"/>
              </a:ext>
            </a:extLst>
          </p:cNvPr>
          <p:cNvSpPr txBox="1"/>
          <p:nvPr/>
        </p:nvSpPr>
        <p:spPr>
          <a:xfrm>
            <a:off x="8038172" y="3173914"/>
            <a:ext cx="1521671" cy="633763"/>
          </a:xfrm>
          <a:prstGeom prst="rect">
            <a:avLst/>
          </a:prstGeom>
          <a:noFill/>
        </p:spPr>
        <p:txBody>
          <a:bodyPr wrap="square" lIns="0" rIns="0" rtlCol="0" anchor="b">
            <a:spAutoFit/>
          </a:bodyPr>
          <a:lstStyle/>
          <a:p>
            <a:pPr algn="ctr">
              <a:lnSpc>
                <a:spcPts val="800"/>
              </a:lnSpc>
            </a:pPr>
            <a:r>
              <a:rPr lang="en-US" sz="1600" b="1" noProof="1">
                <a:solidFill>
                  <a:schemeClr val="bg1"/>
                </a:solidFill>
              </a:rPr>
              <a:t>Which Geography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can drive more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Revenue?</a:t>
            </a:r>
          </a:p>
        </p:txBody>
      </p:sp>
      <p:sp>
        <p:nvSpPr>
          <p:cNvPr id="169" name="TextBox 168">
            <a:extLst>
              <a:ext uri="{FF2B5EF4-FFF2-40B4-BE49-F238E27FC236}">
                <a16:creationId xmlns:a16="http://schemas.microsoft.com/office/drawing/2014/main" id="{B0523457-6F9E-462C-80FF-DFE2A77E7616}"/>
              </a:ext>
            </a:extLst>
          </p:cNvPr>
          <p:cNvSpPr txBox="1"/>
          <p:nvPr/>
        </p:nvSpPr>
        <p:spPr>
          <a:xfrm>
            <a:off x="3438533" y="4814557"/>
            <a:ext cx="1521671" cy="633763"/>
          </a:xfrm>
          <a:prstGeom prst="rect">
            <a:avLst/>
          </a:prstGeom>
          <a:noFill/>
        </p:spPr>
        <p:txBody>
          <a:bodyPr wrap="square" lIns="0" rIns="0" rtlCol="0" anchor="b">
            <a:spAutoFit/>
          </a:bodyPr>
          <a:lstStyle/>
          <a:p>
            <a:pPr algn="ctr">
              <a:lnSpc>
                <a:spcPts val="800"/>
              </a:lnSpc>
            </a:pPr>
            <a:r>
              <a:rPr lang="en-US" sz="1600" b="1" noProof="1">
                <a:solidFill>
                  <a:schemeClr val="bg1"/>
                </a:solidFill>
              </a:rPr>
              <a:t>Which Keyword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has better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Strenth?</a:t>
            </a:r>
          </a:p>
        </p:txBody>
      </p:sp>
      <p:sp>
        <p:nvSpPr>
          <p:cNvPr id="170" name="TextBox 169">
            <a:extLst>
              <a:ext uri="{FF2B5EF4-FFF2-40B4-BE49-F238E27FC236}">
                <a16:creationId xmlns:a16="http://schemas.microsoft.com/office/drawing/2014/main" id="{7F1A3936-E472-4E08-857F-53B5369CA534}"/>
              </a:ext>
            </a:extLst>
          </p:cNvPr>
          <p:cNvSpPr txBox="1"/>
          <p:nvPr/>
        </p:nvSpPr>
        <p:spPr>
          <a:xfrm>
            <a:off x="7299711" y="4842388"/>
            <a:ext cx="1521671" cy="633763"/>
          </a:xfrm>
          <a:prstGeom prst="rect">
            <a:avLst/>
          </a:prstGeom>
          <a:noFill/>
        </p:spPr>
        <p:txBody>
          <a:bodyPr wrap="square" lIns="0" rIns="0" rtlCol="0" anchor="b">
            <a:spAutoFit/>
          </a:bodyPr>
          <a:lstStyle/>
          <a:p>
            <a:pPr algn="ctr">
              <a:lnSpc>
                <a:spcPts val="800"/>
              </a:lnSpc>
            </a:pPr>
            <a:r>
              <a:rPr lang="en-US" sz="1600" b="1" noProof="1">
                <a:solidFill>
                  <a:schemeClr val="bg1"/>
                </a:solidFill>
              </a:rPr>
              <a:t>How to make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campaign ROI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driven?</a:t>
            </a:r>
          </a:p>
        </p:txBody>
      </p:sp>
      <p:sp>
        <p:nvSpPr>
          <p:cNvPr id="171" name="TextBox 170">
            <a:extLst>
              <a:ext uri="{FF2B5EF4-FFF2-40B4-BE49-F238E27FC236}">
                <a16:creationId xmlns:a16="http://schemas.microsoft.com/office/drawing/2014/main" id="{E9F293A9-08A2-4273-995F-0752E2F8E033}"/>
              </a:ext>
            </a:extLst>
          </p:cNvPr>
          <p:cNvSpPr txBox="1"/>
          <p:nvPr/>
        </p:nvSpPr>
        <p:spPr>
          <a:xfrm>
            <a:off x="3424384" y="1386150"/>
            <a:ext cx="1521671" cy="838948"/>
          </a:xfrm>
          <a:prstGeom prst="rect">
            <a:avLst/>
          </a:prstGeom>
          <a:noFill/>
        </p:spPr>
        <p:txBody>
          <a:bodyPr wrap="square" lIns="0" rIns="0" rtlCol="0" anchor="b">
            <a:spAutoFit/>
          </a:bodyPr>
          <a:lstStyle/>
          <a:p>
            <a:pPr algn="ctr">
              <a:lnSpc>
                <a:spcPts val="800"/>
              </a:lnSpc>
            </a:pPr>
            <a:r>
              <a:rPr lang="en-US" sz="1600" b="1" noProof="1">
                <a:solidFill>
                  <a:schemeClr val="bg1"/>
                </a:solidFill>
              </a:rPr>
              <a:t>Which Digital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Marketing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Platforms are </a:t>
            </a:r>
          </a:p>
          <a:p>
            <a:pPr algn="ctr">
              <a:lnSpc>
                <a:spcPts val="800"/>
              </a:lnSpc>
            </a:pPr>
            <a:endParaRPr lang="en-US" sz="1600" b="1" noProof="1">
              <a:solidFill>
                <a:schemeClr val="bg1"/>
              </a:solidFill>
            </a:endParaRPr>
          </a:p>
          <a:p>
            <a:pPr algn="ctr">
              <a:lnSpc>
                <a:spcPts val="800"/>
              </a:lnSpc>
            </a:pPr>
            <a:r>
              <a:rPr lang="en-US" sz="1600" b="1" noProof="1">
                <a:solidFill>
                  <a:schemeClr val="bg1"/>
                </a:solidFill>
              </a:rPr>
              <a:t>working well?</a:t>
            </a:r>
          </a:p>
        </p:txBody>
      </p:sp>
    </p:spTree>
    <p:extLst>
      <p:ext uri="{BB962C8B-B14F-4D97-AF65-F5344CB8AC3E}">
        <p14:creationId xmlns:p14="http://schemas.microsoft.com/office/powerpoint/2010/main" val="110843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sp>
        <p:nvSpPr>
          <p:cNvPr id="11" name="Title 1">
            <a:extLst>
              <a:ext uri="{FF2B5EF4-FFF2-40B4-BE49-F238E27FC236}">
                <a16:creationId xmlns:a16="http://schemas.microsoft.com/office/drawing/2014/main" id="{266F4459-9859-4CB1-AE09-EB7B4805B827}"/>
              </a:ext>
            </a:extLst>
          </p:cNvPr>
          <p:cNvSpPr txBox="1">
            <a:spLocks/>
          </p:cNvSpPr>
          <p:nvPr/>
        </p:nvSpPr>
        <p:spPr>
          <a:xfrm>
            <a:off x="586742" y="271917"/>
            <a:ext cx="82296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00" dirty="0">
                <a:solidFill>
                  <a:schemeClr val="accent2"/>
                </a:solidFill>
              </a:rPr>
              <a:t>Business Case</a:t>
            </a:r>
            <a:endParaRPr lang="en-US" sz="4000" u="sng" dirty="0">
              <a:solidFill>
                <a:schemeClr val="accent2"/>
              </a:solidFill>
            </a:endParaRPr>
          </a:p>
        </p:txBody>
      </p:sp>
      <p:graphicFrame>
        <p:nvGraphicFramePr>
          <p:cNvPr id="9" name="Table 8">
            <a:extLst>
              <a:ext uri="{FF2B5EF4-FFF2-40B4-BE49-F238E27FC236}">
                <a16:creationId xmlns:a16="http://schemas.microsoft.com/office/drawing/2014/main" id="{5323F018-8CED-4781-B46A-D06C0626A007}"/>
              </a:ext>
            </a:extLst>
          </p:cNvPr>
          <p:cNvGraphicFramePr>
            <a:graphicFrameLocks noGrp="1"/>
          </p:cNvGraphicFramePr>
          <p:nvPr>
            <p:extLst>
              <p:ext uri="{D42A27DB-BD31-4B8C-83A1-F6EECF244321}">
                <p14:modId xmlns:p14="http://schemas.microsoft.com/office/powerpoint/2010/main" val="2994156297"/>
              </p:ext>
            </p:extLst>
          </p:nvPr>
        </p:nvGraphicFramePr>
        <p:xfrm>
          <a:off x="586742" y="1122608"/>
          <a:ext cx="10466382" cy="5010905"/>
        </p:xfrm>
        <a:graphic>
          <a:graphicData uri="http://schemas.openxmlformats.org/drawingml/2006/table">
            <a:tbl>
              <a:tblPr/>
              <a:tblGrid>
                <a:gridCol w="10466382">
                  <a:extLst>
                    <a:ext uri="{9D8B030D-6E8A-4147-A177-3AD203B41FA5}">
                      <a16:colId xmlns:a16="http://schemas.microsoft.com/office/drawing/2014/main" val="2402863368"/>
                    </a:ext>
                  </a:extLst>
                </a:gridCol>
              </a:tblGrid>
              <a:tr h="5010905">
                <a:tc>
                  <a:txBody>
                    <a:bodyPr/>
                    <a:lstStyle/>
                    <a:p>
                      <a:r>
                        <a:rPr lang="en-IN" sz="2400">
                          <a:solidFill>
                            <a:schemeClr val="tx1"/>
                          </a:solidFill>
                        </a:rPr>
                        <a:t>A Healthcare company is campaigning for its product from last 9 months. The campaign involves advertisement on different Media Types(Channels) like Social Media, Yellow Pages, Telephonic Campaigns, etc.</a:t>
                      </a:r>
                    </a:p>
                    <a:p>
                      <a:endParaRPr lang="en-IN" sz="240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a:solidFill>
                            <a:schemeClr val="tx1"/>
                          </a:solidFill>
                        </a:rPr>
                        <a:t>All the media types have a cost associated to them for advertisement, hence a huge investment is being done on the campaigning. However, the ROI are unsatisfactory. </a:t>
                      </a:r>
                    </a:p>
                    <a:p>
                      <a:endParaRPr lang="en-IN" sz="2400">
                        <a:solidFill>
                          <a:schemeClr val="tx1"/>
                        </a:solidFill>
                      </a:endParaRPr>
                    </a:p>
                  </a:txBody>
                  <a:tcPr anchor="ctr">
                    <a:lnL>
                      <a:noFill/>
                    </a:lnL>
                    <a:lnR>
                      <a:noFill/>
                    </a:lnR>
                    <a:lnT>
                      <a:noFill/>
                    </a:lnT>
                    <a:lnB>
                      <a:noFill/>
                    </a:lnB>
                  </a:tcPr>
                </a:tc>
                <a:extLst>
                  <a:ext uri="{0D108BD9-81ED-4DB2-BD59-A6C34878D82A}">
                    <a16:rowId xmlns:a16="http://schemas.microsoft.com/office/drawing/2014/main" val="1341763046"/>
                  </a:ext>
                </a:extLst>
              </a:tr>
            </a:tbl>
          </a:graphicData>
        </a:graphic>
      </p:graphicFrame>
    </p:spTree>
    <p:extLst>
      <p:ext uri="{BB962C8B-B14F-4D97-AF65-F5344CB8AC3E}">
        <p14:creationId xmlns:p14="http://schemas.microsoft.com/office/powerpoint/2010/main" val="17501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sp>
        <p:nvSpPr>
          <p:cNvPr id="11" name="Title 1">
            <a:extLst>
              <a:ext uri="{FF2B5EF4-FFF2-40B4-BE49-F238E27FC236}">
                <a16:creationId xmlns:a16="http://schemas.microsoft.com/office/drawing/2014/main" id="{266F4459-9859-4CB1-AE09-EB7B4805B827}"/>
              </a:ext>
            </a:extLst>
          </p:cNvPr>
          <p:cNvSpPr txBox="1">
            <a:spLocks/>
          </p:cNvSpPr>
          <p:nvPr/>
        </p:nvSpPr>
        <p:spPr>
          <a:xfrm>
            <a:off x="586742" y="271917"/>
            <a:ext cx="82296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00">
                <a:solidFill>
                  <a:schemeClr val="accent2"/>
                </a:solidFill>
              </a:rPr>
              <a:t>Problem Statements</a:t>
            </a:r>
            <a:endParaRPr lang="en-US" sz="4000" u="sng" dirty="0">
              <a:solidFill>
                <a:schemeClr val="accent2"/>
              </a:solidFill>
            </a:endParaRPr>
          </a:p>
        </p:txBody>
      </p:sp>
      <p:sp>
        <p:nvSpPr>
          <p:cNvPr id="3" name="Rectangle 2">
            <a:extLst>
              <a:ext uri="{FF2B5EF4-FFF2-40B4-BE49-F238E27FC236}">
                <a16:creationId xmlns:a16="http://schemas.microsoft.com/office/drawing/2014/main" id="{88190ACD-85CB-4D56-B84F-C68D5B91514E}"/>
              </a:ext>
            </a:extLst>
          </p:cNvPr>
          <p:cNvSpPr/>
          <p:nvPr/>
        </p:nvSpPr>
        <p:spPr>
          <a:xfrm>
            <a:off x="586742" y="2090172"/>
            <a:ext cx="10466381" cy="2677656"/>
          </a:xfrm>
          <a:prstGeom prst="rect">
            <a:avLst/>
          </a:prstGeom>
        </p:spPr>
        <p:txBody>
          <a:bodyPr wrap="square">
            <a:spAutoFit/>
          </a:bodyPr>
          <a:lstStyle/>
          <a:p>
            <a:pPr marL="342900" indent="-342900" algn="just">
              <a:buFont typeface="Wingdings" panose="05000000000000000000" pitchFamily="2" charset="2"/>
              <a:buChar char="§"/>
            </a:pPr>
            <a:r>
              <a:rPr lang="en-US" sz="2400">
                <a:latin typeface="Graphik Web"/>
              </a:rPr>
              <a:t>Get an insight on the Customer behavior on different media types. </a:t>
            </a:r>
          </a:p>
          <a:p>
            <a:pPr marL="342900" indent="-342900" algn="just">
              <a:buFont typeface="Wingdings" panose="05000000000000000000" pitchFamily="2" charset="2"/>
              <a:buChar char="§"/>
            </a:pPr>
            <a:r>
              <a:rPr lang="en-US" sz="2400">
                <a:latin typeface="Graphik Web"/>
              </a:rPr>
              <a:t>Get an insight on Revenue generated from different media types.</a:t>
            </a:r>
          </a:p>
          <a:p>
            <a:pPr marL="342900" indent="-342900" algn="just">
              <a:buFont typeface="Wingdings" panose="05000000000000000000" pitchFamily="2" charset="2"/>
              <a:buChar char="§"/>
            </a:pPr>
            <a:r>
              <a:rPr lang="en-US" sz="2400">
                <a:latin typeface="Graphik Web"/>
              </a:rPr>
              <a:t>Identify the group of well performing Ads in a media type which can act as a model for furture campaigns.</a:t>
            </a:r>
          </a:p>
          <a:p>
            <a:pPr marL="342900" indent="-342900" algn="just">
              <a:buFont typeface="Wingdings" panose="05000000000000000000" pitchFamily="2" charset="2"/>
              <a:buChar char="§"/>
            </a:pPr>
            <a:r>
              <a:rPr lang="en-US" sz="2400">
                <a:latin typeface="Graphik Web"/>
              </a:rPr>
              <a:t>Identify the key drivers affecting the Revenue, so that necessary actions can be taken on them to improve the Revenue.</a:t>
            </a:r>
          </a:p>
          <a:p>
            <a:pPr algn="just"/>
            <a:endParaRPr lang="en-US" sz="2400" dirty="0">
              <a:latin typeface="Graphik Web"/>
            </a:endParaRPr>
          </a:p>
        </p:txBody>
      </p:sp>
    </p:spTree>
    <p:extLst>
      <p:ext uri="{BB962C8B-B14F-4D97-AF65-F5344CB8AC3E}">
        <p14:creationId xmlns:p14="http://schemas.microsoft.com/office/powerpoint/2010/main" val="339344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9E89CC-CF9A-480D-9A6B-B5E4FB3DC7EE}"/>
              </a:ext>
            </a:extLst>
          </p:cNvPr>
          <p:cNvSpPr>
            <a:spLocks noGrp="1"/>
          </p:cNvSpPr>
          <p:nvPr>
            <p:ph type="dt" sz="half" idx="10"/>
          </p:nvPr>
        </p:nvSpPr>
        <p:spPr/>
        <p:txBody>
          <a:bodyPr/>
          <a:lstStyle/>
          <a:p>
            <a:r>
              <a:rPr lang="en-US" dirty="0"/>
              <a:t>18-Jan-2020</a:t>
            </a:r>
          </a:p>
        </p:txBody>
      </p:sp>
      <p:sp>
        <p:nvSpPr>
          <p:cNvPr id="5" name="Footer Placeholder 4">
            <a:extLst>
              <a:ext uri="{FF2B5EF4-FFF2-40B4-BE49-F238E27FC236}">
                <a16:creationId xmlns:a16="http://schemas.microsoft.com/office/drawing/2014/main" id="{8CFD253B-2BDA-4971-A503-E4D653CD7257}"/>
              </a:ext>
            </a:extLst>
          </p:cNvPr>
          <p:cNvSpPr>
            <a:spLocks noGrp="1"/>
          </p:cNvSpPr>
          <p:nvPr>
            <p:ph type="ftr" sz="quarter" idx="3"/>
          </p:nvPr>
        </p:nvSpPr>
        <p:spPr/>
        <p:txBody>
          <a:bodyPr/>
          <a:lstStyle/>
          <a:p>
            <a:r>
              <a:rPr lang="en-US" dirty="0"/>
              <a:t>Digital Marketing Analytics</a:t>
            </a:r>
          </a:p>
        </p:txBody>
      </p:sp>
      <p:sp>
        <p:nvSpPr>
          <p:cNvPr id="10" name="Title 1">
            <a:extLst>
              <a:ext uri="{FF2B5EF4-FFF2-40B4-BE49-F238E27FC236}">
                <a16:creationId xmlns:a16="http://schemas.microsoft.com/office/drawing/2014/main" id="{022A0698-D5E9-4C62-B6EB-F8922BDB8AAC}"/>
              </a:ext>
            </a:extLst>
          </p:cNvPr>
          <p:cNvSpPr txBox="1">
            <a:spLocks/>
          </p:cNvSpPr>
          <p:nvPr/>
        </p:nvSpPr>
        <p:spPr>
          <a:xfrm>
            <a:off x="586742" y="271917"/>
            <a:ext cx="82296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00" dirty="0">
                <a:solidFill>
                  <a:schemeClr val="accent2"/>
                </a:solidFill>
              </a:rPr>
              <a:t>Data Collection &amp; Preparation</a:t>
            </a:r>
            <a:endParaRPr lang="en-US" sz="4000" u="sng" dirty="0">
              <a:solidFill>
                <a:schemeClr val="accent2"/>
              </a:solidFill>
            </a:endParaRPr>
          </a:p>
        </p:txBody>
      </p:sp>
      <p:sp>
        <p:nvSpPr>
          <p:cNvPr id="13" name="object 3">
            <a:extLst>
              <a:ext uri="{FF2B5EF4-FFF2-40B4-BE49-F238E27FC236}">
                <a16:creationId xmlns:a16="http://schemas.microsoft.com/office/drawing/2014/main" id="{8F8C596B-8AD9-4716-9E76-E83E26B054AC}"/>
              </a:ext>
            </a:extLst>
          </p:cNvPr>
          <p:cNvSpPr txBox="1"/>
          <p:nvPr/>
        </p:nvSpPr>
        <p:spPr>
          <a:xfrm>
            <a:off x="573712" y="1098290"/>
            <a:ext cx="3272175" cy="5130251"/>
          </a:xfrm>
          <a:prstGeom prst="rect">
            <a:avLst/>
          </a:prstGeom>
        </p:spPr>
        <p:txBody>
          <a:bodyPr vert="horz" wrap="square" lIns="0" tIns="13335" rIns="0" bIns="0" rtlCol="0">
            <a:spAutoFit/>
          </a:bodyPr>
          <a:lstStyle/>
          <a:p>
            <a:pPr marL="38733" marR="5080" lvl="0" defTabSz="914347" rtl="0" eaLnBrk="1" fontAlgn="auto" latinLnBrk="0" hangingPunct="1">
              <a:lnSpc>
                <a:spcPct val="100400"/>
              </a:lnSpc>
              <a:spcBef>
                <a:spcPts val="95"/>
              </a:spcBef>
              <a:spcAft>
                <a:spcPts val="0"/>
              </a:spcAft>
              <a:buClrTx/>
              <a:buSzTx/>
              <a:tabLst>
                <a:tab pos="185415" algn="l"/>
              </a:tabLst>
              <a:defRPr/>
            </a:pPr>
            <a:r>
              <a:rPr lang="en-IN" sz="2000" dirty="0">
                <a:solidFill>
                  <a:schemeClr val="accent2"/>
                </a:solidFill>
                <a:latin typeface="Calibri" panose="020F0502020204030204" pitchFamily="34" charset="0"/>
                <a:cs typeface="Arial" panose="020B0604020202020204" pitchFamily="34" charset="0"/>
              </a:rPr>
              <a:t>Media Types (Data Sources):</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rPr>
              <a:t>Gmail</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dirty="0">
                <a:solidFill>
                  <a:prstClr val="black"/>
                </a:solidFill>
                <a:latin typeface="Calibri" panose="020F0502020204030204" pitchFamily="34" charset="0"/>
                <a:cs typeface="Arial" panose="020B0604020202020204" pitchFamily="34" charset="0"/>
              </a:rPr>
              <a:t>Amazon</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dirty="0">
                <a:solidFill>
                  <a:prstClr val="black"/>
                </a:solidFill>
                <a:latin typeface="Calibri" panose="020F0502020204030204" pitchFamily="34" charset="0"/>
                <a:cs typeface="Arial" panose="020B0604020202020204" pitchFamily="34" charset="0"/>
              </a:rPr>
              <a:t>Facebook</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cs typeface="Arial" panose="020B0604020202020204" pitchFamily="34" charset="0"/>
              </a:rPr>
              <a:t>Youtube</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dirty="0">
                <a:solidFill>
                  <a:prstClr val="black"/>
                </a:solidFill>
                <a:latin typeface="Calibri" panose="020F0502020204030204" pitchFamily="34" charset="0"/>
                <a:cs typeface="Arial" panose="020B0604020202020204" pitchFamily="34" charset="0"/>
              </a:rPr>
              <a:t>Display</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rPr>
              <a:t>Yahoo</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dirty="0">
                <a:solidFill>
                  <a:prstClr val="black"/>
                </a:solidFill>
                <a:latin typeface="Calibri" panose="020F0502020204030204" pitchFamily="34" charset="0"/>
                <a:cs typeface="Arial" panose="020B0604020202020204" pitchFamily="34" charset="0"/>
              </a:rPr>
              <a:t>Yelp</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cs typeface="Arial" panose="020B0604020202020204" pitchFamily="34" charset="0"/>
              </a:rPr>
              <a:t>YelloPages</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dirty="0" err="1">
                <a:solidFill>
                  <a:prstClr val="black"/>
                </a:solidFill>
                <a:latin typeface="Calibri" panose="020F0502020204030204" pitchFamily="34" charset="0"/>
                <a:cs typeface="Arial" panose="020B0604020202020204" pitchFamily="34" charset="0"/>
              </a:rPr>
              <a:t>CityGrid</a:t>
            </a:r>
            <a:endParaRPr lang="en-IN" sz="2000" dirty="0">
              <a:solidFill>
                <a:prstClr val="black"/>
              </a:solidFill>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rPr>
              <a:t>Seahawk</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a:solidFill>
                  <a:prstClr val="black"/>
                </a:solidFill>
                <a:latin typeface="Calibri" panose="020F0502020204030204" pitchFamily="34" charset="0"/>
                <a:cs typeface="Arial" panose="020B0604020202020204" pitchFamily="34" charset="0"/>
              </a:rPr>
              <a:t>SpotX</a:t>
            </a:r>
            <a:endParaRPr lang="en-IN" sz="2000" dirty="0">
              <a:solidFill>
                <a:prstClr val="black"/>
              </a:solidFill>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cs typeface="Arial" panose="020B0604020202020204" pitchFamily="34" charset="0"/>
              </a:rPr>
              <a:t>Videoamp</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a:solidFill>
                  <a:prstClr val="black"/>
                </a:solidFill>
                <a:latin typeface="Calibri" panose="020F0502020204030204" pitchFamily="34" charset="0"/>
                <a:cs typeface="Arial" panose="020B0604020202020204" pitchFamily="34" charset="0"/>
              </a:rPr>
              <a:t>Paidsearch</a:t>
            </a:r>
            <a:endParaRPr lang="en-IN" sz="2000" noProof="0" dirty="0">
              <a:solidFill>
                <a:prstClr val="black"/>
              </a:solidFill>
              <a:latin typeface="Calibri" panose="020F0502020204030204" pitchFamily="34" charset="0"/>
              <a:cs typeface="Arial" panose="020B0604020202020204" pitchFamily="34" charset="0"/>
            </a:endParaRP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kumimoji="0" lang="en-IN" sz="2000" b="0" i="0" u="none" strike="noStrike" kern="1200" cap="none" spc="0" normalizeH="0" baseline="0" dirty="0">
                <a:ln>
                  <a:noFill/>
                </a:ln>
                <a:solidFill>
                  <a:prstClr val="black"/>
                </a:solidFill>
                <a:effectLst/>
                <a:uLnTx/>
                <a:uFillTx/>
                <a:latin typeface="Calibri" panose="020F0502020204030204" pitchFamily="34" charset="0"/>
                <a:cs typeface="Arial" panose="020B0604020202020204" pitchFamily="34" charset="0"/>
              </a:rPr>
              <a:t>DAX</a:t>
            </a:r>
          </a:p>
          <a:p>
            <a:pPr marL="253046" marR="5080" lvl="0" indent="-214313" defTabSz="914347" rtl="0" eaLnBrk="1" fontAlgn="auto" latinLnBrk="0" hangingPunct="1">
              <a:lnSpc>
                <a:spcPct val="100400"/>
              </a:lnSpc>
              <a:spcBef>
                <a:spcPts val="95"/>
              </a:spcBef>
              <a:spcAft>
                <a:spcPts val="0"/>
              </a:spcAft>
              <a:buClrTx/>
              <a:buSzTx/>
              <a:buFont typeface="Wingdings" panose="05000000000000000000" pitchFamily="2" charset="2"/>
              <a:buChar char="§"/>
              <a:tabLst>
                <a:tab pos="185415" algn="l"/>
              </a:tabLst>
              <a:defRPr/>
            </a:pPr>
            <a:r>
              <a:rPr lang="en-IN" sz="2000" noProof="0" dirty="0">
                <a:solidFill>
                  <a:prstClr val="black"/>
                </a:solidFill>
                <a:latin typeface="Calibri" panose="020F0502020204030204" pitchFamily="34" charset="0"/>
                <a:cs typeface="Arial" panose="020B0604020202020204" pitchFamily="34" charset="0"/>
              </a:rPr>
              <a:t>Pandora</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A89D3D53-87C5-4B44-9E9C-05FF20C32DDE}"/>
              </a:ext>
            </a:extLst>
          </p:cNvPr>
          <p:cNvSpPr/>
          <p:nvPr/>
        </p:nvSpPr>
        <p:spPr>
          <a:xfrm>
            <a:off x="9351657" y="2533729"/>
            <a:ext cx="2002143" cy="1381458"/>
          </a:xfrm>
          <a:custGeom>
            <a:avLst/>
            <a:gdLst>
              <a:gd name="connsiteX0" fmla="*/ 1179331 w 2669524"/>
              <a:gd name="connsiteY0" fmla="*/ 0 h 1841944"/>
              <a:gd name="connsiteX1" fmla="*/ 1184648 w 2669524"/>
              <a:gd name="connsiteY1" fmla="*/ 0 h 1841944"/>
              <a:gd name="connsiteX2" fmla="*/ 1372637 w 2669524"/>
              <a:gd name="connsiteY2" fmla="*/ 0 h 1841944"/>
              <a:gd name="connsiteX3" fmla="*/ 2064804 w 2669524"/>
              <a:gd name="connsiteY3" fmla="*/ 58092 h 1841944"/>
              <a:gd name="connsiteX4" fmla="*/ 2494425 w 2669524"/>
              <a:gd name="connsiteY4" fmla="*/ 487392 h 1841944"/>
              <a:gd name="connsiteX5" fmla="*/ 2552204 w 2669524"/>
              <a:gd name="connsiteY5" fmla="*/ 1184975 h 1841944"/>
              <a:gd name="connsiteX6" fmla="*/ 2552204 w 2669524"/>
              <a:gd name="connsiteY6" fmla="*/ 1237968 h 1841944"/>
              <a:gd name="connsiteX7" fmla="*/ 2669524 w 2669524"/>
              <a:gd name="connsiteY7" fmla="*/ 1237968 h 1841944"/>
              <a:gd name="connsiteX8" fmla="*/ 2367536 w 2669524"/>
              <a:gd name="connsiteY8" fmla="*/ 1841944 h 1841944"/>
              <a:gd name="connsiteX9" fmla="*/ 2065548 w 2669524"/>
              <a:gd name="connsiteY9" fmla="*/ 1237968 h 1841944"/>
              <a:gd name="connsiteX10" fmla="*/ 2177408 w 2669524"/>
              <a:gd name="connsiteY10" fmla="*/ 1237968 h 1841944"/>
              <a:gd name="connsiteX11" fmla="*/ 2177408 w 2669524"/>
              <a:gd name="connsiteY11" fmla="*/ 1018051 h 1841944"/>
              <a:gd name="connsiteX12" fmla="*/ 2145978 w 2669524"/>
              <a:gd name="connsiteY12" fmla="*/ 639551 h 1841944"/>
              <a:gd name="connsiteX13" fmla="*/ 1912971 w 2669524"/>
              <a:gd name="connsiteY13" fmla="*/ 406220 h 1841944"/>
              <a:gd name="connsiteX14" fmla="*/ 1537112 w 2669524"/>
              <a:gd name="connsiteY14" fmla="*/ 375005 h 1841944"/>
              <a:gd name="connsiteX15" fmla="*/ 1017810 w 2669524"/>
              <a:gd name="connsiteY15" fmla="*/ 375005 h 1841944"/>
              <a:gd name="connsiteX16" fmla="*/ 1015092 w 2669524"/>
              <a:gd name="connsiteY16" fmla="*/ 375005 h 1841944"/>
              <a:gd name="connsiteX17" fmla="*/ 639233 w 2669524"/>
              <a:gd name="connsiteY17" fmla="*/ 406220 h 1841944"/>
              <a:gd name="connsiteX18" fmla="*/ 406226 w 2669524"/>
              <a:gd name="connsiteY18" fmla="*/ 639551 h 1841944"/>
              <a:gd name="connsiteX19" fmla="*/ 374796 w 2669524"/>
              <a:gd name="connsiteY19" fmla="*/ 1015340 h 1841944"/>
              <a:gd name="connsiteX20" fmla="*/ 374796 w 2669524"/>
              <a:gd name="connsiteY20" fmla="*/ 1228395 h 1841944"/>
              <a:gd name="connsiteX21" fmla="*/ 184378 w 2669524"/>
              <a:gd name="connsiteY21" fmla="*/ 847559 h 1841944"/>
              <a:gd name="connsiteX22" fmla="*/ 0 w 2669524"/>
              <a:gd name="connsiteY22" fmla="*/ 1216315 h 1841944"/>
              <a:gd name="connsiteX23" fmla="*/ 0 w 2669524"/>
              <a:gd name="connsiteY23" fmla="*/ 1179611 h 1841944"/>
              <a:gd name="connsiteX24" fmla="*/ 57779 w 2669524"/>
              <a:gd name="connsiteY24" fmla="*/ 487392 h 1841944"/>
              <a:gd name="connsiteX25" fmla="*/ 487164 w 2669524"/>
              <a:gd name="connsiteY25" fmla="*/ 58092 h 1841944"/>
              <a:gd name="connsiteX26" fmla="*/ 1179331 w 2669524"/>
              <a:gd name="connsiteY26" fmla="*/ 0 h 184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69524" h="1841944">
                <a:moveTo>
                  <a:pt x="1179331" y="0"/>
                </a:moveTo>
                <a:lnTo>
                  <a:pt x="1184648" y="0"/>
                </a:lnTo>
                <a:lnTo>
                  <a:pt x="1372637" y="0"/>
                </a:lnTo>
                <a:cubicBezTo>
                  <a:pt x="1710804" y="0"/>
                  <a:pt x="1882487" y="241"/>
                  <a:pt x="2064804" y="58092"/>
                </a:cubicBezTo>
                <a:cubicBezTo>
                  <a:pt x="2264372" y="130706"/>
                  <a:pt x="2421758" y="287807"/>
                  <a:pt x="2494425" y="487392"/>
                </a:cubicBezTo>
                <a:cubicBezTo>
                  <a:pt x="2552204" y="669742"/>
                  <a:pt x="2552204" y="841547"/>
                  <a:pt x="2552204" y="1184975"/>
                </a:cubicBezTo>
                <a:lnTo>
                  <a:pt x="2552204" y="1237968"/>
                </a:lnTo>
                <a:lnTo>
                  <a:pt x="2669524" y="1237968"/>
                </a:lnTo>
                <a:lnTo>
                  <a:pt x="2367536" y="1841944"/>
                </a:lnTo>
                <a:lnTo>
                  <a:pt x="2065548" y="1237968"/>
                </a:lnTo>
                <a:lnTo>
                  <a:pt x="2177408" y="1237968"/>
                </a:lnTo>
                <a:lnTo>
                  <a:pt x="2177408" y="1018051"/>
                </a:lnTo>
                <a:cubicBezTo>
                  <a:pt x="2177408" y="831603"/>
                  <a:pt x="2177408" y="738560"/>
                  <a:pt x="2145978" y="639551"/>
                </a:cubicBezTo>
                <a:cubicBezTo>
                  <a:pt x="2106514" y="531202"/>
                  <a:pt x="2021322" y="445631"/>
                  <a:pt x="1912971" y="406220"/>
                </a:cubicBezTo>
                <a:cubicBezTo>
                  <a:pt x="1813955" y="374824"/>
                  <a:pt x="1720729" y="375005"/>
                  <a:pt x="1537112" y="375005"/>
                </a:cubicBezTo>
                <a:lnTo>
                  <a:pt x="1017810" y="375005"/>
                </a:lnTo>
                <a:lnTo>
                  <a:pt x="1015092" y="375005"/>
                </a:lnTo>
                <a:cubicBezTo>
                  <a:pt x="830648" y="375005"/>
                  <a:pt x="737776" y="375005"/>
                  <a:pt x="639233" y="406220"/>
                </a:cubicBezTo>
                <a:cubicBezTo>
                  <a:pt x="530882" y="445631"/>
                  <a:pt x="445690" y="531142"/>
                  <a:pt x="406226" y="639551"/>
                </a:cubicBezTo>
                <a:cubicBezTo>
                  <a:pt x="374796" y="738560"/>
                  <a:pt x="374796" y="831724"/>
                  <a:pt x="374796" y="1015340"/>
                </a:cubicBezTo>
                <a:lnTo>
                  <a:pt x="374796" y="1228395"/>
                </a:lnTo>
                <a:lnTo>
                  <a:pt x="184378" y="847559"/>
                </a:lnTo>
                <a:lnTo>
                  <a:pt x="0" y="1216315"/>
                </a:lnTo>
                <a:lnTo>
                  <a:pt x="0" y="1179611"/>
                </a:lnTo>
                <a:cubicBezTo>
                  <a:pt x="0" y="841426"/>
                  <a:pt x="0" y="669742"/>
                  <a:pt x="57779" y="487392"/>
                </a:cubicBezTo>
                <a:cubicBezTo>
                  <a:pt x="130446" y="287807"/>
                  <a:pt x="287477" y="130706"/>
                  <a:pt x="487164" y="58092"/>
                </a:cubicBezTo>
                <a:cubicBezTo>
                  <a:pt x="668418" y="603"/>
                  <a:pt x="839982" y="0"/>
                  <a:pt x="1179331" y="0"/>
                </a:cubicBezTo>
                <a:close/>
              </a:path>
            </a:pathLst>
          </a:custGeom>
          <a:solidFill>
            <a:schemeClr val="accent6"/>
          </a:solidFill>
          <a:ln w="12700" cap="flat">
            <a:noFill/>
            <a:miter lim="400000"/>
          </a:ln>
          <a:effectLst/>
        </p:spPr>
        <p:txBody>
          <a:bodyPr wrap="square" lIns="38100" tIns="38100" rIns="38100" bIns="381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sz="2400"/>
          </a:p>
        </p:txBody>
      </p:sp>
      <p:sp>
        <p:nvSpPr>
          <p:cNvPr id="15" name="Freeform: Shape 14">
            <a:extLst>
              <a:ext uri="{FF2B5EF4-FFF2-40B4-BE49-F238E27FC236}">
                <a16:creationId xmlns:a16="http://schemas.microsoft.com/office/drawing/2014/main" id="{461991CE-2FB6-4EB1-97E5-D35BEF42E77E}"/>
              </a:ext>
            </a:extLst>
          </p:cNvPr>
          <p:cNvSpPr/>
          <p:nvPr/>
        </p:nvSpPr>
        <p:spPr>
          <a:xfrm rot="10800000">
            <a:off x="2818107" y="2533729"/>
            <a:ext cx="2003174" cy="1381458"/>
          </a:xfrm>
          <a:custGeom>
            <a:avLst/>
            <a:gdLst>
              <a:gd name="connsiteX0" fmla="*/ 1491568 w 2670899"/>
              <a:gd name="connsiteY0" fmla="*/ 1841944 h 1841944"/>
              <a:gd name="connsiteX1" fmla="*/ 1486251 w 2670899"/>
              <a:gd name="connsiteY1" fmla="*/ 1841944 h 1841944"/>
              <a:gd name="connsiteX2" fmla="*/ 1298262 w 2670899"/>
              <a:gd name="connsiteY2" fmla="*/ 1841944 h 1841944"/>
              <a:gd name="connsiteX3" fmla="*/ 606095 w 2670899"/>
              <a:gd name="connsiteY3" fmla="*/ 1783852 h 1841944"/>
              <a:gd name="connsiteX4" fmla="*/ 176474 w 2670899"/>
              <a:gd name="connsiteY4" fmla="*/ 1354552 h 1841944"/>
              <a:gd name="connsiteX5" fmla="*/ 118695 w 2670899"/>
              <a:gd name="connsiteY5" fmla="*/ 656970 h 1841944"/>
              <a:gd name="connsiteX6" fmla="*/ 118695 w 2670899"/>
              <a:gd name="connsiteY6" fmla="*/ 603976 h 1841944"/>
              <a:gd name="connsiteX7" fmla="*/ 0 w 2670899"/>
              <a:gd name="connsiteY7" fmla="*/ 603976 h 1841944"/>
              <a:gd name="connsiteX8" fmla="*/ 301988 w 2670899"/>
              <a:gd name="connsiteY8" fmla="*/ 0 h 1841944"/>
              <a:gd name="connsiteX9" fmla="*/ 603976 w 2670899"/>
              <a:gd name="connsiteY9" fmla="*/ 603976 h 1841944"/>
              <a:gd name="connsiteX10" fmla="*/ 493491 w 2670899"/>
              <a:gd name="connsiteY10" fmla="*/ 603976 h 1841944"/>
              <a:gd name="connsiteX11" fmla="*/ 493491 w 2670899"/>
              <a:gd name="connsiteY11" fmla="*/ 823893 h 1841944"/>
              <a:gd name="connsiteX12" fmla="*/ 524921 w 2670899"/>
              <a:gd name="connsiteY12" fmla="*/ 1202393 h 1841944"/>
              <a:gd name="connsiteX13" fmla="*/ 757928 w 2670899"/>
              <a:gd name="connsiteY13" fmla="*/ 1435724 h 1841944"/>
              <a:gd name="connsiteX14" fmla="*/ 1133787 w 2670899"/>
              <a:gd name="connsiteY14" fmla="*/ 1466939 h 1841944"/>
              <a:gd name="connsiteX15" fmla="*/ 1653089 w 2670899"/>
              <a:gd name="connsiteY15" fmla="*/ 1466939 h 1841944"/>
              <a:gd name="connsiteX16" fmla="*/ 1655807 w 2670899"/>
              <a:gd name="connsiteY16" fmla="*/ 1466939 h 1841944"/>
              <a:gd name="connsiteX17" fmla="*/ 2031666 w 2670899"/>
              <a:gd name="connsiteY17" fmla="*/ 1435724 h 1841944"/>
              <a:gd name="connsiteX18" fmla="*/ 2264673 w 2670899"/>
              <a:gd name="connsiteY18" fmla="*/ 1202393 h 1841944"/>
              <a:gd name="connsiteX19" fmla="*/ 2296103 w 2670899"/>
              <a:gd name="connsiteY19" fmla="*/ 826605 h 1841944"/>
              <a:gd name="connsiteX20" fmla="*/ 2296103 w 2670899"/>
              <a:gd name="connsiteY20" fmla="*/ 540304 h 1841944"/>
              <a:gd name="connsiteX21" fmla="*/ 2670899 w 2670899"/>
              <a:gd name="connsiteY21" fmla="*/ 540304 h 1841944"/>
              <a:gd name="connsiteX22" fmla="*/ 2670899 w 2670899"/>
              <a:gd name="connsiteY22" fmla="*/ 662333 h 1841944"/>
              <a:gd name="connsiteX23" fmla="*/ 2613120 w 2670899"/>
              <a:gd name="connsiteY23" fmla="*/ 1354552 h 1841944"/>
              <a:gd name="connsiteX24" fmla="*/ 2183735 w 2670899"/>
              <a:gd name="connsiteY24" fmla="*/ 1783852 h 1841944"/>
              <a:gd name="connsiteX25" fmla="*/ 1491568 w 2670899"/>
              <a:gd name="connsiteY25" fmla="*/ 1841944 h 184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70899" h="1841944">
                <a:moveTo>
                  <a:pt x="1491568" y="1841944"/>
                </a:moveTo>
                <a:lnTo>
                  <a:pt x="1486251" y="1841944"/>
                </a:lnTo>
                <a:lnTo>
                  <a:pt x="1298262" y="1841944"/>
                </a:lnTo>
                <a:cubicBezTo>
                  <a:pt x="960095" y="1841944"/>
                  <a:pt x="788412" y="1841703"/>
                  <a:pt x="606095" y="1783852"/>
                </a:cubicBezTo>
                <a:cubicBezTo>
                  <a:pt x="406527" y="1711238"/>
                  <a:pt x="249141" y="1554137"/>
                  <a:pt x="176474" y="1354552"/>
                </a:cubicBezTo>
                <a:cubicBezTo>
                  <a:pt x="118695" y="1172202"/>
                  <a:pt x="118695" y="1000398"/>
                  <a:pt x="118695" y="656970"/>
                </a:cubicBezTo>
                <a:lnTo>
                  <a:pt x="118695" y="603976"/>
                </a:lnTo>
                <a:lnTo>
                  <a:pt x="0" y="603976"/>
                </a:lnTo>
                <a:lnTo>
                  <a:pt x="301988" y="0"/>
                </a:lnTo>
                <a:lnTo>
                  <a:pt x="603976" y="603976"/>
                </a:lnTo>
                <a:lnTo>
                  <a:pt x="493491" y="603976"/>
                </a:lnTo>
                <a:lnTo>
                  <a:pt x="493491" y="823893"/>
                </a:lnTo>
                <a:cubicBezTo>
                  <a:pt x="493491" y="1010341"/>
                  <a:pt x="493491" y="1103384"/>
                  <a:pt x="524921" y="1202393"/>
                </a:cubicBezTo>
                <a:cubicBezTo>
                  <a:pt x="564386" y="1310742"/>
                  <a:pt x="649577" y="1396313"/>
                  <a:pt x="757928" y="1435724"/>
                </a:cubicBezTo>
                <a:cubicBezTo>
                  <a:pt x="856944" y="1467120"/>
                  <a:pt x="950170" y="1466939"/>
                  <a:pt x="1133787" y="1466939"/>
                </a:cubicBezTo>
                <a:lnTo>
                  <a:pt x="1653089" y="1466939"/>
                </a:lnTo>
                <a:lnTo>
                  <a:pt x="1655807" y="1466939"/>
                </a:lnTo>
                <a:cubicBezTo>
                  <a:pt x="1840251" y="1466939"/>
                  <a:pt x="1933123" y="1466939"/>
                  <a:pt x="2031666" y="1435724"/>
                </a:cubicBezTo>
                <a:cubicBezTo>
                  <a:pt x="2140017" y="1396313"/>
                  <a:pt x="2225209" y="1310803"/>
                  <a:pt x="2264673" y="1202393"/>
                </a:cubicBezTo>
                <a:cubicBezTo>
                  <a:pt x="2296103" y="1103384"/>
                  <a:pt x="2296103" y="1010220"/>
                  <a:pt x="2296103" y="826605"/>
                </a:cubicBezTo>
                <a:lnTo>
                  <a:pt x="2296103" y="540304"/>
                </a:lnTo>
                <a:lnTo>
                  <a:pt x="2670899" y="540304"/>
                </a:lnTo>
                <a:lnTo>
                  <a:pt x="2670899" y="662333"/>
                </a:lnTo>
                <a:cubicBezTo>
                  <a:pt x="2670899" y="1000518"/>
                  <a:pt x="2670899" y="1172202"/>
                  <a:pt x="2613120" y="1354552"/>
                </a:cubicBezTo>
                <a:cubicBezTo>
                  <a:pt x="2540453" y="1554137"/>
                  <a:pt x="2383422" y="1711238"/>
                  <a:pt x="2183735" y="1783852"/>
                </a:cubicBezTo>
                <a:cubicBezTo>
                  <a:pt x="2002481" y="1841342"/>
                  <a:pt x="1830917" y="1841944"/>
                  <a:pt x="1491568" y="1841944"/>
                </a:cubicBezTo>
                <a:close/>
              </a:path>
            </a:pathLst>
          </a:custGeom>
          <a:solidFill>
            <a:schemeClr val="accent1"/>
          </a:solidFill>
          <a:ln w="12700" cap="flat">
            <a:noFill/>
            <a:miter lim="400000"/>
          </a:ln>
          <a:effectLst/>
        </p:spPr>
        <p:txBody>
          <a:bodyPr wrap="square" lIns="38100" tIns="38100" rIns="38100" bIns="381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sz="2400"/>
          </a:p>
        </p:txBody>
      </p:sp>
      <p:sp>
        <p:nvSpPr>
          <p:cNvPr id="16" name="Freeform: Shape 15">
            <a:extLst>
              <a:ext uri="{FF2B5EF4-FFF2-40B4-BE49-F238E27FC236}">
                <a16:creationId xmlns:a16="http://schemas.microsoft.com/office/drawing/2014/main" id="{E546FEA2-ADEE-4539-9026-DB2655FA806A}"/>
              </a:ext>
            </a:extLst>
          </p:cNvPr>
          <p:cNvSpPr/>
          <p:nvPr/>
        </p:nvSpPr>
        <p:spPr>
          <a:xfrm rot="10800000">
            <a:off x="4452232" y="3169399"/>
            <a:ext cx="2000765" cy="1312574"/>
          </a:xfrm>
          <a:custGeom>
            <a:avLst/>
            <a:gdLst>
              <a:gd name="connsiteX0" fmla="*/ 301988 w 2667687"/>
              <a:gd name="connsiteY0" fmla="*/ 1750099 h 1750099"/>
              <a:gd name="connsiteX1" fmla="*/ 0 w 2667687"/>
              <a:gd name="connsiteY1" fmla="*/ 1146123 h 1750099"/>
              <a:gd name="connsiteX2" fmla="*/ 115560 w 2667687"/>
              <a:gd name="connsiteY2" fmla="*/ 1146123 h 1750099"/>
              <a:gd name="connsiteX3" fmla="*/ 115642 w 2667687"/>
              <a:gd name="connsiteY3" fmla="*/ 1060251 h 1750099"/>
              <a:gd name="connsiteX4" fmla="*/ 173308 w 2667687"/>
              <a:gd name="connsiteY4" fmla="*/ 487392 h 1750099"/>
              <a:gd name="connsiteX5" fmla="*/ 602693 w 2667687"/>
              <a:gd name="connsiteY5" fmla="*/ 58092 h 1750099"/>
              <a:gd name="connsiteX6" fmla="*/ 1294860 w 2667687"/>
              <a:gd name="connsiteY6" fmla="*/ 0 h 1750099"/>
              <a:gd name="connsiteX7" fmla="*/ 1300177 w 2667687"/>
              <a:gd name="connsiteY7" fmla="*/ 0 h 1750099"/>
              <a:gd name="connsiteX8" fmla="*/ 1488166 w 2667687"/>
              <a:gd name="connsiteY8" fmla="*/ 0 h 1750099"/>
              <a:gd name="connsiteX9" fmla="*/ 2180333 w 2667687"/>
              <a:gd name="connsiteY9" fmla="*/ 58092 h 1750099"/>
              <a:gd name="connsiteX10" fmla="*/ 2609954 w 2667687"/>
              <a:gd name="connsiteY10" fmla="*/ 487392 h 1750099"/>
              <a:gd name="connsiteX11" fmla="*/ 2667620 w 2667687"/>
              <a:gd name="connsiteY11" fmla="*/ 1063879 h 1750099"/>
              <a:gd name="connsiteX12" fmla="*/ 2667687 w 2667687"/>
              <a:gd name="connsiteY12" fmla="*/ 1135871 h 1750099"/>
              <a:gd name="connsiteX13" fmla="*/ 2477609 w 2667687"/>
              <a:gd name="connsiteY13" fmla="*/ 755714 h 1750099"/>
              <a:gd name="connsiteX14" fmla="*/ 2292937 w 2667687"/>
              <a:gd name="connsiteY14" fmla="*/ 1125058 h 1750099"/>
              <a:gd name="connsiteX15" fmla="*/ 2292937 w 2667687"/>
              <a:gd name="connsiteY15" fmla="*/ 1018051 h 1750099"/>
              <a:gd name="connsiteX16" fmla="*/ 2261507 w 2667687"/>
              <a:gd name="connsiteY16" fmla="*/ 639551 h 1750099"/>
              <a:gd name="connsiteX17" fmla="*/ 2028500 w 2667687"/>
              <a:gd name="connsiteY17" fmla="*/ 406220 h 1750099"/>
              <a:gd name="connsiteX18" fmla="*/ 1652641 w 2667687"/>
              <a:gd name="connsiteY18" fmla="*/ 375005 h 1750099"/>
              <a:gd name="connsiteX19" fmla="*/ 1133338 w 2667687"/>
              <a:gd name="connsiteY19" fmla="*/ 375005 h 1750099"/>
              <a:gd name="connsiteX20" fmla="*/ 1130621 w 2667687"/>
              <a:gd name="connsiteY20" fmla="*/ 375005 h 1750099"/>
              <a:gd name="connsiteX21" fmla="*/ 754762 w 2667687"/>
              <a:gd name="connsiteY21" fmla="*/ 406220 h 1750099"/>
              <a:gd name="connsiteX22" fmla="*/ 521755 w 2667687"/>
              <a:gd name="connsiteY22" fmla="*/ 639551 h 1750099"/>
              <a:gd name="connsiteX23" fmla="*/ 490325 w 2667687"/>
              <a:gd name="connsiteY23" fmla="*/ 1015340 h 1750099"/>
              <a:gd name="connsiteX24" fmla="*/ 490325 w 2667687"/>
              <a:gd name="connsiteY24" fmla="*/ 1146123 h 1750099"/>
              <a:gd name="connsiteX25" fmla="*/ 603976 w 2667687"/>
              <a:gd name="connsiteY25" fmla="*/ 1146123 h 175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67687" h="1750099">
                <a:moveTo>
                  <a:pt x="301988" y="1750099"/>
                </a:moveTo>
                <a:lnTo>
                  <a:pt x="0" y="1146123"/>
                </a:lnTo>
                <a:lnTo>
                  <a:pt x="115560" y="1146123"/>
                </a:lnTo>
                <a:lnTo>
                  <a:pt x="115642" y="1060251"/>
                </a:lnTo>
                <a:cubicBezTo>
                  <a:pt x="116432" y="798338"/>
                  <a:pt x="122752" y="646949"/>
                  <a:pt x="173308" y="487392"/>
                </a:cubicBezTo>
                <a:cubicBezTo>
                  <a:pt x="245975" y="287807"/>
                  <a:pt x="403007" y="130707"/>
                  <a:pt x="602693" y="58092"/>
                </a:cubicBezTo>
                <a:cubicBezTo>
                  <a:pt x="783947" y="603"/>
                  <a:pt x="955512" y="0"/>
                  <a:pt x="1294860" y="0"/>
                </a:cubicBezTo>
                <a:lnTo>
                  <a:pt x="1300177" y="0"/>
                </a:lnTo>
                <a:lnTo>
                  <a:pt x="1488166" y="0"/>
                </a:lnTo>
                <a:cubicBezTo>
                  <a:pt x="1826333" y="0"/>
                  <a:pt x="1998016" y="241"/>
                  <a:pt x="2180333" y="58092"/>
                </a:cubicBezTo>
                <a:cubicBezTo>
                  <a:pt x="2379901" y="130707"/>
                  <a:pt x="2537287" y="287807"/>
                  <a:pt x="2609954" y="487392"/>
                </a:cubicBezTo>
                <a:cubicBezTo>
                  <a:pt x="2660510" y="646948"/>
                  <a:pt x="2666830" y="798431"/>
                  <a:pt x="2667620" y="1063879"/>
                </a:cubicBezTo>
                <a:lnTo>
                  <a:pt x="2667687" y="1135871"/>
                </a:lnTo>
                <a:lnTo>
                  <a:pt x="2477609" y="755714"/>
                </a:lnTo>
                <a:lnTo>
                  <a:pt x="2292937" y="1125058"/>
                </a:lnTo>
                <a:lnTo>
                  <a:pt x="2292937" y="1018051"/>
                </a:lnTo>
                <a:cubicBezTo>
                  <a:pt x="2292937" y="831603"/>
                  <a:pt x="2292937" y="738560"/>
                  <a:pt x="2261507" y="639551"/>
                </a:cubicBezTo>
                <a:cubicBezTo>
                  <a:pt x="2222042" y="531202"/>
                  <a:pt x="2136851" y="445631"/>
                  <a:pt x="2028500" y="406220"/>
                </a:cubicBezTo>
                <a:cubicBezTo>
                  <a:pt x="1929484" y="374824"/>
                  <a:pt x="1836258" y="375005"/>
                  <a:pt x="1652641" y="375005"/>
                </a:cubicBezTo>
                <a:lnTo>
                  <a:pt x="1133338" y="375005"/>
                </a:lnTo>
                <a:lnTo>
                  <a:pt x="1130621" y="375005"/>
                </a:lnTo>
                <a:cubicBezTo>
                  <a:pt x="946177" y="375005"/>
                  <a:pt x="853305" y="375005"/>
                  <a:pt x="754762" y="406220"/>
                </a:cubicBezTo>
                <a:cubicBezTo>
                  <a:pt x="646411" y="445631"/>
                  <a:pt x="561220" y="531142"/>
                  <a:pt x="521755" y="639551"/>
                </a:cubicBezTo>
                <a:cubicBezTo>
                  <a:pt x="490325" y="738560"/>
                  <a:pt x="490325" y="831724"/>
                  <a:pt x="490325" y="1015340"/>
                </a:cubicBezTo>
                <a:lnTo>
                  <a:pt x="490325" y="1146123"/>
                </a:lnTo>
                <a:lnTo>
                  <a:pt x="603976" y="1146123"/>
                </a:lnTo>
                <a:close/>
              </a:path>
            </a:pathLst>
          </a:custGeom>
          <a:solidFill>
            <a:schemeClr val="accent2"/>
          </a:solidFill>
          <a:ln w="12700" cap="flat">
            <a:noFill/>
            <a:miter lim="400000"/>
          </a:ln>
          <a:effectLst/>
        </p:spPr>
        <p:txBody>
          <a:bodyPr wrap="square" lIns="38100" tIns="38100" rIns="38100" bIns="381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sz="2400"/>
          </a:p>
        </p:txBody>
      </p:sp>
      <p:sp>
        <p:nvSpPr>
          <p:cNvPr id="17" name="Freeform: Shape 16">
            <a:extLst>
              <a:ext uri="{FF2B5EF4-FFF2-40B4-BE49-F238E27FC236}">
                <a16:creationId xmlns:a16="http://schemas.microsoft.com/office/drawing/2014/main" id="{60729D28-721D-4625-B4FD-1D6B8A9CE57E}"/>
              </a:ext>
            </a:extLst>
          </p:cNvPr>
          <p:cNvSpPr/>
          <p:nvPr/>
        </p:nvSpPr>
        <p:spPr>
          <a:xfrm>
            <a:off x="6083952" y="2533729"/>
            <a:ext cx="2000762" cy="1381458"/>
          </a:xfrm>
          <a:custGeom>
            <a:avLst/>
            <a:gdLst>
              <a:gd name="connsiteX0" fmla="*/ 1179331 w 2667682"/>
              <a:gd name="connsiteY0" fmla="*/ 0 h 1841944"/>
              <a:gd name="connsiteX1" fmla="*/ 1184648 w 2667682"/>
              <a:gd name="connsiteY1" fmla="*/ 0 h 1841944"/>
              <a:gd name="connsiteX2" fmla="*/ 1372637 w 2667682"/>
              <a:gd name="connsiteY2" fmla="*/ 0 h 1841944"/>
              <a:gd name="connsiteX3" fmla="*/ 2064804 w 2667682"/>
              <a:gd name="connsiteY3" fmla="*/ 58092 h 1841944"/>
              <a:gd name="connsiteX4" fmla="*/ 2494425 w 2667682"/>
              <a:gd name="connsiteY4" fmla="*/ 487392 h 1841944"/>
              <a:gd name="connsiteX5" fmla="*/ 2552204 w 2667682"/>
              <a:gd name="connsiteY5" fmla="*/ 1184975 h 1841944"/>
              <a:gd name="connsiteX6" fmla="*/ 2552204 w 2667682"/>
              <a:gd name="connsiteY6" fmla="*/ 1237968 h 1841944"/>
              <a:gd name="connsiteX7" fmla="*/ 2667682 w 2667682"/>
              <a:gd name="connsiteY7" fmla="*/ 1237968 h 1841944"/>
              <a:gd name="connsiteX8" fmla="*/ 2365694 w 2667682"/>
              <a:gd name="connsiteY8" fmla="*/ 1841944 h 1841944"/>
              <a:gd name="connsiteX9" fmla="*/ 2063706 w 2667682"/>
              <a:gd name="connsiteY9" fmla="*/ 1237968 h 1841944"/>
              <a:gd name="connsiteX10" fmla="*/ 2177408 w 2667682"/>
              <a:gd name="connsiteY10" fmla="*/ 1237968 h 1841944"/>
              <a:gd name="connsiteX11" fmla="*/ 2177408 w 2667682"/>
              <a:gd name="connsiteY11" fmla="*/ 1018051 h 1841944"/>
              <a:gd name="connsiteX12" fmla="*/ 2145978 w 2667682"/>
              <a:gd name="connsiteY12" fmla="*/ 639551 h 1841944"/>
              <a:gd name="connsiteX13" fmla="*/ 1912972 w 2667682"/>
              <a:gd name="connsiteY13" fmla="*/ 406220 h 1841944"/>
              <a:gd name="connsiteX14" fmla="*/ 1537112 w 2667682"/>
              <a:gd name="connsiteY14" fmla="*/ 375005 h 1841944"/>
              <a:gd name="connsiteX15" fmla="*/ 1017810 w 2667682"/>
              <a:gd name="connsiteY15" fmla="*/ 375005 h 1841944"/>
              <a:gd name="connsiteX16" fmla="*/ 1015092 w 2667682"/>
              <a:gd name="connsiteY16" fmla="*/ 375005 h 1841944"/>
              <a:gd name="connsiteX17" fmla="*/ 639233 w 2667682"/>
              <a:gd name="connsiteY17" fmla="*/ 406220 h 1841944"/>
              <a:gd name="connsiteX18" fmla="*/ 406226 w 2667682"/>
              <a:gd name="connsiteY18" fmla="*/ 639551 h 1841944"/>
              <a:gd name="connsiteX19" fmla="*/ 374796 w 2667682"/>
              <a:gd name="connsiteY19" fmla="*/ 1015340 h 1841944"/>
              <a:gd name="connsiteX20" fmla="*/ 374796 w 2667682"/>
              <a:gd name="connsiteY20" fmla="*/ 1217009 h 1841944"/>
              <a:gd name="connsiteX21" fmla="*/ 190071 w 2667682"/>
              <a:gd name="connsiteY21" fmla="*/ 847559 h 1841944"/>
              <a:gd name="connsiteX22" fmla="*/ 0 w 2667682"/>
              <a:gd name="connsiteY22" fmla="*/ 1227701 h 1841944"/>
              <a:gd name="connsiteX23" fmla="*/ 0 w 2667682"/>
              <a:gd name="connsiteY23" fmla="*/ 1179611 h 1841944"/>
              <a:gd name="connsiteX24" fmla="*/ 57779 w 2667682"/>
              <a:gd name="connsiteY24" fmla="*/ 487392 h 1841944"/>
              <a:gd name="connsiteX25" fmla="*/ 487164 w 2667682"/>
              <a:gd name="connsiteY25" fmla="*/ 58092 h 1841944"/>
              <a:gd name="connsiteX26" fmla="*/ 1179331 w 2667682"/>
              <a:gd name="connsiteY26" fmla="*/ 0 h 184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67682" h="1841944">
                <a:moveTo>
                  <a:pt x="1179331" y="0"/>
                </a:moveTo>
                <a:lnTo>
                  <a:pt x="1184648" y="0"/>
                </a:lnTo>
                <a:lnTo>
                  <a:pt x="1372637" y="0"/>
                </a:lnTo>
                <a:cubicBezTo>
                  <a:pt x="1710804" y="0"/>
                  <a:pt x="1882487" y="241"/>
                  <a:pt x="2064804" y="58092"/>
                </a:cubicBezTo>
                <a:cubicBezTo>
                  <a:pt x="2264372" y="130706"/>
                  <a:pt x="2421758" y="287807"/>
                  <a:pt x="2494425" y="487392"/>
                </a:cubicBezTo>
                <a:cubicBezTo>
                  <a:pt x="2552204" y="669742"/>
                  <a:pt x="2552204" y="841547"/>
                  <a:pt x="2552204" y="1184975"/>
                </a:cubicBezTo>
                <a:lnTo>
                  <a:pt x="2552204" y="1237968"/>
                </a:lnTo>
                <a:lnTo>
                  <a:pt x="2667682" y="1237968"/>
                </a:lnTo>
                <a:lnTo>
                  <a:pt x="2365694" y="1841944"/>
                </a:lnTo>
                <a:lnTo>
                  <a:pt x="2063706" y="1237968"/>
                </a:lnTo>
                <a:lnTo>
                  <a:pt x="2177408" y="1237968"/>
                </a:lnTo>
                <a:lnTo>
                  <a:pt x="2177408" y="1018051"/>
                </a:lnTo>
                <a:cubicBezTo>
                  <a:pt x="2177408" y="831603"/>
                  <a:pt x="2177408" y="738560"/>
                  <a:pt x="2145978" y="639551"/>
                </a:cubicBezTo>
                <a:cubicBezTo>
                  <a:pt x="2106514" y="531202"/>
                  <a:pt x="2021322" y="445631"/>
                  <a:pt x="1912972" y="406220"/>
                </a:cubicBezTo>
                <a:cubicBezTo>
                  <a:pt x="1813956" y="374824"/>
                  <a:pt x="1720729" y="375005"/>
                  <a:pt x="1537112" y="375005"/>
                </a:cubicBezTo>
                <a:lnTo>
                  <a:pt x="1017810" y="375005"/>
                </a:lnTo>
                <a:lnTo>
                  <a:pt x="1015092" y="375005"/>
                </a:lnTo>
                <a:cubicBezTo>
                  <a:pt x="830648" y="375005"/>
                  <a:pt x="737776" y="375005"/>
                  <a:pt x="639233" y="406220"/>
                </a:cubicBezTo>
                <a:cubicBezTo>
                  <a:pt x="530882" y="445631"/>
                  <a:pt x="445691" y="531142"/>
                  <a:pt x="406226" y="639551"/>
                </a:cubicBezTo>
                <a:cubicBezTo>
                  <a:pt x="374796" y="738560"/>
                  <a:pt x="374796" y="831724"/>
                  <a:pt x="374796" y="1015340"/>
                </a:cubicBezTo>
                <a:lnTo>
                  <a:pt x="374796" y="1217009"/>
                </a:lnTo>
                <a:lnTo>
                  <a:pt x="190071" y="847559"/>
                </a:lnTo>
                <a:lnTo>
                  <a:pt x="0" y="1227701"/>
                </a:lnTo>
                <a:lnTo>
                  <a:pt x="0" y="1179611"/>
                </a:lnTo>
                <a:cubicBezTo>
                  <a:pt x="0" y="841426"/>
                  <a:pt x="0" y="669742"/>
                  <a:pt x="57779" y="487392"/>
                </a:cubicBezTo>
                <a:cubicBezTo>
                  <a:pt x="130446" y="287807"/>
                  <a:pt x="287478" y="130706"/>
                  <a:pt x="487164" y="58092"/>
                </a:cubicBezTo>
                <a:cubicBezTo>
                  <a:pt x="668418" y="603"/>
                  <a:pt x="839983" y="0"/>
                  <a:pt x="1179331" y="0"/>
                </a:cubicBezTo>
                <a:close/>
              </a:path>
            </a:pathLst>
          </a:custGeom>
          <a:solidFill>
            <a:schemeClr val="accent3"/>
          </a:solidFill>
          <a:ln w="12700" cap="flat">
            <a:noFill/>
            <a:miter lim="400000"/>
          </a:ln>
          <a:effectLst/>
        </p:spPr>
        <p:txBody>
          <a:bodyPr wrap="square" lIns="38100" tIns="38100" rIns="38100" bIns="381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sz="2400"/>
          </a:p>
        </p:txBody>
      </p:sp>
      <p:sp>
        <p:nvSpPr>
          <p:cNvPr id="18" name="Freeform: Shape 17">
            <a:extLst>
              <a:ext uri="{FF2B5EF4-FFF2-40B4-BE49-F238E27FC236}">
                <a16:creationId xmlns:a16="http://schemas.microsoft.com/office/drawing/2014/main" id="{6B705B4B-4997-4A4A-80B3-541CDA15800C}"/>
              </a:ext>
            </a:extLst>
          </p:cNvPr>
          <p:cNvSpPr/>
          <p:nvPr/>
        </p:nvSpPr>
        <p:spPr>
          <a:xfrm rot="10800000">
            <a:off x="7718083" y="3169399"/>
            <a:ext cx="1998348" cy="1312574"/>
          </a:xfrm>
          <a:custGeom>
            <a:avLst/>
            <a:gdLst>
              <a:gd name="connsiteX0" fmla="*/ 301988 w 2664464"/>
              <a:gd name="connsiteY0" fmla="*/ 1750099 h 1750099"/>
              <a:gd name="connsiteX1" fmla="*/ 0 w 2664464"/>
              <a:gd name="connsiteY1" fmla="*/ 1146123 h 1750099"/>
              <a:gd name="connsiteX2" fmla="*/ 112345 w 2664464"/>
              <a:gd name="connsiteY2" fmla="*/ 1146123 h 1750099"/>
              <a:gd name="connsiteX3" fmla="*/ 112426 w 2664464"/>
              <a:gd name="connsiteY3" fmla="*/ 1060251 h 1750099"/>
              <a:gd name="connsiteX4" fmla="*/ 170092 w 2664464"/>
              <a:gd name="connsiteY4" fmla="*/ 487392 h 1750099"/>
              <a:gd name="connsiteX5" fmla="*/ 599477 w 2664464"/>
              <a:gd name="connsiteY5" fmla="*/ 58092 h 1750099"/>
              <a:gd name="connsiteX6" fmla="*/ 1291644 w 2664464"/>
              <a:gd name="connsiteY6" fmla="*/ 0 h 1750099"/>
              <a:gd name="connsiteX7" fmla="*/ 1296961 w 2664464"/>
              <a:gd name="connsiteY7" fmla="*/ 0 h 1750099"/>
              <a:gd name="connsiteX8" fmla="*/ 1484949 w 2664464"/>
              <a:gd name="connsiteY8" fmla="*/ 0 h 1750099"/>
              <a:gd name="connsiteX9" fmla="*/ 2177116 w 2664464"/>
              <a:gd name="connsiteY9" fmla="*/ 58092 h 1750099"/>
              <a:gd name="connsiteX10" fmla="*/ 2606737 w 2664464"/>
              <a:gd name="connsiteY10" fmla="*/ 487392 h 1750099"/>
              <a:gd name="connsiteX11" fmla="*/ 2664403 w 2664464"/>
              <a:gd name="connsiteY11" fmla="*/ 1063879 h 1750099"/>
              <a:gd name="connsiteX12" fmla="*/ 2664464 w 2664464"/>
              <a:gd name="connsiteY12" fmla="*/ 1129421 h 1750099"/>
              <a:gd name="connsiteX13" fmla="*/ 2477611 w 2664464"/>
              <a:gd name="connsiteY13" fmla="*/ 755714 h 1750099"/>
              <a:gd name="connsiteX14" fmla="*/ 2289720 w 2664464"/>
              <a:gd name="connsiteY14" fmla="*/ 1131496 h 1750099"/>
              <a:gd name="connsiteX15" fmla="*/ 2289720 w 2664464"/>
              <a:gd name="connsiteY15" fmla="*/ 1018051 h 1750099"/>
              <a:gd name="connsiteX16" fmla="*/ 2258290 w 2664464"/>
              <a:gd name="connsiteY16" fmla="*/ 639551 h 1750099"/>
              <a:gd name="connsiteX17" fmla="*/ 2025284 w 2664464"/>
              <a:gd name="connsiteY17" fmla="*/ 406220 h 1750099"/>
              <a:gd name="connsiteX18" fmla="*/ 1649425 w 2664464"/>
              <a:gd name="connsiteY18" fmla="*/ 375005 h 1750099"/>
              <a:gd name="connsiteX19" fmla="*/ 1130122 w 2664464"/>
              <a:gd name="connsiteY19" fmla="*/ 375005 h 1750099"/>
              <a:gd name="connsiteX20" fmla="*/ 1127404 w 2664464"/>
              <a:gd name="connsiteY20" fmla="*/ 375005 h 1750099"/>
              <a:gd name="connsiteX21" fmla="*/ 751545 w 2664464"/>
              <a:gd name="connsiteY21" fmla="*/ 406220 h 1750099"/>
              <a:gd name="connsiteX22" fmla="*/ 518539 w 2664464"/>
              <a:gd name="connsiteY22" fmla="*/ 639551 h 1750099"/>
              <a:gd name="connsiteX23" fmla="*/ 487109 w 2664464"/>
              <a:gd name="connsiteY23" fmla="*/ 1015340 h 1750099"/>
              <a:gd name="connsiteX24" fmla="*/ 487109 w 2664464"/>
              <a:gd name="connsiteY24" fmla="*/ 1146123 h 1750099"/>
              <a:gd name="connsiteX25" fmla="*/ 603976 w 2664464"/>
              <a:gd name="connsiteY25" fmla="*/ 1146123 h 175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64464" h="1750099">
                <a:moveTo>
                  <a:pt x="301988" y="1750099"/>
                </a:moveTo>
                <a:lnTo>
                  <a:pt x="0" y="1146123"/>
                </a:lnTo>
                <a:lnTo>
                  <a:pt x="112345" y="1146123"/>
                </a:lnTo>
                <a:lnTo>
                  <a:pt x="112426" y="1060251"/>
                </a:lnTo>
                <a:cubicBezTo>
                  <a:pt x="113216" y="798338"/>
                  <a:pt x="119535" y="646949"/>
                  <a:pt x="170092" y="487392"/>
                </a:cubicBezTo>
                <a:cubicBezTo>
                  <a:pt x="242759" y="287807"/>
                  <a:pt x="399790" y="130707"/>
                  <a:pt x="599477" y="58092"/>
                </a:cubicBezTo>
                <a:cubicBezTo>
                  <a:pt x="780730" y="603"/>
                  <a:pt x="952295" y="0"/>
                  <a:pt x="1291644" y="0"/>
                </a:cubicBezTo>
                <a:lnTo>
                  <a:pt x="1296961" y="0"/>
                </a:lnTo>
                <a:lnTo>
                  <a:pt x="1484949" y="0"/>
                </a:lnTo>
                <a:cubicBezTo>
                  <a:pt x="1823116" y="0"/>
                  <a:pt x="1994799" y="241"/>
                  <a:pt x="2177116" y="58092"/>
                </a:cubicBezTo>
                <a:cubicBezTo>
                  <a:pt x="2376684" y="130707"/>
                  <a:pt x="2534070" y="287807"/>
                  <a:pt x="2606737" y="487392"/>
                </a:cubicBezTo>
                <a:cubicBezTo>
                  <a:pt x="2657294" y="646948"/>
                  <a:pt x="2663613" y="798431"/>
                  <a:pt x="2664403" y="1063879"/>
                </a:cubicBezTo>
                <a:lnTo>
                  <a:pt x="2664464" y="1129421"/>
                </a:lnTo>
                <a:lnTo>
                  <a:pt x="2477611" y="755714"/>
                </a:lnTo>
                <a:lnTo>
                  <a:pt x="2289720" y="1131496"/>
                </a:lnTo>
                <a:lnTo>
                  <a:pt x="2289720" y="1018051"/>
                </a:lnTo>
                <a:cubicBezTo>
                  <a:pt x="2289720" y="831603"/>
                  <a:pt x="2289720" y="738560"/>
                  <a:pt x="2258290" y="639551"/>
                </a:cubicBezTo>
                <a:cubicBezTo>
                  <a:pt x="2218826" y="531202"/>
                  <a:pt x="2133634" y="445631"/>
                  <a:pt x="2025284" y="406220"/>
                </a:cubicBezTo>
                <a:cubicBezTo>
                  <a:pt x="1926268" y="374824"/>
                  <a:pt x="1833042" y="375005"/>
                  <a:pt x="1649425" y="375005"/>
                </a:cubicBezTo>
                <a:lnTo>
                  <a:pt x="1130122" y="375005"/>
                </a:lnTo>
                <a:lnTo>
                  <a:pt x="1127404" y="375005"/>
                </a:lnTo>
                <a:cubicBezTo>
                  <a:pt x="942961" y="375005"/>
                  <a:pt x="850089" y="375005"/>
                  <a:pt x="751545" y="406220"/>
                </a:cubicBezTo>
                <a:cubicBezTo>
                  <a:pt x="643195" y="445631"/>
                  <a:pt x="558003" y="531142"/>
                  <a:pt x="518539" y="639551"/>
                </a:cubicBezTo>
                <a:cubicBezTo>
                  <a:pt x="487109" y="738560"/>
                  <a:pt x="487109" y="831724"/>
                  <a:pt x="487109" y="1015340"/>
                </a:cubicBezTo>
                <a:lnTo>
                  <a:pt x="487109" y="1146123"/>
                </a:lnTo>
                <a:lnTo>
                  <a:pt x="603976" y="1146123"/>
                </a:lnTo>
                <a:close/>
              </a:path>
            </a:pathLst>
          </a:custGeom>
          <a:solidFill>
            <a:schemeClr val="accent4"/>
          </a:solidFill>
          <a:ln w="12700" cap="flat">
            <a:noFill/>
            <a:miter lim="400000"/>
          </a:ln>
          <a:effectLst/>
        </p:spPr>
        <p:txBody>
          <a:bodyPr wrap="square" lIns="38100" tIns="38100" rIns="38100" bIns="381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sz="2400"/>
          </a:p>
        </p:txBody>
      </p:sp>
      <p:sp>
        <p:nvSpPr>
          <p:cNvPr id="25" name="TextBox 24">
            <a:extLst>
              <a:ext uri="{FF2B5EF4-FFF2-40B4-BE49-F238E27FC236}">
                <a16:creationId xmlns:a16="http://schemas.microsoft.com/office/drawing/2014/main" id="{EE73B03A-7096-4F91-B746-E73E54BB907C}"/>
              </a:ext>
            </a:extLst>
          </p:cNvPr>
          <p:cNvSpPr txBox="1"/>
          <p:nvPr/>
        </p:nvSpPr>
        <p:spPr>
          <a:xfrm>
            <a:off x="2240555" y="3825686"/>
            <a:ext cx="1395353" cy="1938992"/>
          </a:xfrm>
          <a:prstGeom prst="rect">
            <a:avLst/>
          </a:prstGeom>
          <a:noFill/>
        </p:spPr>
        <p:txBody>
          <a:bodyPr wrap="square" lIns="0" rIns="0" rtlCol="0" anchor="b">
            <a:spAutoFit/>
          </a:bodyPr>
          <a:lstStyle/>
          <a:p>
            <a:pPr algn="ctr"/>
            <a:r>
              <a:rPr lang="en-US" sz="2000" b="1"/>
              <a:t>Weekly Data From Different Media Types (Data Sources)</a:t>
            </a:r>
            <a:endParaRPr lang="en-US" sz="2000" b="1" dirty="0"/>
          </a:p>
        </p:txBody>
      </p:sp>
      <p:sp>
        <p:nvSpPr>
          <p:cNvPr id="28" name="TextBox 27">
            <a:extLst>
              <a:ext uri="{FF2B5EF4-FFF2-40B4-BE49-F238E27FC236}">
                <a16:creationId xmlns:a16="http://schemas.microsoft.com/office/drawing/2014/main" id="{8F228F33-E2F2-43E6-AD2C-674208332F2F}"/>
              </a:ext>
            </a:extLst>
          </p:cNvPr>
          <p:cNvSpPr txBox="1"/>
          <p:nvPr/>
        </p:nvSpPr>
        <p:spPr>
          <a:xfrm>
            <a:off x="6391617" y="3949371"/>
            <a:ext cx="1395353" cy="1323439"/>
          </a:xfrm>
          <a:prstGeom prst="rect">
            <a:avLst/>
          </a:prstGeom>
          <a:noFill/>
        </p:spPr>
        <p:txBody>
          <a:bodyPr wrap="square" lIns="0" rIns="0" rtlCol="0" anchor="b">
            <a:spAutoFit/>
          </a:bodyPr>
          <a:lstStyle/>
          <a:p>
            <a:pPr algn="ctr"/>
            <a:r>
              <a:rPr lang="en-US" sz="2000" b="1"/>
              <a:t>Import the data into SQL Database</a:t>
            </a:r>
            <a:endParaRPr lang="en-US" sz="2000" b="1" dirty="0"/>
          </a:p>
        </p:txBody>
      </p:sp>
      <p:sp>
        <p:nvSpPr>
          <p:cNvPr id="31" name="TextBox 30">
            <a:extLst>
              <a:ext uri="{FF2B5EF4-FFF2-40B4-BE49-F238E27FC236}">
                <a16:creationId xmlns:a16="http://schemas.microsoft.com/office/drawing/2014/main" id="{73021D3E-B746-4A4C-BCDF-1FEA581BDED4}"/>
              </a:ext>
            </a:extLst>
          </p:cNvPr>
          <p:cNvSpPr txBox="1"/>
          <p:nvPr/>
        </p:nvSpPr>
        <p:spPr>
          <a:xfrm>
            <a:off x="10352728" y="3942350"/>
            <a:ext cx="1395353" cy="1631216"/>
          </a:xfrm>
          <a:prstGeom prst="rect">
            <a:avLst/>
          </a:prstGeom>
          <a:noFill/>
        </p:spPr>
        <p:txBody>
          <a:bodyPr wrap="square" lIns="0" rIns="0" rtlCol="0" anchor="b">
            <a:spAutoFit/>
          </a:bodyPr>
          <a:lstStyle/>
          <a:p>
            <a:pPr algn="ctr"/>
            <a:r>
              <a:rPr lang="en-US" sz="2000" b="1"/>
              <a:t>Export Consolidated Dataset for Exploration and Analysis</a:t>
            </a:r>
            <a:endParaRPr lang="en-US" sz="2000" b="1" dirty="0"/>
          </a:p>
        </p:txBody>
      </p:sp>
      <p:sp>
        <p:nvSpPr>
          <p:cNvPr id="37" name="TextBox 36">
            <a:extLst>
              <a:ext uri="{FF2B5EF4-FFF2-40B4-BE49-F238E27FC236}">
                <a16:creationId xmlns:a16="http://schemas.microsoft.com/office/drawing/2014/main" id="{76BC7626-BF79-4329-8FD2-4F497AE74052}"/>
              </a:ext>
            </a:extLst>
          </p:cNvPr>
          <p:cNvSpPr txBox="1"/>
          <p:nvPr/>
        </p:nvSpPr>
        <p:spPr>
          <a:xfrm>
            <a:off x="7927082" y="1262517"/>
            <a:ext cx="1723507" cy="1631216"/>
          </a:xfrm>
          <a:prstGeom prst="rect">
            <a:avLst/>
          </a:prstGeom>
          <a:noFill/>
        </p:spPr>
        <p:txBody>
          <a:bodyPr wrap="square" lIns="0" rIns="0" rtlCol="0" anchor="b">
            <a:spAutoFit/>
          </a:bodyPr>
          <a:lstStyle/>
          <a:p>
            <a:pPr algn="ctr"/>
            <a:r>
              <a:rPr lang="en-US" sz="2000" b="1"/>
              <a:t>Perform SQL Queries for aligning data from different sources. </a:t>
            </a:r>
            <a:endParaRPr lang="en-US" sz="2000" b="1" dirty="0"/>
          </a:p>
        </p:txBody>
      </p:sp>
      <p:sp>
        <p:nvSpPr>
          <p:cNvPr id="43" name="TextBox 42">
            <a:extLst>
              <a:ext uri="{FF2B5EF4-FFF2-40B4-BE49-F238E27FC236}">
                <a16:creationId xmlns:a16="http://schemas.microsoft.com/office/drawing/2014/main" id="{682C8636-1068-4237-903D-C531109C2FFF}"/>
              </a:ext>
            </a:extLst>
          </p:cNvPr>
          <p:cNvSpPr txBox="1"/>
          <p:nvPr/>
        </p:nvSpPr>
        <p:spPr>
          <a:xfrm>
            <a:off x="4752804" y="1279173"/>
            <a:ext cx="1395353" cy="1631216"/>
          </a:xfrm>
          <a:prstGeom prst="rect">
            <a:avLst/>
          </a:prstGeom>
          <a:noFill/>
        </p:spPr>
        <p:txBody>
          <a:bodyPr wrap="square" lIns="0" rIns="0" rtlCol="0" anchor="b">
            <a:spAutoFit/>
          </a:bodyPr>
          <a:lstStyle/>
          <a:p>
            <a:pPr algn="ctr"/>
            <a:r>
              <a:rPr lang="en-US" sz="2000" b="1"/>
              <a:t>Consolidate data of 36 weeks for each Media Type</a:t>
            </a:r>
            <a:endParaRPr lang="en-US" sz="2000" b="1" dirty="0"/>
          </a:p>
        </p:txBody>
      </p:sp>
    </p:spTree>
    <p:extLst>
      <p:ext uri="{BB962C8B-B14F-4D97-AF65-F5344CB8AC3E}">
        <p14:creationId xmlns:p14="http://schemas.microsoft.com/office/powerpoint/2010/main" val="10125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a:t>18-Jan-2020</a:t>
            </a:r>
            <a:endParaRPr lang="en-US" dirty="0"/>
          </a:p>
        </p:txBody>
      </p:sp>
      <p:sp>
        <p:nvSpPr>
          <p:cNvPr id="5" name="Footer Placeholder 4"/>
          <p:cNvSpPr>
            <a:spLocks noGrp="1"/>
          </p:cNvSpPr>
          <p:nvPr>
            <p:ph type="ftr" sz="quarter" idx="3"/>
          </p:nvPr>
        </p:nvSpPr>
        <p:spPr/>
        <p:txBody>
          <a:bodyPr/>
          <a:lstStyle/>
          <a:p>
            <a:r>
              <a:rPr lang="en-US"/>
              <a:t>Digital Marketing Analytics</a:t>
            </a:r>
            <a:endParaRPr lang="en-US" dirty="0"/>
          </a:p>
        </p:txBody>
      </p:sp>
      <p:sp>
        <p:nvSpPr>
          <p:cNvPr id="38" name="Title 1">
            <a:extLst>
              <a:ext uri="{FF2B5EF4-FFF2-40B4-BE49-F238E27FC236}">
                <a16:creationId xmlns:a16="http://schemas.microsoft.com/office/drawing/2014/main" id="{2A52400C-EE0F-46F4-9039-693E3C7563A3}"/>
              </a:ext>
            </a:extLst>
          </p:cNvPr>
          <p:cNvSpPr txBox="1">
            <a:spLocks/>
          </p:cNvSpPr>
          <p:nvPr/>
        </p:nvSpPr>
        <p:spPr>
          <a:xfrm>
            <a:off x="586742" y="271917"/>
            <a:ext cx="82296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00">
                <a:solidFill>
                  <a:schemeClr val="accent2"/>
                </a:solidFill>
              </a:rPr>
              <a:t>Data Understanding</a:t>
            </a:r>
            <a:endParaRPr lang="en-US" sz="4000" u="sng" dirty="0">
              <a:solidFill>
                <a:schemeClr val="accent2"/>
              </a:solidFill>
            </a:endParaRPr>
          </a:p>
        </p:txBody>
      </p:sp>
      <p:sp>
        <p:nvSpPr>
          <p:cNvPr id="39" name="Freeform 5">
            <a:extLst>
              <a:ext uri="{FF2B5EF4-FFF2-40B4-BE49-F238E27FC236}">
                <a16:creationId xmlns:a16="http://schemas.microsoft.com/office/drawing/2014/main" id="{1575C7BF-825B-470E-9C3D-7F7E5F5131B6}"/>
              </a:ext>
            </a:extLst>
          </p:cNvPr>
          <p:cNvSpPr>
            <a:spLocks/>
          </p:cNvSpPr>
          <p:nvPr/>
        </p:nvSpPr>
        <p:spPr bwMode="auto">
          <a:xfrm>
            <a:off x="6096001" y="2588668"/>
            <a:ext cx="967733" cy="840332"/>
          </a:xfrm>
          <a:custGeom>
            <a:avLst/>
            <a:gdLst>
              <a:gd name="T0" fmla="*/ 1461 w 2921"/>
              <a:gd name="T1" fmla="*/ 0 h 2529"/>
              <a:gd name="T2" fmla="*/ 2921 w 2921"/>
              <a:gd name="T3" fmla="*/ 2529 h 2529"/>
              <a:gd name="T4" fmla="*/ 0 w 2921"/>
              <a:gd name="T5" fmla="*/ 2529 h 2529"/>
              <a:gd name="T6" fmla="*/ 1461 w 2921"/>
              <a:gd name="T7" fmla="*/ 0 h 2529"/>
            </a:gdLst>
            <a:ahLst/>
            <a:cxnLst>
              <a:cxn ang="0">
                <a:pos x="T0" y="T1"/>
              </a:cxn>
              <a:cxn ang="0">
                <a:pos x="T2" y="T3"/>
              </a:cxn>
              <a:cxn ang="0">
                <a:pos x="T4" y="T5"/>
              </a:cxn>
              <a:cxn ang="0">
                <a:pos x="T6" y="T7"/>
              </a:cxn>
            </a:cxnLst>
            <a:rect l="0" t="0" r="r" b="b"/>
            <a:pathLst>
              <a:path w="2921" h="2529">
                <a:moveTo>
                  <a:pt x="1461" y="0"/>
                </a:moveTo>
                <a:cubicBezTo>
                  <a:pt x="2364" y="522"/>
                  <a:pt x="2921" y="1486"/>
                  <a:pt x="2921" y="2529"/>
                </a:cubicBezTo>
                <a:lnTo>
                  <a:pt x="0" y="2529"/>
                </a:lnTo>
                <a:lnTo>
                  <a:pt x="1461" y="0"/>
                </a:lnTo>
                <a:close/>
              </a:path>
            </a:pathLst>
          </a:custGeom>
          <a:solidFill>
            <a:srgbClr val="3A5C8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6">
            <a:extLst>
              <a:ext uri="{FF2B5EF4-FFF2-40B4-BE49-F238E27FC236}">
                <a16:creationId xmlns:a16="http://schemas.microsoft.com/office/drawing/2014/main" id="{6B6ECB1A-08BC-4D95-A9BC-8D5FD9CC7E29}"/>
              </a:ext>
            </a:extLst>
          </p:cNvPr>
          <p:cNvSpPr>
            <a:spLocks/>
          </p:cNvSpPr>
          <p:nvPr/>
        </p:nvSpPr>
        <p:spPr bwMode="auto">
          <a:xfrm>
            <a:off x="6096001" y="3429000"/>
            <a:ext cx="967733" cy="840332"/>
          </a:xfrm>
          <a:custGeom>
            <a:avLst/>
            <a:gdLst>
              <a:gd name="T0" fmla="*/ 2921 w 2921"/>
              <a:gd name="T1" fmla="*/ 0 h 2530"/>
              <a:gd name="T2" fmla="*/ 1461 w 2921"/>
              <a:gd name="T3" fmla="*/ 2530 h 2530"/>
              <a:gd name="T4" fmla="*/ 0 w 2921"/>
              <a:gd name="T5" fmla="*/ 0 h 2530"/>
              <a:gd name="T6" fmla="*/ 2921 w 2921"/>
              <a:gd name="T7" fmla="*/ 0 h 2530"/>
            </a:gdLst>
            <a:ahLst/>
            <a:cxnLst>
              <a:cxn ang="0">
                <a:pos x="T0" y="T1"/>
              </a:cxn>
              <a:cxn ang="0">
                <a:pos x="T2" y="T3"/>
              </a:cxn>
              <a:cxn ang="0">
                <a:pos x="T4" y="T5"/>
              </a:cxn>
              <a:cxn ang="0">
                <a:pos x="T6" y="T7"/>
              </a:cxn>
            </a:cxnLst>
            <a:rect l="0" t="0" r="r" b="b"/>
            <a:pathLst>
              <a:path w="2921" h="2530">
                <a:moveTo>
                  <a:pt x="2921" y="0"/>
                </a:moveTo>
                <a:cubicBezTo>
                  <a:pt x="2921" y="1044"/>
                  <a:pt x="2364" y="2008"/>
                  <a:pt x="1461" y="2530"/>
                </a:cubicBezTo>
                <a:lnTo>
                  <a:pt x="0" y="0"/>
                </a:lnTo>
                <a:lnTo>
                  <a:pt x="2921" y="0"/>
                </a:lnTo>
                <a:close/>
              </a:path>
            </a:pathLst>
          </a:custGeom>
          <a:solidFill>
            <a:srgbClr val="F7931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7">
            <a:extLst>
              <a:ext uri="{FF2B5EF4-FFF2-40B4-BE49-F238E27FC236}">
                <a16:creationId xmlns:a16="http://schemas.microsoft.com/office/drawing/2014/main" id="{97D90854-1C62-4257-BD59-E234F27DEA2F}"/>
              </a:ext>
            </a:extLst>
          </p:cNvPr>
          <p:cNvSpPr>
            <a:spLocks/>
          </p:cNvSpPr>
          <p:nvPr/>
        </p:nvSpPr>
        <p:spPr bwMode="auto">
          <a:xfrm>
            <a:off x="5612557" y="3429000"/>
            <a:ext cx="967733" cy="1014136"/>
          </a:xfrm>
          <a:custGeom>
            <a:avLst/>
            <a:gdLst>
              <a:gd name="T0" fmla="*/ 2921 w 2921"/>
              <a:gd name="T1" fmla="*/ 2530 h 3052"/>
              <a:gd name="T2" fmla="*/ 0 w 2921"/>
              <a:gd name="T3" fmla="*/ 2530 h 3052"/>
              <a:gd name="T4" fmla="*/ 1460 w 2921"/>
              <a:gd name="T5" fmla="*/ 0 h 3052"/>
              <a:gd name="T6" fmla="*/ 2921 w 2921"/>
              <a:gd name="T7" fmla="*/ 2530 h 3052"/>
            </a:gdLst>
            <a:ahLst/>
            <a:cxnLst>
              <a:cxn ang="0">
                <a:pos x="T0" y="T1"/>
              </a:cxn>
              <a:cxn ang="0">
                <a:pos x="T2" y="T3"/>
              </a:cxn>
              <a:cxn ang="0">
                <a:pos x="T4" y="T5"/>
              </a:cxn>
              <a:cxn ang="0">
                <a:pos x="T6" y="T7"/>
              </a:cxn>
            </a:cxnLst>
            <a:rect l="0" t="0" r="r" b="b"/>
            <a:pathLst>
              <a:path w="2921" h="3052">
                <a:moveTo>
                  <a:pt x="2921" y="2530"/>
                </a:moveTo>
                <a:cubicBezTo>
                  <a:pt x="2017" y="3052"/>
                  <a:pt x="904" y="3052"/>
                  <a:pt x="0" y="2530"/>
                </a:cubicBezTo>
                <a:lnTo>
                  <a:pt x="1460" y="0"/>
                </a:lnTo>
                <a:lnTo>
                  <a:pt x="2921" y="2530"/>
                </a:lnTo>
                <a:close/>
              </a:path>
            </a:pathLst>
          </a:custGeom>
          <a:solidFill>
            <a:srgbClr val="4CC1EF"/>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8">
            <a:extLst>
              <a:ext uri="{FF2B5EF4-FFF2-40B4-BE49-F238E27FC236}">
                <a16:creationId xmlns:a16="http://schemas.microsoft.com/office/drawing/2014/main" id="{273C83B2-32B0-41D2-A80C-6F538BD28D82}"/>
              </a:ext>
            </a:extLst>
          </p:cNvPr>
          <p:cNvSpPr>
            <a:spLocks/>
          </p:cNvSpPr>
          <p:nvPr/>
        </p:nvSpPr>
        <p:spPr bwMode="auto">
          <a:xfrm>
            <a:off x="5129113" y="3429000"/>
            <a:ext cx="966888" cy="840332"/>
          </a:xfrm>
          <a:custGeom>
            <a:avLst/>
            <a:gdLst>
              <a:gd name="T0" fmla="*/ 1460 w 2920"/>
              <a:gd name="T1" fmla="*/ 2530 h 2530"/>
              <a:gd name="T2" fmla="*/ 0 w 2920"/>
              <a:gd name="T3" fmla="*/ 0 h 2530"/>
              <a:gd name="T4" fmla="*/ 2920 w 2920"/>
              <a:gd name="T5" fmla="*/ 0 h 2530"/>
              <a:gd name="T6" fmla="*/ 1460 w 2920"/>
              <a:gd name="T7" fmla="*/ 2530 h 2530"/>
            </a:gdLst>
            <a:ahLst/>
            <a:cxnLst>
              <a:cxn ang="0">
                <a:pos x="T0" y="T1"/>
              </a:cxn>
              <a:cxn ang="0">
                <a:pos x="T2" y="T3"/>
              </a:cxn>
              <a:cxn ang="0">
                <a:pos x="T4" y="T5"/>
              </a:cxn>
              <a:cxn ang="0">
                <a:pos x="T6" y="T7"/>
              </a:cxn>
            </a:cxnLst>
            <a:rect l="0" t="0" r="r" b="b"/>
            <a:pathLst>
              <a:path w="2920" h="2530">
                <a:moveTo>
                  <a:pt x="1460" y="2530"/>
                </a:moveTo>
                <a:cubicBezTo>
                  <a:pt x="557" y="2008"/>
                  <a:pt x="0" y="1044"/>
                  <a:pt x="0" y="0"/>
                </a:cubicBezTo>
                <a:lnTo>
                  <a:pt x="2920" y="0"/>
                </a:lnTo>
                <a:lnTo>
                  <a:pt x="1460" y="2530"/>
                </a:lnTo>
                <a:close/>
              </a:path>
            </a:pathLst>
          </a:custGeom>
          <a:solidFill>
            <a:srgbClr val="FFCC4C"/>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9">
            <a:extLst>
              <a:ext uri="{FF2B5EF4-FFF2-40B4-BE49-F238E27FC236}">
                <a16:creationId xmlns:a16="http://schemas.microsoft.com/office/drawing/2014/main" id="{E162A2C3-768D-4168-91F7-B89F5ECE6A4C}"/>
              </a:ext>
            </a:extLst>
          </p:cNvPr>
          <p:cNvSpPr>
            <a:spLocks/>
          </p:cNvSpPr>
          <p:nvPr/>
        </p:nvSpPr>
        <p:spPr bwMode="auto">
          <a:xfrm>
            <a:off x="5129113" y="2588668"/>
            <a:ext cx="966888" cy="840332"/>
          </a:xfrm>
          <a:custGeom>
            <a:avLst/>
            <a:gdLst>
              <a:gd name="T0" fmla="*/ 0 w 2920"/>
              <a:gd name="T1" fmla="*/ 2529 h 2529"/>
              <a:gd name="T2" fmla="*/ 1460 w 2920"/>
              <a:gd name="T3" fmla="*/ 0 h 2529"/>
              <a:gd name="T4" fmla="*/ 2920 w 2920"/>
              <a:gd name="T5" fmla="*/ 2529 h 2529"/>
              <a:gd name="T6" fmla="*/ 0 w 2920"/>
              <a:gd name="T7" fmla="*/ 2529 h 2529"/>
            </a:gdLst>
            <a:ahLst/>
            <a:cxnLst>
              <a:cxn ang="0">
                <a:pos x="T0" y="T1"/>
              </a:cxn>
              <a:cxn ang="0">
                <a:pos x="T2" y="T3"/>
              </a:cxn>
              <a:cxn ang="0">
                <a:pos x="T4" y="T5"/>
              </a:cxn>
              <a:cxn ang="0">
                <a:pos x="T6" y="T7"/>
              </a:cxn>
            </a:cxnLst>
            <a:rect l="0" t="0" r="r" b="b"/>
            <a:pathLst>
              <a:path w="2920" h="2529">
                <a:moveTo>
                  <a:pt x="0" y="2529"/>
                </a:moveTo>
                <a:cubicBezTo>
                  <a:pt x="0" y="1486"/>
                  <a:pt x="557" y="522"/>
                  <a:pt x="1460" y="0"/>
                </a:cubicBezTo>
                <a:lnTo>
                  <a:pt x="2920" y="2529"/>
                </a:lnTo>
                <a:lnTo>
                  <a:pt x="0" y="2529"/>
                </a:lnTo>
                <a:close/>
              </a:path>
            </a:pathLst>
          </a:custGeom>
          <a:solidFill>
            <a:schemeClr val="accent1">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10">
            <a:extLst>
              <a:ext uri="{FF2B5EF4-FFF2-40B4-BE49-F238E27FC236}">
                <a16:creationId xmlns:a16="http://schemas.microsoft.com/office/drawing/2014/main" id="{DA8DDDC4-4748-455F-A5AE-D88377D5677E}"/>
              </a:ext>
            </a:extLst>
          </p:cNvPr>
          <p:cNvSpPr>
            <a:spLocks/>
          </p:cNvSpPr>
          <p:nvPr/>
        </p:nvSpPr>
        <p:spPr bwMode="auto">
          <a:xfrm>
            <a:off x="5612557" y="2415708"/>
            <a:ext cx="967733" cy="1013292"/>
          </a:xfrm>
          <a:custGeom>
            <a:avLst/>
            <a:gdLst>
              <a:gd name="T0" fmla="*/ 0 w 2921"/>
              <a:gd name="T1" fmla="*/ 522 h 3051"/>
              <a:gd name="T2" fmla="*/ 2921 w 2921"/>
              <a:gd name="T3" fmla="*/ 522 h 3051"/>
              <a:gd name="T4" fmla="*/ 1460 w 2921"/>
              <a:gd name="T5" fmla="*/ 3051 h 3051"/>
              <a:gd name="T6" fmla="*/ 0 w 2921"/>
              <a:gd name="T7" fmla="*/ 522 h 3051"/>
            </a:gdLst>
            <a:ahLst/>
            <a:cxnLst>
              <a:cxn ang="0">
                <a:pos x="T0" y="T1"/>
              </a:cxn>
              <a:cxn ang="0">
                <a:pos x="T2" y="T3"/>
              </a:cxn>
              <a:cxn ang="0">
                <a:pos x="T4" y="T5"/>
              </a:cxn>
              <a:cxn ang="0">
                <a:pos x="T6" y="T7"/>
              </a:cxn>
            </a:cxnLst>
            <a:rect l="0" t="0" r="r" b="b"/>
            <a:pathLst>
              <a:path w="2921" h="3051">
                <a:moveTo>
                  <a:pt x="0" y="522"/>
                </a:moveTo>
                <a:cubicBezTo>
                  <a:pt x="904" y="0"/>
                  <a:pt x="2017" y="0"/>
                  <a:pt x="2921" y="522"/>
                </a:cubicBezTo>
                <a:lnTo>
                  <a:pt x="1460" y="3051"/>
                </a:lnTo>
                <a:lnTo>
                  <a:pt x="0" y="522"/>
                </a:lnTo>
                <a:close/>
              </a:path>
            </a:pathLst>
          </a:custGeom>
          <a:solidFill>
            <a:srgbClr val="A2B969"/>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cxnSp>
        <p:nvCxnSpPr>
          <p:cNvPr id="45" name="Straight Connector 44">
            <a:extLst>
              <a:ext uri="{FF2B5EF4-FFF2-40B4-BE49-F238E27FC236}">
                <a16:creationId xmlns:a16="http://schemas.microsoft.com/office/drawing/2014/main" id="{93E44F91-C76F-4DE1-99A1-9DCF73EE6FC0}"/>
              </a:ext>
            </a:extLst>
          </p:cNvPr>
          <p:cNvCxnSpPr>
            <a:cxnSpLocks/>
            <a:stCxn id="39" idx="2"/>
          </p:cNvCxnSpPr>
          <p:nvPr/>
        </p:nvCxnSpPr>
        <p:spPr>
          <a:xfrm flipH="1" flipV="1">
            <a:off x="5250467" y="1959986"/>
            <a:ext cx="845534" cy="1469014"/>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CDC08D-15A4-4DB5-B9FF-5C2AC2A39DB2}"/>
              </a:ext>
            </a:extLst>
          </p:cNvPr>
          <p:cNvCxnSpPr>
            <a:cxnSpLocks/>
            <a:stCxn id="39" idx="2"/>
          </p:cNvCxnSpPr>
          <p:nvPr/>
        </p:nvCxnSpPr>
        <p:spPr>
          <a:xfrm flipV="1">
            <a:off x="6096001" y="1959986"/>
            <a:ext cx="847010" cy="1469014"/>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8D934A6-1551-4106-958A-FEF4A44C9E02}"/>
              </a:ext>
            </a:extLst>
          </p:cNvPr>
          <p:cNvCxnSpPr>
            <a:cxnSpLocks/>
            <a:stCxn id="41" idx="2"/>
          </p:cNvCxnSpPr>
          <p:nvPr/>
        </p:nvCxnSpPr>
        <p:spPr>
          <a:xfrm flipH="1">
            <a:off x="5251037" y="3429000"/>
            <a:ext cx="845221" cy="1469014"/>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BE072E-C67F-4435-B9BF-6DBCD17A4471}"/>
              </a:ext>
            </a:extLst>
          </p:cNvPr>
          <p:cNvCxnSpPr>
            <a:cxnSpLocks/>
            <a:stCxn id="40" idx="2"/>
          </p:cNvCxnSpPr>
          <p:nvPr/>
        </p:nvCxnSpPr>
        <p:spPr>
          <a:xfrm>
            <a:off x="6096001" y="3429000"/>
            <a:ext cx="845534" cy="1467775"/>
          </a:xfrm>
          <a:prstGeom prst="line">
            <a:avLst/>
          </a:prstGeom>
          <a:ln w="762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D28D1B37-6099-4F47-A372-903EC8598BD6}"/>
              </a:ext>
            </a:extLst>
          </p:cNvPr>
          <p:cNvSpPr/>
          <p:nvPr/>
        </p:nvSpPr>
        <p:spPr>
          <a:xfrm>
            <a:off x="3059033" y="1613972"/>
            <a:ext cx="2241620" cy="691610"/>
          </a:xfrm>
          <a:prstGeom prst="roundRect">
            <a:avLst>
              <a:gd name="adj" fmla="val 50000"/>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F93A3A82-7258-4B46-BDA8-9B514DE4C295}"/>
              </a:ext>
            </a:extLst>
          </p:cNvPr>
          <p:cNvSpPr/>
          <p:nvPr/>
        </p:nvSpPr>
        <p:spPr>
          <a:xfrm>
            <a:off x="6890718" y="1613972"/>
            <a:ext cx="2241620" cy="691610"/>
          </a:xfrm>
          <a:prstGeom prst="roundRect">
            <a:avLst>
              <a:gd name="adj" fmla="val 50000"/>
            </a:avLst>
          </a:prstGeom>
          <a:solidFill>
            <a:srgbClr val="A2B969"/>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350"/>
          </a:p>
        </p:txBody>
      </p:sp>
      <p:sp>
        <p:nvSpPr>
          <p:cNvPr id="53" name="Rectangle: Rounded Corners 52">
            <a:extLst>
              <a:ext uri="{FF2B5EF4-FFF2-40B4-BE49-F238E27FC236}">
                <a16:creationId xmlns:a16="http://schemas.microsoft.com/office/drawing/2014/main" id="{03547F97-4DD8-48C2-BDA4-117F8C348606}"/>
              </a:ext>
            </a:extLst>
          </p:cNvPr>
          <p:cNvSpPr/>
          <p:nvPr/>
        </p:nvSpPr>
        <p:spPr>
          <a:xfrm>
            <a:off x="6941222" y="4569551"/>
            <a:ext cx="2241620" cy="691610"/>
          </a:xfrm>
          <a:prstGeom prst="roundRect">
            <a:avLst>
              <a:gd name="adj" fmla="val 50000"/>
            </a:avLst>
          </a:prstGeom>
          <a:solidFill>
            <a:srgbClr val="FFCC4C"/>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sp>
        <p:nvSpPr>
          <p:cNvPr id="55" name="Rectangle: Rounded Corners 54">
            <a:extLst>
              <a:ext uri="{FF2B5EF4-FFF2-40B4-BE49-F238E27FC236}">
                <a16:creationId xmlns:a16="http://schemas.microsoft.com/office/drawing/2014/main" id="{22B6BB44-228E-4A84-935E-1D8721019194}"/>
              </a:ext>
            </a:extLst>
          </p:cNvPr>
          <p:cNvSpPr/>
          <p:nvPr/>
        </p:nvSpPr>
        <p:spPr>
          <a:xfrm>
            <a:off x="3059033" y="4571959"/>
            <a:ext cx="2250093" cy="691610"/>
          </a:xfrm>
          <a:prstGeom prst="roundRect">
            <a:avLst>
              <a:gd name="adj" fmla="val 50000"/>
            </a:avLst>
          </a:prstGeom>
          <a:solidFill>
            <a:srgbClr val="4CC1EF"/>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57" name="TextBox 56">
            <a:extLst>
              <a:ext uri="{FF2B5EF4-FFF2-40B4-BE49-F238E27FC236}">
                <a16:creationId xmlns:a16="http://schemas.microsoft.com/office/drawing/2014/main" id="{34C2AB14-9035-404B-88F6-6EEA88A97A0B}"/>
              </a:ext>
            </a:extLst>
          </p:cNvPr>
          <p:cNvSpPr txBox="1"/>
          <p:nvPr/>
        </p:nvSpPr>
        <p:spPr>
          <a:xfrm>
            <a:off x="7392246" y="4610488"/>
            <a:ext cx="1336342" cy="584775"/>
          </a:xfrm>
          <a:prstGeom prst="rect">
            <a:avLst/>
          </a:prstGeom>
          <a:noFill/>
        </p:spPr>
        <p:txBody>
          <a:bodyPr wrap="square" lIns="0" rIns="0" rtlCol="0" anchor="b">
            <a:spAutoFit/>
          </a:bodyPr>
          <a:lstStyle/>
          <a:p>
            <a:pPr algn="ctr"/>
            <a:r>
              <a:rPr lang="en-US" sz="1600" b="1" noProof="1"/>
              <a:t>10+ Media Types</a:t>
            </a:r>
          </a:p>
        </p:txBody>
      </p:sp>
      <p:sp>
        <p:nvSpPr>
          <p:cNvPr id="58" name="TextBox 57">
            <a:extLst>
              <a:ext uri="{FF2B5EF4-FFF2-40B4-BE49-F238E27FC236}">
                <a16:creationId xmlns:a16="http://schemas.microsoft.com/office/drawing/2014/main" id="{7B6C037A-860C-49F3-82E5-1AC4574BBE51}"/>
              </a:ext>
            </a:extLst>
          </p:cNvPr>
          <p:cNvSpPr txBox="1"/>
          <p:nvPr/>
        </p:nvSpPr>
        <p:spPr>
          <a:xfrm>
            <a:off x="3519600" y="1684685"/>
            <a:ext cx="1336342" cy="584775"/>
          </a:xfrm>
          <a:prstGeom prst="rect">
            <a:avLst/>
          </a:prstGeom>
          <a:noFill/>
        </p:spPr>
        <p:txBody>
          <a:bodyPr wrap="square" lIns="0" rIns="0" rtlCol="0" anchor="b">
            <a:spAutoFit/>
          </a:bodyPr>
          <a:lstStyle/>
          <a:p>
            <a:pPr algn="ctr"/>
            <a:r>
              <a:rPr lang="en-US" sz="1600" b="1" noProof="1">
                <a:solidFill>
                  <a:schemeClr val="bg1"/>
                </a:solidFill>
              </a:rPr>
              <a:t>30K + Observations</a:t>
            </a:r>
          </a:p>
        </p:txBody>
      </p:sp>
      <p:sp>
        <p:nvSpPr>
          <p:cNvPr id="59" name="TextBox 58">
            <a:extLst>
              <a:ext uri="{FF2B5EF4-FFF2-40B4-BE49-F238E27FC236}">
                <a16:creationId xmlns:a16="http://schemas.microsoft.com/office/drawing/2014/main" id="{6DB60041-AE7F-4727-8D1C-75CEFAE4411B}"/>
              </a:ext>
            </a:extLst>
          </p:cNvPr>
          <p:cNvSpPr txBox="1"/>
          <p:nvPr/>
        </p:nvSpPr>
        <p:spPr>
          <a:xfrm>
            <a:off x="3509146" y="4746079"/>
            <a:ext cx="1341393" cy="338554"/>
          </a:xfrm>
          <a:prstGeom prst="rect">
            <a:avLst/>
          </a:prstGeom>
          <a:noFill/>
        </p:spPr>
        <p:txBody>
          <a:bodyPr wrap="square" lIns="0" rIns="0" rtlCol="0" anchor="b">
            <a:spAutoFit/>
          </a:bodyPr>
          <a:lstStyle/>
          <a:p>
            <a:pPr algn="ctr"/>
            <a:r>
              <a:rPr lang="en-US" sz="1600" b="1" noProof="1"/>
              <a:t>12 Variables</a:t>
            </a:r>
          </a:p>
        </p:txBody>
      </p:sp>
      <p:sp>
        <p:nvSpPr>
          <p:cNvPr id="60" name="TextBox 59">
            <a:extLst>
              <a:ext uri="{FF2B5EF4-FFF2-40B4-BE49-F238E27FC236}">
                <a16:creationId xmlns:a16="http://schemas.microsoft.com/office/drawing/2014/main" id="{E6757A1E-E95A-4B33-BE83-ADA712D6D994}"/>
              </a:ext>
            </a:extLst>
          </p:cNvPr>
          <p:cNvSpPr txBox="1"/>
          <p:nvPr/>
        </p:nvSpPr>
        <p:spPr>
          <a:xfrm>
            <a:off x="8004309" y="3252336"/>
            <a:ext cx="1336342" cy="338554"/>
          </a:xfrm>
          <a:prstGeom prst="rect">
            <a:avLst/>
          </a:prstGeom>
          <a:noFill/>
        </p:spPr>
        <p:txBody>
          <a:bodyPr wrap="square" lIns="0" rIns="0" rtlCol="0" anchor="b">
            <a:spAutoFit/>
          </a:bodyPr>
          <a:lstStyle/>
          <a:p>
            <a:pPr algn="ctr"/>
            <a:r>
              <a:rPr lang="en-US" sz="1600" b="1" noProof="1">
                <a:solidFill>
                  <a:schemeClr val="bg1"/>
                </a:solidFill>
              </a:rPr>
              <a:t>15+ Sites</a:t>
            </a:r>
          </a:p>
        </p:txBody>
      </p:sp>
      <p:sp>
        <p:nvSpPr>
          <p:cNvPr id="61" name="TextBox 60">
            <a:extLst>
              <a:ext uri="{FF2B5EF4-FFF2-40B4-BE49-F238E27FC236}">
                <a16:creationId xmlns:a16="http://schemas.microsoft.com/office/drawing/2014/main" id="{2A907705-D893-4466-A7DC-366209DA9522}"/>
              </a:ext>
            </a:extLst>
          </p:cNvPr>
          <p:cNvSpPr txBox="1"/>
          <p:nvPr/>
        </p:nvSpPr>
        <p:spPr>
          <a:xfrm>
            <a:off x="7369503" y="1681167"/>
            <a:ext cx="1336342" cy="584775"/>
          </a:xfrm>
          <a:prstGeom prst="rect">
            <a:avLst/>
          </a:prstGeom>
          <a:noFill/>
        </p:spPr>
        <p:txBody>
          <a:bodyPr wrap="square" lIns="0" rIns="0" rtlCol="0" anchor="b">
            <a:spAutoFit/>
          </a:bodyPr>
          <a:lstStyle/>
          <a:p>
            <a:pPr algn="ctr"/>
            <a:r>
              <a:rPr lang="en-US" sz="1600" b="1" noProof="1"/>
              <a:t>Time Frame: 9 Months</a:t>
            </a:r>
          </a:p>
        </p:txBody>
      </p:sp>
    </p:spTree>
    <p:extLst>
      <p:ext uri="{BB962C8B-B14F-4D97-AF65-F5344CB8AC3E}">
        <p14:creationId xmlns:p14="http://schemas.microsoft.com/office/powerpoint/2010/main" val="2123429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DDE9AB6D-0BC3-45C4-B404-A9FF23B0A26B}"/>
              </a:ext>
            </a:extLst>
          </p:cNvPr>
          <p:cNvGrpSpPr/>
          <p:nvPr/>
        </p:nvGrpSpPr>
        <p:grpSpPr>
          <a:xfrm>
            <a:off x="4147093" y="1860608"/>
            <a:ext cx="3826262" cy="3190978"/>
            <a:chOff x="3536631" y="1494473"/>
            <a:chExt cx="5101679" cy="4254634"/>
          </a:xfrm>
        </p:grpSpPr>
        <p:sp>
          <p:nvSpPr>
            <p:cNvPr id="123" name="Freeform: Shape 32">
              <a:extLst>
                <a:ext uri="{FF2B5EF4-FFF2-40B4-BE49-F238E27FC236}">
                  <a16:creationId xmlns:a16="http://schemas.microsoft.com/office/drawing/2014/main" id="{BF88C831-E4CB-45EC-9D8F-738213441A5A}"/>
                </a:ext>
              </a:extLst>
            </p:cNvPr>
            <p:cNvSpPr/>
            <p:nvPr/>
          </p:nvSpPr>
          <p:spPr>
            <a:xfrm>
              <a:off x="4851918" y="4530976"/>
              <a:ext cx="714573" cy="1168326"/>
            </a:xfrm>
            <a:custGeom>
              <a:avLst/>
              <a:gdLst>
                <a:gd name="connsiteX0" fmla="*/ 631694 w 714573"/>
                <a:gd name="connsiteY0" fmla="*/ 0 h 1168326"/>
                <a:gd name="connsiteX1" fmla="*/ 648725 w 714573"/>
                <a:gd name="connsiteY1" fmla="*/ 6344 h 1168326"/>
                <a:gd name="connsiteX2" fmla="*/ 714573 w 714573"/>
                <a:gd name="connsiteY2" fmla="*/ 6344 h 1168326"/>
                <a:gd name="connsiteX3" fmla="*/ 271246 w 714573"/>
                <a:gd name="connsiteY3" fmla="*/ 1168326 h 1168326"/>
                <a:gd name="connsiteX4" fmla="*/ 228180 w 714573"/>
                <a:gd name="connsiteY4" fmla="*/ 1156035 h 1168326"/>
                <a:gd name="connsiteX5" fmla="*/ 225163 w 714573"/>
                <a:gd name="connsiteY5" fmla="*/ 1155016 h 1168326"/>
                <a:gd name="connsiteX6" fmla="*/ 174365 w 714573"/>
                <a:gd name="connsiteY6" fmla="*/ 1138127 h 1168326"/>
                <a:gd name="connsiteX7" fmla="*/ 172063 w 714573"/>
                <a:gd name="connsiteY7" fmla="*/ 1128093 h 1168326"/>
                <a:gd name="connsiteX8" fmla="*/ 172063 w 714573"/>
                <a:gd name="connsiteY8" fmla="*/ 946368 h 1168326"/>
                <a:gd name="connsiteX9" fmla="*/ 0 w 714573"/>
                <a:gd name="connsiteY9" fmla="*/ 237874 h 1168326"/>
                <a:gd name="connsiteX10" fmla="*/ 149290 w 714573"/>
                <a:gd name="connsiteY10" fmla="*/ 132127 h 1168326"/>
                <a:gd name="connsiteX11" fmla="*/ 592073 w 714573"/>
                <a:gd name="connsiteY11" fmla="*/ 64007 h 1168326"/>
                <a:gd name="connsiteX12" fmla="*/ 628766 w 714573"/>
                <a:gd name="connsiteY12" fmla="*/ 1775 h 1168326"/>
                <a:gd name="connsiteX13" fmla="*/ 626811 w 714573"/>
                <a:gd name="connsiteY13" fmla="*/ 277 h 1168326"/>
                <a:gd name="connsiteX0" fmla="*/ 631694 w 714573"/>
                <a:gd name="connsiteY0" fmla="*/ 0 h 1168326"/>
                <a:gd name="connsiteX1" fmla="*/ 648725 w 714573"/>
                <a:gd name="connsiteY1" fmla="*/ 6344 h 1168326"/>
                <a:gd name="connsiteX2" fmla="*/ 714573 w 714573"/>
                <a:gd name="connsiteY2" fmla="*/ 6344 h 1168326"/>
                <a:gd name="connsiteX3" fmla="*/ 271246 w 714573"/>
                <a:gd name="connsiteY3" fmla="*/ 1168326 h 1168326"/>
                <a:gd name="connsiteX4" fmla="*/ 228180 w 714573"/>
                <a:gd name="connsiteY4" fmla="*/ 1156035 h 1168326"/>
                <a:gd name="connsiteX5" fmla="*/ 225163 w 714573"/>
                <a:gd name="connsiteY5" fmla="*/ 1155016 h 1168326"/>
                <a:gd name="connsiteX6" fmla="*/ 174365 w 714573"/>
                <a:gd name="connsiteY6" fmla="*/ 1138127 h 1168326"/>
                <a:gd name="connsiteX7" fmla="*/ 172063 w 714573"/>
                <a:gd name="connsiteY7" fmla="*/ 1128093 h 1168326"/>
                <a:gd name="connsiteX8" fmla="*/ 0 w 714573"/>
                <a:gd name="connsiteY8" fmla="*/ 237874 h 1168326"/>
                <a:gd name="connsiteX9" fmla="*/ 149290 w 714573"/>
                <a:gd name="connsiteY9" fmla="*/ 132127 h 1168326"/>
                <a:gd name="connsiteX10" fmla="*/ 592073 w 714573"/>
                <a:gd name="connsiteY10" fmla="*/ 64007 h 1168326"/>
                <a:gd name="connsiteX11" fmla="*/ 628766 w 714573"/>
                <a:gd name="connsiteY11" fmla="*/ 1775 h 1168326"/>
                <a:gd name="connsiteX12" fmla="*/ 626811 w 714573"/>
                <a:gd name="connsiteY12" fmla="*/ 277 h 1168326"/>
                <a:gd name="connsiteX13" fmla="*/ 631694 w 714573"/>
                <a:gd name="connsiteY13" fmla="*/ 0 h 1168326"/>
                <a:gd name="connsiteX0" fmla="*/ 631694 w 714573"/>
                <a:gd name="connsiteY0" fmla="*/ 0 h 1168326"/>
                <a:gd name="connsiteX1" fmla="*/ 648725 w 714573"/>
                <a:gd name="connsiteY1" fmla="*/ 6344 h 1168326"/>
                <a:gd name="connsiteX2" fmla="*/ 714573 w 714573"/>
                <a:gd name="connsiteY2" fmla="*/ 6344 h 1168326"/>
                <a:gd name="connsiteX3" fmla="*/ 271246 w 714573"/>
                <a:gd name="connsiteY3" fmla="*/ 1168326 h 1168326"/>
                <a:gd name="connsiteX4" fmla="*/ 228180 w 714573"/>
                <a:gd name="connsiteY4" fmla="*/ 1156035 h 1168326"/>
                <a:gd name="connsiteX5" fmla="*/ 225163 w 714573"/>
                <a:gd name="connsiteY5" fmla="*/ 1155016 h 1168326"/>
                <a:gd name="connsiteX6" fmla="*/ 174365 w 714573"/>
                <a:gd name="connsiteY6" fmla="*/ 1138127 h 1168326"/>
                <a:gd name="connsiteX7" fmla="*/ 172063 w 714573"/>
                <a:gd name="connsiteY7" fmla="*/ 1128093 h 1168326"/>
                <a:gd name="connsiteX8" fmla="*/ 0 w 714573"/>
                <a:gd name="connsiteY8" fmla="*/ 237874 h 1168326"/>
                <a:gd name="connsiteX9" fmla="*/ 149290 w 714573"/>
                <a:gd name="connsiteY9" fmla="*/ 132127 h 1168326"/>
                <a:gd name="connsiteX10" fmla="*/ 628766 w 714573"/>
                <a:gd name="connsiteY10" fmla="*/ 1775 h 1168326"/>
                <a:gd name="connsiteX11" fmla="*/ 626811 w 714573"/>
                <a:gd name="connsiteY11" fmla="*/ 277 h 1168326"/>
                <a:gd name="connsiteX12" fmla="*/ 631694 w 714573"/>
                <a:gd name="connsiteY12" fmla="*/ 0 h 116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4573" h="1168326">
                  <a:moveTo>
                    <a:pt x="631694" y="0"/>
                  </a:moveTo>
                  <a:cubicBezTo>
                    <a:pt x="637711" y="4560"/>
                    <a:pt x="643116" y="6344"/>
                    <a:pt x="648725" y="6344"/>
                  </a:cubicBezTo>
                  <a:lnTo>
                    <a:pt x="714573" y="6344"/>
                  </a:lnTo>
                  <a:lnTo>
                    <a:pt x="271246" y="1168326"/>
                  </a:lnTo>
                  <a:lnTo>
                    <a:pt x="228180" y="1156035"/>
                  </a:lnTo>
                  <a:cubicBezTo>
                    <a:pt x="227207" y="1155648"/>
                    <a:pt x="226136" y="1155403"/>
                    <a:pt x="225163" y="1155016"/>
                  </a:cubicBezTo>
                  <a:cubicBezTo>
                    <a:pt x="208133" y="1149678"/>
                    <a:pt x="191103" y="1144096"/>
                    <a:pt x="174365" y="1138127"/>
                  </a:cubicBezTo>
                  <a:lnTo>
                    <a:pt x="172063" y="1128093"/>
                  </a:lnTo>
                  <a:lnTo>
                    <a:pt x="0" y="237874"/>
                  </a:lnTo>
                  <a:lnTo>
                    <a:pt x="149290" y="132127"/>
                  </a:lnTo>
                  <a:lnTo>
                    <a:pt x="628766" y="1775"/>
                  </a:lnTo>
                  <a:lnTo>
                    <a:pt x="626811" y="277"/>
                  </a:lnTo>
                  <a:lnTo>
                    <a:pt x="631694" y="0"/>
                  </a:lnTo>
                  <a:close/>
                </a:path>
              </a:pathLst>
            </a:custGeom>
            <a:solidFill>
              <a:srgbClr val="C13018"/>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4" name="Freeform: Shape 33">
              <a:extLst>
                <a:ext uri="{FF2B5EF4-FFF2-40B4-BE49-F238E27FC236}">
                  <a16:creationId xmlns:a16="http://schemas.microsoft.com/office/drawing/2014/main" id="{989A6FD0-2979-43D8-82D5-29E40C0AD549}"/>
                </a:ext>
              </a:extLst>
            </p:cNvPr>
            <p:cNvSpPr/>
            <p:nvPr/>
          </p:nvSpPr>
          <p:spPr>
            <a:xfrm>
              <a:off x="3579019" y="3747294"/>
              <a:ext cx="1901665" cy="1923527"/>
            </a:xfrm>
            <a:custGeom>
              <a:avLst/>
              <a:gdLst>
                <a:gd name="connsiteX0" fmla="*/ 607219 w 1901665"/>
                <a:gd name="connsiteY0" fmla="*/ 0 h 1923527"/>
                <a:gd name="connsiteX1" fmla="*/ 1038225 w 1901665"/>
                <a:gd name="connsiteY1" fmla="*/ 116681 h 1923527"/>
                <a:gd name="connsiteX2" fmla="*/ 1046531 w 1901665"/>
                <a:gd name="connsiteY2" fmla="*/ 148867 h 1923527"/>
                <a:gd name="connsiteX3" fmla="*/ 1066933 w 1901665"/>
                <a:gd name="connsiteY3" fmla="*/ 142199 h 1923527"/>
                <a:gd name="connsiteX4" fmla="*/ 1072605 w 1901665"/>
                <a:gd name="connsiteY4" fmla="*/ 150338 h 1923527"/>
                <a:gd name="connsiteX5" fmla="*/ 1901665 w 1901665"/>
                <a:gd name="connsiteY5" fmla="*/ 785457 h 1923527"/>
                <a:gd name="connsiteX6" fmla="*/ 1748849 w 1901665"/>
                <a:gd name="connsiteY6" fmla="*/ 1044629 h 1923527"/>
                <a:gd name="connsiteX7" fmla="*/ 1697537 w 1901665"/>
                <a:gd name="connsiteY7" fmla="*/ 1075911 h 1923527"/>
                <a:gd name="connsiteX8" fmla="*/ 1664963 w 1901665"/>
                <a:gd name="connsiteY8" fmla="*/ 1070532 h 1923527"/>
                <a:gd name="connsiteX9" fmla="*/ 1560277 w 1901665"/>
                <a:gd name="connsiteY9" fmla="*/ 951775 h 1923527"/>
                <a:gd name="connsiteX10" fmla="*/ 1503895 w 1901665"/>
                <a:gd name="connsiteY10" fmla="*/ 941796 h 1923527"/>
                <a:gd name="connsiteX11" fmla="*/ 1362682 w 1901665"/>
                <a:gd name="connsiteY11" fmla="*/ 1016178 h 1923527"/>
                <a:gd name="connsiteX12" fmla="*/ 1343343 w 1901665"/>
                <a:gd name="connsiteY12" fmla="*/ 1080299 h 1923527"/>
                <a:gd name="connsiteX13" fmla="*/ 1425510 w 1901665"/>
                <a:gd name="connsiteY13" fmla="*/ 1180160 h 1923527"/>
                <a:gd name="connsiteX14" fmla="*/ 1455936 w 1901665"/>
                <a:gd name="connsiteY14" fmla="*/ 1187237 h 1923527"/>
                <a:gd name="connsiteX15" fmla="*/ 1468313 w 1901665"/>
                <a:gd name="connsiteY15" fmla="*/ 1188016 h 1923527"/>
                <a:gd name="connsiteX16" fmla="*/ 1516702 w 1901665"/>
                <a:gd name="connsiteY16" fmla="*/ 1177471 h 1923527"/>
                <a:gd name="connsiteX17" fmla="*/ 1528648 w 1901665"/>
                <a:gd name="connsiteY17" fmla="*/ 1172304 h 1923527"/>
                <a:gd name="connsiteX18" fmla="*/ 1578928 w 1901665"/>
                <a:gd name="connsiteY18" fmla="*/ 1156522 h 1923527"/>
                <a:gd name="connsiteX19" fmla="*/ 1608323 w 1901665"/>
                <a:gd name="connsiteY19" fmla="*/ 1160981 h 1923527"/>
                <a:gd name="connsiteX20" fmla="*/ 1649578 w 1901665"/>
                <a:gd name="connsiteY20" fmla="*/ 1202737 h 1923527"/>
                <a:gd name="connsiteX21" fmla="*/ 1641069 w 1901665"/>
                <a:gd name="connsiteY21" fmla="*/ 1227295 h 1923527"/>
                <a:gd name="connsiteX22" fmla="*/ 1443731 w 1901665"/>
                <a:gd name="connsiteY22" fmla="*/ 1561911 h 1923527"/>
                <a:gd name="connsiteX23" fmla="*/ 1444962 w 1901665"/>
                <a:gd name="connsiteY23" fmla="*/ 1563463 h 1923527"/>
                <a:gd name="connsiteX24" fmla="*/ 1444962 w 1901665"/>
                <a:gd name="connsiteY24" fmla="*/ 1923527 h 1923527"/>
                <a:gd name="connsiteX25" fmla="*/ 1119743 w 1901665"/>
                <a:gd name="connsiteY25" fmla="*/ 1749387 h 1923527"/>
                <a:gd name="connsiteX26" fmla="*/ 287963 w 1901665"/>
                <a:gd name="connsiteY26" fmla="*/ 1112746 h 1923527"/>
                <a:gd name="connsiteX27" fmla="*/ 45053 w 1901665"/>
                <a:gd name="connsiteY27" fmla="*/ 837443 h 1923527"/>
                <a:gd name="connsiteX28" fmla="*/ 45053 w 1901665"/>
                <a:gd name="connsiteY28" fmla="*/ 742852 h 1923527"/>
                <a:gd name="connsiteX29" fmla="*/ 0 w 1901665"/>
                <a:gd name="connsiteY29" fmla="*/ 588169 h 1923527"/>
                <a:gd name="connsiteX30" fmla="*/ 45244 w 1901665"/>
                <a:gd name="connsiteY30" fmla="*/ 402431 h 1923527"/>
                <a:gd name="connsiteX31" fmla="*/ 254794 w 1901665"/>
                <a:gd name="connsiteY31" fmla="*/ 102394 h 1923527"/>
                <a:gd name="connsiteX32" fmla="*/ 350044 w 1901665"/>
                <a:gd name="connsiteY32" fmla="*/ 9525 h 1923527"/>
                <a:gd name="connsiteX0" fmla="*/ 607219 w 1901665"/>
                <a:gd name="connsiteY0" fmla="*/ 0 h 1923527"/>
                <a:gd name="connsiteX1" fmla="*/ 1038225 w 1901665"/>
                <a:gd name="connsiteY1" fmla="*/ 116681 h 1923527"/>
                <a:gd name="connsiteX2" fmla="*/ 1066933 w 1901665"/>
                <a:gd name="connsiteY2" fmla="*/ 142199 h 1923527"/>
                <a:gd name="connsiteX3" fmla="*/ 1072605 w 1901665"/>
                <a:gd name="connsiteY3" fmla="*/ 150338 h 1923527"/>
                <a:gd name="connsiteX4" fmla="*/ 1901665 w 1901665"/>
                <a:gd name="connsiteY4" fmla="*/ 785457 h 1923527"/>
                <a:gd name="connsiteX5" fmla="*/ 1748849 w 1901665"/>
                <a:gd name="connsiteY5" fmla="*/ 1044629 h 1923527"/>
                <a:gd name="connsiteX6" fmla="*/ 1697537 w 1901665"/>
                <a:gd name="connsiteY6" fmla="*/ 1075911 h 1923527"/>
                <a:gd name="connsiteX7" fmla="*/ 1664963 w 1901665"/>
                <a:gd name="connsiteY7" fmla="*/ 1070532 h 1923527"/>
                <a:gd name="connsiteX8" fmla="*/ 1560277 w 1901665"/>
                <a:gd name="connsiteY8" fmla="*/ 951775 h 1923527"/>
                <a:gd name="connsiteX9" fmla="*/ 1503895 w 1901665"/>
                <a:gd name="connsiteY9" fmla="*/ 941796 h 1923527"/>
                <a:gd name="connsiteX10" fmla="*/ 1362682 w 1901665"/>
                <a:gd name="connsiteY10" fmla="*/ 1016178 h 1923527"/>
                <a:gd name="connsiteX11" fmla="*/ 1343343 w 1901665"/>
                <a:gd name="connsiteY11" fmla="*/ 1080299 h 1923527"/>
                <a:gd name="connsiteX12" fmla="*/ 1425510 w 1901665"/>
                <a:gd name="connsiteY12" fmla="*/ 1180160 h 1923527"/>
                <a:gd name="connsiteX13" fmla="*/ 1455936 w 1901665"/>
                <a:gd name="connsiteY13" fmla="*/ 1187237 h 1923527"/>
                <a:gd name="connsiteX14" fmla="*/ 1468313 w 1901665"/>
                <a:gd name="connsiteY14" fmla="*/ 1188016 h 1923527"/>
                <a:gd name="connsiteX15" fmla="*/ 1516702 w 1901665"/>
                <a:gd name="connsiteY15" fmla="*/ 1177471 h 1923527"/>
                <a:gd name="connsiteX16" fmla="*/ 1528648 w 1901665"/>
                <a:gd name="connsiteY16" fmla="*/ 1172304 h 1923527"/>
                <a:gd name="connsiteX17" fmla="*/ 1578928 w 1901665"/>
                <a:gd name="connsiteY17" fmla="*/ 1156522 h 1923527"/>
                <a:gd name="connsiteX18" fmla="*/ 1608323 w 1901665"/>
                <a:gd name="connsiteY18" fmla="*/ 1160981 h 1923527"/>
                <a:gd name="connsiteX19" fmla="*/ 1649578 w 1901665"/>
                <a:gd name="connsiteY19" fmla="*/ 1202737 h 1923527"/>
                <a:gd name="connsiteX20" fmla="*/ 1641069 w 1901665"/>
                <a:gd name="connsiteY20" fmla="*/ 1227295 h 1923527"/>
                <a:gd name="connsiteX21" fmla="*/ 1443731 w 1901665"/>
                <a:gd name="connsiteY21" fmla="*/ 1561911 h 1923527"/>
                <a:gd name="connsiteX22" fmla="*/ 1444962 w 1901665"/>
                <a:gd name="connsiteY22" fmla="*/ 1563463 h 1923527"/>
                <a:gd name="connsiteX23" fmla="*/ 1444962 w 1901665"/>
                <a:gd name="connsiteY23" fmla="*/ 1923527 h 1923527"/>
                <a:gd name="connsiteX24" fmla="*/ 1119743 w 1901665"/>
                <a:gd name="connsiteY24" fmla="*/ 1749387 h 1923527"/>
                <a:gd name="connsiteX25" fmla="*/ 287963 w 1901665"/>
                <a:gd name="connsiteY25" fmla="*/ 1112746 h 1923527"/>
                <a:gd name="connsiteX26" fmla="*/ 45053 w 1901665"/>
                <a:gd name="connsiteY26" fmla="*/ 837443 h 1923527"/>
                <a:gd name="connsiteX27" fmla="*/ 45053 w 1901665"/>
                <a:gd name="connsiteY27" fmla="*/ 742852 h 1923527"/>
                <a:gd name="connsiteX28" fmla="*/ 0 w 1901665"/>
                <a:gd name="connsiteY28" fmla="*/ 588169 h 1923527"/>
                <a:gd name="connsiteX29" fmla="*/ 45244 w 1901665"/>
                <a:gd name="connsiteY29" fmla="*/ 402431 h 1923527"/>
                <a:gd name="connsiteX30" fmla="*/ 254794 w 1901665"/>
                <a:gd name="connsiteY30" fmla="*/ 102394 h 1923527"/>
                <a:gd name="connsiteX31" fmla="*/ 350044 w 1901665"/>
                <a:gd name="connsiteY31" fmla="*/ 9525 h 1923527"/>
                <a:gd name="connsiteX32" fmla="*/ 607219 w 1901665"/>
                <a:gd name="connsiteY32" fmla="*/ 0 h 1923527"/>
                <a:gd name="connsiteX0" fmla="*/ 607219 w 1901665"/>
                <a:gd name="connsiteY0" fmla="*/ 0 h 1923527"/>
                <a:gd name="connsiteX1" fmla="*/ 1066933 w 1901665"/>
                <a:gd name="connsiteY1" fmla="*/ 142199 h 1923527"/>
                <a:gd name="connsiteX2" fmla="*/ 1072605 w 1901665"/>
                <a:gd name="connsiteY2" fmla="*/ 150338 h 1923527"/>
                <a:gd name="connsiteX3" fmla="*/ 1901665 w 1901665"/>
                <a:gd name="connsiteY3" fmla="*/ 785457 h 1923527"/>
                <a:gd name="connsiteX4" fmla="*/ 1748849 w 1901665"/>
                <a:gd name="connsiteY4" fmla="*/ 1044629 h 1923527"/>
                <a:gd name="connsiteX5" fmla="*/ 1697537 w 1901665"/>
                <a:gd name="connsiteY5" fmla="*/ 1075911 h 1923527"/>
                <a:gd name="connsiteX6" fmla="*/ 1664963 w 1901665"/>
                <a:gd name="connsiteY6" fmla="*/ 1070532 h 1923527"/>
                <a:gd name="connsiteX7" fmla="*/ 1560277 w 1901665"/>
                <a:gd name="connsiteY7" fmla="*/ 951775 h 1923527"/>
                <a:gd name="connsiteX8" fmla="*/ 1503895 w 1901665"/>
                <a:gd name="connsiteY8" fmla="*/ 941796 h 1923527"/>
                <a:gd name="connsiteX9" fmla="*/ 1362682 w 1901665"/>
                <a:gd name="connsiteY9" fmla="*/ 1016178 h 1923527"/>
                <a:gd name="connsiteX10" fmla="*/ 1343343 w 1901665"/>
                <a:gd name="connsiteY10" fmla="*/ 1080299 h 1923527"/>
                <a:gd name="connsiteX11" fmla="*/ 1425510 w 1901665"/>
                <a:gd name="connsiteY11" fmla="*/ 1180160 h 1923527"/>
                <a:gd name="connsiteX12" fmla="*/ 1455936 w 1901665"/>
                <a:gd name="connsiteY12" fmla="*/ 1187237 h 1923527"/>
                <a:gd name="connsiteX13" fmla="*/ 1468313 w 1901665"/>
                <a:gd name="connsiteY13" fmla="*/ 1188016 h 1923527"/>
                <a:gd name="connsiteX14" fmla="*/ 1516702 w 1901665"/>
                <a:gd name="connsiteY14" fmla="*/ 1177471 h 1923527"/>
                <a:gd name="connsiteX15" fmla="*/ 1528648 w 1901665"/>
                <a:gd name="connsiteY15" fmla="*/ 1172304 h 1923527"/>
                <a:gd name="connsiteX16" fmla="*/ 1578928 w 1901665"/>
                <a:gd name="connsiteY16" fmla="*/ 1156522 h 1923527"/>
                <a:gd name="connsiteX17" fmla="*/ 1608323 w 1901665"/>
                <a:gd name="connsiteY17" fmla="*/ 1160981 h 1923527"/>
                <a:gd name="connsiteX18" fmla="*/ 1649578 w 1901665"/>
                <a:gd name="connsiteY18" fmla="*/ 1202737 h 1923527"/>
                <a:gd name="connsiteX19" fmla="*/ 1641069 w 1901665"/>
                <a:gd name="connsiteY19" fmla="*/ 1227295 h 1923527"/>
                <a:gd name="connsiteX20" fmla="*/ 1443731 w 1901665"/>
                <a:gd name="connsiteY20" fmla="*/ 1561911 h 1923527"/>
                <a:gd name="connsiteX21" fmla="*/ 1444962 w 1901665"/>
                <a:gd name="connsiteY21" fmla="*/ 1563463 h 1923527"/>
                <a:gd name="connsiteX22" fmla="*/ 1444962 w 1901665"/>
                <a:gd name="connsiteY22" fmla="*/ 1923527 h 1923527"/>
                <a:gd name="connsiteX23" fmla="*/ 1119743 w 1901665"/>
                <a:gd name="connsiteY23" fmla="*/ 1749387 h 1923527"/>
                <a:gd name="connsiteX24" fmla="*/ 287963 w 1901665"/>
                <a:gd name="connsiteY24" fmla="*/ 1112746 h 1923527"/>
                <a:gd name="connsiteX25" fmla="*/ 45053 w 1901665"/>
                <a:gd name="connsiteY25" fmla="*/ 837443 h 1923527"/>
                <a:gd name="connsiteX26" fmla="*/ 45053 w 1901665"/>
                <a:gd name="connsiteY26" fmla="*/ 742852 h 1923527"/>
                <a:gd name="connsiteX27" fmla="*/ 0 w 1901665"/>
                <a:gd name="connsiteY27" fmla="*/ 588169 h 1923527"/>
                <a:gd name="connsiteX28" fmla="*/ 45244 w 1901665"/>
                <a:gd name="connsiteY28" fmla="*/ 402431 h 1923527"/>
                <a:gd name="connsiteX29" fmla="*/ 254794 w 1901665"/>
                <a:gd name="connsiteY29" fmla="*/ 102394 h 1923527"/>
                <a:gd name="connsiteX30" fmla="*/ 350044 w 1901665"/>
                <a:gd name="connsiteY30" fmla="*/ 9525 h 1923527"/>
                <a:gd name="connsiteX31" fmla="*/ 607219 w 1901665"/>
                <a:gd name="connsiteY31" fmla="*/ 0 h 1923527"/>
                <a:gd name="connsiteX0" fmla="*/ 607219 w 1901665"/>
                <a:gd name="connsiteY0" fmla="*/ 0 h 1923527"/>
                <a:gd name="connsiteX1" fmla="*/ 1066933 w 1901665"/>
                <a:gd name="connsiteY1" fmla="*/ 142199 h 1923527"/>
                <a:gd name="connsiteX2" fmla="*/ 1072605 w 1901665"/>
                <a:gd name="connsiteY2" fmla="*/ 150338 h 1923527"/>
                <a:gd name="connsiteX3" fmla="*/ 1901665 w 1901665"/>
                <a:gd name="connsiteY3" fmla="*/ 785457 h 1923527"/>
                <a:gd name="connsiteX4" fmla="*/ 1748849 w 1901665"/>
                <a:gd name="connsiteY4" fmla="*/ 1044629 h 1923527"/>
                <a:gd name="connsiteX5" fmla="*/ 1697537 w 1901665"/>
                <a:gd name="connsiteY5" fmla="*/ 1075911 h 1923527"/>
                <a:gd name="connsiteX6" fmla="*/ 1664963 w 1901665"/>
                <a:gd name="connsiteY6" fmla="*/ 1070532 h 1923527"/>
                <a:gd name="connsiteX7" fmla="*/ 1560277 w 1901665"/>
                <a:gd name="connsiteY7" fmla="*/ 951775 h 1923527"/>
                <a:gd name="connsiteX8" fmla="*/ 1503895 w 1901665"/>
                <a:gd name="connsiteY8" fmla="*/ 941796 h 1923527"/>
                <a:gd name="connsiteX9" fmla="*/ 1362682 w 1901665"/>
                <a:gd name="connsiteY9" fmla="*/ 1016178 h 1923527"/>
                <a:gd name="connsiteX10" fmla="*/ 1343343 w 1901665"/>
                <a:gd name="connsiteY10" fmla="*/ 1080299 h 1923527"/>
                <a:gd name="connsiteX11" fmla="*/ 1425510 w 1901665"/>
                <a:gd name="connsiteY11" fmla="*/ 1180160 h 1923527"/>
                <a:gd name="connsiteX12" fmla="*/ 1455936 w 1901665"/>
                <a:gd name="connsiteY12" fmla="*/ 1187237 h 1923527"/>
                <a:gd name="connsiteX13" fmla="*/ 1468313 w 1901665"/>
                <a:gd name="connsiteY13" fmla="*/ 1188016 h 1923527"/>
                <a:gd name="connsiteX14" fmla="*/ 1516702 w 1901665"/>
                <a:gd name="connsiteY14" fmla="*/ 1177471 h 1923527"/>
                <a:gd name="connsiteX15" fmla="*/ 1528648 w 1901665"/>
                <a:gd name="connsiteY15" fmla="*/ 1172304 h 1923527"/>
                <a:gd name="connsiteX16" fmla="*/ 1578928 w 1901665"/>
                <a:gd name="connsiteY16" fmla="*/ 1156522 h 1923527"/>
                <a:gd name="connsiteX17" fmla="*/ 1608323 w 1901665"/>
                <a:gd name="connsiteY17" fmla="*/ 1160981 h 1923527"/>
                <a:gd name="connsiteX18" fmla="*/ 1649578 w 1901665"/>
                <a:gd name="connsiteY18" fmla="*/ 1202737 h 1923527"/>
                <a:gd name="connsiteX19" fmla="*/ 1641069 w 1901665"/>
                <a:gd name="connsiteY19" fmla="*/ 1227295 h 1923527"/>
                <a:gd name="connsiteX20" fmla="*/ 1443731 w 1901665"/>
                <a:gd name="connsiteY20" fmla="*/ 1561911 h 1923527"/>
                <a:gd name="connsiteX21" fmla="*/ 1444962 w 1901665"/>
                <a:gd name="connsiteY21" fmla="*/ 1563463 h 1923527"/>
                <a:gd name="connsiteX22" fmla="*/ 1444962 w 1901665"/>
                <a:gd name="connsiteY22" fmla="*/ 1923527 h 1923527"/>
                <a:gd name="connsiteX23" fmla="*/ 1119743 w 1901665"/>
                <a:gd name="connsiteY23" fmla="*/ 1749387 h 1923527"/>
                <a:gd name="connsiteX24" fmla="*/ 287963 w 1901665"/>
                <a:gd name="connsiteY24" fmla="*/ 1112746 h 1923527"/>
                <a:gd name="connsiteX25" fmla="*/ 45053 w 1901665"/>
                <a:gd name="connsiteY25" fmla="*/ 837443 h 1923527"/>
                <a:gd name="connsiteX26" fmla="*/ 0 w 1901665"/>
                <a:gd name="connsiteY26" fmla="*/ 588169 h 1923527"/>
                <a:gd name="connsiteX27" fmla="*/ 45244 w 1901665"/>
                <a:gd name="connsiteY27" fmla="*/ 402431 h 1923527"/>
                <a:gd name="connsiteX28" fmla="*/ 254794 w 1901665"/>
                <a:gd name="connsiteY28" fmla="*/ 102394 h 1923527"/>
                <a:gd name="connsiteX29" fmla="*/ 350044 w 1901665"/>
                <a:gd name="connsiteY29" fmla="*/ 9525 h 1923527"/>
                <a:gd name="connsiteX30" fmla="*/ 607219 w 1901665"/>
                <a:gd name="connsiteY30" fmla="*/ 0 h 192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1665" h="1923527">
                  <a:moveTo>
                    <a:pt x="607219" y="0"/>
                  </a:moveTo>
                  <a:lnTo>
                    <a:pt x="1066933" y="142199"/>
                  </a:lnTo>
                  <a:cubicBezTo>
                    <a:pt x="1067792" y="145242"/>
                    <a:pt x="1069683" y="148144"/>
                    <a:pt x="1072605" y="150338"/>
                  </a:cubicBezTo>
                  <a:lnTo>
                    <a:pt x="1901665" y="785457"/>
                  </a:lnTo>
                  <a:lnTo>
                    <a:pt x="1748849" y="1044629"/>
                  </a:lnTo>
                  <a:cubicBezTo>
                    <a:pt x="1745669" y="1050999"/>
                    <a:pt x="1731831" y="1074991"/>
                    <a:pt x="1697537" y="1075911"/>
                  </a:cubicBezTo>
                  <a:cubicBezTo>
                    <a:pt x="1686794" y="1075911"/>
                    <a:pt x="1676652" y="1074354"/>
                    <a:pt x="1664963" y="1070532"/>
                  </a:cubicBezTo>
                  <a:cubicBezTo>
                    <a:pt x="1595946" y="1046682"/>
                    <a:pt x="1649664" y="982773"/>
                    <a:pt x="1560277" y="951775"/>
                  </a:cubicBezTo>
                  <a:cubicBezTo>
                    <a:pt x="1540853" y="945051"/>
                    <a:pt x="1521944" y="942008"/>
                    <a:pt x="1503895" y="941796"/>
                  </a:cubicBezTo>
                  <a:cubicBezTo>
                    <a:pt x="1436426" y="944060"/>
                    <a:pt x="1387177" y="977678"/>
                    <a:pt x="1362682" y="1016178"/>
                  </a:cubicBezTo>
                  <a:cubicBezTo>
                    <a:pt x="1349446" y="1038401"/>
                    <a:pt x="1343257" y="1059350"/>
                    <a:pt x="1343343" y="1080299"/>
                  </a:cubicBezTo>
                  <a:cubicBezTo>
                    <a:pt x="1343515" y="1120215"/>
                    <a:pt x="1366721" y="1159848"/>
                    <a:pt x="1425510" y="1180160"/>
                  </a:cubicBezTo>
                  <a:cubicBezTo>
                    <a:pt x="1437887" y="1184194"/>
                    <a:pt x="1447169" y="1186247"/>
                    <a:pt x="1455936" y="1187237"/>
                  </a:cubicBezTo>
                  <a:cubicBezTo>
                    <a:pt x="1460233" y="1187733"/>
                    <a:pt x="1464445" y="1188016"/>
                    <a:pt x="1468313" y="1188016"/>
                  </a:cubicBezTo>
                  <a:cubicBezTo>
                    <a:pt x="1489456" y="1187237"/>
                    <a:pt x="1503637" y="1182849"/>
                    <a:pt x="1516702" y="1177471"/>
                  </a:cubicBezTo>
                  <a:cubicBezTo>
                    <a:pt x="1523320" y="1174711"/>
                    <a:pt x="1526156" y="1173578"/>
                    <a:pt x="1528648" y="1172304"/>
                  </a:cubicBezTo>
                  <a:cubicBezTo>
                    <a:pt x="1545322" y="1164944"/>
                    <a:pt x="1560965" y="1157442"/>
                    <a:pt x="1578928" y="1156522"/>
                  </a:cubicBezTo>
                  <a:cubicBezTo>
                    <a:pt x="1592680" y="1156805"/>
                    <a:pt x="1600158" y="1158150"/>
                    <a:pt x="1608323" y="1160981"/>
                  </a:cubicBezTo>
                  <a:cubicBezTo>
                    <a:pt x="1641413" y="1172375"/>
                    <a:pt x="1649578" y="1189007"/>
                    <a:pt x="1649578" y="1202737"/>
                  </a:cubicBezTo>
                  <a:cubicBezTo>
                    <a:pt x="1649406" y="1216467"/>
                    <a:pt x="1641585" y="1226729"/>
                    <a:pt x="1641069" y="1227295"/>
                  </a:cubicBezTo>
                  <a:lnTo>
                    <a:pt x="1443731" y="1561911"/>
                  </a:lnTo>
                  <a:lnTo>
                    <a:pt x="1444962" y="1563463"/>
                  </a:lnTo>
                  <a:lnTo>
                    <a:pt x="1444962" y="1923527"/>
                  </a:lnTo>
                  <a:cubicBezTo>
                    <a:pt x="1325451" y="1881214"/>
                    <a:pt x="1215533" y="1822698"/>
                    <a:pt x="1119743" y="1749387"/>
                  </a:cubicBezTo>
                  <a:lnTo>
                    <a:pt x="287963" y="1112746"/>
                  </a:lnTo>
                  <a:cubicBezTo>
                    <a:pt x="182970" y="1032338"/>
                    <a:pt x="101114" y="939008"/>
                    <a:pt x="45053" y="837443"/>
                  </a:cubicBezTo>
                  <a:lnTo>
                    <a:pt x="0" y="588169"/>
                  </a:lnTo>
                  <a:lnTo>
                    <a:pt x="45244" y="402431"/>
                  </a:lnTo>
                  <a:lnTo>
                    <a:pt x="254794" y="102394"/>
                  </a:lnTo>
                  <a:lnTo>
                    <a:pt x="350044" y="9525"/>
                  </a:lnTo>
                  <a:lnTo>
                    <a:pt x="607219" y="0"/>
                  </a:lnTo>
                  <a:close/>
                </a:path>
              </a:pathLst>
            </a:custGeom>
            <a:solidFill>
              <a:srgbClr val="A2B969"/>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5" name="Freeform: Shape 34">
              <a:extLst>
                <a:ext uri="{FF2B5EF4-FFF2-40B4-BE49-F238E27FC236}">
                  <a16:creationId xmlns:a16="http://schemas.microsoft.com/office/drawing/2014/main" id="{D77B34E3-0BA2-4380-A060-F9CDB46A0CB5}"/>
                </a:ext>
              </a:extLst>
            </p:cNvPr>
            <p:cNvSpPr/>
            <p:nvPr/>
          </p:nvSpPr>
          <p:spPr>
            <a:xfrm>
              <a:off x="3536631" y="2492375"/>
              <a:ext cx="1137763" cy="2093913"/>
            </a:xfrm>
            <a:custGeom>
              <a:avLst/>
              <a:gdLst>
                <a:gd name="connsiteX0" fmla="*/ 459107 w 1144907"/>
                <a:gd name="connsiteY0" fmla="*/ 0 h 2093913"/>
                <a:gd name="connsiteX1" fmla="*/ 842488 w 1144907"/>
                <a:gd name="connsiteY1" fmla="*/ 33338 h 2093913"/>
                <a:gd name="connsiteX2" fmla="*/ 1137763 w 1144907"/>
                <a:gd name="connsiteY2" fmla="*/ 440531 h 2093913"/>
                <a:gd name="connsiteX3" fmla="*/ 1144907 w 1144907"/>
                <a:gd name="connsiteY3" fmla="*/ 807244 h 2093913"/>
                <a:gd name="connsiteX4" fmla="*/ 1110514 w 1144907"/>
                <a:gd name="connsiteY4" fmla="*/ 815843 h 2093913"/>
                <a:gd name="connsiteX5" fmla="*/ 1110514 w 1144907"/>
                <a:gd name="connsiteY5" fmla="*/ 1396971 h 2093913"/>
                <a:gd name="connsiteX6" fmla="*/ 736890 w 1144907"/>
                <a:gd name="connsiteY6" fmla="*/ 1522564 h 2093913"/>
                <a:gd name="connsiteX7" fmla="*/ 707140 w 1144907"/>
                <a:gd name="connsiteY7" fmla="*/ 1528500 h 2093913"/>
                <a:gd name="connsiteX8" fmla="*/ 695714 w 1144907"/>
                <a:gd name="connsiteY8" fmla="*/ 1527875 h 2093913"/>
                <a:gd name="connsiteX9" fmla="*/ 657780 w 1144907"/>
                <a:gd name="connsiteY9" fmla="*/ 1506162 h 2093913"/>
                <a:gd name="connsiteX10" fmla="*/ 651037 w 1144907"/>
                <a:gd name="connsiteY10" fmla="*/ 1496008 h 2093913"/>
                <a:gd name="connsiteX11" fmla="*/ 645581 w 1144907"/>
                <a:gd name="connsiteY11" fmla="*/ 1477107 h 2093913"/>
                <a:gd name="connsiteX12" fmla="*/ 689126 w 1144907"/>
                <a:gd name="connsiteY12" fmla="*/ 1387911 h 2093913"/>
                <a:gd name="connsiteX13" fmla="*/ 679861 w 1144907"/>
                <a:gd name="connsiteY13" fmla="*/ 1356278 h 2093913"/>
                <a:gd name="connsiteX14" fmla="*/ 554376 w 1144907"/>
                <a:gd name="connsiteY14" fmla="*/ 1291295 h 2093913"/>
                <a:gd name="connsiteX15" fmla="*/ 546861 w 1144907"/>
                <a:gd name="connsiteY15" fmla="*/ 1291139 h 2093913"/>
                <a:gd name="connsiteX16" fmla="*/ 472229 w 1144907"/>
                <a:gd name="connsiteY16" fmla="*/ 1302933 h 2093913"/>
                <a:gd name="connsiteX17" fmla="*/ 366921 w 1144907"/>
                <a:gd name="connsiteY17" fmla="*/ 1412436 h 2093913"/>
                <a:gd name="connsiteX18" fmla="*/ 378759 w 1144907"/>
                <a:gd name="connsiteY18" fmla="*/ 1454613 h 2093913"/>
                <a:gd name="connsiteX19" fmla="*/ 530391 w 1144907"/>
                <a:gd name="connsiteY19" fmla="*/ 1535217 h 2093913"/>
                <a:gd name="connsiteX20" fmla="*/ 537751 w 1144907"/>
                <a:gd name="connsiteY20" fmla="*/ 1560367 h 2093913"/>
                <a:gd name="connsiteX21" fmla="*/ 495854 w 1144907"/>
                <a:gd name="connsiteY21" fmla="*/ 1601059 h 2093913"/>
                <a:gd name="connsiteX22" fmla="*/ 89186 w 1144907"/>
                <a:gd name="connsiteY22" fmla="*/ 1733994 h 2093913"/>
                <a:gd name="connsiteX23" fmla="*/ 81483 w 1144907"/>
                <a:gd name="connsiteY23" fmla="*/ 1717805 h 2093913"/>
                <a:gd name="connsiteX24" fmla="*/ 88520 w 1144907"/>
                <a:gd name="connsiteY24" fmla="*/ 1733870 h 2093913"/>
                <a:gd name="connsiteX25" fmla="*/ 88520 w 1144907"/>
                <a:gd name="connsiteY25" fmla="*/ 2093913 h 2093913"/>
                <a:gd name="connsiteX26" fmla="*/ 0 w 1144907"/>
                <a:gd name="connsiteY26" fmla="*/ 1756724 h 2093913"/>
                <a:gd name="connsiteX27" fmla="*/ 0 w 1144907"/>
                <a:gd name="connsiteY27" fmla="*/ 1645444 h 2093913"/>
                <a:gd name="connsiteX28" fmla="*/ 657 w 1144907"/>
                <a:gd name="connsiteY28" fmla="*/ 496499 h 2093913"/>
                <a:gd name="connsiteX29" fmla="*/ 100458 w 1144907"/>
                <a:gd name="connsiteY29" fmla="*/ 139793 h 2093913"/>
                <a:gd name="connsiteX30" fmla="*/ 132998 w 1144907"/>
                <a:gd name="connsiteY30" fmla="*/ 151047 h 2093913"/>
                <a:gd name="connsiteX31" fmla="*/ 166213 w 1144907"/>
                <a:gd name="connsiteY31" fmla="*/ 119063 h 2093913"/>
                <a:gd name="connsiteX0" fmla="*/ 459107 w 1144907"/>
                <a:gd name="connsiteY0" fmla="*/ 0 h 2093913"/>
                <a:gd name="connsiteX1" fmla="*/ 842488 w 1144907"/>
                <a:gd name="connsiteY1" fmla="*/ 33338 h 2093913"/>
                <a:gd name="connsiteX2" fmla="*/ 1137763 w 1144907"/>
                <a:gd name="connsiteY2" fmla="*/ 440531 h 2093913"/>
                <a:gd name="connsiteX3" fmla="*/ 1144907 w 1144907"/>
                <a:gd name="connsiteY3" fmla="*/ 807244 h 2093913"/>
                <a:gd name="connsiteX4" fmla="*/ 1110514 w 1144907"/>
                <a:gd name="connsiteY4" fmla="*/ 815843 h 2093913"/>
                <a:gd name="connsiteX5" fmla="*/ 1110514 w 1144907"/>
                <a:gd name="connsiteY5" fmla="*/ 1396971 h 2093913"/>
                <a:gd name="connsiteX6" fmla="*/ 736890 w 1144907"/>
                <a:gd name="connsiteY6" fmla="*/ 1522564 h 2093913"/>
                <a:gd name="connsiteX7" fmla="*/ 707140 w 1144907"/>
                <a:gd name="connsiteY7" fmla="*/ 1528500 h 2093913"/>
                <a:gd name="connsiteX8" fmla="*/ 695714 w 1144907"/>
                <a:gd name="connsiteY8" fmla="*/ 1527875 h 2093913"/>
                <a:gd name="connsiteX9" fmla="*/ 657780 w 1144907"/>
                <a:gd name="connsiteY9" fmla="*/ 1506162 h 2093913"/>
                <a:gd name="connsiteX10" fmla="*/ 651037 w 1144907"/>
                <a:gd name="connsiteY10" fmla="*/ 1496008 h 2093913"/>
                <a:gd name="connsiteX11" fmla="*/ 645581 w 1144907"/>
                <a:gd name="connsiteY11" fmla="*/ 1477107 h 2093913"/>
                <a:gd name="connsiteX12" fmla="*/ 689126 w 1144907"/>
                <a:gd name="connsiteY12" fmla="*/ 1387911 h 2093913"/>
                <a:gd name="connsiteX13" fmla="*/ 679861 w 1144907"/>
                <a:gd name="connsiteY13" fmla="*/ 1356278 h 2093913"/>
                <a:gd name="connsiteX14" fmla="*/ 554376 w 1144907"/>
                <a:gd name="connsiteY14" fmla="*/ 1291295 h 2093913"/>
                <a:gd name="connsiteX15" fmla="*/ 546861 w 1144907"/>
                <a:gd name="connsiteY15" fmla="*/ 1291139 h 2093913"/>
                <a:gd name="connsiteX16" fmla="*/ 472229 w 1144907"/>
                <a:gd name="connsiteY16" fmla="*/ 1302933 h 2093913"/>
                <a:gd name="connsiteX17" fmla="*/ 366921 w 1144907"/>
                <a:gd name="connsiteY17" fmla="*/ 1412436 h 2093913"/>
                <a:gd name="connsiteX18" fmla="*/ 378759 w 1144907"/>
                <a:gd name="connsiteY18" fmla="*/ 1454613 h 2093913"/>
                <a:gd name="connsiteX19" fmla="*/ 530391 w 1144907"/>
                <a:gd name="connsiteY19" fmla="*/ 1535217 h 2093913"/>
                <a:gd name="connsiteX20" fmla="*/ 537751 w 1144907"/>
                <a:gd name="connsiteY20" fmla="*/ 1560367 h 2093913"/>
                <a:gd name="connsiteX21" fmla="*/ 495854 w 1144907"/>
                <a:gd name="connsiteY21" fmla="*/ 1601059 h 2093913"/>
                <a:gd name="connsiteX22" fmla="*/ 89186 w 1144907"/>
                <a:gd name="connsiteY22" fmla="*/ 1733994 h 2093913"/>
                <a:gd name="connsiteX23" fmla="*/ 81483 w 1144907"/>
                <a:gd name="connsiteY23" fmla="*/ 1717805 h 2093913"/>
                <a:gd name="connsiteX24" fmla="*/ 88520 w 1144907"/>
                <a:gd name="connsiteY24" fmla="*/ 1733870 h 2093913"/>
                <a:gd name="connsiteX25" fmla="*/ 88520 w 1144907"/>
                <a:gd name="connsiteY25" fmla="*/ 2093913 h 2093913"/>
                <a:gd name="connsiteX26" fmla="*/ 0 w 1144907"/>
                <a:gd name="connsiteY26" fmla="*/ 1756724 h 2093913"/>
                <a:gd name="connsiteX27" fmla="*/ 0 w 1144907"/>
                <a:gd name="connsiteY27" fmla="*/ 1645444 h 2093913"/>
                <a:gd name="connsiteX28" fmla="*/ 657 w 1144907"/>
                <a:gd name="connsiteY28" fmla="*/ 496499 h 2093913"/>
                <a:gd name="connsiteX29" fmla="*/ 100458 w 1144907"/>
                <a:gd name="connsiteY29" fmla="*/ 139793 h 2093913"/>
                <a:gd name="connsiteX30" fmla="*/ 166213 w 1144907"/>
                <a:gd name="connsiteY30" fmla="*/ 119063 h 2093913"/>
                <a:gd name="connsiteX31" fmla="*/ 459107 w 1144907"/>
                <a:gd name="connsiteY31" fmla="*/ 0 h 2093913"/>
                <a:gd name="connsiteX0" fmla="*/ 459107 w 1137763"/>
                <a:gd name="connsiteY0" fmla="*/ 0 h 2093913"/>
                <a:gd name="connsiteX1" fmla="*/ 842488 w 1137763"/>
                <a:gd name="connsiteY1" fmla="*/ 33338 h 2093913"/>
                <a:gd name="connsiteX2" fmla="*/ 1137763 w 1137763"/>
                <a:gd name="connsiteY2" fmla="*/ 440531 h 2093913"/>
                <a:gd name="connsiteX3" fmla="*/ 1110514 w 1137763"/>
                <a:gd name="connsiteY3" fmla="*/ 815843 h 2093913"/>
                <a:gd name="connsiteX4" fmla="*/ 1110514 w 1137763"/>
                <a:gd name="connsiteY4" fmla="*/ 1396971 h 2093913"/>
                <a:gd name="connsiteX5" fmla="*/ 736890 w 1137763"/>
                <a:gd name="connsiteY5" fmla="*/ 1522564 h 2093913"/>
                <a:gd name="connsiteX6" fmla="*/ 707140 w 1137763"/>
                <a:gd name="connsiteY6" fmla="*/ 1528500 h 2093913"/>
                <a:gd name="connsiteX7" fmla="*/ 695714 w 1137763"/>
                <a:gd name="connsiteY7" fmla="*/ 1527875 h 2093913"/>
                <a:gd name="connsiteX8" fmla="*/ 657780 w 1137763"/>
                <a:gd name="connsiteY8" fmla="*/ 1506162 h 2093913"/>
                <a:gd name="connsiteX9" fmla="*/ 651037 w 1137763"/>
                <a:gd name="connsiteY9" fmla="*/ 1496008 h 2093913"/>
                <a:gd name="connsiteX10" fmla="*/ 645581 w 1137763"/>
                <a:gd name="connsiteY10" fmla="*/ 1477107 h 2093913"/>
                <a:gd name="connsiteX11" fmla="*/ 689126 w 1137763"/>
                <a:gd name="connsiteY11" fmla="*/ 1387911 h 2093913"/>
                <a:gd name="connsiteX12" fmla="*/ 679861 w 1137763"/>
                <a:gd name="connsiteY12" fmla="*/ 1356278 h 2093913"/>
                <a:gd name="connsiteX13" fmla="*/ 554376 w 1137763"/>
                <a:gd name="connsiteY13" fmla="*/ 1291295 h 2093913"/>
                <a:gd name="connsiteX14" fmla="*/ 546861 w 1137763"/>
                <a:gd name="connsiteY14" fmla="*/ 1291139 h 2093913"/>
                <a:gd name="connsiteX15" fmla="*/ 472229 w 1137763"/>
                <a:gd name="connsiteY15" fmla="*/ 1302933 h 2093913"/>
                <a:gd name="connsiteX16" fmla="*/ 366921 w 1137763"/>
                <a:gd name="connsiteY16" fmla="*/ 1412436 h 2093913"/>
                <a:gd name="connsiteX17" fmla="*/ 378759 w 1137763"/>
                <a:gd name="connsiteY17" fmla="*/ 1454613 h 2093913"/>
                <a:gd name="connsiteX18" fmla="*/ 530391 w 1137763"/>
                <a:gd name="connsiteY18" fmla="*/ 1535217 h 2093913"/>
                <a:gd name="connsiteX19" fmla="*/ 537751 w 1137763"/>
                <a:gd name="connsiteY19" fmla="*/ 1560367 h 2093913"/>
                <a:gd name="connsiteX20" fmla="*/ 495854 w 1137763"/>
                <a:gd name="connsiteY20" fmla="*/ 1601059 h 2093913"/>
                <a:gd name="connsiteX21" fmla="*/ 89186 w 1137763"/>
                <a:gd name="connsiteY21" fmla="*/ 1733994 h 2093913"/>
                <a:gd name="connsiteX22" fmla="*/ 81483 w 1137763"/>
                <a:gd name="connsiteY22" fmla="*/ 1717805 h 2093913"/>
                <a:gd name="connsiteX23" fmla="*/ 88520 w 1137763"/>
                <a:gd name="connsiteY23" fmla="*/ 1733870 h 2093913"/>
                <a:gd name="connsiteX24" fmla="*/ 88520 w 1137763"/>
                <a:gd name="connsiteY24" fmla="*/ 2093913 h 2093913"/>
                <a:gd name="connsiteX25" fmla="*/ 0 w 1137763"/>
                <a:gd name="connsiteY25" fmla="*/ 1756724 h 2093913"/>
                <a:gd name="connsiteX26" fmla="*/ 0 w 1137763"/>
                <a:gd name="connsiteY26" fmla="*/ 1645444 h 2093913"/>
                <a:gd name="connsiteX27" fmla="*/ 657 w 1137763"/>
                <a:gd name="connsiteY27" fmla="*/ 496499 h 2093913"/>
                <a:gd name="connsiteX28" fmla="*/ 100458 w 1137763"/>
                <a:gd name="connsiteY28" fmla="*/ 139793 h 2093913"/>
                <a:gd name="connsiteX29" fmla="*/ 166213 w 1137763"/>
                <a:gd name="connsiteY29" fmla="*/ 119063 h 2093913"/>
                <a:gd name="connsiteX30" fmla="*/ 459107 w 1137763"/>
                <a:gd name="connsiteY30" fmla="*/ 0 h 209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37763" h="2093913">
                  <a:moveTo>
                    <a:pt x="459107" y="0"/>
                  </a:moveTo>
                  <a:lnTo>
                    <a:pt x="842488" y="33338"/>
                  </a:lnTo>
                  <a:lnTo>
                    <a:pt x="1137763" y="440531"/>
                  </a:lnTo>
                  <a:lnTo>
                    <a:pt x="1110514" y="815843"/>
                  </a:lnTo>
                  <a:lnTo>
                    <a:pt x="1110514" y="1396971"/>
                  </a:lnTo>
                  <a:lnTo>
                    <a:pt x="736890" y="1522564"/>
                  </a:lnTo>
                  <a:cubicBezTo>
                    <a:pt x="736221" y="1522798"/>
                    <a:pt x="723817" y="1528109"/>
                    <a:pt x="707140" y="1528500"/>
                  </a:cubicBezTo>
                  <a:cubicBezTo>
                    <a:pt x="702353" y="1528500"/>
                    <a:pt x="699008" y="1528344"/>
                    <a:pt x="695714" y="1527875"/>
                  </a:cubicBezTo>
                  <a:cubicBezTo>
                    <a:pt x="682795" y="1526079"/>
                    <a:pt x="668949" y="1520221"/>
                    <a:pt x="657780" y="1506162"/>
                  </a:cubicBezTo>
                  <a:cubicBezTo>
                    <a:pt x="653302" y="1499914"/>
                    <a:pt x="652170" y="1498039"/>
                    <a:pt x="651037" y="1496008"/>
                  </a:cubicBezTo>
                  <a:cubicBezTo>
                    <a:pt x="647229" y="1489135"/>
                    <a:pt x="645684" y="1482887"/>
                    <a:pt x="645581" y="1477107"/>
                  </a:cubicBezTo>
                  <a:cubicBezTo>
                    <a:pt x="645581" y="1446333"/>
                    <a:pt x="689023" y="1425792"/>
                    <a:pt x="689126" y="1387911"/>
                  </a:cubicBezTo>
                  <a:cubicBezTo>
                    <a:pt x="689126" y="1378538"/>
                    <a:pt x="686449" y="1368072"/>
                    <a:pt x="679861" y="1356278"/>
                  </a:cubicBezTo>
                  <a:cubicBezTo>
                    <a:pt x="650883" y="1310353"/>
                    <a:pt x="603273" y="1292935"/>
                    <a:pt x="554376" y="1291295"/>
                  </a:cubicBezTo>
                  <a:cubicBezTo>
                    <a:pt x="551854" y="1291139"/>
                    <a:pt x="549280" y="1291139"/>
                    <a:pt x="546861" y="1291139"/>
                  </a:cubicBezTo>
                  <a:cubicBezTo>
                    <a:pt x="520200" y="1291295"/>
                    <a:pt x="494825" y="1295591"/>
                    <a:pt x="472229" y="1302933"/>
                  </a:cubicBezTo>
                  <a:cubicBezTo>
                    <a:pt x="416847" y="1321131"/>
                    <a:pt x="366663" y="1361980"/>
                    <a:pt x="366921" y="1412436"/>
                  </a:cubicBezTo>
                  <a:cubicBezTo>
                    <a:pt x="367075" y="1425870"/>
                    <a:pt x="370626" y="1440085"/>
                    <a:pt x="378759" y="1454613"/>
                  </a:cubicBezTo>
                  <a:cubicBezTo>
                    <a:pt x="417362" y="1523814"/>
                    <a:pt x="501825" y="1484058"/>
                    <a:pt x="530391" y="1535217"/>
                  </a:cubicBezTo>
                  <a:cubicBezTo>
                    <a:pt x="535692" y="1544902"/>
                    <a:pt x="537854" y="1553181"/>
                    <a:pt x="537751" y="1560367"/>
                  </a:cubicBezTo>
                  <a:cubicBezTo>
                    <a:pt x="537339" y="1591531"/>
                    <a:pt x="497861" y="1600513"/>
                    <a:pt x="495854" y="1601059"/>
                  </a:cubicBezTo>
                  <a:lnTo>
                    <a:pt x="89186" y="1733994"/>
                  </a:lnTo>
                  <a:lnTo>
                    <a:pt x="81483" y="1717805"/>
                  </a:lnTo>
                  <a:lnTo>
                    <a:pt x="88520" y="1733870"/>
                  </a:lnTo>
                  <a:lnTo>
                    <a:pt x="88520" y="2093913"/>
                  </a:lnTo>
                  <a:cubicBezTo>
                    <a:pt x="30482" y="1988618"/>
                    <a:pt x="0" y="1874446"/>
                    <a:pt x="0" y="1756724"/>
                  </a:cubicBezTo>
                  <a:lnTo>
                    <a:pt x="0" y="1645444"/>
                  </a:lnTo>
                  <a:lnTo>
                    <a:pt x="657" y="496499"/>
                  </a:lnTo>
                  <a:cubicBezTo>
                    <a:pt x="657" y="371374"/>
                    <a:pt x="35091" y="250390"/>
                    <a:pt x="100458" y="139793"/>
                  </a:cubicBezTo>
                  <a:lnTo>
                    <a:pt x="166213" y="119063"/>
                  </a:lnTo>
                  <a:lnTo>
                    <a:pt x="459107" y="0"/>
                  </a:lnTo>
                  <a:close/>
                </a:path>
              </a:pathLst>
            </a:custGeom>
            <a:solidFill>
              <a:srgbClr val="EB1E42"/>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6" name="Freeform: Shape 35">
              <a:extLst>
                <a:ext uri="{FF2B5EF4-FFF2-40B4-BE49-F238E27FC236}">
                  <a16:creationId xmlns:a16="http://schemas.microsoft.com/office/drawing/2014/main" id="{B1472A4A-E4EE-49F5-BC52-7B0D1ED46930}"/>
                </a:ext>
              </a:extLst>
            </p:cNvPr>
            <p:cNvSpPr/>
            <p:nvPr/>
          </p:nvSpPr>
          <p:spPr>
            <a:xfrm>
              <a:off x="3637492" y="1563305"/>
              <a:ext cx="2037026" cy="1782826"/>
            </a:xfrm>
            <a:custGeom>
              <a:avLst/>
              <a:gdLst>
                <a:gd name="connsiteX0" fmla="*/ 1420149 w 2037026"/>
                <a:gd name="connsiteY0" fmla="*/ 0 h 1782826"/>
                <a:gd name="connsiteX1" fmla="*/ 1452803 w 2037026"/>
                <a:gd name="connsiteY1" fmla="*/ 58674 h 1782826"/>
                <a:gd name="connsiteX2" fmla="*/ 1944157 w 2037026"/>
                <a:gd name="connsiteY2" fmla="*/ 195645 h 1782826"/>
                <a:gd name="connsiteX3" fmla="*/ 2037026 w 2037026"/>
                <a:gd name="connsiteY3" fmla="*/ 340901 h 1782826"/>
                <a:gd name="connsiteX4" fmla="*/ 1898913 w 2037026"/>
                <a:gd name="connsiteY4" fmla="*/ 1114808 h 1782826"/>
                <a:gd name="connsiteX5" fmla="*/ 1848600 w 2037026"/>
                <a:gd name="connsiteY5" fmla="*/ 1124326 h 1782826"/>
                <a:gd name="connsiteX6" fmla="*/ 1848600 w 2037026"/>
                <a:gd name="connsiteY6" fmla="*/ 1142236 h 1782826"/>
                <a:gd name="connsiteX7" fmla="*/ 1844402 w 2037026"/>
                <a:gd name="connsiteY7" fmla="*/ 1143625 h 1782826"/>
                <a:gd name="connsiteX8" fmla="*/ 1839970 w 2037026"/>
                <a:gd name="connsiteY8" fmla="*/ 1146173 h 1782826"/>
                <a:gd name="connsiteX9" fmla="*/ 1008874 w 2037026"/>
                <a:gd name="connsiteY9" fmla="*/ 1782826 h 1782826"/>
                <a:gd name="connsiteX10" fmla="*/ 1008874 w 2037026"/>
                <a:gd name="connsiteY10" fmla="*/ 1426705 h 1782826"/>
                <a:gd name="connsiteX11" fmla="*/ 629406 w 2037026"/>
                <a:gd name="connsiteY11" fmla="*/ 1295405 h 1782826"/>
                <a:gd name="connsiteX12" fmla="*/ 588539 w 2037026"/>
                <a:gd name="connsiteY12" fmla="*/ 1254887 h 1782826"/>
                <a:gd name="connsiteX13" fmla="*/ 596602 w 2037026"/>
                <a:gd name="connsiteY13" fmla="*/ 1228976 h 1782826"/>
                <a:gd name="connsiteX14" fmla="*/ 750432 w 2037026"/>
                <a:gd name="connsiteY14" fmla="*/ 1150781 h 1782826"/>
                <a:gd name="connsiteX15" fmla="*/ 763498 w 2037026"/>
                <a:gd name="connsiteY15" fmla="*/ 1105768 h 1782826"/>
                <a:gd name="connsiteX16" fmla="*/ 661284 w 2037026"/>
                <a:gd name="connsiteY16" fmla="*/ 997696 h 1782826"/>
                <a:gd name="connsiteX17" fmla="*/ 654983 w 2037026"/>
                <a:gd name="connsiteY17" fmla="*/ 995713 h 1782826"/>
                <a:gd name="connsiteX18" fmla="*/ 585852 w 2037026"/>
                <a:gd name="connsiteY18" fmla="*/ 984741 h 1782826"/>
                <a:gd name="connsiteX19" fmla="*/ 459637 w 2037026"/>
                <a:gd name="connsiteY19" fmla="*/ 1036827 h 1782826"/>
                <a:gd name="connsiteX20" fmla="*/ 454911 w 2037026"/>
                <a:gd name="connsiteY20" fmla="*/ 1043569 h 1782826"/>
                <a:gd name="connsiteX21" fmla="*/ 442215 w 2037026"/>
                <a:gd name="connsiteY21" fmla="*/ 1080518 h 1782826"/>
                <a:gd name="connsiteX22" fmla="*/ 483360 w 2037026"/>
                <a:gd name="connsiteY22" fmla="*/ 1168033 h 1782826"/>
                <a:gd name="connsiteX23" fmla="*/ 477430 w 2037026"/>
                <a:gd name="connsiteY23" fmla="*/ 1187862 h 1782826"/>
                <a:gd name="connsiteX24" fmla="*/ 469275 w 2037026"/>
                <a:gd name="connsiteY24" fmla="*/ 1199231 h 1782826"/>
                <a:gd name="connsiteX25" fmla="*/ 426832 w 2037026"/>
                <a:gd name="connsiteY25" fmla="*/ 1219326 h 1782826"/>
                <a:gd name="connsiteX26" fmla="*/ 390877 w 2037026"/>
                <a:gd name="connsiteY26" fmla="*/ 1212848 h 1782826"/>
                <a:gd name="connsiteX27" fmla="*/ 0 w 2037026"/>
                <a:gd name="connsiteY27" fmla="*/ 1077610 h 1782826"/>
                <a:gd name="connsiteX28" fmla="*/ 231394 w 2037026"/>
                <a:gd name="connsiteY28" fmla="*/ 821807 h 1782826"/>
                <a:gd name="connsiteX29" fmla="*/ 1062447 w 2037026"/>
                <a:gd name="connsiteY29" fmla="*/ 185143 h 1782826"/>
                <a:gd name="connsiteX30" fmla="*/ 1420149 w 2037026"/>
                <a:gd name="connsiteY30" fmla="*/ 0 h 1782826"/>
                <a:gd name="connsiteX0" fmla="*/ 1420149 w 2037026"/>
                <a:gd name="connsiteY0" fmla="*/ 0 h 1782826"/>
                <a:gd name="connsiteX1" fmla="*/ 1944157 w 2037026"/>
                <a:gd name="connsiteY1" fmla="*/ 195645 h 1782826"/>
                <a:gd name="connsiteX2" fmla="*/ 2037026 w 2037026"/>
                <a:gd name="connsiteY2" fmla="*/ 340901 h 1782826"/>
                <a:gd name="connsiteX3" fmla="*/ 1898913 w 2037026"/>
                <a:gd name="connsiteY3" fmla="*/ 1114808 h 1782826"/>
                <a:gd name="connsiteX4" fmla="*/ 1848600 w 2037026"/>
                <a:gd name="connsiteY4" fmla="*/ 1124326 h 1782826"/>
                <a:gd name="connsiteX5" fmla="*/ 1848600 w 2037026"/>
                <a:gd name="connsiteY5" fmla="*/ 1142236 h 1782826"/>
                <a:gd name="connsiteX6" fmla="*/ 1844402 w 2037026"/>
                <a:gd name="connsiteY6" fmla="*/ 1143625 h 1782826"/>
                <a:gd name="connsiteX7" fmla="*/ 1839970 w 2037026"/>
                <a:gd name="connsiteY7" fmla="*/ 1146173 h 1782826"/>
                <a:gd name="connsiteX8" fmla="*/ 1008874 w 2037026"/>
                <a:gd name="connsiteY8" fmla="*/ 1782826 h 1782826"/>
                <a:gd name="connsiteX9" fmla="*/ 1008874 w 2037026"/>
                <a:gd name="connsiteY9" fmla="*/ 1426705 h 1782826"/>
                <a:gd name="connsiteX10" fmla="*/ 629406 w 2037026"/>
                <a:gd name="connsiteY10" fmla="*/ 1295405 h 1782826"/>
                <a:gd name="connsiteX11" fmla="*/ 588539 w 2037026"/>
                <a:gd name="connsiteY11" fmla="*/ 1254887 h 1782826"/>
                <a:gd name="connsiteX12" fmla="*/ 596602 w 2037026"/>
                <a:gd name="connsiteY12" fmla="*/ 1228976 h 1782826"/>
                <a:gd name="connsiteX13" fmla="*/ 750432 w 2037026"/>
                <a:gd name="connsiteY13" fmla="*/ 1150781 h 1782826"/>
                <a:gd name="connsiteX14" fmla="*/ 763498 w 2037026"/>
                <a:gd name="connsiteY14" fmla="*/ 1105768 h 1782826"/>
                <a:gd name="connsiteX15" fmla="*/ 661284 w 2037026"/>
                <a:gd name="connsiteY15" fmla="*/ 997696 h 1782826"/>
                <a:gd name="connsiteX16" fmla="*/ 654983 w 2037026"/>
                <a:gd name="connsiteY16" fmla="*/ 995713 h 1782826"/>
                <a:gd name="connsiteX17" fmla="*/ 585852 w 2037026"/>
                <a:gd name="connsiteY17" fmla="*/ 984741 h 1782826"/>
                <a:gd name="connsiteX18" fmla="*/ 459637 w 2037026"/>
                <a:gd name="connsiteY18" fmla="*/ 1036827 h 1782826"/>
                <a:gd name="connsiteX19" fmla="*/ 454911 w 2037026"/>
                <a:gd name="connsiteY19" fmla="*/ 1043569 h 1782826"/>
                <a:gd name="connsiteX20" fmla="*/ 442215 w 2037026"/>
                <a:gd name="connsiteY20" fmla="*/ 1080518 h 1782826"/>
                <a:gd name="connsiteX21" fmla="*/ 483360 w 2037026"/>
                <a:gd name="connsiteY21" fmla="*/ 1168033 h 1782826"/>
                <a:gd name="connsiteX22" fmla="*/ 477430 w 2037026"/>
                <a:gd name="connsiteY22" fmla="*/ 1187862 h 1782826"/>
                <a:gd name="connsiteX23" fmla="*/ 469275 w 2037026"/>
                <a:gd name="connsiteY23" fmla="*/ 1199231 h 1782826"/>
                <a:gd name="connsiteX24" fmla="*/ 426832 w 2037026"/>
                <a:gd name="connsiteY24" fmla="*/ 1219326 h 1782826"/>
                <a:gd name="connsiteX25" fmla="*/ 390877 w 2037026"/>
                <a:gd name="connsiteY25" fmla="*/ 1212848 h 1782826"/>
                <a:gd name="connsiteX26" fmla="*/ 0 w 2037026"/>
                <a:gd name="connsiteY26" fmla="*/ 1077610 h 1782826"/>
                <a:gd name="connsiteX27" fmla="*/ 231394 w 2037026"/>
                <a:gd name="connsiteY27" fmla="*/ 821807 h 1782826"/>
                <a:gd name="connsiteX28" fmla="*/ 1062447 w 2037026"/>
                <a:gd name="connsiteY28" fmla="*/ 185143 h 1782826"/>
                <a:gd name="connsiteX29" fmla="*/ 1420149 w 2037026"/>
                <a:gd name="connsiteY29" fmla="*/ 0 h 1782826"/>
                <a:gd name="connsiteX0" fmla="*/ 1420149 w 2037026"/>
                <a:gd name="connsiteY0" fmla="*/ 0 h 1782826"/>
                <a:gd name="connsiteX1" fmla="*/ 1944157 w 2037026"/>
                <a:gd name="connsiteY1" fmla="*/ 195645 h 1782826"/>
                <a:gd name="connsiteX2" fmla="*/ 2037026 w 2037026"/>
                <a:gd name="connsiteY2" fmla="*/ 340901 h 1782826"/>
                <a:gd name="connsiteX3" fmla="*/ 1848600 w 2037026"/>
                <a:gd name="connsiteY3" fmla="*/ 1124326 h 1782826"/>
                <a:gd name="connsiteX4" fmla="*/ 1848600 w 2037026"/>
                <a:gd name="connsiteY4" fmla="*/ 1142236 h 1782826"/>
                <a:gd name="connsiteX5" fmla="*/ 1844402 w 2037026"/>
                <a:gd name="connsiteY5" fmla="*/ 1143625 h 1782826"/>
                <a:gd name="connsiteX6" fmla="*/ 1839970 w 2037026"/>
                <a:gd name="connsiteY6" fmla="*/ 1146173 h 1782826"/>
                <a:gd name="connsiteX7" fmla="*/ 1008874 w 2037026"/>
                <a:gd name="connsiteY7" fmla="*/ 1782826 h 1782826"/>
                <a:gd name="connsiteX8" fmla="*/ 1008874 w 2037026"/>
                <a:gd name="connsiteY8" fmla="*/ 1426705 h 1782826"/>
                <a:gd name="connsiteX9" fmla="*/ 629406 w 2037026"/>
                <a:gd name="connsiteY9" fmla="*/ 1295405 h 1782826"/>
                <a:gd name="connsiteX10" fmla="*/ 588539 w 2037026"/>
                <a:gd name="connsiteY10" fmla="*/ 1254887 h 1782826"/>
                <a:gd name="connsiteX11" fmla="*/ 596602 w 2037026"/>
                <a:gd name="connsiteY11" fmla="*/ 1228976 h 1782826"/>
                <a:gd name="connsiteX12" fmla="*/ 750432 w 2037026"/>
                <a:gd name="connsiteY12" fmla="*/ 1150781 h 1782826"/>
                <a:gd name="connsiteX13" fmla="*/ 763498 w 2037026"/>
                <a:gd name="connsiteY13" fmla="*/ 1105768 h 1782826"/>
                <a:gd name="connsiteX14" fmla="*/ 661284 w 2037026"/>
                <a:gd name="connsiteY14" fmla="*/ 997696 h 1782826"/>
                <a:gd name="connsiteX15" fmla="*/ 654983 w 2037026"/>
                <a:gd name="connsiteY15" fmla="*/ 995713 h 1782826"/>
                <a:gd name="connsiteX16" fmla="*/ 585852 w 2037026"/>
                <a:gd name="connsiteY16" fmla="*/ 984741 h 1782826"/>
                <a:gd name="connsiteX17" fmla="*/ 459637 w 2037026"/>
                <a:gd name="connsiteY17" fmla="*/ 1036827 h 1782826"/>
                <a:gd name="connsiteX18" fmla="*/ 454911 w 2037026"/>
                <a:gd name="connsiteY18" fmla="*/ 1043569 h 1782826"/>
                <a:gd name="connsiteX19" fmla="*/ 442215 w 2037026"/>
                <a:gd name="connsiteY19" fmla="*/ 1080518 h 1782826"/>
                <a:gd name="connsiteX20" fmla="*/ 483360 w 2037026"/>
                <a:gd name="connsiteY20" fmla="*/ 1168033 h 1782826"/>
                <a:gd name="connsiteX21" fmla="*/ 477430 w 2037026"/>
                <a:gd name="connsiteY21" fmla="*/ 1187862 h 1782826"/>
                <a:gd name="connsiteX22" fmla="*/ 469275 w 2037026"/>
                <a:gd name="connsiteY22" fmla="*/ 1199231 h 1782826"/>
                <a:gd name="connsiteX23" fmla="*/ 426832 w 2037026"/>
                <a:gd name="connsiteY23" fmla="*/ 1219326 h 1782826"/>
                <a:gd name="connsiteX24" fmla="*/ 390877 w 2037026"/>
                <a:gd name="connsiteY24" fmla="*/ 1212848 h 1782826"/>
                <a:gd name="connsiteX25" fmla="*/ 0 w 2037026"/>
                <a:gd name="connsiteY25" fmla="*/ 1077610 h 1782826"/>
                <a:gd name="connsiteX26" fmla="*/ 231394 w 2037026"/>
                <a:gd name="connsiteY26" fmla="*/ 821807 h 1782826"/>
                <a:gd name="connsiteX27" fmla="*/ 1062447 w 2037026"/>
                <a:gd name="connsiteY27" fmla="*/ 185143 h 1782826"/>
                <a:gd name="connsiteX28" fmla="*/ 1420149 w 2037026"/>
                <a:gd name="connsiteY28" fmla="*/ 0 h 1782826"/>
                <a:gd name="connsiteX0" fmla="*/ 1420149 w 2037026"/>
                <a:gd name="connsiteY0" fmla="*/ 0 h 1782826"/>
                <a:gd name="connsiteX1" fmla="*/ 1944157 w 2037026"/>
                <a:gd name="connsiteY1" fmla="*/ 195645 h 1782826"/>
                <a:gd name="connsiteX2" fmla="*/ 2037026 w 2037026"/>
                <a:gd name="connsiteY2" fmla="*/ 340901 h 1782826"/>
                <a:gd name="connsiteX3" fmla="*/ 1848600 w 2037026"/>
                <a:gd name="connsiteY3" fmla="*/ 1142236 h 1782826"/>
                <a:gd name="connsiteX4" fmla="*/ 1844402 w 2037026"/>
                <a:gd name="connsiteY4" fmla="*/ 1143625 h 1782826"/>
                <a:gd name="connsiteX5" fmla="*/ 1839970 w 2037026"/>
                <a:gd name="connsiteY5" fmla="*/ 1146173 h 1782826"/>
                <a:gd name="connsiteX6" fmla="*/ 1008874 w 2037026"/>
                <a:gd name="connsiteY6" fmla="*/ 1782826 h 1782826"/>
                <a:gd name="connsiteX7" fmla="*/ 1008874 w 2037026"/>
                <a:gd name="connsiteY7" fmla="*/ 1426705 h 1782826"/>
                <a:gd name="connsiteX8" fmla="*/ 629406 w 2037026"/>
                <a:gd name="connsiteY8" fmla="*/ 1295405 h 1782826"/>
                <a:gd name="connsiteX9" fmla="*/ 588539 w 2037026"/>
                <a:gd name="connsiteY9" fmla="*/ 1254887 h 1782826"/>
                <a:gd name="connsiteX10" fmla="*/ 596602 w 2037026"/>
                <a:gd name="connsiteY10" fmla="*/ 1228976 h 1782826"/>
                <a:gd name="connsiteX11" fmla="*/ 750432 w 2037026"/>
                <a:gd name="connsiteY11" fmla="*/ 1150781 h 1782826"/>
                <a:gd name="connsiteX12" fmla="*/ 763498 w 2037026"/>
                <a:gd name="connsiteY12" fmla="*/ 1105768 h 1782826"/>
                <a:gd name="connsiteX13" fmla="*/ 661284 w 2037026"/>
                <a:gd name="connsiteY13" fmla="*/ 997696 h 1782826"/>
                <a:gd name="connsiteX14" fmla="*/ 654983 w 2037026"/>
                <a:gd name="connsiteY14" fmla="*/ 995713 h 1782826"/>
                <a:gd name="connsiteX15" fmla="*/ 585852 w 2037026"/>
                <a:gd name="connsiteY15" fmla="*/ 984741 h 1782826"/>
                <a:gd name="connsiteX16" fmla="*/ 459637 w 2037026"/>
                <a:gd name="connsiteY16" fmla="*/ 1036827 h 1782826"/>
                <a:gd name="connsiteX17" fmla="*/ 454911 w 2037026"/>
                <a:gd name="connsiteY17" fmla="*/ 1043569 h 1782826"/>
                <a:gd name="connsiteX18" fmla="*/ 442215 w 2037026"/>
                <a:gd name="connsiteY18" fmla="*/ 1080518 h 1782826"/>
                <a:gd name="connsiteX19" fmla="*/ 483360 w 2037026"/>
                <a:gd name="connsiteY19" fmla="*/ 1168033 h 1782826"/>
                <a:gd name="connsiteX20" fmla="*/ 477430 w 2037026"/>
                <a:gd name="connsiteY20" fmla="*/ 1187862 h 1782826"/>
                <a:gd name="connsiteX21" fmla="*/ 469275 w 2037026"/>
                <a:gd name="connsiteY21" fmla="*/ 1199231 h 1782826"/>
                <a:gd name="connsiteX22" fmla="*/ 426832 w 2037026"/>
                <a:gd name="connsiteY22" fmla="*/ 1219326 h 1782826"/>
                <a:gd name="connsiteX23" fmla="*/ 390877 w 2037026"/>
                <a:gd name="connsiteY23" fmla="*/ 1212848 h 1782826"/>
                <a:gd name="connsiteX24" fmla="*/ 0 w 2037026"/>
                <a:gd name="connsiteY24" fmla="*/ 1077610 h 1782826"/>
                <a:gd name="connsiteX25" fmla="*/ 231394 w 2037026"/>
                <a:gd name="connsiteY25" fmla="*/ 821807 h 1782826"/>
                <a:gd name="connsiteX26" fmla="*/ 1062447 w 2037026"/>
                <a:gd name="connsiteY26" fmla="*/ 185143 h 1782826"/>
                <a:gd name="connsiteX27" fmla="*/ 1420149 w 2037026"/>
                <a:gd name="connsiteY27" fmla="*/ 0 h 17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37026" h="1782826">
                  <a:moveTo>
                    <a:pt x="1420149" y="0"/>
                  </a:moveTo>
                  <a:lnTo>
                    <a:pt x="1944157" y="195645"/>
                  </a:lnTo>
                  <a:lnTo>
                    <a:pt x="2037026" y="340901"/>
                  </a:lnTo>
                  <a:lnTo>
                    <a:pt x="1848600" y="1142236"/>
                  </a:lnTo>
                  <a:cubicBezTo>
                    <a:pt x="1847084" y="1142606"/>
                    <a:pt x="1845685" y="1142977"/>
                    <a:pt x="1844402" y="1143625"/>
                  </a:cubicBezTo>
                  <a:cubicBezTo>
                    <a:pt x="1842769" y="1144413"/>
                    <a:pt x="1841214" y="1145154"/>
                    <a:pt x="1839970" y="1146173"/>
                  </a:cubicBezTo>
                  <a:lnTo>
                    <a:pt x="1008874" y="1782826"/>
                  </a:lnTo>
                  <a:lnTo>
                    <a:pt x="1008874" y="1426705"/>
                  </a:lnTo>
                  <a:lnTo>
                    <a:pt x="629406" y="1295405"/>
                  </a:lnTo>
                  <a:cubicBezTo>
                    <a:pt x="627368" y="1294877"/>
                    <a:pt x="588910" y="1285358"/>
                    <a:pt x="588539" y="1254887"/>
                  </a:cubicBezTo>
                  <a:cubicBezTo>
                    <a:pt x="588354" y="1247550"/>
                    <a:pt x="590763" y="1238891"/>
                    <a:pt x="596602" y="1228976"/>
                  </a:cubicBezTo>
                  <a:cubicBezTo>
                    <a:pt x="626626" y="1178212"/>
                    <a:pt x="710028" y="1219326"/>
                    <a:pt x="750432" y="1150781"/>
                  </a:cubicBezTo>
                  <a:cubicBezTo>
                    <a:pt x="759606" y="1135248"/>
                    <a:pt x="763683" y="1120111"/>
                    <a:pt x="763498" y="1105768"/>
                  </a:cubicBezTo>
                  <a:cubicBezTo>
                    <a:pt x="763127" y="1056788"/>
                    <a:pt x="715032" y="1016270"/>
                    <a:pt x="661284" y="997696"/>
                  </a:cubicBezTo>
                  <a:cubicBezTo>
                    <a:pt x="659153" y="996969"/>
                    <a:pt x="657114" y="996308"/>
                    <a:pt x="654983" y="995713"/>
                  </a:cubicBezTo>
                  <a:cubicBezTo>
                    <a:pt x="631352" y="988574"/>
                    <a:pt x="608556" y="985005"/>
                    <a:pt x="585852" y="984741"/>
                  </a:cubicBezTo>
                  <a:cubicBezTo>
                    <a:pt x="533031" y="985534"/>
                    <a:pt x="487067" y="1000604"/>
                    <a:pt x="459637" y="1036827"/>
                  </a:cubicBezTo>
                  <a:cubicBezTo>
                    <a:pt x="457228" y="1039999"/>
                    <a:pt x="456023" y="1041784"/>
                    <a:pt x="454911" y="1043569"/>
                  </a:cubicBezTo>
                  <a:cubicBezTo>
                    <a:pt x="445181" y="1060093"/>
                    <a:pt x="442215" y="1070735"/>
                    <a:pt x="442215" y="1080518"/>
                  </a:cubicBezTo>
                  <a:cubicBezTo>
                    <a:pt x="442215" y="1117071"/>
                    <a:pt x="483268" y="1138156"/>
                    <a:pt x="483360" y="1168033"/>
                  </a:cubicBezTo>
                  <a:cubicBezTo>
                    <a:pt x="483360" y="1174246"/>
                    <a:pt x="481692" y="1180724"/>
                    <a:pt x="477430" y="1187862"/>
                  </a:cubicBezTo>
                  <a:cubicBezTo>
                    <a:pt x="474835" y="1192159"/>
                    <a:pt x="472055" y="1195993"/>
                    <a:pt x="469275" y="1199231"/>
                  </a:cubicBezTo>
                  <a:cubicBezTo>
                    <a:pt x="456394" y="1213839"/>
                    <a:pt x="440733" y="1218665"/>
                    <a:pt x="426832" y="1219326"/>
                  </a:cubicBezTo>
                  <a:cubicBezTo>
                    <a:pt x="402739" y="1218202"/>
                    <a:pt x="391526" y="1213112"/>
                    <a:pt x="390877" y="1212848"/>
                  </a:cubicBezTo>
                  <a:lnTo>
                    <a:pt x="0" y="1077610"/>
                  </a:lnTo>
                  <a:cubicBezTo>
                    <a:pt x="55509" y="983617"/>
                    <a:pt x="133350" y="897028"/>
                    <a:pt x="231394" y="821807"/>
                  </a:cubicBezTo>
                  <a:lnTo>
                    <a:pt x="1062447" y="185143"/>
                  </a:lnTo>
                  <a:cubicBezTo>
                    <a:pt x="1166885" y="105428"/>
                    <a:pt x="1288188" y="42898"/>
                    <a:pt x="1420149" y="0"/>
                  </a:cubicBezTo>
                  <a:close/>
                </a:path>
              </a:pathLst>
            </a:custGeom>
            <a:solidFill>
              <a:srgbClr val="D3D3D3">
                <a:lumMod val="75000"/>
              </a:srgbClr>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7" name="Freeform: Shape 36">
              <a:extLst>
                <a:ext uri="{FF2B5EF4-FFF2-40B4-BE49-F238E27FC236}">
                  <a16:creationId xmlns:a16="http://schemas.microsoft.com/office/drawing/2014/main" id="{FA8EEAE4-C3B5-4691-8A74-5CCE5AF51E65}"/>
                </a:ext>
              </a:extLst>
            </p:cNvPr>
            <p:cNvSpPr/>
            <p:nvPr/>
          </p:nvSpPr>
          <p:spPr>
            <a:xfrm>
              <a:off x="5058159" y="1494473"/>
              <a:ext cx="2168934" cy="1209040"/>
            </a:xfrm>
            <a:custGeom>
              <a:avLst/>
              <a:gdLst>
                <a:gd name="connsiteX0" fmla="*/ 442067 w 2168934"/>
                <a:gd name="connsiteY0" fmla="*/ 0 h 1209040"/>
                <a:gd name="connsiteX1" fmla="*/ 1617328 w 2168934"/>
                <a:gd name="connsiteY1" fmla="*/ 0 h 1209040"/>
                <a:gd name="connsiteX2" fmla="*/ 2062979 w 2168934"/>
                <a:gd name="connsiteY2" fmla="*/ 69579 h 1209040"/>
                <a:gd name="connsiteX3" fmla="*/ 2038681 w 2168934"/>
                <a:gd name="connsiteY3" fmla="*/ 110804 h 1209040"/>
                <a:gd name="connsiteX4" fmla="*/ 2168934 w 2168934"/>
                <a:gd name="connsiteY4" fmla="*/ 533558 h 1209040"/>
                <a:gd name="connsiteX5" fmla="*/ 2159409 w 2168934"/>
                <a:gd name="connsiteY5" fmla="*/ 690721 h 1209040"/>
                <a:gd name="connsiteX6" fmla="*/ 1945096 w 2168934"/>
                <a:gd name="connsiteY6" fmla="*/ 766921 h 1209040"/>
                <a:gd name="connsiteX7" fmla="*/ 1610475 w 2168934"/>
                <a:gd name="connsiteY7" fmla="*/ 1166236 h 1209040"/>
                <a:gd name="connsiteX8" fmla="*/ 1610475 w 2168934"/>
                <a:gd name="connsiteY8" fmla="*/ 1208155 h 1209040"/>
                <a:gd name="connsiteX9" fmla="*/ 437679 w 2168934"/>
                <a:gd name="connsiteY9" fmla="*/ 1208155 h 1209040"/>
                <a:gd name="connsiteX10" fmla="*/ 431127 w 2168934"/>
                <a:gd name="connsiteY10" fmla="*/ 1209040 h 1209040"/>
                <a:gd name="connsiteX11" fmla="*/ 431127 w 2168934"/>
                <a:gd name="connsiteY11" fmla="*/ 848991 h 1209040"/>
                <a:gd name="connsiteX12" fmla="*/ 431236 w 2168934"/>
                <a:gd name="connsiteY12" fmla="*/ 848991 h 1209040"/>
                <a:gd name="connsiteX13" fmla="*/ 434200 w 2168934"/>
                <a:gd name="connsiteY13" fmla="*/ 848519 h 1209040"/>
                <a:gd name="connsiteX14" fmla="*/ 279677 w 2168934"/>
                <a:gd name="connsiteY14" fmla="*/ 570857 h 1209040"/>
                <a:gd name="connsiteX15" fmla="*/ 271812 w 2168934"/>
                <a:gd name="connsiteY15" fmla="*/ 546863 h 1209040"/>
                <a:gd name="connsiteX16" fmla="*/ 314226 w 2168934"/>
                <a:gd name="connsiteY16" fmla="*/ 505060 h 1209040"/>
                <a:gd name="connsiteX17" fmla="*/ 332944 w 2168934"/>
                <a:gd name="connsiteY17" fmla="*/ 501278 h 1209040"/>
                <a:gd name="connsiteX18" fmla="*/ 347979 w 2168934"/>
                <a:gd name="connsiteY18" fmla="*/ 501633 h 1209040"/>
                <a:gd name="connsiteX19" fmla="*/ 363610 w 2168934"/>
                <a:gd name="connsiteY19" fmla="*/ 505218 h 1209040"/>
                <a:gd name="connsiteX20" fmla="*/ 384120 w 2168934"/>
                <a:gd name="connsiteY20" fmla="*/ 513452 h 1209040"/>
                <a:gd name="connsiteX21" fmla="*/ 393480 w 2168934"/>
                <a:gd name="connsiteY21" fmla="*/ 517786 h 1209040"/>
                <a:gd name="connsiteX22" fmla="*/ 402938 w 2168934"/>
                <a:gd name="connsiteY22" fmla="*/ 522081 h 1209040"/>
                <a:gd name="connsiteX23" fmla="*/ 452920 w 2168934"/>
                <a:gd name="connsiteY23" fmla="*/ 534413 h 1209040"/>
                <a:gd name="connsiteX24" fmla="*/ 485179 w 2168934"/>
                <a:gd name="connsiteY24" fmla="*/ 530591 h 1209040"/>
                <a:gd name="connsiteX25" fmla="*/ 496429 w 2168934"/>
                <a:gd name="connsiteY25" fmla="*/ 527321 h 1209040"/>
                <a:gd name="connsiteX26" fmla="*/ 581358 w 2168934"/>
                <a:gd name="connsiteY26" fmla="*/ 425946 h 1209040"/>
                <a:gd name="connsiteX27" fmla="*/ 566025 w 2168934"/>
                <a:gd name="connsiteY27" fmla="*/ 368305 h 1209040"/>
                <a:gd name="connsiteX28" fmla="*/ 560051 w 2168934"/>
                <a:gd name="connsiteY28" fmla="*/ 358534 h 1209040"/>
                <a:gd name="connsiteX29" fmla="*/ 428327 w 2168934"/>
                <a:gd name="connsiteY29" fmla="*/ 287655 h 1209040"/>
                <a:gd name="connsiteX30" fmla="*/ 376653 w 2168934"/>
                <a:gd name="connsiteY30" fmla="*/ 294116 h 1209040"/>
                <a:gd name="connsiteX31" fmla="*/ 368190 w 2168934"/>
                <a:gd name="connsiteY31" fmla="*/ 296677 h 1209040"/>
                <a:gd name="connsiteX32" fmla="*/ 262851 w 2168934"/>
                <a:gd name="connsiteY32" fmla="*/ 412748 h 1209040"/>
                <a:gd name="connsiteX33" fmla="*/ 237960 w 2168934"/>
                <a:gd name="connsiteY33" fmla="*/ 418067 h 1209040"/>
                <a:gd name="connsiteX34" fmla="*/ 230492 w 2168934"/>
                <a:gd name="connsiteY34" fmla="*/ 418461 h 1209040"/>
                <a:gd name="connsiteX35" fmla="*/ 176927 w 2168934"/>
                <a:gd name="connsiteY35" fmla="*/ 386350 h 1209040"/>
                <a:gd name="connsiteX36" fmla="*/ 0 w 2168934"/>
                <a:gd name="connsiteY36" fmla="*/ 68437 h 1209040"/>
                <a:gd name="connsiteX37" fmla="*/ 442067 w 2168934"/>
                <a:gd name="connsiteY37" fmla="*/ 0 h 1209040"/>
                <a:gd name="connsiteX0" fmla="*/ 442067 w 2168934"/>
                <a:gd name="connsiteY0" fmla="*/ 0 h 1209040"/>
                <a:gd name="connsiteX1" fmla="*/ 1617328 w 2168934"/>
                <a:gd name="connsiteY1" fmla="*/ 0 h 1209040"/>
                <a:gd name="connsiteX2" fmla="*/ 2062979 w 2168934"/>
                <a:gd name="connsiteY2" fmla="*/ 69579 h 1209040"/>
                <a:gd name="connsiteX3" fmla="*/ 2038681 w 2168934"/>
                <a:gd name="connsiteY3" fmla="*/ 110804 h 1209040"/>
                <a:gd name="connsiteX4" fmla="*/ 2168934 w 2168934"/>
                <a:gd name="connsiteY4" fmla="*/ 533558 h 1209040"/>
                <a:gd name="connsiteX5" fmla="*/ 2159409 w 2168934"/>
                <a:gd name="connsiteY5" fmla="*/ 690721 h 1209040"/>
                <a:gd name="connsiteX6" fmla="*/ 1945096 w 2168934"/>
                <a:gd name="connsiteY6" fmla="*/ 766921 h 1209040"/>
                <a:gd name="connsiteX7" fmla="*/ 1610475 w 2168934"/>
                <a:gd name="connsiteY7" fmla="*/ 1208155 h 1209040"/>
                <a:gd name="connsiteX8" fmla="*/ 437679 w 2168934"/>
                <a:gd name="connsiteY8" fmla="*/ 1208155 h 1209040"/>
                <a:gd name="connsiteX9" fmla="*/ 431127 w 2168934"/>
                <a:gd name="connsiteY9" fmla="*/ 1209040 h 1209040"/>
                <a:gd name="connsiteX10" fmla="*/ 431127 w 2168934"/>
                <a:gd name="connsiteY10" fmla="*/ 848991 h 1209040"/>
                <a:gd name="connsiteX11" fmla="*/ 431236 w 2168934"/>
                <a:gd name="connsiteY11" fmla="*/ 848991 h 1209040"/>
                <a:gd name="connsiteX12" fmla="*/ 434200 w 2168934"/>
                <a:gd name="connsiteY12" fmla="*/ 848519 h 1209040"/>
                <a:gd name="connsiteX13" fmla="*/ 279677 w 2168934"/>
                <a:gd name="connsiteY13" fmla="*/ 570857 h 1209040"/>
                <a:gd name="connsiteX14" fmla="*/ 271812 w 2168934"/>
                <a:gd name="connsiteY14" fmla="*/ 546863 h 1209040"/>
                <a:gd name="connsiteX15" fmla="*/ 314226 w 2168934"/>
                <a:gd name="connsiteY15" fmla="*/ 505060 h 1209040"/>
                <a:gd name="connsiteX16" fmla="*/ 332944 w 2168934"/>
                <a:gd name="connsiteY16" fmla="*/ 501278 h 1209040"/>
                <a:gd name="connsiteX17" fmla="*/ 347979 w 2168934"/>
                <a:gd name="connsiteY17" fmla="*/ 501633 h 1209040"/>
                <a:gd name="connsiteX18" fmla="*/ 363610 w 2168934"/>
                <a:gd name="connsiteY18" fmla="*/ 505218 h 1209040"/>
                <a:gd name="connsiteX19" fmla="*/ 384120 w 2168934"/>
                <a:gd name="connsiteY19" fmla="*/ 513452 h 1209040"/>
                <a:gd name="connsiteX20" fmla="*/ 393480 w 2168934"/>
                <a:gd name="connsiteY20" fmla="*/ 517786 h 1209040"/>
                <a:gd name="connsiteX21" fmla="*/ 402938 w 2168934"/>
                <a:gd name="connsiteY21" fmla="*/ 522081 h 1209040"/>
                <a:gd name="connsiteX22" fmla="*/ 452920 w 2168934"/>
                <a:gd name="connsiteY22" fmla="*/ 534413 h 1209040"/>
                <a:gd name="connsiteX23" fmla="*/ 485179 w 2168934"/>
                <a:gd name="connsiteY23" fmla="*/ 530591 h 1209040"/>
                <a:gd name="connsiteX24" fmla="*/ 496429 w 2168934"/>
                <a:gd name="connsiteY24" fmla="*/ 527321 h 1209040"/>
                <a:gd name="connsiteX25" fmla="*/ 581358 w 2168934"/>
                <a:gd name="connsiteY25" fmla="*/ 425946 h 1209040"/>
                <a:gd name="connsiteX26" fmla="*/ 566025 w 2168934"/>
                <a:gd name="connsiteY26" fmla="*/ 368305 h 1209040"/>
                <a:gd name="connsiteX27" fmla="*/ 560051 w 2168934"/>
                <a:gd name="connsiteY27" fmla="*/ 358534 h 1209040"/>
                <a:gd name="connsiteX28" fmla="*/ 428327 w 2168934"/>
                <a:gd name="connsiteY28" fmla="*/ 287655 h 1209040"/>
                <a:gd name="connsiteX29" fmla="*/ 376653 w 2168934"/>
                <a:gd name="connsiteY29" fmla="*/ 294116 h 1209040"/>
                <a:gd name="connsiteX30" fmla="*/ 368190 w 2168934"/>
                <a:gd name="connsiteY30" fmla="*/ 296677 h 1209040"/>
                <a:gd name="connsiteX31" fmla="*/ 262851 w 2168934"/>
                <a:gd name="connsiteY31" fmla="*/ 412748 h 1209040"/>
                <a:gd name="connsiteX32" fmla="*/ 237960 w 2168934"/>
                <a:gd name="connsiteY32" fmla="*/ 418067 h 1209040"/>
                <a:gd name="connsiteX33" fmla="*/ 230492 w 2168934"/>
                <a:gd name="connsiteY33" fmla="*/ 418461 h 1209040"/>
                <a:gd name="connsiteX34" fmla="*/ 176927 w 2168934"/>
                <a:gd name="connsiteY34" fmla="*/ 386350 h 1209040"/>
                <a:gd name="connsiteX35" fmla="*/ 0 w 2168934"/>
                <a:gd name="connsiteY35" fmla="*/ 68437 h 1209040"/>
                <a:gd name="connsiteX36" fmla="*/ 442067 w 2168934"/>
                <a:gd name="connsiteY36" fmla="*/ 0 h 1209040"/>
                <a:gd name="connsiteX0" fmla="*/ 442067 w 2168934"/>
                <a:gd name="connsiteY0" fmla="*/ 0 h 1209040"/>
                <a:gd name="connsiteX1" fmla="*/ 1617328 w 2168934"/>
                <a:gd name="connsiteY1" fmla="*/ 0 h 1209040"/>
                <a:gd name="connsiteX2" fmla="*/ 2062979 w 2168934"/>
                <a:gd name="connsiteY2" fmla="*/ 69579 h 1209040"/>
                <a:gd name="connsiteX3" fmla="*/ 2168934 w 2168934"/>
                <a:gd name="connsiteY3" fmla="*/ 533558 h 1209040"/>
                <a:gd name="connsiteX4" fmla="*/ 2159409 w 2168934"/>
                <a:gd name="connsiteY4" fmla="*/ 690721 h 1209040"/>
                <a:gd name="connsiteX5" fmla="*/ 1945096 w 2168934"/>
                <a:gd name="connsiteY5" fmla="*/ 766921 h 1209040"/>
                <a:gd name="connsiteX6" fmla="*/ 1610475 w 2168934"/>
                <a:gd name="connsiteY6" fmla="*/ 1208155 h 1209040"/>
                <a:gd name="connsiteX7" fmla="*/ 437679 w 2168934"/>
                <a:gd name="connsiteY7" fmla="*/ 1208155 h 1209040"/>
                <a:gd name="connsiteX8" fmla="*/ 431127 w 2168934"/>
                <a:gd name="connsiteY8" fmla="*/ 1209040 h 1209040"/>
                <a:gd name="connsiteX9" fmla="*/ 431127 w 2168934"/>
                <a:gd name="connsiteY9" fmla="*/ 848991 h 1209040"/>
                <a:gd name="connsiteX10" fmla="*/ 431236 w 2168934"/>
                <a:gd name="connsiteY10" fmla="*/ 848991 h 1209040"/>
                <a:gd name="connsiteX11" fmla="*/ 434200 w 2168934"/>
                <a:gd name="connsiteY11" fmla="*/ 848519 h 1209040"/>
                <a:gd name="connsiteX12" fmla="*/ 279677 w 2168934"/>
                <a:gd name="connsiteY12" fmla="*/ 570857 h 1209040"/>
                <a:gd name="connsiteX13" fmla="*/ 271812 w 2168934"/>
                <a:gd name="connsiteY13" fmla="*/ 546863 h 1209040"/>
                <a:gd name="connsiteX14" fmla="*/ 314226 w 2168934"/>
                <a:gd name="connsiteY14" fmla="*/ 505060 h 1209040"/>
                <a:gd name="connsiteX15" fmla="*/ 332944 w 2168934"/>
                <a:gd name="connsiteY15" fmla="*/ 501278 h 1209040"/>
                <a:gd name="connsiteX16" fmla="*/ 347979 w 2168934"/>
                <a:gd name="connsiteY16" fmla="*/ 501633 h 1209040"/>
                <a:gd name="connsiteX17" fmla="*/ 363610 w 2168934"/>
                <a:gd name="connsiteY17" fmla="*/ 505218 h 1209040"/>
                <a:gd name="connsiteX18" fmla="*/ 384120 w 2168934"/>
                <a:gd name="connsiteY18" fmla="*/ 513452 h 1209040"/>
                <a:gd name="connsiteX19" fmla="*/ 393480 w 2168934"/>
                <a:gd name="connsiteY19" fmla="*/ 517786 h 1209040"/>
                <a:gd name="connsiteX20" fmla="*/ 402938 w 2168934"/>
                <a:gd name="connsiteY20" fmla="*/ 522081 h 1209040"/>
                <a:gd name="connsiteX21" fmla="*/ 452920 w 2168934"/>
                <a:gd name="connsiteY21" fmla="*/ 534413 h 1209040"/>
                <a:gd name="connsiteX22" fmla="*/ 485179 w 2168934"/>
                <a:gd name="connsiteY22" fmla="*/ 530591 h 1209040"/>
                <a:gd name="connsiteX23" fmla="*/ 496429 w 2168934"/>
                <a:gd name="connsiteY23" fmla="*/ 527321 h 1209040"/>
                <a:gd name="connsiteX24" fmla="*/ 581358 w 2168934"/>
                <a:gd name="connsiteY24" fmla="*/ 425946 h 1209040"/>
                <a:gd name="connsiteX25" fmla="*/ 566025 w 2168934"/>
                <a:gd name="connsiteY25" fmla="*/ 368305 h 1209040"/>
                <a:gd name="connsiteX26" fmla="*/ 560051 w 2168934"/>
                <a:gd name="connsiteY26" fmla="*/ 358534 h 1209040"/>
                <a:gd name="connsiteX27" fmla="*/ 428327 w 2168934"/>
                <a:gd name="connsiteY27" fmla="*/ 287655 h 1209040"/>
                <a:gd name="connsiteX28" fmla="*/ 376653 w 2168934"/>
                <a:gd name="connsiteY28" fmla="*/ 294116 h 1209040"/>
                <a:gd name="connsiteX29" fmla="*/ 368190 w 2168934"/>
                <a:gd name="connsiteY29" fmla="*/ 296677 h 1209040"/>
                <a:gd name="connsiteX30" fmla="*/ 262851 w 2168934"/>
                <a:gd name="connsiteY30" fmla="*/ 412748 h 1209040"/>
                <a:gd name="connsiteX31" fmla="*/ 237960 w 2168934"/>
                <a:gd name="connsiteY31" fmla="*/ 418067 h 1209040"/>
                <a:gd name="connsiteX32" fmla="*/ 230492 w 2168934"/>
                <a:gd name="connsiteY32" fmla="*/ 418461 h 1209040"/>
                <a:gd name="connsiteX33" fmla="*/ 176927 w 2168934"/>
                <a:gd name="connsiteY33" fmla="*/ 386350 h 1209040"/>
                <a:gd name="connsiteX34" fmla="*/ 0 w 2168934"/>
                <a:gd name="connsiteY34" fmla="*/ 68437 h 1209040"/>
                <a:gd name="connsiteX35" fmla="*/ 442067 w 2168934"/>
                <a:gd name="connsiteY35" fmla="*/ 0 h 120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8934" h="1209040">
                  <a:moveTo>
                    <a:pt x="442067" y="0"/>
                  </a:moveTo>
                  <a:lnTo>
                    <a:pt x="1617328" y="0"/>
                  </a:lnTo>
                  <a:cubicBezTo>
                    <a:pt x="1773047" y="0"/>
                    <a:pt x="1923887" y="23994"/>
                    <a:pt x="2062979" y="69579"/>
                  </a:cubicBezTo>
                  <a:lnTo>
                    <a:pt x="2168934" y="533558"/>
                  </a:lnTo>
                  <a:lnTo>
                    <a:pt x="2159409" y="690721"/>
                  </a:lnTo>
                  <a:lnTo>
                    <a:pt x="1945096" y="766921"/>
                  </a:lnTo>
                  <a:lnTo>
                    <a:pt x="1610475" y="1208155"/>
                  </a:lnTo>
                  <a:lnTo>
                    <a:pt x="437679" y="1208155"/>
                  </a:lnTo>
                  <a:cubicBezTo>
                    <a:pt x="435386" y="1208155"/>
                    <a:pt x="433202" y="1208539"/>
                    <a:pt x="431127" y="1209040"/>
                  </a:cubicBezTo>
                  <a:lnTo>
                    <a:pt x="431127" y="848991"/>
                  </a:lnTo>
                  <a:lnTo>
                    <a:pt x="431236" y="848991"/>
                  </a:lnTo>
                  <a:lnTo>
                    <a:pt x="434200" y="848519"/>
                  </a:lnTo>
                  <a:lnTo>
                    <a:pt x="279677" y="570857"/>
                  </a:lnTo>
                  <a:cubicBezTo>
                    <a:pt x="279279" y="570345"/>
                    <a:pt x="271812" y="560180"/>
                    <a:pt x="271812" y="546863"/>
                  </a:cubicBezTo>
                  <a:cubicBezTo>
                    <a:pt x="271812" y="533034"/>
                    <a:pt x="280175" y="516250"/>
                    <a:pt x="314226" y="505060"/>
                  </a:cubicBezTo>
                  <a:cubicBezTo>
                    <a:pt x="321793" y="502657"/>
                    <a:pt x="327568" y="501633"/>
                    <a:pt x="332944" y="501278"/>
                  </a:cubicBezTo>
                  <a:cubicBezTo>
                    <a:pt x="342005" y="501002"/>
                    <a:pt x="345091" y="501278"/>
                    <a:pt x="347979" y="501633"/>
                  </a:cubicBezTo>
                  <a:cubicBezTo>
                    <a:pt x="353355" y="502302"/>
                    <a:pt x="358532" y="503563"/>
                    <a:pt x="363610" y="505218"/>
                  </a:cubicBezTo>
                  <a:cubicBezTo>
                    <a:pt x="372770" y="508370"/>
                    <a:pt x="378445" y="510813"/>
                    <a:pt x="384120" y="513452"/>
                  </a:cubicBezTo>
                  <a:lnTo>
                    <a:pt x="393480" y="517786"/>
                  </a:lnTo>
                  <a:cubicBezTo>
                    <a:pt x="396566" y="519165"/>
                    <a:pt x="399653" y="520702"/>
                    <a:pt x="402938" y="522081"/>
                  </a:cubicBezTo>
                  <a:cubicBezTo>
                    <a:pt x="417574" y="528582"/>
                    <a:pt x="433405" y="534019"/>
                    <a:pt x="452920" y="534413"/>
                  </a:cubicBezTo>
                  <a:cubicBezTo>
                    <a:pt x="467655" y="534019"/>
                    <a:pt x="476118" y="532876"/>
                    <a:pt x="485179" y="530591"/>
                  </a:cubicBezTo>
                  <a:cubicBezTo>
                    <a:pt x="488862" y="529724"/>
                    <a:pt x="492546" y="528582"/>
                    <a:pt x="496429" y="527321"/>
                  </a:cubicBezTo>
                  <a:cubicBezTo>
                    <a:pt x="557164" y="507503"/>
                    <a:pt x="581258" y="466725"/>
                    <a:pt x="581358" y="425946"/>
                  </a:cubicBezTo>
                  <a:cubicBezTo>
                    <a:pt x="581557" y="406010"/>
                    <a:pt x="575981" y="385956"/>
                    <a:pt x="566025" y="368305"/>
                  </a:cubicBezTo>
                  <a:cubicBezTo>
                    <a:pt x="563337" y="363735"/>
                    <a:pt x="561744" y="361056"/>
                    <a:pt x="560051" y="358534"/>
                  </a:cubicBezTo>
                  <a:cubicBezTo>
                    <a:pt x="534762" y="321184"/>
                    <a:pt x="486772" y="289310"/>
                    <a:pt x="428327" y="287655"/>
                  </a:cubicBezTo>
                  <a:cubicBezTo>
                    <a:pt x="405129" y="288049"/>
                    <a:pt x="390990" y="290058"/>
                    <a:pt x="376653" y="294116"/>
                  </a:cubicBezTo>
                  <a:cubicBezTo>
                    <a:pt x="373865" y="294904"/>
                    <a:pt x="371078" y="295771"/>
                    <a:pt x="368190" y="296677"/>
                  </a:cubicBezTo>
                  <a:cubicBezTo>
                    <a:pt x="277885" y="326148"/>
                    <a:pt x="329659" y="391039"/>
                    <a:pt x="262851" y="412748"/>
                  </a:cubicBezTo>
                  <a:cubicBezTo>
                    <a:pt x="253790" y="415781"/>
                    <a:pt x="245527" y="417436"/>
                    <a:pt x="237960" y="418067"/>
                  </a:cubicBezTo>
                  <a:cubicBezTo>
                    <a:pt x="235471" y="418342"/>
                    <a:pt x="232882" y="418461"/>
                    <a:pt x="230492" y="418461"/>
                  </a:cubicBezTo>
                  <a:cubicBezTo>
                    <a:pt x="189273" y="417436"/>
                    <a:pt x="177524" y="387847"/>
                    <a:pt x="176927" y="386350"/>
                  </a:cubicBezTo>
                  <a:lnTo>
                    <a:pt x="0" y="68437"/>
                  </a:lnTo>
                  <a:cubicBezTo>
                    <a:pt x="137897" y="23640"/>
                    <a:pt x="287543" y="0"/>
                    <a:pt x="442067" y="0"/>
                  </a:cubicBezTo>
                  <a:close/>
                </a:path>
              </a:pathLst>
            </a:custGeom>
            <a:solidFill>
              <a:srgbClr val="063951"/>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8" name="Freeform: Shape 37">
              <a:extLst>
                <a:ext uri="{FF2B5EF4-FFF2-40B4-BE49-F238E27FC236}">
                  <a16:creationId xmlns:a16="http://schemas.microsoft.com/office/drawing/2014/main" id="{238CEE91-74DC-4134-86A6-D5C3631A3BF4}"/>
                </a:ext>
              </a:extLst>
            </p:cNvPr>
            <p:cNvSpPr/>
            <p:nvPr/>
          </p:nvSpPr>
          <p:spPr>
            <a:xfrm>
              <a:off x="6660344" y="1563116"/>
              <a:ext cx="1886844" cy="1792765"/>
            </a:xfrm>
            <a:custGeom>
              <a:avLst/>
              <a:gdLst>
                <a:gd name="connsiteX0" fmla="*/ 459831 w 1886844"/>
                <a:gd name="connsiteY0" fmla="*/ 0 h 1792765"/>
                <a:gd name="connsiteX1" fmla="*/ 813964 w 1886844"/>
                <a:gd name="connsiteY1" fmla="*/ 183999 h 1792765"/>
                <a:gd name="connsiteX2" fmla="*/ 1645049 w 1886844"/>
                <a:gd name="connsiteY2" fmla="*/ 820707 h 1792765"/>
                <a:gd name="connsiteX3" fmla="*/ 1886844 w 1886844"/>
                <a:gd name="connsiteY3" fmla="*/ 1094587 h 1792765"/>
                <a:gd name="connsiteX4" fmla="*/ 1841972 w 1886844"/>
                <a:gd name="connsiteY4" fmla="*/ 1109234 h 1792765"/>
                <a:gd name="connsiteX5" fmla="*/ 1595450 w 1886844"/>
                <a:gd name="connsiteY5" fmla="*/ 1526953 h 1792765"/>
                <a:gd name="connsiteX6" fmla="*/ 866518 w 1886844"/>
                <a:gd name="connsiteY6" fmla="*/ 1736550 h 1792765"/>
                <a:gd name="connsiteX7" fmla="*/ 866518 w 1886844"/>
                <a:gd name="connsiteY7" fmla="*/ 1792765 h 1792765"/>
                <a:gd name="connsiteX8" fmla="*/ 865515 w 1886844"/>
                <a:gd name="connsiteY8" fmla="*/ 1787935 h 1792765"/>
                <a:gd name="connsiteX9" fmla="*/ 860420 w 1886844"/>
                <a:gd name="connsiteY9" fmla="*/ 1781323 h 1792765"/>
                <a:gd name="connsiteX10" fmla="*/ 29325 w 1886844"/>
                <a:gd name="connsiteY10" fmla="*/ 1144663 h 1792765"/>
                <a:gd name="connsiteX11" fmla="*/ 25033 w 1886844"/>
                <a:gd name="connsiteY11" fmla="*/ 1142271 h 1792765"/>
                <a:gd name="connsiteX12" fmla="*/ 23749 w 1886844"/>
                <a:gd name="connsiteY12" fmla="*/ 1141755 h 1792765"/>
                <a:gd name="connsiteX13" fmla="*/ 19577 w 1886844"/>
                <a:gd name="connsiteY13" fmla="*/ 1140489 h 1792765"/>
                <a:gd name="connsiteX14" fmla="*/ 18654 w 1886844"/>
                <a:gd name="connsiteY14" fmla="*/ 1140255 h 1792765"/>
                <a:gd name="connsiteX15" fmla="*/ 17010 w 1886844"/>
                <a:gd name="connsiteY15" fmla="*/ 1140114 h 1792765"/>
                <a:gd name="connsiteX16" fmla="*/ 14362 w 1886844"/>
                <a:gd name="connsiteY16" fmla="*/ 1139879 h 1792765"/>
                <a:gd name="connsiteX17" fmla="*/ 0 w 1886844"/>
                <a:gd name="connsiteY17" fmla="*/ 1139879 h 1792765"/>
                <a:gd name="connsiteX18" fmla="*/ 0 w 1886844"/>
                <a:gd name="connsiteY18" fmla="*/ 779930 h 1792765"/>
                <a:gd name="connsiteX19" fmla="*/ 0 w 1886844"/>
                <a:gd name="connsiteY19" fmla="*/ 779812 h 1792765"/>
                <a:gd name="connsiteX20" fmla="*/ 70 w 1886844"/>
                <a:gd name="connsiteY20" fmla="*/ 779812 h 1792765"/>
                <a:gd name="connsiteX21" fmla="*/ 141950 w 1886844"/>
                <a:gd name="connsiteY21" fmla="*/ 539145 h 1792765"/>
                <a:gd name="connsiteX22" fmla="*/ 194188 w 1886844"/>
                <a:gd name="connsiteY22" fmla="*/ 507845 h 1792765"/>
                <a:gd name="connsiteX23" fmla="*/ 225548 w 1886844"/>
                <a:gd name="connsiteY23" fmla="*/ 513085 h 1792765"/>
                <a:gd name="connsiteX24" fmla="*/ 330547 w 1886844"/>
                <a:gd name="connsiteY24" fmla="*/ 631826 h 1792765"/>
                <a:gd name="connsiteX25" fmla="*/ 386978 w 1886844"/>
                <a:gd name="connsiteY25" fmla="*/ 641877 h 1792765"/>
                <a:gd name="connsiteX26" fmla="*/ 527530 w 1886844"/>
                <a:gd name="connsiteY26" fmla="*/ 568292 h 1792765"/>
                <a:gd name="connsiteX27" fmla="*/ 547534 w 1886844"/>
                <a:gd name="connsiteY27" fmla="*/ 503322 h 1792765"/>
                <a:gd name="connsiteX28" fmla="*/ 465334 w 1886844"/>
                <a:gd name="connsiteY28" fmla="*/ 403318 h 1792765"/>
                <a:gd name="connsiteX29" fmla="*/ 426462 w 1886844"/>
                <a:gd name="connsiteY29" fmla="*/ 395708 h 1792765"/>
                <a:gd name="connsiteX30" fmla="*/ 361907 w 1886844"/>
                <a:gd name="connsiteY30" fmla="*/ 411502 h 1792765"/>
                <a:gd name="connsiteX31" fmla="*/ 308185 w 1886844"/>
                <a:gd name="connsiteY31" fmla="*/ 427224 h 1792765"/>
                <a:gd name="connsiteX32" fmla="*/ 300061 w 1886844"/>
                <a:gd name="connsiteY32" fmla="*/ 426721 h 1792765"/>
                <a:gd name="connsiteX33" fmla="*/ 290277 w 1886844"/>
                <a:gd name="connsiteY33" fmla="*/ 424927 h 1792765"/>
                <a:gd name="connsiteX34" fmla="*/ 282415 w 1886844"/>
                <a:gd name="connsiteY34" fmla="*/ 422629 h 1792765"/>
                <a:gd name="connsiteX35" fmla="*/ 241184 w 1886844"/>
                <a:gd name="connsiteY35" fmla="*/ 380848 h 1792765"/>
                <a:gd name="connsiteX36" fmla="*/ 249658 w 1886844"/>
                <a:gd name="connsiteY36" fmla="*/ 356367 h 1792765"/>
                <a:gd name="connsiteX0" fmla="*/ 459831 w 1886844"/>
                <a:gd name="connsiteY0" fmla="*/ 0 h 1792765"/>
                <a:gd name="connsiteX1" fmla="*/ 813964 w 1886844"/>
                <a:gd name="connsiteY1" fmla="*/ 183999 h 1792765"/>
                <a:gd name="connsiteX2" fmla="*/ 1645049 w 1886844"/>
                <a:gd name="connsiteY2" fmla="*/ 820707 h 1792765"/>
                <a:gd name="connsiteX3" fmla="*/ 1886844 w 1886844"/>
                <a:gd name="connsiteY3" fmla="*/ 1094587 h 1792765"/>
                <a:gd name="connsiteX4" fmla="*/ 1595450 w 1886844"/>
                <a:gd name="connsiteY4" fmla="*/ 1526953 h 1792765"/>
                <a:gd name="connsiteX5" fmla="*/ 866518 w 1886844"/>
                <a:gd name="connsiteY5" fmla="*/ 1736550 h 1792765"/>
                <a:gd name="connsiteX6" fmla="*/ 866518 w 1886844"/>
                <a:gd name="connsiteY6" fmla="*/ 1792765 h 1792765"/>
                <a:gd name="connsiteX7" fmla="*/ 865515 w 1886844"/>
                <a:gd name="connsiteY7" fmla="*/ 1787935 h 1792765"/>
                <a:gd name="connsiteX8" fmla="*/ 860420 w 1886844"/>
                <a:gd name="connsiteY8" fmla="*/ 1781323 h 1792765"/>
                <a:gd name="connsiteX9" fmla="*/ 29325 w 1886844"/>
                <a:gd name="connsiteY9" fmla="*/ 1144663 h 1792765"/>
                <a:gd name="connsiteX10" fmla="*/ 25033 w 1886844"/>
                <a:gd name="connsiteY10" fmla="*/ 1142271 h 1792765"/>
                <a:gd name="connsiteX11" fmla="*/ 23749 w 1886844"/>
                <a:gd name="connsiteY11" fmla="*/ 1141755 h 1792765"/>
                <a:gd name="connsiteX12" fmla="*/ 19577 w 1886844"/>
                <a:gd name="connsiteY12" fmla="*/ 1140489 h 1792765"/>
                <a:gd name="connsiteX13" fmla="*/ 18654 w 1886844"/>
                <a:gd name="connsiteY13" fmla="*/ 1140255 h 1792765"/>
                <a:gd name="connsiteX14" fmla="*/ 17010 w 1886844"/>
                <a:gd name="connsiteY14" fmla="*/ 1140114 h 1792765"/>
                <a:gd name="connsiteX15" fmla="*/ 14362 w 1886844"/>
                <a:gd name="connsiteY15" fmla="*/ 1139879 h 1792765"/>
                <a:gd name="connsiteX16" fmla="*/ 0 w 1886844"/>
                <a:gd name="connsiteY16" fmla="*/ 1139879 h 1792765"/>
                <a:gd name="connsiteX17" fmla="*/ 0 w 1886844"/>
                <a:gd name="connsiteY17" fmla="*/ 779930 h 1792765"/>
                <a:gd name="connsiteX18" fmla="*/ 0 w 1886844"/>
                <a:gd name="connsiteY18" fmla="*/ 779812 h 1792765"/>
                <a:gd name="connsiteX19" fmla="*/ 70 w 1886844"/>
                <a:gd name="connsiteY19" fmla="*/ 779812 h 1792765"/>
                <a:gd name="connsiteX20" fmla="*/ 141950 w 1886844"/>
                <a:gd name="connsiteY20" fmla="*/ 539145 h 1792765"/>
                <a:gd name="connsiteX21" fmla="*/ 194188 w 1886844"/>
                <a:gd name="connsiteY21" fmla="*/ 507845 h 1792765"/>
                <a:gd name="connsiteX22" fmla="*/ 225548 w 1886844"/>
                <a:gd name="connsiteY22" fmla="*/ 513085 h 1792765"/>
                <a:gd name="connsiteX23" fmla="*/ 330547 w 1886844"/>
                <a:gd name="connsiteY23" fmla="*/ 631826 h 1792765"/>
                <a:gd name="connsiteX24" fmla="*/ 386978 w 1886844"/>
                <a:gd name="connsiteY24" fmla="*/ 641877 h 1792765"/>
                <a:gd name="connsiteX25" fmla="*/ 527530 w 1886844"/>
                <a:gd name="connsiteY25" fmla="*/ 568292 h 1792765"/>
                <a:gd name="connsiteX26" fmla="*/ 547534 w 1886844"/>
                <a:gd name="connsiteY26" fmla="*/ 503322 h 1792765"/>
                <a:gd name="connsiteX27" fmla="*/ 465334 w 1886844"/>
                <a:gd name="connsiteY27" fmla="*/ 403318 h 1792765"/>
                <a:gd name="connsiteX28" fmla="*/ 426462 w 1886844"/>
                <a:gd name="connsiteY28" fmla="*/ 395708 h 1792765"/>
                <a:gd name="connsiteX29" fmla="*/ 361907 w 1886844"/>
                <a:gd name="connsiteY29" fmla="*/ 411502 h 1792765"/>
                <a:gd name="connsiteX30" fmla="*/ 308185 w 1886844"/>
                <a:gd name="connsiteY30" fmla="*/ 427224 h 1792765"/>
                <a:gd name="connsiteX31" fmla="*/ 300061 w 1886844"/>
                <a:gd name="connsiteY31" fmla="*/ 426721 h 1792765"/>
                <a:gd name="connsiteX32" fmla="*/ 290277 w 1886844"/>
                <a:gd name="connsiteY32" fmla="*/ 424927 h 1792765"/>
                <a:gd name="connsiteX33" fmla="*/ 282415 w 1886844"/>
                <a:gd name="connsiteY33" fmla="*/ 422629 h 1792765"/>
                <a:gd name="connsiteX34" fmla="*/ 241184 w 1886844"/>
                <a:gd name="connsiteY34" fmla="*/ 380848 h 1792765"/>
                <a:gd name="connsiteX35" fmla="*/ 249658 w 1886844"/>
                <a:gd name="connsiteY35" fmla="*/ 356367 h 1792765"/>
                <a:gd name="connsiteX36" fmla="*/ 459831 w 1886844"/>
                <a:gd name="connsiteY36" fmla="*/ 0 h 1792765"/>
                <a:gd name="connsiteX0" fmla="*/ 459831 w 1886844"/>
                <a:gd name="connsiteY0" fmla="*/ 0 h 1792765"/>
                <a:gd name="connsiteX1" fmla="*/ 813964 w 1886844"/>
                <a:gd name="connsiteY1" fmla="*/ 183999 h 1792765"/>
                <a:gd name="connsiteX2" fmla="*/ 1645049 w 1886844"/>
                <a:gd name="connsiteY2" fmla="*/ 820707 h 1792765"/>
                <a:gd name="connsiteX3" fmla="*/ 1886844 w 1886844"/>
                <a:gd name="connsiteY3" fmla="*/ 1094587 h 1792765"/>
                <a:gd name="connsiteX4" fmla="*/ 1595450 w 1886844"/>
                <a:gd name="connsiteY4" fmla="*/ 1526953 h 1792765"/>
                <a:gd name="connsiteX5" fmla="*/ 866518 w 1886844"/>
                <a:gd name="connsiteY5" fmla="*/ 1792765 h 1792765"/>
                <a:gd name="connsiteX6" fmla="*/ 865515 w 1886844"/>
                <a:gd name="connsiteY6" fmla="*/ 1787935 h 1792765"/>
                <a:gd name="connsiteX7" fmla="*/ 860420 w 1886844"/>
                <a:gd name="connsiteY7" fmla="*/ 1781323 h 1792765"/>
                <a:gd name="connsiteX8" fmla="*/ 29325 w 1886844"/>
                <a:gd name="connsiteY8" fmla="*/ 1144663 h 1792765"/>
                <a:gd name="connsiteX9" fmla="*/ 25033 w 1886844"/>
                <a:gd name="connsiteY9" fmla="*/ 1142271 h 1792765"/>
                <a:gd name="connsiteX10" fmla="*/ 23749 w 1886844"/>
                <a:gd name="connsiteY10" fmla="*/ 1141755 h 1792765"/>
                <a:gd name="connsiteX11" fmla="*/ 19577 w 1886844"/>
                <a:gd name="connsiteY11" fmla="*/ 1140489 h 1792765"/>
                <a:gd name="connsiteX12" fmla="*/ 18654 w 1886844"/>
                <a:gd name="connsiteY12" fmla="*/ 1140255 h 1792765"/>
                <a:gd name="connsiteX13" fmla="*/ 17010 w 1886844"/>
                <a:gd name="connsiteY13" fmla="*/ 1140114 h 1792765"/>
                <a:gd name="connsiteX14" fmla="*/ 14362 w 1886844"/>
                <a:gd name="connsiteY14" fmla="*/ 1139879 h 1792765"/>
                <a:gd name="connsiteX15" fmla="*/ 0 w 1886844"/>
                <a:gd name="connsiteY15" fmla="*/ 1139879 h 1792765"/>
                <a:gd name="connsiteX16" fmla="*/ 0 w 1886844"/>
                <a:gd name="connsiteY16" fmla="*/ 779930 h 1792765"/>
                <a:gd name="connsiteX17" fmla="*/ 0 w 1886844"/>
                <a:gd name="connsiteY17" fmla="*/ 779812 h 1792765"/>
                <a:gd name="connsiteX18" fmla="*/ 70 w 1886844"/>
                <a:gd name="connsiteY18" fmla="*/ 779812 h 1792765"/>
                <a:gd name="connsiteX19" fmla="*/ 141950 w 1886844"/>
                <a:gd name="connsiteY19" fmla="*/ 539145 h 1792765"/>
                <a:gd name="connsiteX20" fmla="*/ 194188 w 1886844"/>
                <a:gd name="connsiteY20" fmla="*/ 507845 h 1792765"/>
                <a:gd name="connsiteX21" fmla="*/ 225548 w 1886844"/>
                <a:gd name="connsiteY21" fmla="*/ 513085 h 1792765"/>
                <a:gd name="connsiteX22" fmla="*/ 330547 w 1886844"/>
                <a:gd name="connsiteY22" fmla="*/ 631826 h 1792765"/>
                <a:gd name="connsiteX23" fmla="*/ 386978 w 1886844"/>
                <a:gd name="connsiteY23" fmla="*/ 641877 h 1792765"/>
                <a:gd name="connsiteX24" fmla="*/ 527530 w 1886844"/>
                <a:gd name="connsiteY24" fmla="*/ 568292 h 1792765"/>
                <a:gd name="connsiteX25" fmla="*/ 547534 w 1886844"/>
                <a:gd name="connsiteY25" fmla="*/ 503322 h 1792765"/>
                <a:gd name="connsiteX26" fmla="*/ 465334 w 1886844"/>
                <a:gd name="connsiteY26" fmla="*/ 403318 h 1792765"/>
                <a:gd name="connsiteX27" fmla="*/ 426462 w 1886844"/>
                <a:gd name="connsiteY27" fmla="*/ 395708 h 1792765"/>
                <a:gd name="connsiteX28" fmla="*/ 361907 w 1886844"/>
                <a:gd name="connsiteY28" fmla="*/ 411502 h 1792765"/>
                <a:gd name="connsiteX29" fmla="*/ 308185 w 1886844"/>
                <a:gd name="connsiteY29" fmla="*/ 427224 h 1792765"/>
                <a:gd name="connsiteX30" fmla="*/ 300061 w 1886844"/>
                <a:gd name="connsiteY30" fmla="*/ 426721 h 1792765"/>
                <a:gd name="connsiteX31" fmla="*/ 290277 w 1886844"/>
                <a:gd name="connsiteY31" fmla="*/ 424927 h 1792765"/>
                <a:gd name="connsiteX32" fmla="*/ 282415 w 1886844"/>
                <a:gd name="connsiteY32" fmla="*/ 422629 h 1792765"/>
                <a:gd name="connsiteX33" fmla="*/ 241184 w 1886844"/>
                <a:gd name="connsiteY33" fmla="*/ 380848 h 1792765"/>
                <a:gd name="connsiteX34" fmla="*/ 249658 w 1886844"/>
                <a:gd name="connsiteY34" fmla="*/ 356367 h 1792765"/>
                <a:gd name="connsiteX35" fmla="*/ 459831 w 1886844"/>
                <a:gd name="connsiteY35" fmla="*/ 0 h 1792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86844" h="1792765">
                  <a:moveTo>
                    <a:pt x="459831" y="0"/>
                  </a:moveTo>
                  <a:cubicBezTo>
                    <a:pt x="590425" y="42787"/>
                    <a:pt x="710449" y="104742"/>
                    <a:pt x="813964" y="183999"/>
                  </a:cubicBezTo>
                  <a:lnTo>
                    <a:pt x="1645049" y="820707"/>
                  </a:lnTo>
                  <a:cubicBezTo>
                    <a:pt x="1749436" y="900681"/>
                    <a:pt x="1830850" y="993506"/>
                    <a:pt x="1886844" y="1094587"/>
                  </a:cubicBezTo>
                  <a:lnTo>
                    <a:pt x="1595450" y="1526953"/>
                  </a:lnTo>
                  <a:lnTo>
                    <a:pt x="866518" y="1792765"/>
                  </a:lnTo>
                  <a:cubicBezTo>
                    <a:pt x="866518" y="1791124"/>
                    <a:pt x="866117" y="1789482"/>
                    <a:pt x="865515" y="1787935"/>
                  </a:cubicBezTo>
                  <a:cubicBezTo>
                    <a:pt x="864472" y="1785543"/>
                    <a:pt x="862827" y="1783245"/>
                    <a:pt x="860420" y="1781323"/>
                  </a:cubicBezTo>
                  <a:lnTo>
                    <a:pt x="29325" y="1144663"/>
                  </a:lnTo>
                  <a:cubicBezTo>
                    <a:pt x="28082" y="1143772"/>
                    <a:pt x="26557" y="1143021"/>
                    <a:pt x="25033" y="1142271"/>
                  </a:cubicBezTo>
                  <a:cubicBezTo>
                    <a:pt x="24632" y="1142130"/>
                    <a:pt x="24110" y="1141896"/>
                    <a:pt x="23749" y="1141755"/>
                  </a:cubicBezTo>
                  <a:cubicBezTo>
                    <a:pt x="22466" y="1141239"/>
                    <a:pt x="21061" y="1140770"/>
                    <a:pt x="19577" y="1140489"/>
                  </a:cubicBezTo>
                  <a:cubicBezTo>
                    <a:pt x="19176" y="1140348"/>
                    <a:pt x="18935" y="1140255"/>
                    <a:pt x="18654" y="1140255"/>
                  </a:cubicBezTo>
                  <a:cubicBezTo>
                    <a:pt x="18173" y="1140255"/>
                    <a:pt x="17531" y="1140114"/>
                    <a:pt x="17010" y="1140114"/>
                  </a:cubicBezTo>
                  <a:cubicBezTo>
                    <a:pt x="16127" y="1139973"/>
                    <a:pt x="15245" y="1139879"/>
                    <a:pt x="14362" y="1139879"/>
                  </a:cubicBezTo>
                  <a:lnTo>
                    <a:pt x="0" y="1139879"/>
                  </a:lnTo>
                  <a:lnTo>
                    <a:pt x="0" y="779930"/>
                  </a:lnTo>
                  <a:lnTo>
                    <a:pt x="0" y="779812"/>
                  </a:lnTo>
                  <a:lnTo>
                    <a:pt x="70" y="779812"/>
                  </a:lnTo>
                  <a:lnTo>
                    <a:pt x="141950" y="539145"/>
                  </a:lnTo>
                  <a:cubicBezTo>
                    <a:pt x="144658" y="533545"/>
                    <a:pt x="158635" y="508347"/>
                    <a:pt x="194188" y="507845"/>
                  </a:cubicBezTo>
                  <a:cubicBezTo>
                    <a:pt x="203972" y="507845"/>
                    <a:pt x="214017" y="509424"/>
                    <a:pt x="225548" y="513085"/>
                  </a:cubicBezTo>
                  <a:cubicBezTo>
                    <a:pt x="294907" y="536920"/>
                    <a:pt x="241184" y="600957"/>
                    <a:pt x="330547" y="631826"/>
                  </a:cubicBezTo>
                  <a:cubicBezTo>
                    <a:pt x="350027" y="638575"/>
                    <a:pt x="368896" y="641590"/>
                    <a:pt x="386978" y="641877"/>
                  </a:cubicBezTo>
                  <a:cubicBezTo>
                    <a:pt x="453018" y="640226"/>
                    <a:pt x="502547" y="606772"/>
                    <a:pt x="527530" y="568292"/>
                  </a:cubicBezTo>
                  <a:cubicBezTo>
                    <a:pt x="541420" y="545175"/>
                    <a:pt x="547622" y="524284"/>
                    <a:pt x="547534" y="503322"/>
                  </a:cubicBezTo>
                  <a:cubicBezTo>
                    <a:pt x="547360" y="463406"/>
                    <a:pt x="524124" y="423706"/>
                    <a:pt x="465334" y="403318"/>
                  </a:cubicBezTo>
                  <a:cubicBezTo>
                    <a:pt x="447165" y="397790"/>
                    <a:pt x="436333" y="395995"/>
                    <a:pt x="426462" y="395708"/>
                  </a:cubicBezTo>
                  <a:cubicBezTo>
                    <a:pt x="398509" y="395636"/>
                    <a:pt x="379728" y="403605"/>
                    <a:pt x="361907" y="411502"/>
                  </a:cubicBezTo>
                  <a:cubicBezTo>
                    <a:pt x="344262" y="419327"/>
                    <a:pt x="327665" y="427224"/>
                    <a:pt x="308185" y="427224"/>
                  </a:cubicBezTo>
                  <a:cubicBezTo>
                    <a:pt x="305564" y="427224"/>
                    <a:pt x="302856" y="427080"/>
                    <a:pt x="300061" y="426721"/>
                  </a:cubicBezTo>
                  <a:cubicBezTo>
                    <a:pt x="296916" y="426363"/>
                    <a:pt x="293771" y="425860"/>
                    <a:pt x="290277" y="424927"/>
                  </a:cubicBezTo>
                  <a:cubicBezTo>
                    <a:pt x="287744" y="424281"/>
                    <a:pt x="285123" y="423563"/>
                    <a:pt x="282415" y="422629"/>
                  </a:cubicBezTo>
                  <a:cubicBezTo>
                    <a:pt x="249308" y="411215"/>
                    <a:pt x="241184" y="394559"/>
                    <a:pt x="241184" y="380848"/>
                  </a:cubicBezTo>
                  <a:cubicBezTo>
                    <a:pt x="241272" y="367136"/>
                    <a:pt x="249134" y="356870"/>
                    <a:pt x="249658" y="356367"/>
                  </a:cubicBezTo>
                  <a:lnTo>
                    <a:pt x="459831" y="0"/>
                  </a:lnTo>
                  <a:close/>
                </a:path>
              </a:pathLst>
            </a:custGeom>
            <a:solidFill>
              <a:srgbClr val="F7931F"/>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29" name="Freeform: Shape 38">
              <a:extLst>
                <a:ext uri="{FF2B5EF4-FFF2-40B4-BE49-F238E27FC236}">
                  <a16:creationId xmlns:a16="http://schemas.microsoft.com/office/drawing/2014/main" id="{3C34B056-20A5-4D25-ADB6-A789F26D14DC}"/>
                </a:ext>
              </a:extLst>
            </p:cNvPr>
            <p:cNvSpPr/>
            <p:nvPr/>
          </p:nvSpPr>
          <p:spPr>
            <a:xfrm>
              <a:off x="7527312" y="2656104"/>
              <a:ext cx="1110998" cy="1945293"/>
            </a:xfrm>
            <a:custGeom>
              <a:avLst/>
              <a:gdLst>
                <a:gd name="connsiteX0" fmla="*/ 1021707 w 1110998"/>
                <a:gd name="connsiteY0" fmla="*/ 0 h 1945293"/>
                <a:gd name="connsiteX1" fmla="*/ 1110998 w 1110998"/>
                <a:gd name="connsiteY1" fmla="*/ 338546 h 1945293"/>
                <a:gd name="connsiteX2" fmla="*/ 1110858 w 1110998"/>
                <a:gd name="connsiteY2" fmla="*/ 1410277 h 1945293"/>
                <a:gd name="connsiteX3" fmla="*/ 1110858 w 1110998"/>
                <a:gd name="connsiteY3" fmla="*/ 1592981 h 1945293"/>
                <a:gd name="connsiteX4" fmla="*/ 1110606 w 1110998"/>
                <a:gd name="connsiteY4" fmla="*/ 1613560 h 1945293"/>
                <a:gd name="connsiteX5" fmla="*/ 1110606 w 1110998"/>
                <a:gd name="connsiteY5" fmla="*/ 1614846 h 1945293"/>
                <a:gd name="connsiteX6" fmla="*/ 1110222 w 1110998"/>
                <a:gd name="connsiteY6" fmla="*/ 1622728 h 1945293"/>
                <a:gd name="connsiteX7" fmla="*/ 1109460 w 1110998"/>
                <a:gd name="connsiteY7" fmla="*/ 1636810 h 1945293"/>
                <a:gd name="connsiteX8" fmla="*/ 1108824 w 1110998"/>
                <a:gd name="connsiteY8" fmla="*/ 1645714 h 1945293"/>
                <a:gd name="connsiteX9" fmla="*/ 1107683 w 1110998"/>
                <a:gd name="connsiteY9" fmla="*/ 1658774 h 1945293"/>
                <a:gd name="connsiteX10" fmla="*/ 1106668 w 1110998"/>
                <a:gd name="connsiteY10" fmla="*/ 1668041 h 1945293"/>
                <a:gd name="connsiteX11" fmla="*/ 1105144 w 1110998"/>
                <a:gd name="connsiteY11" fmla="*/ 1680639 h 1945293"/>
                <a:gd name="connsiteX12" fmla="*/ 1103872 w 1110998"/>
                <a:gd name="connsiteY12" fmla="*/ 1690038 h 1945293"/>
                <a:gd name="connsiteX13" fmla="*/ 1101969 w 1110998"/>
                <a:gd name="connsiteY13" fmla="*/ 1702471 h 1945293"/>
                <a:gd name="connsiteX14" fmla="*/ 1100318 w 1110998"/>
                <a:gd name="connsiteY14" fmla="*/ 1711870 h 1945293"/>
                <a:gd name="connsiteX15" fmla="*/ 1098032 w 1110998"/>
                <a:gd name="connsiteY15" fmla="*/ 1724303 h 1945293"/>
                <a:gd name="connsiteX16" fmla="*/ 1096124 w 1110998"/>
                <a:gd name="connsiteY16" fmla="*/ 1733570 h 1945293"/>
                <a:gd name="connsiteX17" fmla="*/ 1093332 w 1110998"/>
                <a:gd name="connsiteY17" fmla="*/ 1746036 h 1945293"/>
                <a:gd name="connsiteX18" fmla="*/ 1091172 w 1110998"/>
                <a:gd name="connsiteY18" fmla="*/ 1755039 h 1945293"/>
                <a:gd name="connsiteX19" fmla="*/ 1087870 w 1110998"/>
                <a:gd name="connsiteY19" fmla="*/ 1767736 h 1945293"/>
                <a:gd name="connsiteX20" fmla="*/ 1085584 w 1110998"/>
                <a:gd name="connsiteY20" fmla="*/ 1776376 h 1945293"/>
                <a:gd name="connsiteX21" fmla="*/ 1084948 w 1110998"/>
                <a:gd name="connsiteY21" fmla="*/ 1778784 h 1945293"/>
                <a:gd name="connsiteX22" fmla="*/ 1082152 w 1110998"/>
                <a:gd name="connsiteY22" fmla="*/ 1788182 h 1945293"/>
                <a:gd name="connsiteX23" fmla="*/ 1079107 w 1110998"/>
                <a:gd name="connsiteY23" fmla="*/ 1798241 h 1945293"/>
                <a:gd name="connsiteX24" fmla="*/ 1075166 w 1110998"/>
                <a:gd name="connsiteY24" fmla="*/ 1809915 h 1945293"/>
                <a:gd name="connsiteX25" fmla="*/ 1071864 w 1110998"/>
                <a:gd name="connsiteY25" fmla="*/ 1819809 h 1945293"/>
                <a:gd name="connsiteX26" fmla="*/ 1067548 w 1110998"/>
                <a:gd name="connsiteY26" fmla="*/ 1831517 h 1945293"/>
                <a:gd name="connsiteX27" fmla="*/ 1063990 w 1110998"/>
                <a:gd name="connsiteY27" fmla="*/ 1841146 h 1945293"/>
                <a:gd name="connsiteX28" fmla="*/ 1059164 w 1110998"/>
                <a:gd name="connsiteY28" fmla="*/ 1852953 h 1945293"/>
                <a:gd name="connsiteX29" fmla="*/ 1055353 w 1110998"/>
                <a:gd name="connsiteY29" fmla="*/ 1862352 h 1945293"/>
                <a:gd name="connsiteX30" fmla="*/ 1050018 w 1110998"/>
                <a:gd name="connsiteY30" fmla="*/ 1874422 h 1945293"/>
                <a:gd name="connsiteX31" fmla="*/ 1045954 w 1110998"/>
                <a:gd name="connsiteY31" fmla="*/ 1883458 h 1945293"/>
                <a:gd name="connsiteX32" fmla="*/ 1039987 w 1110998"/>
                <a:gd name="connsiteY32" fmla="*/ 1895891 h 1945293"/>
                <a:gd name="connsiteX33" fmla="*/ 1035924 w 1110998"/>
                <a:gd name="connsiteY33" fmla="*/ 1904268 h 1945293"/>
                <a:gd name="connsiteX34" fmla="*/ 1028685 w 1110998"/>
                <a:gd name="connsiteY34" fmla="*/ 1917987 h 1945293"/>
                <a:gd name="connsiteX35" fmla="*/ 1025126 w 1110998"/>
                <a:gd name="connsiteY35" fmla="*/ 1924846 h 1945293"/>
                <a:gd name="connsiteX36" fmla="*/ 1013698 w 1110998"/>
                <a:gd name="connsiteY36" fmla="*/ 1945293 h 1945293"/>
                <a:gd name="connsiteX37" fmla="*/ 1013698 w 1110998"/>
                <a:gd name="connsiteY37" fmla="*/ 1902008 h 1945293"/>
                <a:gd name="connsiteX38" fmla="*/ 445113 w 1110998"/>
                <a:gd name="connsiteY38" fmla="*/ 1738890 h 1945293"/>
                <a:gd name="connsiteX39" fmla="*/ 237944 w 1110998"/>
                <a:gd name="connsiteY39" fmla="*/ 1698409 h 1945293"/>
                <a:gd name="connsiteX40" fmla="*/ 19486 w 1110998"/>
                <a:gd name="connsiteY40" fmla="*/ 1247547 h 1945293"/>
                <a:gd name="connsiteX41" fmla="*/ 772 w 1110998"/>
                <a:gd name="connsiteY41" fmla="*/ 1241078 h 1945293"/>
                <a:gd name="connsiteX42" fmla="*/ 1029 w 1110998"/>
                <a:gd name="connsiteY42" fmla="*/ 338314 h 1945293"/>
                <a:gd name="connsiteX43" fmla="*/ 0 w 1110998"/>
                <a:gd name="connsiteY43" fmla="*/ 333524 h 1945293"/>
                <a:gd name="connsiteX44" fmla="*/ 332477 w 1110998"/>
                <a:gd name="connsiteY44" fmla="*/ 224899 h 1945293"/>
                <a:gd name="connsiteX45" fmla="*/ 362309 w 1110998"/>
                <a:gd name="connsiteY45" fmla="*/ 218950 h 1945293"/>
                <a:gd name="connsiteX46" fmla="*/ 415647 w 1110998"/>
                <a:gd name="connsiteY46" fmla="*/ 246609 h 1945293"/>
                <a:gd name="connsiteX47" fmla="*/ 418476 w 1110998"/>
                <a:gd name="connsiteY47" fmla="*/ 251321 h 1945293"/>
                <a:gd name="connsiteX48" fmla="*/ 423774 w 1110998"/>
                <a:gd name="connsiteY48" fmla="*/ 270250 h 1945293"/>
                <a:gd name="connsiteX49" fmla="*/ 380106 w 1110998"/>
                <a:gd name="connsiteY49" fmla="*/ 359406 h 1945293"/>
                <a:gd name="connsiteX50" fmla="*/ 389364 w 1110998"/>
                <a:gd name="connsiteY50" fmla="*/ 391005 h 1945293"/>
                <a:gd name="connsiteX51" fmla="*/ 393170 w 1110998"/>
                <a:gd name="connsiteY51" fmla="*/ 397417 h 1945293"/>
                <a:gd name="connsiteX52" fmla="*/ 514866 w 1110998"/>
                <a:gd name="connsiteY52" fmla="*/ 455902 h 1945293"/>
                <a:gd name="connsiteX53" fmla="*/ 522375 w 1110998"/>
                <a:gd name="connsiteY53" fmla="*/ 456056 h 1945293"/>
                <a:gd name="connsiteX54" fmla="*/ 588006 w 1110998"/>
                <a:gd name="connsiteY54" fmla="*/ 447017 h 1945293"/>
                <a:gd name="connsiteX55" fmla="*/ 597007 w 1110998"/>
                <a:gd name="connsiteY55" fmla="*/ 444236 h 1945293"/>
                <a:gd name="connsiteX56" fmla="*/ 702295 w 1110998"/>
                <a:gd name="connsiteY56" fmla="*/ 334915 h 1945293"/>
                <a:gd name="connsiteX57" fmla="*/ 690516 w 1110998"/>
                <a:gd name="connsiteY57" fmla="*/ 292577 h 1945293"/>
                <a:gd name="connsiteX58" fmla="*/ 538886 w 1110998"/>
                <a:gd name="connsiteY58" fmla="*/ 211997 h 1945293"/>
                <a:gd name="connsiteX59" fmla="*/ 531479 w 1110998"/>
                <a:gd name="connsiteY59" fmla="*/ 186965 h 1945293"/>
                <a:gd name="connsiteX60" fmla="*/ 573399 w 1110998"/>
                <a:gd name="connsiteY60" fmla="*/ 146327 h 1945293"/>
                <a:gd name="connsiteX0" fmla="*/ 1021707 w 1110998"/>
                <a:gd name="connsiteY0" fmla="*/ 0 h 1945293"/>
                <a:gd name="connsiteX1" fmla="*/ 1110998 w 1110998"/>
                <a:gd name="connsiteY1" fmla="*/ 338546 h 1945293"/>
                <a:gd name="connsiteX2" fmla="*/ 1110858 w 1110998"/>
                <a:gd name="connsiteY2" fmla="*/ 1410277 h 1945293"/>
                <a:gd name="connsiteX3" fmla="*/ 1110858 w 1110998"/>
                <a:gd name="connsiteY3" fmla="*/ 1592981 h 1945293"/>
                <a:gd name="connsiteX4" fmla="*/ 1110606 w 1110998"/>
                <a:gd name="connsiteY4" fmla="*/ 1613560 h 1945293"/>
                <a:gd name="connsiteX5" fmla="*/ 1110606 w 1110998"/>
                <a:gd name="connsiteY5" fmla="*/ 1614846 h 1945293"/>
                <a:gd name="connsiteX6" fmla="*/ 1110222 w 1110998"/>
                <a:gd name="connsiteY6" fmla="*/ 1622728 h 1945293"/>
                <a:gd name="connsiteX7" fmla="*/ 1109460 w 1110998"/>
                <a:gd name="connsiteY7" fmla="*/ 1636810 h 1945293"/>
                <a:gd name="connsiteX8" fmla="*/ 1108824 w 1110998"/>
                <a:gd name="connsiteY8" fmla="*/ 1645714 h 1945293"/>
                <a:gd name="connsiteX9" fmla="*/ 1107683 w 1110998"/>
                <a:gd name="connsiteY9" fmla="*/ 1658774 h 1945293"/>
                <a:gd name="connsiteX10" fmla="*/ 1106668 w 1110998"/>
                <a:gd name="connsiteY10" fmla="*/ 1668041 h 1945293"/>
                <a:gd name="connsiteX11" fmla="*/ 1105144 w 1110998"/>
                <a:gd name="connsiteY11" fmla="*/ 1680639 h 1945293"/>
                <a:gd name="connsiteX12" fmla="*/ 1103872 w 1110998"/>
                <a:gd name="connsiteY12" fmla="*/ 1690038 h 1945293"/>
                <a:gd name="connsiteX13" fmla="*/ 1101969 w 1110998"/>
                <a:gd name="connsiteY13" fmla="*/ 1702471 h 1945293"/>
                <a:gd name="connsiteX14" fmla="*/ 1100318 w 1110998"/>
                <a:gd name="connsiteY14" fmla="*/ 1711870 h 1945293"/>
                <a:gd name="connsiteX15" fmla="*/ 1098032 w 1110998"/>
                <a:gd name="connsiteY15" fmla="*/ 1724303 h 1945293"/>
                <a:gd name="connsiteX16" fmla="*/ 1096124 w 1110998"/>
                <a:gd name="connsiteY16" fmla="*/ 1733570 h 1945293"/>
                <a:gd name="connsiteX17" fmla="*/ 1093332 w 1110998"/>
                <a:gd name="connsiteY17" fmla="*/ 1746036 h 1945293"/>
                <a:gd name="connsiteX18" fmla="*/ 1091172 w 1110998"/>
                <a:gd name="connsiteY18" fmla="*/ 1755039 h 1945293"/>
                <a:gd name="connsiteX19" fmla="*/ 1087870 w 1110998"/>
                <a:gd name="connsiteY19" fmla="*/ 1767736 h 1945293"/>
                <a:gd name="connsiteX20" fmla="*/ 1085584 w 1110998"/>
                <a:gd name="connsiteY20" fmla="*/ 1776376 h 1945293"/>
                <a:gd name="connsiteX21" fmla="*/ 1084948 w 1110998"/>
                <a:gd name="connsiteY21" fmla="*/ 1778784 h 1945293"/>
                <a:gd name="connsiteX22" fmla="*/ 1082152 w 1110998"/>
                <a:gd name="connsiteY22" fmla="*/ 1788182 h 1945293"/>
                <a:gd name="connsiteX23" fmla="*/ 1079107 w 1110998"/>
                <a:gd name="connsiteY23" fmla="*/ 1798241 h 1945293"/>
                <a:gd name="connsiteX24" fmla="*/ 1075166 w 1110998"/>
                <a:gd name="connsiteY24" fmla="*/ 1809915 h 1945293"/>
                <a:gd name="connsiteX25" fmla="*/ 1071864 w 1110998"/>
                <a:gd name="connsiteY25" fmla="*/ 1819809 h 1945293"/>
                <a:gd name="connsiteX26" fmla="*/ 1067548 w 1110998"/>
                <a:gd name="connsiteY26" fmla="*/ 1831517 h 1945293"/>
                <a:gd name="connsiteX27" fmla="*/ 1063990 w 1110998"/>
                <a:gd name="connsiteY27" fmla="*/ 1841146 h 1945293"/>
                <a:gd name="connsiteX28" fmla="*/ 1059164 w 1110998"/>
                <a:gd name="connsiteY28" fmla="*/ 1852953 h 1945293"/>
                <a:gd name="connsiteX29" fmla="*/ 1055353 w 1110998"/>
                <a:gd name="connsiteY29" fmla="*/ 1862352 h 1945293"/>
                <a:gd name="connsiteX30" fmla="*/ 1050018 w 1110998"/>
                <a:gd name="connsiteY30" fmla="*/ 1874422 h 1945293"/>
                <a:gd name="connsiteX31" fmla="*/ 1045954 w 1110998"/>
                <a:gd name="connsiteY31" fmla="*/ 1883458 h 1945293"/>
                <a:gd name="connsiteX32" fmla="*/ 1039987 w 1110998"/>
                <a:gd name="connsiteY32" fmla="*/ 1895891 h 1945293"/>
                <a:gd name="connsiteX33" fmla="*/ 1035924 w 1110998"/>
                <a:gd name="connsiteY33" fmla="*/ 1904268 h 1945293"/>
                <a:gd name="connsiteX34" fmla="*/ 1028685 w 1110998"/>
                <a:gd name="connsiteY34" fmla="*/ 1917987 h 1945293"/>
                <a:gd name="connsiteX35" fmla="*/ 1025126 w 1110998"/>
                <a:gd name="connsiteY35" fmla="*/ 1924846 h 1945293"/>
                <a:gd name="connsiteX36" fmla="*/ 1013698 w 1110998"/>
                <a:gd name="connsiteY36" fmla="*/ 1945293 h 1945293"/>
                <a:gd name="connsiteX37" fmla="*/ 445113 w 1110998"/>
                <a:gd name="connsiteY37" fmla="*/ 1738890 h 1945293"/>
                <a:gd name="connsiteX38" fmla="*/ 237944 w 1110998"/>
                <a:gd name="connsiteY38" fmla="*/ 1698409 h 1945293"/>
                <a:gd name="connsiteX39" fmla="*/ 19486 w 1110998"/>
                <a:gd name="connsiteY39" fmla="*/ 1247547 h 1945293"/>
                <a:gd name="connsiteX40" fmla="*/ 772 w 1110998"/>
                <a:gd name="connsiteY40" fmla="*/ 1241078 h 1945293"/>
                <a:gd name="connsiteX41" fmla="*/ 1029 w 1110998"/>
                <a:gd name="connsiteY41" fmla="*/ 338314 h 1945293"/>
                <a:gd name="connsiteX42" fmla="*/ 0 w 1110998"/>
                <a:gd name="connsiteY42" fmla="*/ 333524 h 1945293"/>
                <a:gd name="connsiteX43" fmla="*/ 332477 w 1110998"/>
                <a:gd name="connsiteY43" fmla="*/ 224899 h 1945293"/>
                <a:gd name="connsiteX44" fmla="*/ 362309 w 1110998"/>
                <a:gd name="connsiteY44" fmla="*/ 218950 h 1945293"/>
                <a:gd name="connsiteX45" fmla="*/ 415647 w 1110998"/>
                <a:gd name="connsiteY45" fmla="*/ 246609 h 1945293"/>
                <a:gd name="connsiteX46" fmla="*/ 418476 w 1110998"/>
                <a:gd name="connsiteY46" fmla="*/ 251321 h 1945293"/>
                <a:gd name="connsiteX47" fmla="*/ 423774 w 1110998"/>
                <a:gd name="connsiteY47" fmla="*/ 270250 h 1945293"/>
                <a:gd name="connsiteX48" fmla="*/ 380106 w 1110998"/>
                <a:gd name="connsiteY48" fmla="*/ 359406 h 1945293"/>
                <a:gd name="connsiteX49" fmla="*/ 389364 w 1110998"/>
                <a:gd name="connsiteY49" fmla="*/ 391005 h 1945293"/>
                <a:gd name="connsiteX50" fmla="*/ 393170 w 1110998"/>
                <a:gd name="connsiteY50" fmla="*/ 397417 h 1945293"/>
                <a:gd name="connsiteX51" fmla="*/ 514866 w 1110998"/>
                <a:gd name="connsiteY51" fmla="*/ 455902 h 1945293"/>
                <a:gd name="connsiteX52" fmla="*/ 522375 w 1110998"/>
                <a:gd name="connsiteY52" fmla="*/ 456056 h 1945293"/>
                <a:gd name="connsiteX53" fmla="*/ 588006 w 1110998"/>
                <a:gd name="connsiteY53" fmla="*/ 447017 h 1945293"/>
                <a:gd name="connsiteX54" fmla="*/ 597007 w 1110998"/>
                <a:gd name="connsiteY54" fmla="*/ 444236 h 1945293"/>
                <a:gd name="connsiteX55" fmla="*/ 702295 w 1110998"/>
                <a:gd name="connsiteY55" fmla="*/ 334915 h 1945293"/>
                <a:gd name="connsiteX56" fmla="*/ 690516 w 1110998"/>
                <a:gd name="connsiteY56" fmla="*/ 292577 h 1945293"/>
                <a:gd name="connsiteX57" fmla="*/ 538886 w 1110998"/>
                <a:gd name="connsiteY57" fmla="*/ 211997 h 1945293"/>
                <a:gd name="connsiteX58" fmla="*/ 531479 w 1110998"/>
                <a:gd name="connsiteY58" fmla="*/ 186965 h 1945293"/>
                <a:gd name="connsiteX59" fmla="*/ 573399 w 1110998"/>
                <a:gd name="connsiteY59" fmla="*/ 146327 h 1945293"/>
                <a:gd name="connsiteX60" fmla="*/ 1021707 w 1110998"/>
                <a:gd name="connsiteY60" fmla="*/ 0 h 1945293"/>
                <a:gd name="connsiteX0" fmla="*/ 1021707 w 1110998"/>
                <a:gd name="connsiteY0" fmla="*/ 0 h 1945293"/>
                <a:gd name="connsiteX1" fmla="*/ 1110998 w 1110998"/>
                <a:gd name="connsiteY1" fmla="*/ 338546 h 1945293"/>
                <a:gd name="connsiteX2" fmla="*/ 1110858 w 1110998"/>
                <a:gd name="connsiteY2" fmla="*/ 1410277 h 1945293"/>
                <a:gd name="connsiteX3" fmla="*/ 1110858 w 1110998"/>
                <a:gd name="connsiteY3" fmla="*/ 1592981 h 1945293"/>
                <a:gd name="connsiteX4" fmla="*/ 1110606 w 1110998"/>
                <a:gd name="connsiteY4" fmla="*/ 1613560 h 1945293"/>
                <a:gd name="connsiteX5" fmla="*/ 1110606 w 1110998"/>
                <a:gd name="connsiteY5" fmla="*/ 1614846 h 1945293"/>
                <a:gd name="connsiteX6" fmla="*/ 1110222 w 1110998"/>
                <a:gd name="connsiteY6" fmla="*/ 1622728 h 1945293"/>
                <a:gd name="connsiteX7" fmla="*/ 1109460 w 1110998"/>
                <a:gd name="connsiteY7" fmla="*/ 1636810 h 1945293"/>
                <a:gd name="connsiteX8" fmla="*/ 1108824 w 1110998"/>
                <a:gd name="connsiteY8" fmla="*/ 1645714 h 1945293"/>
                <a:gd name="connsiteX9" fmla="*/ 1107683 w 1110998"/>
                <a:gd name="connsiteY9" fmla="*/ 1658774 h 1945293"/>
                <a:gd name="connsiteX10" fmla="*/ 1106668 w 1110998"/>
                <a:gd name="connsiteY10" fmla="*/ 1668041 h 1945293"/>
                <a:gd name="connsiteX11" fmla="*/ 1105144 w 1110998"/>
                <a:gd name="connsiteY11" fmla="*/ 1680639 h 1945293"/>
                <a:gd name="connsiteX12" fmla="*/ 1103872 w 1110998"/>
                <a:gd name="connsiteY12" fmla="*/ 1690038 h 1945293"/>
                <a:gd name="connsiteX13" fmla="*/ 1101969 w 1110998"/>
                <a:gd name="connsiteY13" fmla="*/ 1702471 h 1945293"/>
                <a:gd name="connsiteX14" fmla="*/ 1100318 w 1110998"/>
                <a:gd name="connsiteY14" fmla="*/ 1711870 h 1945293"/>
                <a:gd name="connsiteX15" fmla="*/ 1098032 w 1110998"/>
                <a:gd name="connsiteY15" fmla="*/ 1724303 h 1945293"/>
                <a:gd name="connsiteX16" fmla="*/ 1096124 w 1110998"/>
                <a:gd name="connsiteY16" fmla="*/ 1733570 h 1945293"/>
                <a:gd name="connsiteX17" fmla="*/ 1093332 w 1110998"/>
                <a:gd name="connsiteY17" fmla="*/ 1746036 h 1945293"/>
                <a:gd name="connsiteX18" fmla="*/ 1091172 w 1110998"/>
                <a:gd name="connsiteY18" fmla="*/ 1755039 h 1945293"/>
                <a:gd name="connsiteX19" fmla="*/ 1087870 w 1110998"/>
                <a:gd name="connsiteY19" fmla="*/ 1767736 h 1945293"/>
                <a:gd name="connsiteX20" fmla="*/ 1085584 w 1110998"/>
                <a:gd name="connsiteY20" fmla="*/ 1776376 h 1945293"/>
                <a:gd name="connsiteX21" fmla="*/ 1084948 w 1110998"/>
                <a:gd name="connsiteY21" fmla="*/ 1778784 h 1945293"/>
                <a:gd name="connsiteX22" fmla="*/ 1082152 w 1110998"/>
                <a:gd name="connsiteY22" fmla="*/ 1788182 h 1945293"/>
                <a:gd name="connsiteX23" fmla="*/ 1079107 w 1110998"/>
                <a:gd name="connsiteY23" fmla="*/ 1798241 h 1945293"/>
                <a:gd name="connsiteX24" fmla="*/ 1075166 w 1110998"/>
                <a:gd name="connsiteY24" fmla="*/ 1809915 h 1945293"/>
                <a:gd name="connsiteX25" fmla="*/ 1071864 w 1110998"/>
                <a:gd name="connsiteY25" fmla="*/ 1819809 h 1945293"/>
                <a:gd name="connsiteX26" fmla="*/ 1067548 w 1110998"/>
                <a:gd name="connsiteY26" fmla="*/ 1831517 h 1945293"/>
                <a:gd name="connsiteX27" fmla="*/ 1063990 w 1110998"/>
                <a:gd name="connsiteY27" fmla="*/ 1841146 h 1945293"/>
                <a:gd name="connsiteX28" fmla="*/ 1059164 w 1110998"/>
                <a:gd name="connsiteY28" fmla="*/ 1852953 h 1945293"/>
                <a:gd name="connsiteX29" fmla="*/ 1055353 w 1110998"/>
                <a:gd name="connsiteY29" fmla="*/ 1862352 h 1945293"/>
                <a:gd name="connsiteX30" fmla="*/ 1050018 w 1110998"/>
                <a:gd name="connsiteY30" fmla="*/ 1874422 h 1945293"/>
                <a:gd name="connsiteX31" fmla="*/ 1045954 w 1110998"/>
                <a:gd name="connsiteY31" fmla="*/ 1883458 h 1945293"/>
                <a:gd name="connsiteX32" fmla="*/ 1039987 w 1110998"/>
                <a:gd name="connsiteY32" fmla="*/ 1895891 h 1945293"/>
                <a:gd name="connsiteX33" fmla="*/ 1035924 w 1110998"/>
                <a:gd name="connsiteY33" fmla="*/ 1904268 h 1945293"/>
                <a:gd name="connsiteX34" fmla="*/ 1028685 w 1110998"/>
                <a:gd name="connsiteY34" fmla="*/ 1917987 h 1945293"/>
                <a:gd name="connsiteX35" fmla="*/ 1025126 w 1110998"/>
                <a:gd name="connsiteY35" fmla="*/ 1924846 h 1945293"/>
                <a:gd name="connsiteX36" fmla="*/ 1013698 w 1110998"/>
                <a:gd name="connsiteY36" fmla="*/ 1945293 h 1945293"/>
                <a:gd name="connsiteX37" fmla="*/ 445113 w 1110998"/>
                <a:gd name="connsiteY37" fmla="*/ 1738890 h 1945293"/>
                <a:gd name="connsiteX38" fmla="*/ 237944 w 1110998"/>
                <a:gd name="connsiteY38" fmla="*/ 1698409 h 1945293"/>
                <a:gd name="connsiteX39" fmla="*/ 772 w 1110998"/>
                <a:gd name="connsiteY39" fmla="*/ 1241078 h 1945293"/>
                <a:gd name="connsiteX40" fmla="*/ 1029 w 1110998"/>
                <a:gd name="connsiteY40" fmla="*/ 338314 h 1945293"/>
                <a:gd name="connsiteX41" fmla="*/ 0 w 1110998"/>
                <a:gd name="connsiteY41" fmla="*/ 333524 h 1945293"/>
                <a:gd name="connsiteX42" fmla="*/ 332477 w 1110998"/>
                <a:gd name="connsiteY42" fmla="*/ 224899 h 1945293"/>
                <a:gd name="connsiteX43" fmla="*/ 362309 w 1110998"/>
                <a:gd name="connsiteY43" fmla="*/ 218950 h 1945293"/>
                <a:gd name="connsiteX44" fmla="*/ 415647 w 1110998"/>
                <a:gd name="connsiteY44" fmla="*/ 246609 h 1945293"/>
                <a:gd name="connsiteX45" fmla="*/ 418476 w 1110998"/>
                <a:gd name="connsiteY45" fmla="*/ 251321 h 1945293"/>
                <a:gd name="connsiteX46" fmla="*/ 423774 w 1110998"/>
                <a:gd name="connsiteY46" fmla="*/ 270250 h 1945293"/>
                <a:gd name="connsiteX47" fmla="*/ 380106 w 1110998"/>
                <a:gd name="connsiteY47" fmla="*/ 359406 h 1945293"/>
                <a:gd name="connsiteX48" fmla="*/ 389364 w 1110998"/>
                <a:gd name="connsiteY48" fmla="*/ 391005 h 1945293"/>
                <a:gd name="connsiteX49" fmla="*/ 393170 w 1110998"/>
                <a:gd name="connsiteY49" fmla="*/ 397417 h 1945293"/>
                <a:gd name="connsiteX50" fmla="*/ 514866 w 1110998"/>
                <a:gd name="connsiteY50" fmla="*/ 455902 h 1945293"/>
                <a:gd name="connsiteX51" fmla="*/ 522375 w 1110998"/>
                <a:gd name="connsiteY51" fmla="*/ 456056 h 1945293"/>
                <a:gd name="connsiteX52" fmla="*/ 588006 w 1110998"/>
                <a:gd name="connsiteY52" fmla="*/ 447017 h 1945293"/>
                <a:gd name="connsiteX53" fmla="*/ 597007 w 1110998"/>
                <a:gd name="connsiteY53" fmla="*/ 444236 h 1945293"/>
                <a:gd name="connsiteX54" fmla="*/ 702295 w 1110998"/>
                <a:gd name="connsiteY54" fmla="*/ 334915 h 1945293"/>
                <a:gd name="connsiteX55" fmla="*/ 690516 w 1110998"/>
                <a:gd name="connsiteY55" fmla="*/ 292577 h 1945293"/>
                <a:gd name="connsiteX56" fmla="*/ 538886 w 1110998"/>
                <a:gd name="connsiteY56" fmla="*/ 211997 h 1945293"/>
                <a:gd name="connsiteX57" fmla="*/ 531479 w 1110998"/>
                <a:gd name="connsiteY57" fmla="*/ 186965 h 1945293"/>
                <a:gd name="connsiteX58" fmla="*/ 573399 w 1110998"/>
                <a:gd name="connsiteY58" fmla="*/ 146327 h 1945293"/>
                <a:gd name="connsiteX59" fmla="*/ 1021707 w 1110998"/>
                <a:gd name="connsiteY59" fmla="*/ 0 h 194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10998" h="1945293">
                  <a:moveTo>
                    <a:pt x="1021707" y="0"/>
                  </a:moveTo>
                  <a:cubicBezTo>
                    <a:pt x="1080240" y="105690"/>
                    <a:pt x="1110998" y="220341"/>
                    <a:pt x="1110998" y="338546"/>
                  </a:cubicBezTo>
                  <a:cubicBezTo>
                    <a:pt x="1110951" y="695790"/>
                    <a:pt x="1110905" y="1053033"/>
                    <a:pt x="1110858" y="1410277"/>
                  </a:cubicBezTo>
                  <a:lnTo>
                    <a:pt x="1110858" y="1592981"/>
                  </a:lnTo>
                  <a:cubicBezTo>
                    <a:pt x="1110858" y="1599841"/>
                    <a:pt x="1110858" y="1606700"/>
                    <a:pt x="1110606" y="1613560"/>
                  </a:cubicBezTo>
                  <a:lnTo>
                    <a:pt x="1110606" y="1614846"/>
                  </a:lnTo>
                  <a:cubicBezTo>
                    <a:pt x="1110479" y="1617385"/>
                    <a:pt x="1110353" y="1620057"/>
                    <a:pt x="1110222" y="1622728"/>
                  </a:cubicBezTo>
                  <a:cubicBezTo>
                    <a:pt x="1109970" y="1627411"/>
                    <a:pt x="1109717" y="1632127"/>
                    <a:pt x="1109460" y="1636810"/>
                  </a:cubicBezTo>
                  <a:cubicBezTo>
                    <a:pt x="1109334" y="1639745"/>
                    <a:pt x="1109081" y="1642779"/>
                    <a:pt x="1108824" y="1645714"/>
                  </a:cubicBezTo>
                  <a:cubicBezTo>
                    <a:pt x="1108445" y="1650034"/>
                    <a:pt x="1108062" y="1654454"/>
                    <a:pt x="1107683" y="1658774"/>
                  </a:cubicBezTo>
                  <a:cubicBezTo>
                    <a:pt x="1107431" y="1661841"/>
                    <a:pt x="1107047" y="1665007"/>
                    <a:pt x="1106668" y="1668041"/>
                  </a:cubicBezTo>
                  <a:cubicBezTo>
                    <a:pt x="1106159" y="1672229"/>
                    <a:pt x="1105654" y="1676450"/>
                    <a:pt x="1105144" y="1680639"/>
                  </a:cubicBezTo>
                  <a:cubicBezTo>
                    <a:pt x="1104761" y="1683805"/>
                    <a:pt x="1104382" y="1686839"/>
                    <a:pt x="1103872" y="1690038"/>
                  </a:cubicBezTo>
                  <a:cubicBezTo>
                    <a:pt x="1103236" y="1694226"/>
                    <a:pt x="1102605" y="1698282"/>
                    <a:pt x="1101969" y="1702471"/>
                  </a:cubicBezTo>
                  <a:cubicBezTo>
                    <a:pt x="1101459" y="1705637"/>
                    <a:pt x="1100828" y="1708704"/>
                    <a:pt x="1100318" y="1711870"/>
                  </a:cubicBezTo>
                  <a:cubicBezTo>
                    <a:pt x="1099682" y="1716058"/>
                    <a:pt x="1098794" y="1720246"/>
                    <a:pt x="1098032" y="1724303"/>
                  </a:cubicBezTo>
                  <a:cubicBezTo>
                    <a:pt x="1097396" y="1727370"/>
                    <a:pt x="1096760" y="1730536"/>
                    <a:pt x="1096124" y="1733570"/>
                  </a:cubicBezTo>
                  <a:cubicBezTo>
                    <a:pt x="1095235" y="1737791"/>
                    <a:pt x="1094347" y="1741847"/>
                    <a:pt x="1093332" y="1746036"/>
                  </a:cubicBezTo>
                  <a:cubicBezTo>
                    <a:pt x="1092570" y="1749070"/>
                    <a:pt x="1091934" y="1752005"/>
                    <a:pt x="1091172" y="1755039"/>
                  </a:cubicBezTo>
                  <a:cubicBezTo>
                    <a:pt x="1090157" y="1759227"/>
                    <a:pt x="1089011" y="1763547"/>
                    <a:pt x="1087870" y="1767736"/>
                  </a:cubicBezTo>
                  <a:cubicBezTo>
                    <a:pt x="1087108" y="1770671"/>
                    <a:pt x="1086346" y="1773474"/>
                    <a:pt x="1085584" y="1776376"/>
                  </a:cubicBezTo>
                  <a:cubicBezTo>
                    <a:pt x="1085327" y="1777266"/>
                    <a:pt x="1085200" y="1778025"/>
                    <a:pt x="1084948" y="1778784"/>
                  </a:cubicBezTo>
                  <a:cubicBezTo>
                    <a:pt x="1084059" y="1781982"/>
                    <a:pt x="1083040" y="1785016"/>
                    <a:pt x="1082152" y="1788182"/>
                  </a:cubicBezTo>
                  <a:cubicBezTo>
                    <a:pt x="1081137" y="1791480"/>
                    <a:pt x="1080122" y="1794910"/>
                    <a:pt x="1079107" y="1798241"/>
                  </a:cubicBezTo>
                  <a:cubicBezTo>
                    <a:pt x="1077836" y="1802165"/>
                    <a:pt x="1076437" y="1805958"/>
                    <a:pt x="1075166" y="1809915"/>
                  </a:cubicBezTo>
                  <a:cubicBezTo>
                    <a:pt x="1074151" y="1813213"/>
                    <a:pt x="1073010" y="1816511"/>
                    <a:pt x="1071864" y="1819809"/>
                  </a:cubicBezTo>
                  <a:cubicBezTo>
                    <a:pt x="1070471" y="1823767"/>
                    <a:pt x="1068946" y="1827559"/>
                    <a:pt x="1067548" y="1831517"/>
                  </a:cubicBezTo>
                  <a:cubicBezTo>
                    <a:pt x="1066403" y="1834682"/>
                    <a:pt x="1065261" y="1837980"/>
                    <a:pt x="1063990" y="1841146"/>
                  </a:cubicBezTo>
                  <a:cubicBezTo>
                    <a:pt x="1062465" y="1845104"/>
                    <a:pt x="1060815" y="1849028"/>
                    <a:pt x="1059164" y="1852953"/>
                  </a:cubicBezTo>
                  <a:cubicBezTo>
                    <a:pt x="1057892" y="1856020"/>
                    <a:pt x="1056751" y="1859186"/>
                    <a:pt x="1055353" y="1862352"/>
                  </a:cubicBezTo>
                  <a:cubicBezTo>
                    <a:pt x="1053576" y="1866441"/>
                    <a:pt x="1051799" y="1870365"/>
                    <a:pt x="1050018" y="1874422"/>
                  </a:cubicBezTo>
                  <a:cubicBezTo>
                    <a:pt x="1048624" y="1877489"/>
                    <a:pt x="1047352" y="1880391"/>
                    <a:pt x="1045954" y="1883458"/>
                  </a:cubicBezTo>
                  <a:cubicBezTo>
                    <a:pt x="1044051" y="1887646"/>
                    <a:pt x="1042021" y="1891703"/>
                    <a:pt x="1039987" y="1895891"/>
                  </a:cubicBezTo>
                  <a:cubicBezTo>
                    <a:pt x="1038589" y="1898694"/>
                    <a:pt x="1037322" y="1901464"/>
                    <a:pt x="1035924" y="1904268"/>
                  </a:cubicBezTo>
                  <a:lnTo>
                    <a:pt x="1028685" y="1917987"/>
                  </a:lnTo>
                  <a:cubicBezTo>
                    <a:pt x="1027539" y="1920262"/>
                    <a:pt x="1026398" y="1922571"/>
                    <a:pt x="1025126" y="1924846"/>
                  </a:cubicBezTo>
                  <a:cubicBezTo>
                    <a:pt x="1021446" y="1931706"/>
                    <a:pt x="1017635" y="1938566"/>
                    <a:pt x="1013698" y="1945293"/>
                  </a:cubicBezTo>
                  <a:lnTo>
                    <a:pt x="445113" y="1738890"/>
                  </a:lnTo>
                  <a:lnTo>
                    <a:pt x="237944" y="1698409"/>
                  </a:lnTo>
                  <a:lnTo>
                    <a:pt x="772" y="1241078"/>
                  </a:lnTo>
                  <a:cubicBezTo>
                    <a:pt x="858" y="940157"/>
                    <a:pt x="943" y="639235"/>
                    <a:pt x="1029" y="338314"/>
                  </a:cubicBezTo>
                  <a:cubicBezTo>
                    <a:pt x="1029" y="336692"/>
                    <a:pt x="617" y="334992"/>
                    <a:pt x="0" y="333524"/>
                  </a:cubicBezTo>
                  <a:lnTo>
                    <a:pt x="332477" y="224899"/>
                  </a:lnTo>
                  <a:cubicBezTo>
                    <a:pt x="333145" y="224667"/>
                    <a:pt x="345593" y="219337"/>
                    <a:pt x="362309" y="218950"/>
                  </a:cubicBezTo>
                  <a:cubicBezTo>
                    <a:pt x="384323" y="219955"/>
                    <a:pt x="402480" y="226444"/>
                    <a:pt x="415647" y="246609"/>
                  </a:cubicBezTo>
                  <a:cubicBezTo>
                    <a:pt x="416676" y="248154"/>
                    <a:pt x="417602" y="249699"/>
                    <a:pt x="418476" y="251321"/>
                  </a:cubicBezTo>
                  <a:cubicBezTo>
                    <a:pt x="422282" y="258197"/>
                    <a:pt x="423774" y="264378"/>
                    <a:pt x="423774" y="270250"/>
                  </a:cubicBezTo>
                  <a:cubicBezTo>
                    <a:pt x="423774" y="300999"/>
                    <a:pt x="380260" y="321549"/>
                    <a:pt x="380106" y="359406"/>
                  </a:cubicBezTo>
                  <a:cubicBezTo>
                    <a:pt x="380106" y="368831"/>
                    <a:pt x="382780" y="379261"/>
                    <a:pt x="389364" y="391005"/>
                  </a:cubicBezTo>
                  <a:cubicBezTo>
                    <a:pt x="390547" y="393168"/>
                    <a:pt x="391781" y="395331"/>
                    <a:pt x="393170" y="397417"/>
                  </a:cubicBezTo>
                  <a:cubicBezTo>
                    <a:pt x="419093" y="437360"/>
                    <a:pt x="466362" y="454434"/>
                    <a:pt x="514866" y="455902"/>
                  </a:cubicBezTo>
                  <a:cubicBezTo>
                    <a:pt x="517386" y="456056"/>
                    <a:pt x="519958" y="456056"/>
                    <a:pt x="522375" y="456056"/>
                  </a:cubicBezTo>
                  <a:cubicBezTo>
                    <a:pt x="544852" y="456056"/>
                    <a:pt x="567432" y="452734"/>
                    <a:pt x="588006" y="447017"/>
                  </a:cubicBezTo>
                  <a:cubicBezTo>
                    <a:pt x="591041" y="446167"/>
                    <a:pt x="594127" y="445240"/>
                    <a:pt x="597007" y="444236"/>
                  </a:cubicBezTo>
                  <a:cubicBezTo>
                    <a:pt x="652403" y="426080"/>
                    <a:pt x="702552" y="385287"/>
                    <a:pt x="702295" y="334915"/>
                  </a:cubicBezTo>
                  <a:cubicBezTo>
                    <a:pt x="702192" y="321472"/>
                    <a:pt x="698643" y="307179"/>
                    <a:pt x="690516" y="292577"/>
                  </a:cubicBezTo>
                  <a:cubicBezTo>
                    <a:pt x="651889" y="223508"/>
                    <a:pt x="567432" y="263297"/>
                    <a:pt x="538886" y="211997"/>
                  </a:cubicBezTo>
                  <a:cubicBezTo>
                    <a:pt x="533536" y="202340"/>
                    <a:pt x="531376" y="194073"/>
                    <a:pt x="531479" y="186965"/>
                  </a:cubicBezTo>
                  <a:cubicBezTo>
                    <a:pt x="531891" y="155830"/>
                    <a:pt x="571393" y="146714"/>
                    <a:pt x="573399" y="146327"/>
                  </a:cubicBezTo>
                  <a:lnTo>
                    <a:pt x="1021707" y="0"/>
                  </a:lnTo>
                  <a:close/>
                </a:path>
              </a:pathLst>
            </a:custGeom>
            <a:solidFill>
              <a:srgbClr val="4CC1EF"/>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30" name="Freeform: Shape 39">
              <a:extLst>
                <a:ext uri="{FF2B5EF4-FFF2-40B4-BE49-F238E27FC236}">
                  <a16:creationId xmlns:a16="http://schemas.microsoft.com/office/drawing/2014/main" id="{0DBF2275-5C36-498A-846B-30D3C658E36C}"/>
                </a:ext>
              </a:extLst>
            </p:cNvPr>
            <p:cNvSpPr/>
            <p:nvPr/>
          </p:nvSpPr>
          <p:spPr>
            <a:xfrm>
              <a:off x="6450806" y="3886768"/>
              <a:ext cx="2090203" cy="1791717"/>
            </a:xfrm>
            <a:custGeom>
              <a:avLst/>
              <a:gdLst>
                <a:gd name="connsiteX0" fmla="*/ 1077531 w 2090203"/>
                <a:gd name="connsiteY0" fmla="*/ 0 h 1791717"/>
                <a:gd name="connsiteX1" fmla="*/ 1416135 w 2090203"/>
                <a:gd name="connsiteY1" fmla="*/ 117120 h 1791717"/>
                <a:gd name="connsiteX2" fmla="*/ 1456948 w 2090203"/>
                <a:gd name="connsiteY2" fmla="*/ 157615 h 1791717"/>
                <a:gd name="connsiteX3" fmla="*/ 1448823 w 2090203"/>
                <a:gd name="connsiteY3" fmla="*/ 183488 h 1791717"/>
                <a:gd name="connsiteX4" fmla="*/ 1295080 w 2090203"/>
                <a:gd name="connsiteY4" fmla="*/ 261766 h 1791717"/>
                <a:gd name="connsiteX5" fmla="*/ 1281968 w 2090203"/>
                <a:gd name="connsiteY5" fmla="*/ 306695 h 1791717"/>
                <a:gd name="connsiteX6" fmla="*/ 1384186 w 2090203"/>
                <a:gd name="connsiteY6" fmla="*/ 414749 h 1791717"/>
                <a:gd name="connsiteX7" fmla="*/ 1394990 w 2090203"/>
                <a:gd name="connsiteY7" fmla="*/ 418190 h 1791717"/>
                <a:gd name="connsiteX8" fmla="*/ 1459626 w 2090203"/>
                <a:gd name="connsiteY8" fmla="*/ 427719 h 1791717"/>
                <a:gd name="connsiteX9" fmla="*/ 1593147 w 2090203"/>
                <a:gd name="connsiteY9" fmla="*/ 364858 h 1791717"/>
                <a:gd name="connsiteX10" fmla="*/ 1603304 w 2090203"/>
                <a:gd name="connsiteY10" fmla="*/ 332104 h 1791717"/>
                <a:gd name="connsiteX11" fmla="*/ 1562121 w 2090203"/>
                <a:gd name="connsiteY11" fmla="*/ 244628 h 1791717"/>
                <a:gd name="connsiteX12" fmla="*/ 1568123 w 2090203"/>
                <a:gd name="connsiteY12" fmla="*/ 224777 h 1791717"/>
                <a:gd name="connsiteX13" fmla="*/ 1571632 w 2090203"/>
                <a:gd name="connsiteY13" fmla="*/ 219351 h 1791717"/>
                <a:gd name="connsiteX14" fmla="*/ 1616970 w 2090203"/>
                <a:gd name="connsiteY14" fmla="*/ 193413 h 1791717"/>
                <a:gd name="connsiteX15" fmla="*/ 1654183 w 2090203"/>
                <a:gd name="connsiteY15" fmla="*/ 199633 h 1791717"/>
                <a:gd name="connsiteX16" fmla="*/ 2090203 w 2090203"/>
                <a:gd name="connsiteY16" fmla="*/ 350499 h 1791717"/>
                <a:gd name="connsiteX17" fmla="*/ 2090203 w 2090203"/>
                <a:gd name="connsiteY17" fmla="*/ 353061 h 1791717"/>
                <a:gd name="connsiteX18" fmla="*/ 2090203 w 2090203"/>
                <a:gd name="connsiteY18" fmla="*/ 713125 h 1791717"/>
                <a:gd name="connsiteX19" fmla="*/ 2070647 w 2090203"/>
                <a:gd name="connsiteY19" fmla="*/ 744762 h 1791717"/>
                <a:gd name="connsiteX20" fmla="*/ 2065087 w 2090203"/>
                <a:gd name="connsiteY20" fmla="*/ 753354 h 1791717"/>
                <a:gd name="connsiteX21" fmla="*/ 2047036 w 2090203"/>
                <a:gd name="connsiteY21" fmla="*/ 778863 h 1791717"/>
                <a:gd name="connsiteX22" fmla="*/ 2042850 w 2090203"/>
                <a:gd name="connsiteY22" fmla="*/ 784725 h 1791717"/>
                <a:gd name="connsiteX23" fmla="*/ 2022901 w 2090203"/>
                <a:gd name="connsiteY23" fmla="*/ 810900 h 1791717"/>
                <a:gd name="connsiteX24" fmla="*/ 2020350 w 2090203"/>
                <a:gd name="connsiteY24" fmla="*/ 813964 h 1791717"/>
                <a:gd name="connsiteX25" fmla="*/ 2003345 w 2090203"/>
                <a:gd name="connsiteY25" fmla="*/ 834145 h 1791717"/>
                <a:gd name="connsiteX26" fmla="*/ 1991376 w 2090203"/>
                <a:gd name="connsiteY26" fmla="*/ 848132 h 1791717"/>
                <a:gd name="connsiteX27" fmla="*/ 1971493 w 2090203"/>
                <a:gd name="connsiteY27" fmla="*/ 869445 h 1791717"/>
                <a:gd name="connsiteX28" fmla="*/ 1960309 w 2090203"/>
                <a:gd name="connsiteY28" fmla="*/ 881234 h 1791717"/>
                <a:gd name="connsiteX29" fmla="*/ 1932839 w 2090203"/>
                <a:gd name="connsiteY29" fmla="*/ 907810 h 1791717"/>
                <a:gd name="connsiteX30" fmla="*/ 1927018 w 2090203"/>
                <a:gd name="connsiteY30" fmla="*/ 913538 h 1791717"/>
                <a:gd name="connsiteX31" fmla="*/ 1891568 w 2090203"/>
                <a:gd name="connsiteY31" fmla="*/ 944642 h 1791717"/>
                <a:gd name="connsiteX32" fmla="*/ 1890849 w 2090203"/>
                <a:gd name="connsiteY32" fmla="*/ 945241 h 1791717"/>
                <a:gd name="connsiteX33" fmla="*/ 1855922 w 2090203"/>
                <a:gd name="connsiteY33" fmla="*/ 973215 h 1791717"/>
                <a:gd name="connsiteX34" fmla="*/ 1024951 w 2090203"/>
                <a:gd name="connsiteY34" fmla="*/ 1609820 h 1791717"/>
                <a:gd name="connsiteX35" fmla="*/ 989633 w 2090203"/>
                <a:gd name="connsiteY35" fmla="*/ 1635663 h 1791717"/>
                <a:gd name="connsiteX36" fmla="*/ 978579 w 2090203"/>
                <a:gd name="connsiteY36" fmla="*/ 1643256 h 1791717"/>
                <a:gd name="connsiteX37" fmla="*/ 952417 w 2090203"/>
                <a:gd name="connsiteY37" fmla="*/ 1660640 h 1791717"/>
                <a:gd name="connsiteX38" fmla="*/ 940121 w 2090203"/>
                <a:gd name="connsiteY38" fmla="*/ 1668499 h 1791717"/>
                <a:gd name="connsiteX39" fmla="*/ 911016 w 2090203"/>
                <a:gd name="connsiteY39" fmla="*/ 1686149 h 1791717"/>
                <a:gd name="connsiteX40" fmla="*/ 901990 w 2090203"/>
                <a:gd name="connsiteY40" fmla="*/ 1691544 h 1791717"/>
                <a:gd name="connsiteX41" fmla="*/ 863139 w 2090203"/>
                <a:gd name="connsiteY41" fmla="*/ 1712858 h 1791717"/>
                <a:gd name="connsiteX42" fmla="*/ 853721 w 2090203"/>
                <a:gd name="connsiteY42" fmla="*/ 1717653 h 1791717"/>
                <a:gd name="connsiteX43" fmla="*/ 822719 w 2090203"/>
                <a:gd name="connsiteY43" fmla="*/ 1733039 h 1791717"/>
                <a:gd name="connsiteX44" fmla="*/ 809311 w 2090203"/>
                <a:gd name="connsiteY44" fmla="*/ 1739366 h 1791717"/>
                <a:gd name="connsiteX45" fmla="*/ 779944 w 2090203"/>
                <a:gd name="connsiteY45" fmla="*/ 1752487 h 1791717"/>
                <a:gd name="connsiteX46" fmla="*/ 767125 w 2090203"/>
                <a:gd name="connsiteY46" fmla="*/ 1757949 h 1791717"/>
                <a:gd name="connsiteX47" fmla="*/ 761173 w 2090203"/>
                <a:gd name="connsiteY47" fmla="*/ 1760480 h 1791717"/>
                <a:gd name="connsiteX48" fmla="*/ 737038 w 2090203"/>
                <a:gd name="connsiteY48" fmla="*/ 1770004 h 1791717"/>
                <a:gd name="connsiteX49" fmla="*/ 722518 w 2090203"/>
                <a:gd name="connsiteY49" fmla="*/ 1775732 h 1791717"/>
                <a:gd name="connsiteX50" fmla="*/ 677454 w 2090203"/>
                <a:gd name="connsiteY50" fmla="*/ 1791717 h 1791717"/>
                <a:gd name="connsiteX51" fmla="*/ 677454 w 2090203"/>
                <a:gd name="connsiteY51" fmla="*/ 1753494 h 1791717"/>
                <a:gd name="connsiteX52" fmla="*/ 0 w 2090203"/>
                <a:gd name="connsiteY52" fmla="*/ 1144020 h 1791717"/>
                <a:gd name="connsiteX53" fmla="*/ 254681 w 2090203"/>
                <a:gd name="connsiteY53" fmla="*/ 669389 h 1791717"/>
                <a:gd name="connsiteX54" fmla="*/ 241409 w 2090203"/>
                <a:gd name="connsiteY54" fmla="*/ 645548 h 1791717"/>
                <a:gd name="connsiteX55" fmla="*/ 1071714 w 2090203"/>
                <a:gd name="connsiteY55" fmla="*/ 9396 h 1791717"/>
                <a:gd name="connsiteX56" fmla="*/ 1077531 w 2090203"/>
                <a:gd name="connsiteY56" fmla="*/ 0 h 1791717"/>
                <a:gd name="connsiteX0" fmla="*/ 1077531 w 2090203"/>
                <a:gd name="connsiteY0" fmla="*/ 0 h 1791717"/>
                <a:gd name="connsiteX1" fmla="*/ 1416135 w 2090203"/>
                <a:gd name="connsiteY1" fmla="*/ 117120 h 1791717"/>
                <a:gd name="connsiteX2" fmla="*/ 1456948 w 2090203"/>
                <a:gd name="connsiteY2" fmla="*/ 157615 h 1791717"/>
                <a:gd name="connsiteX3" fmla="*/ 1448823 w 2090203"/>
                <a:gd name="connsiteY3" fmla="*/ 183488 h 1791717"/>
                <a:gd name="connsiteX4" fmla="*/ 1295080 w 2090203"/>
                <a:gd name="connsiteY4" fmla="*/ 261766 h 1791717"/>
                <a:gd name="connsiteX5" fmla="*/ 1281968 w 2090203"/>
                <a:gd name="connsiteY5" fmla="*/ 306695 h 1791717"/>
                <a:gd name="connsiteX6" fmla="*/ 1384186 w 2090203"/>
                <a:gd name="connsiteY6" fmla="*/ 414749 h 1791717"/>
                <a:gd name="connsiteX7" fmla="*/ 1394990 w 2090203"/>
                <a:gd name="connsiteY7" fmla="*/ 418190 h 1791717"/>
                <a:gd name="connsiteX8" fmla="*/ 1459626 w 2090203"/>
                <a:gd name="connsiteY8" fmla="*/ 427719 h 1791717"/>
                <a:gd name="connsiteX9" fmla="*/ 1593147 w 2090203"/>
                <a:gd name="connsiteY9" fmla="*/ 364858 h 1791717"/>
                <a:gd name="connsiteX10" fmla="*/ 1603304 w 2090203"/>
                <a:gd name="connsiteY10" fmla="*/ 332104 h 1791717"/>
                <a:gd name="connsiteX11" fmla="*/ 1562121 w 2090203"/>
                <a:gd name="connsiteY11" fmla="*/ 244628 h 1791717"/>
                <a:gd name="connsiteX12" fmla="*/ 1568123 w 2090203"/>
                <a:gd name="connsiteY12" fmla="*/ 224777 h 1791717"/>
                <a:gd name="connsiteX13" fmla="*/ 1571632 w 2090203"/>
                <a:gd name="connsiteY13" fmla="*/ 219351 h 1791717"/>
                <a:gd name="connsiteX14" fmla="*/ 1616970 w 2090203"/>
                <a:gd name="connsiteY14" fmla="*/ 193413 h 1791717"/>
                <a:gd name="connsiteX15" fmla="*/ 1654183 w 2090203"/>
                <a:gd name="connsiteY15" fmla="*/ 199633 h 1791717"/>
                <a:gd name="connsiteX16" fmla="*/ 2090203 w 2090203"/>
                <a:gd name="connsiteY16" fmla="*/ 350499 h 1791717"/>
                <a:gd name="connsiteX17" fmla="*/ 2090203 w 2090203"/>
                <a:gd name="connsiteY17" fmla="*/ 353061 h 1791717"/>
                <a:gd name="connsiteX18" fmla="*/ 2090203 w 2090203"/>
                <a:gd name="connsiteY18" fmla="*/ 713125 h 1791717"/>
                <a:gd name="connsiteX19" fmla="*/ 2070647 w 2090203"/>
                <a:gd name="connsiteY19" fmla="*/ 744762 h 1791717"/>
                <a:gd name="connsiteX20" fmla="*/ 2065087 w 2090203"/>
                <a:gd name="connsiteY20" fmla="*/ 753354 h 1791717"/>
                <a:gd name="connsiteX21" fmla="*/ 2047036 w 2090203"/>
                <a:gd name="connsiteY21" fmla="*/ 778863 h 1791717"/>
                <a:gd name="connsiteX22" fmla="*/ 2042850 w 2090203"/>
                <a:gd name="connsiteY22" fmla="*/ 784725 h 1791717"/>
                <a:gd name="connsiteX23" fmla="*/ 2022901 w 2090203"/>
                <a:gd name="connsiteY23" fmla="*/ 810900 h 1791717"/>
                <a:gd name="connsiteX24" fmla="*/ 2020350 w 2090203"/>
                <a:gd name="connsiteY24" fmla="*/ 813964 h 1791717"/>
                <a:gd name="connsiteX25" fmla="*/ 2003345 w 2090203"/>
                <a:gd name="connsiteY25" fmla="*/ 834145 h 1791717"/>
                <a:gd name="connsiteX26" fmla="*/ 1991376 w 2090203"/>
                <a:gd name="connsiteY26" fmla="*/ 848132 h 1791717"/>
                <a:gd name="connsiteX27" fmla="*/ 1971493 w 2090203"/>
                <a:gd name="connsiteY27" fmla="*/ 869445 h 1791717"/>
                <a:gd name="connsiteX28" fmla="*/ 1960309 w 2090203"/>
                <a:gd name="connsiteY28" fmla="*/ 881234 h 1791717"/>
                <a:gd name="connsiteX29" fmla="*/ 1932839 w 2090203"/>
                <a:gd name="connsiteY29" fmla="*/ 907810 h 1791717"/>
                <a:gd name="connsiteX30" fmla="*/ 1927018 w 2090203"/>
                <a:gd name="connsiteY30" fmla="*/ 913538 h 1791717"/>
                <a:gd name="connsiteX31" fmla="*/ 1891568 w 2090203"/>
                <a:gd name="connsiteY31" fmla="*/ 944642 h 1791717"/>
                <a:gd name="connsiteX32" fmla="*/ 1890849 w 2090203"/>
                <a:gd name="connsiteY32" fmla="*/ 945241 h 1791717"/>
                <a:gd name="connsiteX33" fmla="*/ 1855922 w 2090203"/>
                <a:gd name="connsiteY33" fmla="*/ 973215 h 1791717"/>
                <a:gd name="connsiteX34" fmla="*/ 1024951 w 2090203"/>
                <a:gd name="connsiteY34" fmla="*/ 1609820 h 1791717"/>
                <a:gd name="connsiteX35" fmla="*/ 989633 w 2090203"/>
                <a:gd name="connsiteY35" fmla="*/ 1635663 h 1791717"/>
                <a:gd name="connsiteX36" fmla="*/ 978579 w 2090203"/>
                <a:gd name="connsiteY36" fmla="*/ 1643256 h 1791717"/>
                <a:gd name="connsiteX37" fmla="*/ 952417 w 2090203"/>
                <a:gd name="connsiteY37" fmla="*/ 1660640 h 1791717"/>
                <a:gd name="connsiteX38" fmla="*/ 940121 w 2090203"/>
                <a:gd name="connsiteY38" fmla="*/ 1668499 h 1791717"/>
                <a:gd name="connsiteX39" fmla="*/ 911016 w 2090203"/>
                <a:gd name="connsiteY39" fmla="*/ 1686149 h 1791717"/>
                <a:gd name="connsiteX40" fmla="*/ 901990 w 2090203"/>
                <a:gd name="connsiteY40" fmla="*/ 1691544 h 1791717"/>
                <a:gd name="connsiteX41" fmla="*/ 863139 w 2090203"/>
                <a:gd name="connsiteY41" fmla="*/ 1712858 h 1791717"/>
                <a:gd name="connsiteX42" fmla="*/ 853721 w 2090203"/>
                <a:gd name="connsiteY42" fmla="*/ 1717653 h 1791717"/>
                <a:gd name="connsiteX43" fmla="*/ 822719 w 2090203"/>
                <a:gd name="connsiteY43" fmla="*/ 1733039 h 1791717"/>
                <a:gd name="connsiteX44" fmla="*/ 809311 w 2090203"/>
                <a:gd name="connsiteY44" fmla="*/ 1739366 h 1791717"/>
                <a:gd name="connsiteX45" fmla="*/ 779944 w 2090203"/>
                <a:gd name="connsiteY45" fmla="*/ 1752487 h 1791717"/>
                <a:gd name="connsiteX46" fmla="*/ 767125 w 2090203"/>
                <a:gd name="connsiteY46" fmla="*/ 1757949 h 1791717"/>
                <a:gd name="connsiteX47" fmla="*/ 761173 w 2090203"/>
                <a:gd name="connsiteY47" fmla="*/ 1760480 h 1791717"/>
                <a:gd name="connsiteX48" fmla="*/ 737038 w 2090203"/>
                <a:gd name="connsiteY48" fmla="*/ 1770004 h 1791717"/>
                <a:gd name="connsiteX49" fmla="*/ 722518 w 2090203"/>
                <a:gd name="connsiteY49" fmla="*/ 1775732 h 1791717"/>
                <a:gd name="connsiteX50" fmla="*/ 677454 w 2090203"/>
                <a:gd name="connsiteY50" fmla="*/ 1791717 h 1791717"/>
                <a:gd name="connsiteX51" fmla="*/ 677454 w 2090203"/>
                <a:gd name="connsiteY51" fmla="*/ 1753494 h 1791717"/>
                <a:gd name="connsiteX52" fmla="*/ 0 w 2090203"/>
                <a:gd name="connsiteY52" fmla="*/ 1144020 h 1791717"/>
                <a:gd name="connsiteX53" fmla="*/ 241409 w 2090203"/>
                <a:gd name="connsiteY53" fmla="*/ 645548 h 1791717"/>
                <a:gd name="connsiteX54" fmla="*/ 1071714 w 2090203"/>
                <a:gd name="connsiteY54" fmla="*/ 9396 h 1791717"/>
                <a:gd name="connsiteX55" fmla="*/ 1077531 w 2090203"/>
                <a:gd name="connsiteY55" fmla="*/ 0 h 1791717"/>
                <a:gd name="connsiteX0" fmla="*/ 1077531 w 2090203"/>
                <a:gd name="connsiteY0" fmla="*/ 0 h 1791717"/>
                <a:gd name="connsiteX1" fmla="*/ 1416135 w 2090203"/>
                <a:gd name="connsiteY1" fmla="*/ 117120 h 1791717"/>
                <a:gd name="connsiteX2" fmla="*/ 1456948 w 2090203"/>
                <a:gd name="connsiteY2" fmla="*/ 157615 h 1791717"/>
                <a:gd name="connsiteX3" fmla="*/ 1448823 w 2090203"/>
                <a:gd name="connsiteY3" fmla="*/ 183488 h 1791717"/>
                <a:gd name="connsiteX4" fmla="*/ 1295080 w 2090203"/>
                <a:gd name="connsiteY4" fmla="*/ 261766 h 1791717"/>
                <a:gd name="connsiteX5" fmla="*/ 1281968 w 2090203"/>
                <a:gd name="connsiteY5" fmla="*/ 306695 h 1791717"/>
                <a:gd name="connsiteX6" fmla="*/ 1384186 w 2090203"/>
                <a:gd name="connsiteY6" fmla="*/ 414749 h 1791717"/>
                <a:gd name="connsiteX7" fmla="*/ 1394990 w 2090203"/>
                <a:gd name="connsiteY7" fmla="*/ 418190 h 1791717"/>
                <a:gd name="connsiteX8" fmla="*/ 1459626 w 2090203"/>
                <a:gd name="connsiteY8" fmla="*/ 427719 h 1791717"/>
                <a:gd name="connsiteX9" fmla="*/ 1593147 w 2090203"/>
                <a:gd name="connsiteY9" fmla="*/ 364858 h 1791717"/>
                <a:gd name="connsiteX10" fmla="*/ 1603304 w 2090203"/>
                <a:gd name="connsiteY10" fmla="*/ 332104 h 1791717"/>
                <a:gd name="connsiteX11" fmla="*/ 1562121 w 2090203"/>
                <a:gd name="connsiteY11" fmla="*/ 244628 h 1791717"/>
                <a:gd name="connsiteX12" fmla="*/ 1568123 w 2090203"/>
                <a:gd name="connsiteY12" fmla="*/ 224777 h 1791717"/>
                <a:gd name="connsiteX13" fmla="*/ 1571632 w 2090203"/>
                <a:gd name="connsiteY13" fmla="*/ 219351 h 1791717"/>
                <a:gd name="connsiteX14" fmla="*/ 1616970 w 2090203"/>
                <a:gd name="connsiteY14" fmla="*/ 193413 h 1791717"/>
                <a:gd name="connsiteX15" fmla="*/ 1654183 w 2090203"/>
                <a:gd name="connsiteY15" fmla="*/ 199633 h 1791717"/>
                <a:gd name="connsiteX16" fmla="*/ 2090203 w 2090203"/>
                <a:gd name="connsiteY16" fmla="*/ 350499 h 1791717"/>
                <a:gd name="connsiteX17" fmla="*/ 2090203 w 2090203"/>
                <a:gd name="connsiteY17" fmla="*/ 353061 h 1791717"/>
                <a:gd name="connsiteX18" fmla="*/ 2090203 w 2090203"/>
                <a:gd name="connsiteY18" fmla="*/ 713125 h 1791717"/>
                <a:gd name="connsiteX19" fmla="*/ 2070647 w 2090203"/>
                <a:gd name="connsiteY19" fmla="*/ 744762 h 1791717"/>
                <a:gd name="connsiteX20" fmla="*/ 2065087 w 2090203"/>
                <a:gd name="connsiteY20" fmla="*/ 753354 h 1791717"/>
                <a:gd name="connsiteX21" fmla="*/ 2047036 w 2090203"/>
                <a:gd name="connsiteY21" fmla="*/ 778863 h 1791717"/>
                <a:gd name="connsiteX22" fmla="*/ 2042850 w 2090203"/>
                <a:gd name="connsiteY22" fmla="*/ 784725 h 1791717"/>
                <a:gd name="connsiteX23" fmla="*/ 2022901 w 2090203"/>
                <a:gd name="connsiteY23" fmla="*/ 810900 h 1791717"/>
                <a:gd name="connsiteX24" fmla="*/ 2020350 w 2090203"/>
                <a:gd name="connsiteY24" fmla="*/ 813964 h 1791717"/>
                <a:gd name="connsiteX25" fmla="*/ 2003345 w 2090203"/>
                <a:gd name="connsiteY25" fmla="*/ 834145 h 1791717"/>
                <a:gd name="connsiteX26" fmla="*/ 1991376 w 2090203"/>
                <a:gd name="connsiteY26" fmla="*/ 848132 h 1791717"/>
                <a:gd name="connsiteX27" fmla="*/ 1971493 w 2090203"/>
                <a:gd name="connsiteY27" fmla="*/ 869445 h 1791717"/>
                <a:gd name="connsiteX28" fmla="*/ 1960309 w 2090203"/>
                <a:gd name="connsiteY28" fmla="*/ 881234 h 1791717"/>
                <a:gd name="connsiteX29" fmla="*/ 1932839 w 2090203"/>
                <a:gd name="connsiteY29" fmla="*/ 907810 h 1791717"/>
                <a:gd name="connsiteX30" fmla="*/ 1927018 w 2090203"/>
                <a:gd name="connsiteY30" fmla="*/ 913538 h 1791717"/>
                <a:gd name="connsiteX31" fmla="*/ 1891568 w 2090203"/>
                <a:gd name="connsiteY31" fmla="*/ 944642 h 1791717"/>
                <a:gd name="connsiteX32" fmla="*/ 1890849 w 2090203"/>
                <a:gd name="connsiteY32" fmla="*/ 945241 h 1791717"/>
                <a:gd name="connsiteX33" fmla="*/ 1855922 w 2090203"/>
                <a:gd name="connsiteY33" fmla="*/ 973215 h 1791717"/>
                <a:gd name="connsiteX34" fmla="*/ 1024951 w 2090203"/>
                <a:gd name="connsiteY34" fmla="*/ 1609820 h 1791717"/>
                <a:gd name="connsiteX35" fmla="*/ 989633 w 2090203"/>
                <a:gd name="connsiteY35" fmla="*/ 1635663 h 1791717"/>
                <a:gd name="connsiteX36" fmla="*/ 978579 w 2090203"/>
                <a:gd name="connsiteY36" fmla="*/ 1643256 h 1791717"/>
                <a:gd name="connsiteX37" fmla="*/ 952417 w 2090203"/>
                <a:gd name="connsiteY37" fmla="*/ 1660640 h 1791717"/>
                <a:gd name="connsiteX38" fmla="*/ 940121 w 2090203"/>
                <a:gd name="connsiteY38" fmla="*/ 1668499 h 1791717"/>
                <a:gd name="connsiteX39" fmla="*/ 911016 w 2090203"/>
                <a:gd name="connsiteY39" fmla="*/ 1686149 h 1791717"/>
                <a:gd name="connsiteX40" fmla="*/ 901990 w 2090203"/>
                <a:gd name="connsiteY40" fmla="*/ 1691544 h 1791717"/>
                <a:gd name="connsiteX41" fmla="*/ 863139 w 2090203"/>
                <a:gd name="connsiteY41" fmla="*/ 1712858 h 1791717"/>
                <a:gd name="connsiteX42" fmla="*/ 853721 w 2090203"/>
                <a:gd name="connsiteY42" fmla="*/ 1717653 h 1791717"/>
                <a:gd name="connsiteX43" fmla="*/ 822719 w 2090203"/>
                <a:gd name="connsiteY43" fmla="*/ 1733039 h 1791717"/>
                <a:gd name="connsiteX44" fmla="*/ 809311 w 2090203"/>
                <a:gd name="connsiteY44" fmla="*/ 1739366 h 1791717"/>
                <a:gd name="connsiteX45" fmla="*/ 779944 w 2090203"/>
                <a:gd name="connsiteY45" fmla="*/ 1752487 h 1791717"/>
                <a:gd name="connsiteX46" fmla="*/ 767125 w 2090203"/>
                <a:gd name="connsiteY46" fmla="*/ 1757949 h 1791717"/>
                <a:gd name="connsiteX47" fmla="*/ 761173 w 2090203"/>
                <a:gd name="connsiteY47" fmla="*/ 1760480 h 1791717"/>
                <a:gd name="connsiteX48" fmla="*/ 737038 w 2090203"/>
                <a:gd name="connsiteY48" fmla="*/ 1770004 h 1791717"/>
                <a:gd name="connsiteX49" fmla="*/ 722518 w 2090203"/>
                <a:gd name="connsiteY49" fmla="*/ 1775732 h 1791717"/>
                <a:gd name="connsiteX50" fmla="*/ 677454 w 2090203"/>
                <a:gd name="connsiteY50" fmla="*/ 1791717 h 1791717"/>
                <a:gd name="connsiteX51" fmla="*/ 0 w 2090203"/>
                <a:gd name="connsiteY51" fmla="*/ 1144020 h 1791717"/>
                <a:gd name="connsiteX52" fmla="*/ 241409 w 2090203"/>
                <a:gd name="connsiteY52" fmla="*/ 645548 h 1791717"/>
                <a:gd name="connsiteX53" fmla="*/ 1071714 w 2090203"/>
                <a:gd name="connsiteY53" fmla="*/ 9396 h 1791717"/>
                <a:gd name="connsiteX54" fmla="*/ 1077531 w 2090203"/>
                <a:gd name="connsiteY54" fmla="*/ 0 h 179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90203" h="1791717">
                  <a:moveTo>
                    <a:pt x="1077531" y="0"/>
                  </a:moveTo>
                  <a:lnTo>
                    <a:pt x="1416135" y="117120"/>
                  </a:lnTo>
                  <a:cubicBezTo>
                    <a:pt x="1418166" y="117583"/>
                    <a:pt x="1456579" y="127111"/>
                    <a:pt x="1456948" y="157615"/>
                  </a:cubicBezTo>
                  <a:cubicBezTo>
                    <a:pt x="1457133" y="164960"/>
                    <a:pt x="1454732" y="173628"/>
                    <a:pt x="1448823" y="183488"/>
                  </a:cubicBezTo>
                  <a:cubicBezTo>
                    <a:pt x="1418905" y="234306"/>
                    <a:pt x="1335431" y="193148"/>
                    <a:pt x="1295080" y="261766"/>
                  </a:cubicBezTo>
                  <a:cubicBezTo>
                    <a:pt x="1285938" y="277250"/>
                    <a:pt x="1281875" y="292336"/>
                    <a:pt x="1281968" y="306695"/>
                  </a:cubicBezTo>
                  <a:cubicBezTo>
                    <a:pt x="1282337" y="355726"/>
                    <a:pt x="1330537" y="396222"/>
                    <a:pt x="1384186" y="414749"/>
                  </a:cubicBezTo>
                  <a:cubicBezTo>
                    <a:pt x="1387787" y="416073"/>
                    <a:pt x="1391296" y="417198"/>
                    <a:pt x="1394990" y="418190"/>
                  </a:cubicBezTo>
                  <a:cubicBezTo>
                    <a:pt x="1415212" y="424079"/>
                    <a:pt x="1437465" y="427454"/>
                    <a:pt x="1459626" y="427719"/>
                  </a:cubicBezTo>
                  <a:cubicBezTo>
                    <a:pt x="1516137" y="427255"/>
                    <a:pt x="1567015" y="409191"/>
                    <a:pt x="1593147" y="364858"/>
                  </a:cubicBezTo>
                  <a:cubicBezTo>
                    <a:pt x="1600349" y="352550"/>
                    <a:pt x="1603304" y="341765"/>
                    <a:pt x="1603304" y="332104"/>
                  </a:cubicBezTo>
                  <a:cubicBezTo>
                    <a:pt x="1603304" y="295380"/>
                    <a:pt x="1562306" y="274470"/>
                    <a:pt x="1562121" y="244628"/>
                  </a:cubicBezTo>
                  <a:cubicBezTo>
                    <a:pt x="1562121" y="238408"/>
                    <a:pt x="1563784" y="231924"/>
                    <a:pt x="1568123" y="224777"/>
                  </a:cubicBezTo>
                  <a:cubicBezTo>
                    <a:pt x="1569232" y="222858"/>
                    <a:pt x="1570432" y="221138"/>
                    <a:pt x="1571632" y="219351"/>
                  </a:cubicBezTo>
                  <a:cubicBezTo>
                    <a:pt x="1584744" y="200758"/>
                    <a:pt x="1601735" y="194538"/>
                    <a:pt x="1616970" y="193413"/>
                  </a:cubicBezTo>
                  <a:cubicBezTo>
                    <a:pt x="1639870" y="193810"/>
                    <a:pt x="1652059" y="198640"/>
                    <a:pt x="1654183" y="199633"/>
                  </a:cubicBezTo>
                  <a:lnTo>
                    <a:pt x="2090203" y="350499"/>
                  </a:lnTo>
                  <a:lnTo>
                    <a:pt x="2090203" y="353061"/>
                  </a:lnTo>
                  <a:lnTo>
                    <a:pt x="2090203" y="713125"/>
                  </a:lnTo>
                  <a:cubicBezTo>
                    <a:pt x="2083989" y="723782"/>
                    <a:pt x="2077384" y="734305"/>
                    <a:pt x="2070647" y="744762"/>
                  </a:cubicBezTo>
                  <a:cubicBezTo>
                    <a:pt x="2068881" y="747626"/>
                    <a:pt x="2066984" y="750557"/>
                    <a:pt x="2065087" y="753354"/>
                  </a:cubicBezTo>
                  <a:cubicBezTo>
                    <a:pt x="2059332" y="762013"/>
                    <a:pt x="2053380" y="770538"/>
                    <a:pt x="2047036" y="778863"/>
                  </a:cubicBezTo>
                  <a:cubicBezTo>
                    <a:pt x="2045597" y="780795"/>
                    <a:pt x="2044223" y="782860"/>
                    <a:pt x="2042850" y="784725"/>
                  </a:cubicBezTo>
                  <a:cubicBezTo>
                    <a:pt x="2036375" y="793650"/>
                    <a:pt x="2029769" y="802242"/>
                    <a:pt x="2022901" y="810900"/>
                  </a:cubicBezTo>
                  <a:cubicBezTo>
                    <a:pt x="2022116" y="811899"/>
                    <a:pt x="2021135" y="812898"/>
                    <a:pt x="2020350" y="813964"/>
                  </a:cubicBezTo>
                  <a:cubicBezTo>
                    <a:pt x="2014922" y="820691"/>
                    <a:pt x="2009035" y="827418"/>
                    <a:pt x="2003345" y="834145"/>
                  </a:cubicBezTo>
                  <a:cubicBezTo>
                    <a:pt x="1999290" y="838807"/>
                    <a:pt x="1995497" y="843536"/>
                    <a:pt x="1991376" y="848132"/>
                  </a:cubicBezTo>
                  <a:cubicBezTo>
                    <a:pt x="1984901" y="855325"/>
                    <a:pt x="1978164" y="862319"/>
                    <a:pt x="1971493" y="869445"/>
                  </a:cubicBezTo>
                  <a:cubicBezTo>
                    <a:pt x="1967634" y="873375"/>
                    <a:pt x="1964102" y="877305"/>
                    <a:pt x="1960309" y="881234"/>
                  </a:cubicBezTo>
                  <a:cubicBezTo>
                    <a:pt x="1951413" y="890293"/>
                    <a:pt x="1942257" y="899018"/>
                    <a:pt x="1932839" y="907810"/>
                  </a:cubicBezTo>
                  <a:cubicBezTo>
                    <a:pt x="1930811" y="909675"/>
                    <a:pt x="1929045" y="911606"/>
                    <a:pt x="1927018" y="913538"/>
                  </a:cubicBezTo>
                  <a:cubicBezTo>
                    <a:pt x="1915572" y="924061"/>
                    <a:pt x="1903799" y="934451"/>
                    <a:pt x="1891568" y="944642"/>
                  </a:cubicBezTo>
                  <a:cubicBezTo>
                    <a:pt x="1891306" y="944908"/>
                    <a:pt x="1891045" y="944975"/>
                    <a:pt x="1890849" y="945241"/>
                  </a:cubicBezTo>
                  <a:cubicBezTo>
                    <a:pt x="1879534" y="954766"/>
                    <a:pt x="1867826" y="964090"/>
                    <a:pt x="1855922" y="973215"/>
                  </a:cubicBezTo>
                  <a:lnTo>
                    <a:pt x="1024951" y="1609820"/>
                  </a:lnTo>
                  <a:cubicBezTo>
                    <a:pt x="1013375" y="1618612"/>
                    <a:pt x="1001536" y="1627271"/>
                    <a:pt x="989633" y="1635663"/>
                  </a:cubicBezTo>
                  <a:lnTo>
                    <a:pt x="978579" y="1643256"/>
                  </a:lnTo>
                  <a:cubicBezTo>
                    <a:pt x="969946" y="1649250"/>
                    <a:pt x="961181" y="1654912"/>
                    <a:pt x="952417" y="1660640"/>
                  </a:cubicBezTo>
                  <a:cubicBezTo>
                    <a:pt x="948362" y="1663304"/>
                    <a:pt x="944307" y="1665968"/>
                    <a:pt x="940121" y="1668499"/>
                  </a:cubicBezTo>
                  <a:cubicBezTo>
                    <a:pt x="930572" y="1674627"/>
                    <a:pt x="920761" y="1680488"/>
                    <a:pt x="911016" y="1686149"/>
                  </a:cubicBezTo>
                  <a:cubicBezTo>
                    <a:pt x="907942" y="1687947"/>
                    <a:pt x="905064" y="1689746"/>
                    <a:pt x="901990" y="1691544"/>
                  </a:cubicBezTo>
                  <a:cubicBezTo>
                    <a:pt x="889301" y="1698871"/>
                    <a:pt x="876220" y="1705997"/>
                    <a:pt x="863139" y="1712858"/>
                  </a:cubicBezTo>
                  <a:cubicBezTo>
                    <a:pt x="860065" y="1714523"/>
                    <a:pt x="856926" y="1716055"/>
                    <a:pt x="853721" y="1717653"/>
                  </a:cubicBezTo>
                  <a:cubicBezTo>
                    <a:pt x="843452" y="1722915"/>
                    <a:pt x="833184" y="1728110"/>
                    <a:pt x="822719" y="1733039"/>
                  </a:cubicBezTo>
                  <a:cubicBezTo>
                    <a:pt x="818271" y="1735170"/>
                    <a:pt x="813758" y="1737368"/>
                    <a:pt x="809311" y="1739366"/>
                  </a:cubicBezTo>
                  <a:cubicBezTo>
                    <a:pt x="799631" y="1743829"/>
                    <a:pt x="789820" y="1748158"/>
                    <a:pt x="779944" y="1752487"/>
                  </a:cubicBezTo>
                  <a:lnTo>
                    <a:pt x="767125" y="1757949"/>
                  </a:lnTo>
                  <a:cubicBezTo>
                    <a:pt x="765097" y="1758681"/>
                    <a:pt x="763200" y="1759614"/>
                    <a:pt x="761173" y="1760480"/>
                  </a:cubicBezTo>
                  <a:cubicBezTo>
                    <a:pt x="753128" y="1763810"/>
                    <a:pt x="745018" y="1766807"/>
                    <a:pt x="737038" y="1770004"/>
                  </a:cubicBezTo>
                  <a:cubicBezTo>
                    <a:pt x="732198" y="1771936"/>
                    <a:pt x="727358" y="1773934"/>
                    <a:pt x="722518" y="1775732"/>
                  </a:cubicBezTo>
                  <a:cubicBezTo>
                    <a:pt x="707671" y="1781327"/>
                    <a:pt x="692563" y="1786655"/>
                    <a:pt x="677454" y="1791717"/>
                  </a:cubicBezTo>
                  <a:lnTo>
                    <a:pt x="0" y="1144020"/>
                  </a:lnTo>
                  <a:lnTo>
                    <a:pt x="241409" y="645548"/>
                  </a:lnTo>
                  <a:lnTo>
                    <a:pt x="1071714" y="9396"/>
                  </a:lnTo>
                  <a:cubicBezTo>
                    <a:pt x="1074946" y="6749"/>
                    <a:pt x="1076885" y="3441"/>
                    <a:pt x="1077531" y="0"/>
                  </a:cubicBezTo>
                  <a:close/>
                </a:path>
              </a:pathLst>
            </a:custGeom>
            <a:solidFill>
              <a:srgbClr val="FFCC4C"/>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31" name="Freeform: Shape 40">
              <a:extLst>
                <a:ext uri="{FF2B5EF4-FFF2-40B4-BE49-F238E27FC236}">
                  <a16:creationId xmlns:a16="http://schemas.microsoft.com/office/drawing/2014/main" id="{D67192A6-A334-4D64-8176-8295A6C8E3A7}"/>
                </a:ext>
              </a:extLst>
            </p:cNvPr>
            <p:cNvSpPr/>
            <p:nvPr/>
          </p:nvSpPr>
          <p:spPr>
            <a:xfrm>
              <a:off x="5094824" y="4532641"/>
              <a:ext cx="2033437" cy="1216466"/>
            </a:xfrm>
            <a:custGeom>
              <a:avLst/>
              <a:gdLst>
                <a:gd name="connsiteX0" fmla="*/ 1596142 w 2033437"/>
                <a:gd name="connsiteY0" fmla="*/ 0 h 1216466"/>
                <a:gd name="connsiteX1" fmla="*/ 1753295 w 2033437"/>
                <a:gd name="connsiteY1" fmla="*/ 280142 h 1216466"/>
                <a:gd name="connsiteX2" fmla="*/ 1761046 w 2033437"/>
                <a:gd name="connsiteY2" fmla="*/ 304168 h 1216466"/>
                <a:gd name="connsiteX3" fmla="*/ 1718723 w 2033437"/>
                <a:gd name="connsiteY3" fmla="*/ 345916 h 1216466"/>
                <a:gd name="connsiteX4" fmla="*/ 1706282 w 2033437"/>
                <a:gd name="connsiteY4" fmla="*/ 348968 h 1216466"/>
                <a:gd name="connsiteX5" fmla="*/ 1699857 w 2033437"/>
                <a:gd name="connsiteY5" fmla="*/ 349761 h 1216466"/>
                <a:gd name="connsiteX6" fmla="*/ 1686599 w 2033437"/>
                <a:gd name="connsiteY6" fmla="*/ 349603 h 1216466"/>
                <a:gd name="connsiteX7" fmla="*/ 1670894 w 2033437"/>
                <a:gd name="connsiteY7" fmla="*/ 346431 h 1216466"/>
                <a:gd name="connsiteX8" fmla="*/ 1642034 w 2033437"/>
                <a:gd name="connsiteY8" fmla="*/ 334616 h 1216466"/>
                <a:gd name="connsiteX9" fmla="*/ 1577684 w 2033437"/>
                <a:gd name="connsiteY9" fmla="*/ 316617 h 1216466"/>
                <a:gd name="connsiteX10" fmla="*/ 1536483 w 2033437"/>
                <a:gd name="connsiteY10" fmla="*/ 323714 h 1216466"/>
                <a:gd name="connsiteX11" fmla="*/ 1451635 w 2033437"/>
                <a:gd name="connsiteY11" fmla="*/ 425050 h 1216466"/>
                <a:gd name="connsiteX12" fmla="*/ 1467034 w 2033437"/>
                <a:gd name="connsiteY12" fmla="*/ 482735 h 1216466"/>
                <a:gd name="connsiteX13" fmla="*/ 1606340 w 2033437"/>
                <a:gd name="connsiteY13" fmla="*/ 563376 h 1216466"/>
                <a:gd name="connsiteX14" fmla="*/ 1654679 w 2033437"/>
                <a:gd name="connsiteY14" fmla="*/ 557390 h 1216466"/>
                <a:gd name="connsiteX15" fmla="*/ 1660900 w 2033437"/>
                <a:gd name="connsiteY15" fmla="*/ 555606 h 1216466"/>
                <a:gd name="connsiteX16" fmla="*/ 1770326 w 2033437"/>
                <a:gd name="connsiteY16" fmla="*/ 438133 h 1216466"/>
                <a:gd name="connsiteX17" fmla="*/ 1776547 w 2033437"/>
                <a:gd name="connsiteY17" fmla="*/ 436230 h 1216466"/>
                <a:gd name="connsiteX18" fmla="*/ 1793578 w 2033437"/>
                <a:gd name="connsiteY18" fmla="*/ 432939 h 1216466"/>
                <a:gd name="connsiteX19" fmla="*/ 1856194 w 2033437"/>
                <a:gd name="connsiteY19" fmla="*/ 464538 h 1216466"/>
                <a:gd name="connsiteX20" fmla="*/ 2033437 w 2033437"/>
                <a:gd name="connsiteY20" fmla="*/ 782938 h 1216466"/>
                <a:gd name="connsiteX21" fmla="*/ 2033437 w 2033437"/>
                <a:gd name="connsiteY21" fmla="*/ 784908 h 1216466"/>
                <a:gd name="connsiteX22" fmla="*/ 2033437 w 2033437"/>
                <a:gd name="connsiteY22" fmla="*/ 1144957 h 1216466"/>
                <a:gd name="connsiteX23" fmla="*/ 1978844 w 2033437"/>
                <a:gd name="connsiteY23" fmla="*/ 1161847 h 1216466"/>
                <a:gd name="connsiteX24" fmla="*/ 1960646 w 2033437"/>
                <a:gd name="connsiteY24" fmla="*/ 1166553 h 1216466"/>
                <a:gd name="connsiteX25" fmla="*/ 1923473 w 2033437"/>
                <a:gd name="connsiteY25" fmla="*/ 1176332 h 1216466"/>
                <a:gd name="connsiteX26" fmla="*/ 1921040 w 2033437"/>
                <a:gd name="connsiteY26" fmla="*/ 1176963 h 1216466"/>
                <a:gd name="connsiteX27" fmla="*/ 1872869 w 2033437"/>
                <a:gd name="connsiteY27" fmla="*/ 1187516 h 1216466"/>
                <a:gd name="connsiteX28" fmla="*/ 1860316 w 2033437"/>
                <a:gd name="connsiteY28" fmla="*/ 1189920 h 1216466"/>
                <a:gd name="connsiteX29" fmla="*/ 1821001 w 2033437"/>
                <a:gd name="connsiteY29" fmla="*/ 1197031 h 1216466"/>
                <a:gd name="connsiteX30" fmla="*/ 1802706 w 2033437"/>
                <a:gd name="connsiteY30" fmla="*/ 1199822 h 1216466"/>
                <a:gd name="connsiteX31" fmla="*/ 1767673 w 2033437"/>
                <a:gd name="connsiteY31" fmla="*/ 1204650 h 1216466"/>
                <a:gd name="connsiteX32" fmla="*/ 1748600 w 2033437"/>
                <a:gd name="connsiteY32" fmla="*/ 1206932 h 1216466"/>
                <a:gd name="connsiteX33" fmla="*/ 1736630 w 2033437"/>
                <a:gd name="connsiteY33" fmla="*/ 1208337 h 1216466"/>
                <a:gd name="connsiteX34" fmla="*/ 1701111 w 2033437"/>
                <a:gd name="connsiteY34" fmla="*/ 1211638 h 1216466"/>
                <a:gd name="connsiteX35" fmla="*/ 1698872 w 2033437"/>
                <a:gd name="connsiteY35" fmla="*/ 1211903 h 1216466"/>
                <a:gd name="connsiteX36" fmla="*/ 1647101 w 2033437"/>
                <a:gd name="connsiteY36" fmla="*/ 1214938 h 1216466"/>
                <a:gd name="connsiteX37" fmla="*/ 1634256 w 2033437"/>
                <a:gd name="connsiteY37" fmla="*/ 1215448 h 1216466"/>
                <a:gd name="connsiteX38" fmla="*/ 1581804 w 2033437"/>
                <a:gd name="connsiteY38" fmla="*/ 1216466 h 1216466"/>
                <a:gd name="connsiteX39" fmla="*/ 406448 w 2033437"/>
                <a:gd name="connsiteY39" fmla="*/ 1216466 h 1216466"/>
                <a:gd name="connsiteX40" fmla="*/ 371220 w 2033437"/>
                <a:gd name="connsiteY40" fmla="*/ 1215957 h 1216466"/>
                <a:gd name="connsiteX41" fmla="*/ 368106 w 2033437"/>
                <a:gd name="connsiteY41" fmla="*/ 1215957 h 1216466"/>
                <a:gd name="connsiteX42" fmla="*/ 363630 w 2033437"/>
                <a:gd name="connsiteY42" fmla="*/ 1215712 h 1216466"/>
                <a:gd name="connsiteX43" fmla="*/ 312832 w 2033437"/>
                <a:gd name="connsiteY43" fmla="*/ 1213410 h 1216466"/>
                <a:gd name="connsiteX44" fmla="*/ 311859 w 2033437"/>
                <a:gd name="connsiteY44" fmla="*/ 1213288 h 1216466"/>
                <a:gd name="connsiteX45" fmla="*/ 261742 w 2033437"/>
                <a:gd name="connsiteY45" fmla="*/ 1209234 h 1216466"/>
                <a:gd name="connsiteX46" fmla="*/ 255709 w 2033437"/>
                <a:gd name="connsiteY46" fmla="*/ 1208725 h 1216466"/>
                <a:gd name="connsiteX47" fmla="*/ 208025 w 2033437"/>
                <a:gd name="connsiteY47" fmla="*/ 1203000 h 1216466"/>
                <a:gd name="connsiteX48" fmla="*/ 199851 w 2033437"/>
                <a:gd name="connsiteY48" fmla="*/ 1201859 h 1216466"/>
                <a:gd name="connsiteX49" fmla="*/ 153432 w 2033437"/>
                <a:gd name="connsiteY49" fmla="*/ 1194627 h 1216466"/>
                <a:gd name="connsiteX50" fmla="*/ 149929 w 2033437"/>
                <a:gd name="connsiteY50" fmla="*/ 1194117 h 1216466"/>
                <a:gd name="connsiteX51" fmla="*/ 145744 w 2033437"/>
                <a:gd name="connsiteY51" fmla="*/ 1193221 h 1216466"/>
                <a:gd name="connsiteX52" fmla="*/ 96309 w 2033437"/>
                <a:gd name="connsiteY52" fmla="*/ 1183442 h 1216466"/>
                <a:gd name="connsiteX53" fmla="*/ 89691 w 2033437"/>
                <a:gd name="connsiteY53" fmla="*/ 1181914 h 1216466"/>
                <a:gd name="connsiteX54" fmla="*/ 40256 w 2033437"/>
                <a:gd name="connsiteY54" fmla="*/ 1169975 h 1216466"/>
                <a:gd name="connsiteX55" fmla="*/ 35098 w 2033437"/>
                <a:gd name="connsiteY55" fmla="*/ 1168590 h 1216466"/>
                <a:gd name="connsiteX56" fmla="*/ 0 w 2033437"/>
                <a:gd name="connsiteY56" fmla="*/ 1158573 h 1216466"/>
                <a:gd name="connsiteX57" fmla="*/ 429011 w 2033437"/>
                <a:gd name="connsiteY57" fmla="*/ 4679 h 1216466"/>
                <a:gd name="connsiteX58" fmla="*/ 1581151 w 2033437"/>
                <a:gd name="connsiteY58" fmla="*/ 4679 h 1216466"/>
                <a:gd name="connsiteX59" fmla="*/ 1596142 w 2033437"/>
                <a:gd name="connsiteY59" fmla="*/ 0 h 121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033437" h="1216466">
                  <a:moveTo>
                    <a:pt x="1596142" y="0"/>
                  </a:moveTo>
                  <a:lnTo>
                    <a:pt x="1753295" y="280142"/>
                  </a:lnTo>
                  <a:cubicBezTo>
                    <a:pt x="1753703" y="280657"/>
                    <a:pt x="1761148" y="290807"/>
                    <a:pt x="1761046" y="304168"/>
                  </a:cubicBezTo>
                  <a:cubicBezTo>
                    <a:pt x="1761046" y="318004"/>
                    <a:pt x="1752683" y="334775"/>
                    <a:pt x="1718723" y="345916"/>
                  </a:cubicBezTo>
                  <a:cubicBezTo>
                    <a:pt x="1714440" y="347343"/>
                    <a:pt x="1710259" y="348334"/>
                    <a:pt x="1706282" y="348968"/>
                  </a:cubicBezTo>
                  <a:cubicBezTo>
                    <a:pt x="1704140" y="349365"/>
                    <a:pt x="1701999" y="349603"/>
                    <a:pt x="1699857" y="349761"/>
                  </a:cubicBezTo>
                  <a:cubicBezTo>
                    <a:pt x="1691393" y="349999"/>
                    <a:pt x="1689047" y="349880"/>
                    <a:pt x="1686599" y="349603"/>
                  </a:cubicBezTo>
                  <a:cubicBezTo>
                    <a:pt x="1681092" y="349127"/>
                    <a:pt x="1675891" y="347977"/>
                    <a:pt x="1670894" y="346431"/>
                  </a:cubicBezTo>
                  <a:cubicBezTo>
                    <a:pt x="1661104" y="343537"/>
                    <a:pt x="1651722" y="339096"/>
                    <a:pt x="1642034" y="334616"/>
                  </a:cubicBezTo>
                  <a:cubicBezTo>
                    <a:pt x="1621434" y="324982"/>
                    <a:pt x="1602261" y="316617"/>
                    <a:pt x="1577684" y="316617"/>
                  </a:cubicBezTo>
                  <a:cubicBezTo>
                    <a:pt x="1565446" y="316617"/>
                    <a:pt x="1551882" y="318639"/>
                    <a:pt x="1536483" y="323714"/>
                  </a:cubicBezTo>
                  <a:cubicBezTo>
                    <a:pt x="1475804" y="343537"/>
                    <a:pt x="1451737" y="384174"/>
                    <a:pt x="1451635" y="425050"/>
                  </a:cubicBezTo>
                  <a:cubicBezTo>
                    <a:pt x="1451533" y="444992"/>
                    <a:pt x="1457142" y="465053"/>
                    <a:pt x="1467034" y="482735"/>
                  </a:cubicBezTo>
                  <a:cubicBezTo>
                    <a:pt x="1490286" y="524483"/>
                    <a:pt x="1542092" y="562226"/>
                    <a:pt x="1606340" y="563376"/>
                  </a:cubicBezTo>
                  <a:cubicBezTo>
                    <a:pt x="1625105" y="563218"/>
                    <a:pt x="1639790" y="561315"/>
                    <a:pt x="1654679" y="557390"/>
                  </a:cubicBezTo>
                  <a:cubicBezTo>
                    <a:pt x="1656719" y="556874"/>
                    <a:pt x="1658759" y="556240"/>
                    <a:pt x="1660900" y="555606"/>
                  </a:cubicBezTo>
                  <a:cubicBezTo>
                    <a:pt x="1755335" y="524761"/>
                    <a:pt x="1703324" y="459978"/>
                    <a:pt x="1770326" y="438133"/>
                  </a:cubicBezTo>
                  <a:lnTo>
                    <a:pt x="1776547" y="436230"/>
                  </a:lnTo>
                  <a:cubicBezTo>
                    <a:pt x="1788377" y="433574"/>
                    <a:pt x="1791028" y="433177"/>
                    <a:pt x="1793578" y="432939"/>
                  </a:cubicBezTo>
                  <a:cubicBezTo>
                    <a:pt x="1843956" y="433455"/>
                    <a:pt x="1855684" y="463031"/>
                    <a:pt x="1856194" y="464538"/>
                  </a:cubicBezTo>
                  <a:lnTo>
                    <a:pt x="2033437" y="782938"/>
                  </a:lnTo>
                  <a:lnTo>
                    <a:pt x="2033437" y="784908"/>
                  </a:lnTo>
                  <a:lnTo>
                    <a:pt x="2033437" y="1144957"/>
                  </a:lnTo>
                  <a:cubicBezTo>
                    <a:pt x="2015434" y="1150927"/>
                    <a:pt x="1997236" y="1156529"/>
                    <a:pt x="1978844" y="1161847"/>
                  </a:cubicBezTo>
                  <a:cubicBezTo>
                    <a:pt x="1972713" y="1163639"/>
                    <a:pt x="1966485" y="1165025"/>
                    <a:pt x="1960646" y="1166553"/>
                  </a:cubicBezTo>
                  <a:cubicBezTo>
                    <a:pt x="1948190" y="1169975"/>
                    <a:pt x="1935929" y="1173276"/>
                    <a:pt x="1923473" y="1176332"/>
                  </a:cubicBezTo>
                  <a:cubicBezTo>
                    <a:pt x="1922694" y="1176597"/>
                    <a:pt x="1921818" y="1176719"/>
                    <a:pt x="1921040" y="1176963"/>
                  </a:cubicBezTo>
                  <a:cubicBezTo>
                    <a:pt x="1905080" y="1180773"/>
                    <a:pt x="1889024" y="1184216"/>
                    <a:pt x="1872869" y="1187516"/>
                  </a:cubicBezTo>
                  <a:cubicBezTo>
                    <a:pt x="1868685" y="1188392"/>
                    <a:pt x="1864500" y="1189167"/>
                    <a:pt x="1860316" y="1189920"/>
                  </a:cubicBezTo>
                  <a:cubicBezTo>
                    <a:pt x="1847276" y="1192467"/>
                    <a:pt x="1834139" y="1194871"/>
                    <a:pt x="1821001" y="1197031"/>
                  </a:cubicBezTo>
                  <a:cubicBezTo>
                    <a:pt x="1814870" y="1198049"/>
                    <a:pt x="1808740" y="1198946"/>
                    <a:pt x="1802706" y="1199822"/>
                  </a:cubicBezTo>
                  <a:lnTo>
                    <a:pt x="1767673" y="1204650"/>
                  </a:lnTo>
                  <a:lnTo>
                    <a:pt x="1748600" y="1206932"/>
                  </a:lnTo>
                  <a:cubicBezTo>
                    <a:pt x="1744610" y="1207319"/>
                    <a:pt x="1740717" y="1207950"/>
                    <a:pt x="1736630" y="1208337"/>
                  </a:cubicBezTo>
                  <a:cubicBezTo>
                    <a:pt x="1724855" y="1209601"/>
                    <a:pt x="1712983" y="1210762"/>
                    <a:pt x="1701111" y="1211638"/>
                  </a:cubicBezTo>
                  <a:cubicBezTo>
                    <a:pt x="1700332" y="1211760"/>
                    <a:pt x="1699651" y="1211903"/>
                    <a:pt x="1698872" y="1211903"/>
                  </a:cubicBezTo>
                  <a:cubicBezTo>
                    <a:pt x="1681648" y="1213288"/>
                    <a:pt x="1664423" y="1214184"/>
                    <a:pt x="1647101" y="1214938"/>
                  </a:cubicBezTo>
                  <a:cubicBezTo>
                    <a:pt x="1642917" y="1215203"/>
                    <a:pt x="1638635" y="1215325"/>
                    <a:pt x="1634256" y="1215448"/>
                  </a:cubicBezTo>
                  <a:cubicBezTo>
                    <a:pt x="1616837" y="1216079"/>
                    <a:pt x="1599320" y="1216466"/>
                    <a:pt x="1581804" y="1216466"/>
                  </a:cubicBezTo>
                  <a:lnTo>
                    <a:pt x="406448" y="1216466"/>
                  </a:lnTo>
                  <a:cubicBezTo>
                    <a:pt x="394770" y="1216466"/>
                    <a:pt x="382898" y="1216222"/>
                    <a:pt x="371220" y="1215957"/>
                  </a:cubicBezTo>
                  <a:lnTo>
                    <a:pt x="368106" y="1215957"/>
                  </a:lnTo>
                  <a:cubicBezTo>
                    <a:pt x="366549" y="1215835"/>
                    <a:pt x="365187" y="1215712"/>
                    <a:pt x="363630" y="1215712"/>
                  </a:cubicBezTo>
                  <a:cubicBezTo>
                    <a:pt x="346600" y="1215203"/>
                    <a:pt x="329765" y="1214429"/>
                    <a:pt x="312832" y="1213410"/>
                  </a:cubicBezTo>
                  <a:cubicBezTo>
                    <a:pt x="312443" y="1213288"/>
                    <a:pt x="312248" y="1213288"/>
                    <a:pt x="311859" y="1213288"/>
                  </a:cubicBezTo>
                  <a:cubicBezTo>
                    <a:pt x="295024" y="1212269"/>
                    <a:pt x="278383" y="1210884"/>
                    <a:pt x="261742" y="1209234"/>
                  </a:cubicBezTo>
                  <a:cubicBezTo>
                    <a:pt x="259796" y="1209091"/>
                    <a:pt x="257752" y="1208969"/>
                    <a:pt x="255709" y="1208725"/>
                  </a:cubicBezTo>
                  <a:cubicBezTo>
                    <a:pt x="239652" y="1207074"/>
                    <a:pt x="223790" y="1205159"/>
                    <a:pt x="208025" y="1203000"/>
                  </a:cubicBezTo>
                  <a:lnTo>
                    <a:pt x="199851" y="1201859"/>
                  </a:lnTo>
                  <a:cubicBezTo>
                    <a:pt x="184280" y="1199699"/>
                    <a:pt x="168808" y="1197295"/>
                    <a:pt x="153432" y="1194627"/>
                  </a:cubicBezTo>
                  <a:cubicBezTo>
                    <a:pt x="152264" y="1194504"/>
                    <a:pt x="150999" y="1194362"/>
                    <a:pt x="149929" y="1194117"/>
                  </a:cubicBezTo>
                  <a:cubicBezTo>
                    <a:pt x="148469" y="1193852"/>
                    <a:pt x="147107" y="1193486"/>
                    <a:pt x="145744" y="1193221"/>
                  </a:cubicBezTo>
                  <a:cubicBezTo>
                    <a:pt x="129104" y="1190185"/>
                    <a:pt x="112658" y="1187007"/>
                    <a:pt x="96309" y="1183442"/>
                  </a:cubicBezTo>
                  <a:lnTo>
                    <a:pt x="89691" y="1181914"/>
                  </a:lnTo>
                  <a:cubicBezTo>
                    <a:pt x="73051" y="1178247"/>
                    <a:pt x="56507" y="1174294"/>
                    <a:pt x="40256" y="1169975"/>
                  </a:cubicBezTo>
                  <a:cubicBezTo>
                    <a:pt x="38504" y="1169486"/>
                    <a:pt x="36850" y="1169099"/>
                    <a:pt x="35098" y="1168590"/>
                  </a:cubicBezTo>
                  <a:lnTo>
                    <a:pt x="0" y="1158573"/>
                  </a:lnTo>
                  <a:lnTo>
                    <a:pt x="429011" y="4679"/>
                  </a:lnTo>
                  <a:lnTo>
                    <a:pt x="1581151" y="4679"/>
                  </a:lnTo>
                  <a:cubicBezTo>
                    <a:pt x="1586658" y="4679"/>
                    <a:pt x="1592267" y="2895"/>
                    <a:pt x="1596142" y="0"/>
                  </a:cubicBezTo>
                  <a:close/>
                </a:path>
              </a:pathLst>
            </a:custGeom>
            <a:solidFill>
              <a:srgbClr val="C13018"/>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dirty="0">
                <a:solidFill>
                  <a:srgbClr val="FFFFFF"/>
                </a:solidFill>
                <a:latin typeface="Calibri" panose="020F0502020204030204"/>
              </a:endParaRPr>
            </a:p>
          </p:txBody>
        </p:sp>
        <p:sp>
          <p:nvSpPr>
            <p:cNvPr id="132" name="Shape">
              <a:extLst>
                <a:ext uri="{FF2B5EF4-FFF2-40B4-BE49-F238E27FC236}">
                  <a16:creationId xmlns:a16="http://schemas.microsoft.com/office/drawing/2014/main" id="{E3EA9F34-E59B-442F-8371-BB0133B25CFF}"/>
                </a:ext>
              </a:extLst>
            </p:cNvPr>
            <p:cNvSpPr/>
            <p:nvPr/>
          </p:nvSpPr>
          <p:spPr>
            <a:xfrm>
              <a:off x="5489287" y="2342578"/>
              <a:ext cx="1170607" cy="360935"/>
            </a:xfrm>
            <a:custGeom>
              <a:avLst/>
              <a:gdLst/>
              <a:ahLst/>
              <a:cxnLst>
                <a:cxn ang="0">
                  <a:pos x="wd2" y="hd2"/>
                </a:cxn>
                <a:cxn ang="5400000">
                  <a:pos x="wd2" y="hd2"/>
                </a:cxn>
                <a:cxn ang="10800000">
                  <a:pos x="wd2" y="hd2"/>
                </a:cxn>
                <a:cxn ang="16200000">
                  <a:pos x="wd2" y="hd2"/>
                </a:cxn>
              </a:cxnLst>
              <a:rect l="0" t="0" r="r" b="b"/>
              <a:pathLst>
                <a:path w="21600" h="21600" extrusionOk="0">
                  <a:moveTo>
                    <a:pt x="120" y="8"/>
                  </a:moveTo>
                  <a:cubicBezTo>
                    <a:pt x="106" y="8"/>
                    <a:pt x="92" y="8"/>
                    <a:pt x="75" y="15"/>
                  </a:cubicBezTo>
                  <a:cubicBezTo>
                    <a:pt x="49" y="23"/>
                    <a:pt x="26" y="38"/>
                    <a:pt x="2" y="53"/>
                  </a:cubicBezTo>
                  <a:cubicBezTo>
                    <a:pt x="2" y="53"/>
                    <a:pt x="0" y="53"/>
                    <a:pt x="0" y="53"/>
                  </a:cubicBezTo>
                  <a:lnTo>
                    <a:pt x="0" y="53"/>
                  </a:lnTo>
                  <a:lnTo>
                    <a:pt x="0" y="21600"/>
                  </a:lnTo>
                  <a:cubicBezTo>
                    <a:pt x="38" y="21570"/>
                    <a:pt x="78" y="21547"/>
                    <a:pt x="120" y="21547"/>
                  </a:cubicBezTo>
                  <a:lnTo>
                    <a:pt x="21600" y="21547"/>
                  </a:lnTo>
                  <a:lnTo>
                    <a:pt x="21600" y="0"/>
                  </a:lnTo>
                  <a:lnTo>
                    <a:pt x="120" y="0"/>
                  </a:ln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3" name="Shape">
              <a:extLst>
                <a:ext uri="{FF2B5EF4-FFF2-40B4-BE49-F238E27FC236}">
                  <a16:creationId xmlns:a16="http://schemas.microsoft.com/office/drawing/2014/main" id="{D3C8E922-BF32-489F-850E-0BAFFDA2AA26}"/>
                </a:ext>
              </a:extLst>
            </p:cNvPr>
            <p:cNvSpPr/>
            <p:nvPr/>
          </p:nvSpPr>
          <p:spPr>
            <a:xfrm>
              <a:off x="4646367" y="2345499"/>
              <a:ext cx="842470" cy="10006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67" y="8"/>
                    <a:pt x="21531" y="16"/>
                    <a:pt x="21499" y="27"/>
                  </a:cubicBezTo>
                  <a:cubicBezTo>
                    <a:pt x="21495" y="27"/>
                    <a:pt x="21495" y="30"/>
                    <a:pt x="21492" y="30"/>
                  </a:cubicBezTo>
                  <a:cubicBezTo>
                    <a:pt x="21450" y="44"/>
                    <a:pt x="21414" y="63"/>
                    <a:pt x="21378" y="85"/>
                  </a:cubicBezTo>
                  <a:lnTo>
                    <a:pt x="0" y="13828"/>
                  </a:lnTo>
                  <a:lnTo>
                    <a:pt x="0" y="21600"/>
                  </a:lnTo>
                  <a:lnTo>
                    <a:pt x="21378" y="7857"/>
                  </a:lnTo>
                  <a:cubicBezTo>
                    <a:pt x="21410" y="7835"/>
                    <a:pt x="21450" y="7819"/>
                    <a:pt x="21492" y="7802"/>
                  </a:cubicBezTo>
                  <a:cubicBezTo>
                    <a:pt x="21525" y="7788"/>
                    <a:pt x="21561" y="7780"/>
                    <a:pt x="21600" y="7772"/>
                  </a:cubicBezTo>
                  <a:lnTo>
                    <a:pt x="21600" y="0"/>
                  </a:ln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sz="2250" dirty="0">
                <a:solidFill>
                  <a:srgbClr val="FFFFFF"/>
                </a:solidFill>
                <a:latin typeface="Calibri" panose="020F0502020204030204"/>
              </a:endParaRPr>
            </a:p>
          </p:txBody>
        </p:sp>
        <p:sp>
          <p:nvSpPr>
            <p:cNvPr id="134" name="Shape">
              <a:extLst>
                <a:ext uri="{FF2B5EF4-FFF2-40B4-BE49-F238E27FC236}">
                  <a16:creationId xmlns:a16="http://schemas.microsoft.com/office/drawing/2014/main" id="{0DAB82C1-BEC4-46AD-BD36-D509586FB075}"/>
                </a:ext>
              </a:extLst>
            </p:cNvPr>
            <p:cNvSpPr/>
            <p:nvPr/>
          </p:nvSpPr>
          <p:spPr>
            <a:xfrm>
              <a:off x="6660344" y="2342928"/>
              <a:ext cx="866518" cy="1012953"/>
            </a:xfrm>
            <a:custGeom>
              <a:avLst/>
              <a:gdLst/>
              <a:ahLst/>
              <a:cxnLst>
                <a:cxn ang="0">
                  <a:pos x="wd2" y="hd2"/>
                </a:cxn>
                <a:cxn ang="5400000">
                  <a:pos x="wd2" y="hd2"/>
                </a:cxn>
                <a:cxn ang="10800000">
                  <a:pos x="wd2" y="hd2"/>
                </a:cxn>
                <a:cxn ang="16200000">
                  <a:pos x="wd2" y="hd2"/>
                </a:cxn>
              </a:cxnLst>
              <a:rect l="0" t="0" r="r" b="b"/>
              <a:pathLst>
                <a:path w="21600" h="21600" extrusionOk="0">
                  <a:moveTo>
                    <a:pt x="21575" y="13817"/>
                  </a:moveTo>
                  <a:cubicBezTo>
                    <a:pt x="21549" y="13765"/>
                    <a:pt x="21508" y="13717"/>
                    <a:pt x="21448" y="13676"/>
                  </a:cubicBezTo>
                  <a:lnTo>
                    <a:pt x="731" y="100"/>
                  </a:lnTo>
                  <a:cubicBezTo>
                    <a:pt x="700" y="79"/>
                    <a:pt x="665" y="62"/>
                    <a:pt x="624" y="49"/>
                  </a:cubicBezTo>
                  <a:cubicBezTo>
                    <a:pt x="614" y="46"/>
                    <a:pt x="605" y="41"/>
                    <a:pt x="592" y="38"/>
                  </a:cubicBezTo>
                  <a:cubicBezTo>
                    <a:pt x="557" y="27"/>
                    <a:pt x="522" y="19"/>
                    <a:pt x="488" y="11"/>
                  </a:cubicBezTo>
                  <a:cubicBezTo>
                    <a:pt x="481" y="11"/>
                    <a:pt x="478" y="8"/>
                    <a:pt x="472" y="8"/>
                  </a:cubicBezTo>
                  <a:cubicBezTo>
                    <a:pt x="469" y="8"/>
                    <a:pt x="469" y="8"/>
                    <a:pt x="465" y="8"/>
                  </a:cubicBezTo>
                  <a:cubicBezTo>
                    <a:pt x="453" y="5"/>
                    <a:pt x="437" y="5"/>
                    <a:pt x="424" y="5"/>
                  </a:cubicBezTo>
                  <a:cubicBezTo>
                    <a:pt x="408" y="3"/>
                    <a:pt x="393" y="3"/>
                    <a:pt x="374" y="0"/>
                  </a:cubicBezTo>
                  <a:cubicBezTo>
                    <a:pt x="367" y="0"/>
                    <a:pt x="364" y="0"/>
                    <a:pt x="358" y="0"/>
                  </a:cubicBezTo>
                  <a:lnTo>
                    <a:pt x="0" y="0"/>
                  </a:lnTo>
                  <a:lnTo>
                    <a:pt x="0" y="7678"/>
                  </a:lnTo>
                  <a:lnTo>
                    <a:pt x="358" y="7678"/>
                  </a:lnTo>
                  <a:cubicBezTo>
                    <a:pt x="380" y="7678"/>
                    <a:pt x="402" y="7680"/>
                    <a:pt x="424" y="7683"/>
                  </a:cubicBezTo>
                  <a:cubicBezTo>
                    <a:pt x="437" y="7683"/>
                    <a:pt x="453" y="7686"/>
                    <a:pt x="465" y="7686"/>
                  </a:cubicBezTo>
                  <a:cubicBezTo>
                    <a:pt x="472" y="7686"/>
                    <a:pt x="478" y="7688"/>
                    <a:pt x="488" y="7691"/>
                  </a:cubicBezTo>
                  <a:cubicBezTo>
                    <a:pt x="525" y="7697"/>
                    <a:pt x="560" y="7707"/>
                    <a:pt x="592" y="7718"/>
                  </a:cubicBezTo>
                  <a:cubicBezTo>
                    <a:pt x="601" y="7721"/>
                    <a:pt x="614" y="7726"/>
                    <a:pt x="624" y="7729"/>
                  </a:cubicBezTo>
                  <a:cubicBezTo>
                    <a:pt x="662" y="7745"/>
                    <a:pt x="700" y="7761"/>
                    <a:pt x="731" y="7780"/>
                  </a:cubicBezTo>
                  <a:lnTo>
                    <a:pt x="21448" y="21356"/>
                  </a:lnTo>
                  <a:cubicBezTo>
                    <a:pt x="21508" y="21397"/>
                    <a:pt x="21549" y="21446"/>
                    <a:pt x="21575" y="21497"/>
                  </a:cubicBezTo>
                  <a:cubicBezTo>
                    <a:pt x="21590" y="21530"/>
                    <a:pt x="21600" y="21565"/>
                    <a:pt x="21600" y="21600"/>
                  </a:cubicBezTo>
                  <a:lnTo>
                    <a:pt x="21600" y="13922"/>
                  </a:lnTo>
                  <a:cubicBezTo>
                    <a:pt x="21600" y="13887"/>
                    <a:pt x="21590" y="13852"/>
                    <a:pt x="21575" y="13817"/>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5" name="Shape">
              <a:extLst>
                <a:ext uri="{FF2B5EF4-FFF2-40B4-BE49-F238E27FC236}">
                  <a16:creationId xmlns:a16="http://schemas.microsoft.com/office/drawing/2014/main" id="{8E1A8DA3-C299-4250-ACFA-8677609300ED}"/>
                </a:ext>
              </a:extLst>
            </p:cNvPr>
            <p:cNvSpPr/>
            <p:nvPr/>
          </p:nvSpPr>
          <p:spPr>
            <a:xfrm>
              <a:off x="3536632" y="3889056"/>
              <a:ext cx="88520" cy="697232"/>
            </a:xfrm>
            <a:custGeom>
              <a:avLst/>
              <a:gdLst/>
              <a:ahLst/>
              <a:cxnLst>
                <a:cxn ang="0">
                  <a:pos x="wd2" y="hd2"/>
                </a:cxn>
                <a:cxn ang="5400000">
                  <a:pos x="wd2" y="hd2"/>
                </a:cxn>
                <a:cxn ang="10800000">
                  <a:pos x="wd2" y="hd2"/>
                </a:cxn>
                <a:cxn ang="16200000">
                  <a:pos x="wd2" y="hd2"/>
                </a:cxn>
              </a:cxnLst>
              <a:rect l="0" t="0" r="r" b="b"/>
              <a:pathLst>
                <a:path w="21600" h="21600" extrusionOk="0">
                  <a:moveTo>
                    <a:pt x="1394" y="2711"/>
                  </a:moveTo>
                  <a:cubicBezTo>
                    <a:pt x="465" y="1814"/>
                    <a:pt x="0" y="909"/>
                    <a:pt x="0" y="0"/>
                  </a:cubicBezTo>
                  <a:lnTo>
                    <a:pt x="0" y="0"/>
                  </a:lnTo>
                  <a:lnTo>
                    <a:pt x="0" y="11154"/>
                  </a:lnTo>
                  <a:cubicBezTo>
                    <a:pt x="0" y="14801"/>
                    <a:pt x="7438" y="18338"/>
                    <a:pt x="21600" y="21600"/>
                  </a:cubicBezTo>
                  <a:lnTo>
                    <a:pt x="21600" y="10446"/>
                  </a:lnTo>
                  <a:cubicBezTo>
                    <a:pt x="11001" y="7995"/>
                    <a:pt x="4153" y="5394"/>
                    <a:pt x="1394" y="2711"/>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6" name="Shape">
              <a:extLst>
                <a:ext uri="{FF2B5EF4-FFF2-40B4-BE49-F238E27FC236}">
                  <a16:creationId xmlns:a16="http://schemas.microsoft.com/office/drawing/2014/main" id="{7AC4880F-6820-4917-9D41-609A9BDAAEB0}"/>
                </a:ext>
              </a:extLst>
            </p:cNvPr>
            <p:cNvSpPr/>
            <p:nvPr/>
          </p:nvSpPr>
          <p:spPr>
            <a:xfrm>
              <a:off x="8541010" y="3889056"/>
              <a:ext cx="97300" cy="712341"/>
            </a:xfrm>
            <a:custGeom>
              <a:avLst/>
              <a:gdLst/>
              <a:ahLst/>
              <a:cxnLst>
                <a:cxn ang="0">
                  <a:pos x="wd2" y="hd2"/>
                </a:cxn>
                <a:cxn ang="5400000">
                  <a:pos x="wd2" y="hd2"/>
                </a:cxn>
                <a:cxn ang="10800000">
                  <a:pos x="wd2" y="hd2"/>
                </a:cxn>
                <a:cxn ang="16200000">
                  <a:pos x="wd2" y="hd2"/>
                </a:cxn>
              </a:cxnLst>
              <a:rect l="0" t="0" r="r" b="b"/>
              <a:pathLst>
                <a:path w="21574" h="21600" extrusionOk="0">
                  <a:moveTo>
                    <a:pt x="21515" y="662"/>
                  </a:moveTo>
                  <a:cubicBezTo>
                    <a:pt x="21487" y="743"/>
                    <a:pt x="21459" y="824"/>
                    <a:pt x="21431" y="901"/>
                  </a:cubicBezTo>
                  <a:cubicBezTo>
                    <a:pt x="21374" y="1044"/>
                    <a:pt x="21346" y="1186"/>
                    <a:pt x="21262" y="1332"/>
                  </a:cubicBezTo>
                  <a:cubicBezTo>
                    <a:pt x="21205" y="1421"/>
                    <a:pt x="21149" y="1513"/>
                    <a:pt x="21121" y="1602"/>
                  </a:cubicBezTo>
                  <a:cubicBezTo>
                    <a:pt x="21036" y="1733"/>
                    <a:pt x="20980" y="1868"/>
                    <a:pt x="20867" y="1999"/>
                  </a:cubicBezTo>
                  <a:cubicBezTo>
                    <a:pt x="20811" y="2091"/>
                    <a:pt x="20727" y="2187"/>
                    <a:pt x="20642" y="2280"/>
                  </a:cubicBezTo>
                  <a:cubicBezTo>
                    <a:pt x="20530" y="2407"/>
                    <a:pt x="20417" y="2534"/>
                    <a:pt x="20304" y="2661"/>
                  </a:cubicBezTo>
                  <a:cubicBezTo>
                    <a:pt x="20220" y="2757"/>
                    <a:pt x="20107" y="2854"/>
                    <a:pt x="20023" y="2946"/>
                  </a:cubicBezTo>
                  <a:cubicBezTo>
                    <a:pt x="19882" y="3073"/>
                    <a:pt x="19741" y="3196"/>
                    <a:pt x="19600" y="3323"/>
                  </a:cubicBezTo>
                  <a:cubicBezTo>
                    <a:pt x="19488" y="3420"/>
                    <a:pt x="19375" y="3512"/>
                    <a:pt x="19234" y="3608"/>
                  </a:cubicBezTo>
                  <a:cubicBezTo>
                    <a:pt x="19065" y="3735"/>
                    <a:pt x="18896" y="3859"/>
                    <a:pt x="18727" y="3982"/>
                  </a:cubicBezTo>
                  <a:cubicBezTo>
                    <a:pt x="18586" y="4074"/>
                    <a:pt x="18446" y="4171"/>
                    <a:pt x="18305" y="4263"/>
                  </a:cubicBezTo>
                  <a:cubicBezTo>
                    <a:pt x="18108" y="4390"/>
                    <a:pt x="17911" y="4513"/>
                    <a:pt x="17685" y="4640"/>
                  </a:cubicBezTo>
                  <a:cubicBezTo>
                    <a:pt x="17544" y="4733"/>
                    <a:pt x="17376" y="4821"/>
                    <a:pt x="17207" y="4914"/>
                  </a:cubicBezTo>
                  <a:cubicBezTo>
                    <a:pt x="16981" y="5041"/>
                    <a:pt x="16728" y="5172"/>
                    <a:pt x="16474" y="5299"/>
                  </a:cubicBezTo>
                  <a:cubicBezTo>
                    <a:pt x="16305" y="5387"/>
                    <a:pt x="16136" y="5472"/>
                    <a:pt x="15967" y="5561"/>
                  </a:cubicBezTo>
                  <a:cubicBezTo>
                    <a:pt x="15714" y="5680"/>
                    <a:pt x="15460" y="5800"/>
                    <a:pt x="15207" y="5919"/>
                  </a:cubicBezTo>
                  <a:cubicBezTo>
                    <a:pt x="14982" y="6019"/>
                    <a:pt x="14756" y="6123"/>
                    <a:pt x="14531" y="6223"/>
                  </a:cubicBezTo>
                  <a:cubicBezTo>
                    <a:pt x="14250" y="6342"/>
                    <a:pt x="13968" y="6458"/>
                    <a:pt x="13658" y="6577"/>
                  </a:cubicBezTo>
                  <a:cubicBezTo>
                    <a:pt x="13405" y="6678"/>
                    <a:pt x="13179" y="6778"/>
                    <a:pt x="12926" y="6878"/>
                  </a:cubicBezTo>
                  <a:cubicBezTo>
                    <a:pt x="12616" y="6997"/>
                    <a:pt x="12306" y="7113"/>
                    <a:pt x="11968" y="7232"/>
                  </a:cubicBezTo>
                  <a:cubicBezTo>
                    <a:pt x="11687" y="7332"/>
                    <a:pt x="11434" y="7428"/>
                    <a:pt x="11152" y="7529"/>
                  </a:cubicBezTo>
                  <a:cubicBezTo>
                    <a:pt x="10814" y="7648"/>
                    <a:pt x="10448" y="7767"/>
                    <a:pt x="10110" y="7883"/>
                  </a:cubicBezTo>
                  <a:cubicBezTo>
                    <a:pt x="9828" y="7979"/>
                    <a:pt x="9547" y="8075"/>
                    <a:pt x="9237" y="8172"/>
                  </a:cubicBezTo>
                  <a:cubicBezTo>
                    <a:pt x="8871" y="8295"/>
                    <a:pt x="8448" y="8414"/>
                    <a:pt x="8054" y="8538"/>
                  </a:cubicBezTo>
                  <a:cubicBezTo>
                    <a:pt x="7744" y="8630"/>
                    <a:pt x="7463" y="8719"/>
                    <a:pt x="7153" y="8811"/>
                  </a:cubicBezTo>
                  <a:cubicBezTo>
                    <a:pt x="6730" y="8938"/>
                    <a:pt x="6280" y="9061"/>
                    <a:pt x="5829" y="9188"/>
                  </a:cubicBezTo>
                  <a:cubicBezTo>
                    <a:pt x="5520" y="9273"/>
                    <a:pt x="5238" y="9358"/>
                    <a:pt x="4928" y="9443"/>
                  </a:cubicBezTo>
                  <a:cubicBezTo>
                    <a:pt x="4421" y="9581"/>
                    <a:pt x="3886" y="9720"/>
                    <a:pt x="3351" y="9855"/>
                  </a:cubicBezTo>
                  <a:cubicBezTo>
                    <a:pt x="3070" y="9924"/>
                    <a:pt x="2816" y="9997"/>
                    <a:pt x="2534" y="10066"/>
                  </a:cubicBezTo>
                  <a:cubicBezTo>
                    <a:pt x="1746" y="10267"/>
                    <a:pt x="930" y="10467"/>
                    <a:pt x="85" y="10663"/>
                  </a:cubicBezTo>
                  <a:cubicBezTo>
                    <a:pt x="56" y="10671"/>
                    <a:pt x="28" y="10679"/>
                    <a:pt x="0" y="10683"/>
                  </a:cubicBezTo>
                  <a:lnTo>
                    <a:pt x="0" y="10683"/>
                  </a:lnTo>
                  <a:lnTo>
                    <a:pt x="0" y="21600"/>
                  </a:lnTo>
                  <a:cubicBezTo>
                    <a:pt x="873" y="21396"/>
                    <a:pt x="1718" y="21188"/>
                    <a:pt x="2534" y="20980"/>
                  </a:cubicBezTo>
                  <a:cubicBezTo>
                    <a:pt x="2816" y="20911"/>
                    <a:pt x="3069" y="20841"/>
                    <a:pt x="3323" y="20772"/>
                  </a:cubicBezTo>
                  <a:cubicBezTo>
                    <a:pt x="3858" y="20633"/>
                    <a:pt x="4393" y="20495"/>
                    <a:pt x="4928" y="20356"/>
                  </a:cubicBezTo>
                  <a:cubicBezTo>
                    <a:pt x="5238" y="20271"/>
                    <a:pt x="5519" y="20187"/>
                    <a:pt x="5829" y="20102"/>
                  </a:cubicBezTo>
                  <a:cubicBezTo>
                    <a:pt x="6280" y="19975"/>
                    <a:pt x="6730" y="19852"/>
                    <a:pt x="7152" y="19725"/>
                  </a:cubicBezTo>
                  <a:cubicBezTo>
                    <a:pt x="7462" y="19632"/>
                    <a:pt x="7744" y="19544"/>
                    <a:pt x="8053" y="19451"/>
                  </a:cubicBezTo>
                  <a:cubicBezTo>
                    <a:pt x="8448" y="19328"/>
                    <a:pt x="8842" y="19209"/>
                    <a:pt x="9236" y="19085"/>
                  </a:cubicBezTo>
                  <a:cubicBezTo>
                    <a:pt x="9546" y="18989"/>
                    <a:pt x="9799" y="18893"/>
                    <a:pt x="10081" y="18800"/>
                  </a:cubicBezTo>
                  <a:cubicBezTo>
                    <a:pt x="10447" y="18681"/>
                    <a:pt x="10813" y="18562"/>
                    <a:pt x="11151" y="18442"/>
                  </a:cubicBezTo>
                  <a:cubicBezTo>
                    <a:pt x="11433" y="18346"/>
                    <a:pt x="11686" y="18246"/>
                    <a:pt x="11940" y="18150"/>
                  </a:cubicBezTo>
                  <a:cubicBezTo>
                    <a:pt x="12250" y="18030"/>
                    <a:pt x="12588" y="17915"/>
                    <a:pt x="12897" y="17795"/>
                  </a:cubicBezTo>
                  <a:cubicBezTo>
                    <a:pt x="13151" y="17695"/>
                    <a:pt x="13404" y="17595"/>
                    <a:pt x="13629" y="17495"/>
                  </a:cubicBezTo>
                  <a:cubicBezTo>
                    <a:pt x="13911" y="17375"/>
                    <a:pt x="14221" y="17260"/>
                    <a:pt x="14503" y="17141"/>
                  </a:cubicBezTo>
                  <a:cubicBezTo>
                    <a:pt x="14728" y="17040"/>
                    <a:pt x="14953" y="16936"/>
                    <a:pt x="15178" y="16836"/>
                  </a:cubicBezTo>
                  <a:cubicBezTo>
                    <a:pt x="15375" y="16740"/>
                    <a:pt x="15601" y="16648"/>
                    <a:pt x="15798" y="16551"/>
                  </a:cubicBezTo>
                  <a:cubicBezTo>
                    <a:pt x="15854" y="16528"/>
                    <a:pt x="15882" y="16505"/>
                    <a:pt x="15939" y="16478"/>
                  </a:cubicBezTo>
                  <a:cubicBezTo>
                    <a:pt x="16108" y="16390"/>
                    <a:pt x="16277" y="16305"/>
                    <a:pt x="16446" y="16216"/>
                  </a:cubicBezTo>
                  <a:cubicBezTo>
                    <a:pt x="16699" y="16089"/>
                    <a:pt x="16953" y="15958"/>
                    <a:pt x="17178" y="15831"/>
                  </a:cubicBezTo>
                  <a:cubicBezTo>
                    <a:pt x="17347" y="15739"/>
                    <a:pt x="17488" y="15650"/>
                    <a:pt x="17657" y="15558"/>
                  </a:cubicBezTo>
                  <a:cubicBezTo>
                    <a:pt x="17882" y="15431"/>
                    <a:pt x="18079" y="15308"/>
                    <a:pt x="18276" y="15180"/>
                  </a:cubicBezTo>
                  <a:cubicBezTo>
                    <a:pt x="18417" y="15088"/>
                    <a:pt x="18558" y="14992"/>
                    <a:pt x="18699" y="14899"/>
                  </a:cubicBezTo>
                  <a:cubicBezTo>
                    <a:pt x="18868" y="14776"/>
                    <a:pt x="19065" y="14649"/>
                    <a:pt x="19206" y="14522"/>
                  </a:cubicBezTo>
                  <a:cubicBezTo>
                    <a:pt x="19319" y="14426"/>
                    <a:pt x="19459" y="14333"/>
                    <a:pt x="19572" y="14237"/>
                  </a:cubicBezTo>
                  <a:cubicBezTo>
                    <a:pt x="19713" y="14110"/>
                    <a:pt x="19853" y="13987"/>
                    <a:pt x="19994" y="13860"/>
                  </a:cubicBezTo>
                  <a:cubicBezTo>
                    <a:pt x="20107" y="13763"/>
                    <a:pt x="20191" y="13671"/>
                    <a:pt x="20276" y="13575"/>
                  </a:cubicBezTo>
                  <a:cubicBezTo>
                    <a:pt x="20389" y="13448"/>
                    <a:pt x="20501" y="13320"/>
                    <a:pt x="20614" y="13193"/>
                  </a:cubicBezTo>
                  <a:cubicBezTo>
                    <a:pt x="20698" y="13101"/>
                    <a:pt x="20783" y="13005"/>
                    <a:pt x="20839" y="12912"/>
                  </a:cubicBezTo>
                  <a:cubicBezTo>
                    <a:pt x="20923" y="12781"/>
                    <a:pt x="21008" y="12647"/>
                    <a:pt x="21092" y="12516"/>
                  </a:cubicBezTo>
                  <a:cubicBezTo>
                    <a:pt x="21149" y="12427"/>
                    <a:pt x="21205" y="12335"/>
                    <a:pt x="21233" y="12246"/>
                  </a:cubicBezTo>
                  <a:cubicBezTo>
                    <a:pt x="21290" y="12104"/>
                    <a:pt x="21346" y="11961"/>
                    <a:pt x="21402" y="11819"/>
                  </a:cubicBezTo>
                  <a:cubicBezTo>
                    <a:pt x="21431" y="11738"/>
                    <a:pt x="21459" y="11657"/>
                    <a:pt x="21487" y="11580"/>
                  </a:cubicBezTo>
                  <a:cubicBezTo>
                    <a:pt x="21487" y="11568"/>
                    <a:pt x="21487" y="11553"/>
                    <a:pt x="21487" y="11541"/>
                  </a:cubicBezTo>
                  <a:cubicBezTo>
                    <a:pt x="21543" y="11333"/>
                    <a:pt x="21543" y="11125"/>
                    <a:pt x="21543" y="10917"/>
                  </a:cubicBezTo>
                  <a:lnTo>
                    <a:pt x="21543" y="0"/>
                  </a:lnTo>
                  <a:cubicBezTo>
                    <a:pt x="21600" y="219"/>
                    <a:pt x="21572" y="439"/>
                    <a:pt x="21515" y="662"/>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7" name="Shape">
              <a:extLst>
                <a:ext uri="{FF2B5EF4-FFF2-40B4-BE49-F238E27FC236}">
                  <a16:creationId xmlns:a16="http://schemas.microsoft.com/office/drawing/2014/main" id="{9E34E24A-F261-4171-ACBB-4FDE01CA496C}"/>
                </a:ext>
              </a:extLst>
            </p:cNvPr>
            <p:cNvSpPr/>
            <p:nvPr/>
          </p:nvSpPr>
          <p:spPr>
            <a:xfrm>
              <a:off x="3624073" y="4224672"/>
              <a:ext cx="1399909" cy="1446149"/>
            </a:xfrm>
            <a:custGeom>
              <a:avLst/>
              <a:gdLst/>
              <a:ahLst/>
              <a:cxnLst>
                <a:cxn ang="0">
                  <a:pos x="wd2" y="hd2"/>
                </a:cxn>
                <a:cxn ang="5400000">
                  <a:pos x="wd2" y="hd2"/>
                </a:cxn>
                <a:cxn ang="10800000">
                  <a:pos x="wd2" y="hd2"/>
                </a:cxn>
                <a:cxn ang="16200000">
                  <a:pos x="wd2" y="hd2"/>
                </a:cxn>
              </a:cxnLst>
              <a:rect l="0" t="0" r="r" b="b"/>
              <a:pathLst>
                <a:path w="21600" h="21600" extrusionOk="0">
                  <a:moveTo>
                    <a:pt x="16582" y="13622"/>
                  </a:moveTo>
                  <a:lnTo>
                    <a:pt x="3748" y="4112"/>
                  </a:lnTo>
                  <a:cubicBezTo>
                    <a:pt x="2128" y="2912"/>
                    <a:pt x="865" y="1518"/>
                    <a:pt x="0" y="0"/>
                  </a:cubicBezTo>
                  <a:lnTo>
                    <a:pt x="0" y="5378"/>
                  </a:lnTo>
                  <a:cubicBezTo>
                    <a:pt x="865" y="6895"/>
                    <a:pt x="2128" y="8289"/>
                    <a:pt x="3748" y="9490"/>
                  </a:cubicBezTo>
                  <a:lnTo>
                    <a:pt x="16582" y="18999"/>
                  </a:lnTo>
                  <a:cubicBezTo>
                    <a:pt x="18060" y="20094"/>
                    <a:pt x="19756" y="20968"/>
                    <a:pt x="21600" y="21600"/>
                  </a:cubicBezTo>
                  <a:lnTo>
                    <a:pt x="21600" y="16222"/>
                  </a:lnTo>
                  <a:cubicBezTo>
                    <a:pt x="19758" y="15591"/>
                    <a:pt x="18061" y="14716"/>
                    <a:pt x="16582" y="13622"/>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8" name="Shape">
              <a:extLst>
                <a:ext uri="{FF2B5EF4-FFF2-40B4-BE49-F238E27FC236}">
                  <a16:creationId xmlns:a16="http://schemas.microsoft.com/office/drawing/2014/main" id="{A4F8EEAB-FB61-4B3E-A644-3DFD56958E79}"/>
                </a:ext>
              </a:extLst>
            </p:cNvPr>
            <p:cNvSpPr/>
            <p:nvPr/>
          </p:nvSpPr>
          <p:spPr>
            <a:xfrm>
              <a:off x="5026283" y="5309053"/>
              <a:ext cx="2101978" cy="440054"/>
            </a:xfrm>
            <a:custGeom>
              <a:avLst/>
              <a:gdLst/>
              <a:ahLst/>
              <a:cxnLst>
                <a:cxn ang="0">
                  <a:pos x="wd2" y="hd2"/>
                </a:cxn>
                <a:cxn ang="5400000">
                  <a:pos x="wd2" y="hd2"/>
                </a:cxn>
                <a:cxn ang="10800000">
                  <a:pos x="wd2" y="hd2"/>
                </a:cxn>
                <a:cxn ang="16200000">
                  <a:pos x="wd2" y="hd2"/>
                </a:cxn>
              </a:cxnLst>
              <a:rect l="0" t="0" r="r" b="b"/>
              <a:pathLst>
                <a:path w="21600" h="21600" extrusionOk="0">
                  <a:moveTo>
                    <a:pt x="21039" y="18919"/>
                  </a:moveTo>
                  <a:cubicBezTo>
                    <a:pt x="21228" y="18658"/>
                    <a:pt x="21415" y="18383"/>
                    <a:pt x="21600" y="18090"/>
                  </a:cubicBezTo>
                  <a:lnTo>
                    <a:pt x="21600" y="417"/>
                  </a:lnTo>
                  <a:cubicBezTo>
                    <a:pt x="21415" y="710"/>
                    <a:pt x="21228" y="991"/>
                    <a:pt x="21039" y="1247"/>
                  </a:cubicBezTo>
                  <a:cubicBezTo>
                    <a:pt x="20976" y="1334"/>
                    <a:pt x="20912" y="1409"/>
                    <a:pt x="20848" y="1490"/>
                  </a:cubicBezTo>
                  <a:cubicBezTo>
                    <a:pt x="20722" y="1652"/>
                    <a:pt x="20595" y="1820"/>
                    <a:pt x="20466" y="1970"/>
                  </a:cubicBezTo>
                  <a:cubicBezTo>
                    <a:pt x="20294" y="2169"/>
                    <a:pt x="20121" y="2350"/>
                    <a:pt x="19946" y="2518"/>
                  </a:cubicBezTo>
                  <a:cubicBezTo>
                    <a:pt x="19903" y="2562"/>
                    <a:pt x="19860" y="2593"/>
                    <a:pt x="19819" y="2630"/>
                  </a:cubicBezTo>
                  <a:cubicBezTo>
                    <a:pt x="19684" y="2755"/>
                    <a:pt x="19550" y="2874"/>
                    <a:pt x="19414" y="2980"/>
                  </a:cubicBezTo>
                  <a:cubicBezTo>
                    <a:pt x="19351" y="3029"/>
                    <a:pt x="19289" y="3073"/>
                    <a:pt x="19226" y="3117"/>
                  </a:cubicBezTo>
                  <a:cubicBezTo>
                    <a:pt x="19106" y="3204"/>
                    <a:pt x="18986" y="3285"/>
                    <a:pt x="18866" y="3354"/>
                  </a:cubicBezTo>
                  <a:cubicBezTo>
                    <a:pt x="18801" y="3391"/>
                    <a:pt x="18735" y="3428"/>
                    <a:pt x="18670" y="3466"/>
                  </a:cubicBezTo>
                  <a:cubicBezTo>
                    <a:pt x="18508" y="3553"/>
                    <a:pt x="18345" y="3634"/>
                    <a:pt x="18182" y="3697"/>
                  </a:cubicBezTo>
                  <a:cubicBezTo>
                    <a:pt x="18174" y="3697"/>
                    <a:pt x="18168" y="3703"/>
                    <a:pt x="18160" y="3709"/>
                  </a:cubicBezTo>
                  <a:cubicBezTo>
                    <a:pt x="17984" y="3778"/>
                    <a:pt x="17806" y="3821"/>
                    <a:pt x="17627" y="3859"/>
                  </a:cubicBezTo>
                  <a:cubicBezTo>
                    <a:pt x="17583" y="3865"/>
                    <a:pt x="17539" y="3877"/>
                    <a:pt x="17496" y="3884"/>
                  </a:cubicBezTo>
                  <a:cubicBezTo>
                    <a:pt x="17317" y="3915"/>
                    <a:pt x="17137" y="3933"/>
                    <a:pt x="16957" y="3933"/>
                  </a:cubicBezTo>
                  <a:lnTo>
                    <a:pt x="4878" y="3933"/>
                  </a:lnTo>
                  <a:cubicBezTo>
                    <a:pt x="4757" y="3933"/>
                    <a:pt x="4637" y="3927"/>
                    <a:pt x="4517" y="3908"/>
                  </a:cubicBezTo>
                  <a:cubicBezTo>
                    <a:pt x="4491" y="3908"/>
                    <a:pt x="4465" y="3902"/>
                    <a:pt x="4440" y="3896"/>
                  </a:cubicBezTo>
                  <a:cubicBezTo>
                    <a:pt x="4265" y="3871"/>
                    <a:pt x="4091" y="3840"/>
                    <a:pt x="3918" y="3784"/>
                  </a:cubicBezTo>
                  <a:cubicBezTo>
                    <a:pt x="3915" y="3784"/>
                    <a:pt x="3911" y="3784"/>
                    <a:pt x="3909" y="3777"/>
                  </a:cubicBezTo>
                  <a:cubicBezTo>
                    <a:pt x="3736" y="3728"/>
                    <a:pt x="3564" y="3659"/>
                    <a:pt x="3393" y="3578"/>
                  </a:cubicBezTo>
                  <a:cubicBezTo>
                    <a:pt x="3372" y="3566"/>
                    <a:pt x="3351" y="3559"/>
                    <a:pt x="3332" y="3553"/>
                  </a:cubicBezTo>
                  <a:cubicBezTo>
                    <a:pt x="3167" y="3472"/>
                    <a:pt x="3004" y="3379"/>
                    <a:pt x="2841" y="3273"/>
                  </a:cubicBezTo>
                  <a:cubicBezTo>
                    <a:pt x="2814" y="3254"/>
                    <a:pt x="2785" y="3235"/>
                    <a:pt x="2758" y="3217"/>
                  </a:cubicBezTo>
                  <a:cubicBezTo>
                    <a:pt x="2597" y="3111"/>
                    <a:pt x="2439" y="2992"/>
                    <a:pt x="2281" y="2855"/>
                  </a:cubicBezTo>
                  <a:cubicBezTo>
                    <a:pt x="2255" y="2830"/>
                    <a:pt x="2229" y="2811"/>
                    <a:pt x="2203" y="2786"/>
                  </a:cubicBezTo>
                  <a:cubicBezTo>
                    <a:pt x="2032" y="2637"/>
                    <a:pt x="1864" y="2481"/>
                    <a:pt x="1695" y="2306"/>
                  </a:cubicBezTo>
                  <a:cubicBezTo>
                    <a:pt x="1673" y="2281"/>
                    <a:pt x="1650" y="2257"/>
                    <a:pt x="1627" y="2232"/>
                  </a:cubicBezTo>
                  <a:cubicBezTo>
                    <a:pt x="1456" y="2051"/>
                    <a:pt x="1287" y="1858"/>
                    <a:pt x="1120" y="1646"/>
                  </a:cubicBezTo>
                  <a:cubicBezTo>
                    <a:pt x="1101" y="1621"/>
                    <a:pt x="1085" y="1602"/>
                    <a:pt x="1066" y="1577"/>
                  </a:cubicBezTo>
                  <a:cubicBezTo>
                    <a:pt x="894" y="1359"/>
                    <a:pt x="723" y="1128"/>
                    <a:pt x="553" y="879"/>
                  </a:cubicBezTo>
                  <a:cubicBezTo>
                    <a:pt x="543" y="860"/>
                    <a:pt x="532" y="848"/>
                    <a:pt x="522" y="829"/>
                  </a:cubicBezTo>
                  <a:cubicBezTo>
                    <a:pt x="346" y="567"/>
                    <a:pt x="172" y="293"/>
                    <a:pt x="0" y="0"/>
                  </a:cubicBezTo>
                  <a:lnTo>
                    <a:pt x="0" y="17673"/>
                  </a:lnTo>
                  <a:cubicBezTo>
                    <a:pt x="172" y="17966"/>
                    <a:pt x="347" y="18240"/>
                    <a:pt x="522" y="18502"/>
                  </a:cubicBezTo>
                  <a:cubicBezTo>
                    <a:pt x="532" y="18521"/>
                    <a:pt x="543" y="18533"/>
                    <a:pt x="553" y="18552"/>
                  </a:cubicBezTo>
                  <a:cubicBezTo>
                    <a:pt x="723" y="18801"/>
                    <a:pt x="893" y="19032"/>
                    <a:pt x="1065" y="19250"/>
                  </a:cubicBezTo>
                  <a:cubicBezTo>
                    <a:pt x="1083" y="19275"/>
                    <a:pt x="1100" y="19294"/>
                    <a:pt x="1118" y="19318"/>
                  </a:cubicBezTo>
                  <a:cubicBezTo>
                    <a:pt x="1285" y="19530"/>
                    <a:pt x="1455" y="19724"/>
                    <a:pt x="1626" y="19904"/>
                  </a:cubicBezTo>
                  <a:cubicBezTo>
                    <a:pt x="1648" y="19929"/>
                    <a:pt x="1672" y="19954"/>
                    <a:pt x="1694" y="19979"/>
                  </a:cubicBezTo>
                  <a:cubicBezTo>
                    <a:pt x="1862" y="20154"/>
                    <a:pt x="2031" y="20310"/>
                    <a:pt x="2202" y="20459"/>
                  </a:cubicBezTo>
                  <a:cubicBezTo>
                    <a:pt x="2216" y="20472"/>
                    <a:pt x="2230" y="20490"/>
                    <a:pt x="2245" y="20503"/>
                  </a:cubicBezTo>
                  <a:cubicBezTo>
                    <a:pt x="2256" y="20515"/>
                    <a:pt x="2269" y="20522"/>
                    <a:pt x="2281" y="20528"/>
                  </a:cubicBezTo>
                  <a:cubicBezTo>
                    <a:pt x="2439" y="20659"/>
                    <a:pt x="2598" y="20777"/>
                    <a:pt x="2758" y="20883"/>
                  </a:cubicBezTo>
                  <a:cubicBezTo>
                    <a:pt x="2786" y="20902"/>
                    <a:pt x="2814" y="20921"/>
                    <a:pt x="2842" y="20939"/>
                  </a:cubicBezTo>
                  <a:cubicBezTo>
                    <a:pt x="3004" y="21045"/>
                    <a:pt x="3167" y="21139"/>
                    <a:pt x="3332" y="21220"/>
                  </a:cubicBezTo>
                  <a:cubicBezTo>
                    <a:pt x="3353" y="21232"/>
                    <a:pt x="3374" y="21238"/>
                    <a:pt x="3394" y="21245"/>
                  </a:cubicBezTo>
                  <a:cubicBezTo>
                    <a:pt x="3565" y="21326"/>
                    <a:pt x="3736" y="21394"/>
                    <a:pt x="3909" y="21444"/>
                  </a:cubicBezTo>
                  <a:cubicBezTo>
                    <a:pt x="3913" y="21444"/>
                    <a:pt x="3915" y="21444"/>
                    <a:pt x="3919" y="21450"/>
                  </a:cubicBezTo>
                  <a:cubicBezTo>
                    <a:pt x="4093" y="21500"/>
                    <a:pt x="4266" y="21538"/>
                    <a:pt x="4441" y="21563"/>
                  </a:cubicBezTo>
                  <a:cubicBezTo>
                    <a:pt x="4457" y="21563"/>
                    <a:pt x="4471" y="21569"/>
                    <a:pt x="4487" y="21575"/>
                  </a:cubicBezTo>
                  <a:cubicBezTo>
                    <a:pt x="4497" y="21575"/>
                    <a:pt x="4508" y="21575"/>
                    <a:pt x="4519" y="21575"/>
                  </a:cubicBezTo>
                  <a:cubicBezTo>
                    <a:pt x="4639" y="21588"/>
                    <a:pt x="4761" y="21600"/>
                    <a:pt x="4881" y="21600"/>
                  </a:cubicBezTo>
                  <a:lnTo>
                    <a:pt x="16959" y="21600"/>
                  </a:lnTo>
                  <a:cubicBezTo>
                    <a:pt x="17139" y="21600"/>
                    <a:pt x="17319" y="21581"/>
                    <a:pt x="17498" y="21550"/>
                  </a:cubicBezTo>
                  <a:cubicBezTo>
                    <a:pt x="17543" y="21544"/>
                    <a:pt x="17587" y="21538"/>
                    <a:pt x="17630" y="21525"/>
                  </a:cubicBezTo>
                  <a:cubicBezTo>
                    <a:pt x="17808" y="21488"/>
                    <a:pt x="17985" y="21444"/>
                    <a:pt x="18162" y="21376"/>
                  </a:cubicBezTo>
                  <a:cubicBezTo>
                    <a:pt x="18170" y="21376"/>
                    <a:pt x="18177" y="21369"/>
                    <a:pt x="18185" y="21363"/>
                  </a:cubicBezTo>
                  <a:cubicBezTo>
                    <a:pt x="18307" y="21320"/>
                    <a:pt x="18429" y="21263"/>
                    <a:pt x="18550" y="21201"/>
                  </a:cubicBezTo>
                  <a:cubicBezTo>
                    <a:pt x="18592" y="21182"/>
                    <a:pt x="18632" y="21151"/>
                    <a:pt x="18673" y="21132"/>
                  </a:cubicBezTo>
                  <a:cubicBezTo>
                    <a:pt x="18738" y="21095"/>
                    <a:pt x="18803" y="21058"/>
                    <a:pt x="18869" y="21020"/>
                  </a:cubicBezTo>
                  <a:cubicBezTo>
                    <a:pt x="18989" y="20945"/>
                    <a:pt x="19110" y="20864"/>
                    <a:pt x="19229" y="20783"/>
                  </a:cubicBezTo>
                  <a:cubicBezTo>
                    <a:pt x="19291" y="20740"/>
                    <a:pt x="19354" y="20696"/>
                    <a:pt x="19417" y="20646"/>
                  </a:cubicBezTo>
                  <a:cubicBezTo>
                    <a:pt x="19552" y="20540"/>
                    <a:pt x="19687" y="20422"/>
                    <a:pt x="19821" y="20297"/>
                  </a:cubicBezTo>
                  <a:cubicBezTo>
                    <a:pt x="19864" y="20260"/>
                    <a:pt x="19907" y="20222"/>
                    <a:pt x="19950" y="20179"/>
                  </a:cubicBezTo>
                  <a:cubicBezTo>
                    <a:pt x="20116" y="20017"/>
                    <a:pt x="20281" y="19848"/>
                    <a:pt x="20445" y="19661"/>
                  </a:cubicBezTo>
                  <a:cubicBezTo>
                    <a:pt x="20453" y="19649"/>
                    <a:pt x="20462" y="19643"/>
                    <a:pt x="20470" y="19630"/>
                  </a:cubicBezTo>
                  <a:cubicBezTo>
                    <a:pt x="20598" y="19480"/>
                    <a:pt x="20724" y="19318"/>
                    <a:pt x="20852" y="19150"/>
                  </a:cubicBezTo>
                  <a:cubicBezTo>
                    <a:pt x="20912" y="19075"/>
                    <a:pt x="20976" y="19007"/>
                    <a:pt x="21039" y="18919"/>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sp>
          <p:nvSpPr>
            <p:cNvPr id="139" name="Shape">
              <a:extLst>
                <a:ext uri="{FF2B5EF4-FFF2-40B4-BE49-F238E27FC236}">
                  <a16:creationId xmlns:a16="http://schemas.microsoft.com/office/drawing/2014/main" id="{5E9419FD-09F8-4D8B-A773-3BB30B0EC041}"/>
                </a:ext>
              </a:extLst>
            </p:cNvPr>
            <p:cNvSpPr/>
            <p:nvPr/>
          </p:nvSpPr>
          <p:spPr>
            <a:xfrm>
              <a:off x="7128261" y="4239829"/>
              <a:ext cx="1412749" cy="1438656"/>
            </a:xfrm>
            <a:custGeom>
              <a:avLst/>
              <a:gdLst/>
              <a:ahLst/>
              <a:cxnLst>
                <a:cxn ang="0">
                  <a:pos x="wd2" y="hd2"/>
                </a:cxn>
                <a:cxn ang="5400000">
                  <a:pos x="wd2" y="hd2"/>
                </a:cxn>
                <a:cxn ang="10800000">
                  <a:pos x="wd2" y="hd2"/>
                </a:cxn>
                <a:cxn ang="16200000">
                  <a:pos x="wd2" y="hd2"/>
                </a:cxn>
              </a:cxnLst>
              <a:rect l="0" t="0" r="r" b="b"/>
              <a:pathLst>
                <a:path w="21600" h="21600" extrusionOk="0">
                  <a:moveTo>
                    <a:pt x="21216" y="6010"/>
                  </a:moveTo>
                  <a:cubicBezTo>
                    <a:pt x="21245" y="5968"/>
                    <a:pt x="21274" y="5924"/>
                    <a:pt x="21301" y="5881"/>
                  </a:cubicBezTo>
                  <a:cubicBezTo>
                    <a:pt x="21404" y="5724"/>
                    <a:pt x="21505" y="5566"/>
                    <a:pt x="21600" y="5406"/>
                  </a:cubicBezTo>
                  <a:lnTo>
                    <a:pt x="21600" y="0"/>
                  </a:lnTo>
                  <a:cubicBezTo>
                    <a:pt x="21505" y="160"/>
                    <a:pt x="21404" y="318"/>
                    <a:pt x="21301" y="475"/>
                  </a:cubicBezTo>
                  <a:cubicBezTo>
                    <a:pt x="21272" y="519"/>
                    <a:pt x="21245" y="561"/>
                    <a:pt x="21216" y="603"/>
                  </a:cubicBezTo>
                  <a:cubicBezTo>
                    <a:pt x="21128" y="732"/>
                    <a:pt x="21037" y="860"/>
                    <a:pt x="20944" y="988"/>
                  </a:cubicBezTo>
                  <a:cubicBezTo>
                    <a:pt x="20922" y="1016"/>
                    <a:pt x="20901" y="1047"/>
                    <a:pt x="20880" y="1075"/>
                  </a:cubicBezTo>
                  <a:cubicBezTo>
                    <a:pt x="20769" y="1222"/>
                    <a:pt x="20654" y="1369"/>
                    <a:pt x="20536" y="1512"/>
                  </a:cubicBezTo>
                  <a:cubicBezTo>
                    <a:pt x="20452" y="1615"/>
                    <a:pt x="20363" y="1716"/>
                    <a:pt x="20276" y="1817"/>
                  </a:cubicBezTo>
                  <a:cubicBezTo>
                    <a:pt x="20216" y="1886"/>
                    <a:pt x="20157" y="1956"/>
                    <a:pt x="20093" y="2025"/>
                  </a:cubicBezTo>
                  <a:cubicBezTo>
                    <a:pt x="19994" y="2134"/>
                    <a:pt x="19891" y="2239"/>
                    <a:pt x="19788" y="2345"/>
                  </a:cubicBezTo>
                  <a:cubicBezTo>
                    <a:pt x="19730" y="2404"/>
                    <a:pt x="19676" y="2465"/>
                    <a:pt x="19618" y="2523"/>
                  </a:cubicBezTo>
                  <a:cubicBezTo>
                    <a:pt x="19482" y="2658"/>
                    <a:pt x="19342" y="2790"/>
                    <a:pt x="19198" y="2921"/>
                  </a:cubicBezTo>
                  <a:cubicBezTo>
                    <a:pt x="19167" y="2950"/>
                    <a:pt x="19140" y="2978"/>
                    <a:pt x="19109" y="3007"/>
                  </a:cubicBezTo>
                  <a:cubicBezTo>
                    <a:pt x="18934" y="3165"/>
                    <a:pt x="18753" y="3322"/>
                    <a:pt x="18567" y="3474"/>
                  </a:cubicBezTo>
                  <a:cubicBezTo>
                    <a:pt x="18390" y="3619"/>
                    <a:pt x="18210" y="3762"/>
                    <a:pt x="18023" y="3903"/>
                  </a:cubicBezTo>
                  <a:lnTo>
                    <a:pt x="5318" y="13462"/>
                  </a:lnTo>
                  <a:cubicBezTo>
                    <a:pt x="5142" y="13595"/>
                    <a:pt x="4961" y="13723"/>
                    <a:pt x="4779" y="13849"/>
                  </a:cubicBezTo>
                  <a:cubicBezTo>
                    <a:pt x="4722" y="13887"/>
                    <a:pt x="4666" y="13925"/>
                    <a:pt x="4610" y="13963"/>
                  </a:cubicBezTo>
                  <a:cubicBezTo>
                    <a:pt x="4478" y="14053"/>
                    <a:pt x="4346" y="14139"/>
                    <a:pt x="4210" y="14225"/>
                  </a:cubicBezTo>
                  <a:cubicBezTo>
                    <a:pt x="4148" y="14265"/>
                    <a:pt x="4085" y="14303"/>
                    <a:pt x="4021" y="14343"/>
                  </a:cubicBezTo>
                  <a:cubicBezTo>
                    <a:pt x="3874" y="14432"/>
                    <a:pt x="3726" y="14522"/>
                    <a:pt x="3575" y="14608"/>
                  </a:cubicBezTo>
                  <a:cubicBezTo>
                    <a:pt x="3528" y="14635"/>
                    <a:pt x="3483" y="14661"/>
                    <a:pt x="3437" y="14688"/>
                  </a:cubicBezTo>
                  <a:cubicBezTo>
                    <a:pt x="3241" y="14799"/>
                    <a:pt x="3043" y="14905"/>
                    <a:pt x="2841" y="15008"/>
                  </a:cubicBezTo>
                  <a:cubicBezTo>
                    <a:pt x="2794" y="15033"/>
                    <a:pt x="2746" y="15056"/>
                    <a:pt x="2697" y="15081"/>
                  </a:cubicBezTo>
                  <a:cubicBezTo>
                    <a:pt x="2540" y="15159"/>
                    <a:pt x="2383" y="15237"/>
                    <a:pt x="2223" y="15311"/>
                  </a:cubicBezTo>
                  <a:cubicBezTo>
                    <a:pt x="2155" y="15344"/>
                    <a:pt x="2085" y="15374"/>
                    <a:pt x="2017" y="15407"/>
                  </a:cubicBezTo>
                  <a:cubicBezTo>
                    <a:pt x="1868" y="15474"/>
                    <a:pt x="1718" y="15540"/>
                    <a:pt x="1567" y="15605"/>
                  </a:cubicBezTo>
                  <a:cubicBezTo>
                    <a:pt x="1503" y="15632"/>
                    <a:pt x="1437" y="15660"/>
                    <a:pt x="1373" y="15687"/>
                  </a:cubicBezTo>
                  <a:cubicBezTo>
                    <a:pt x="1221" y="15750"/>
                    <a:pt x="1066" y="15809"/>
                    <a:pt x="913" y="15868"/>
                  </a:cubicBezTo>
                  <a:cubicBezTo>
                    <a:pt x="839" y="15897"/>
                    <a:pt x="765" y="15927"/>
                    <a:pt x="689" y="15954"/>
                  </a:cubicBezTo>
                  <a:cubicBezTo>
                    <a:pt x="464" y="16038"/>
                    <a:pt x="235" y="16118"/>
                    <a:pt x="4" y="16192"/>
                  </a:cubicBezTo>
                  <a:cubicBezTo>
                    <a:pt x="2" y="16192"/>
                    <a:pt x="2" y="16192"/>
                    <a:pt x="0" y="16194"/>
                  </a:cubicBezTo>
                  <a:lnTo>
                    <a:pt x="0" y="16194"/>
                  </a:lnTo>
                  <a:lnTo>
                    <a:pt x="0" y="21600"/>
                  </a:lnTo>
                  <a:cubicBezTo>
                    <a:pt x="231" y="21524"/>
                    <a:pt x="462" y="21444"/>
                    <a:pt x="689" y="21360"/>
                  </a:cubicBezTo>
                  <a:cubicBezTo>
                    <a:pt x="763" y="21333"/>
                    <a:pt x="837" y="21303"/>
                    <a:pt x="911" y="21274"/>
                  </a:cubicBezTo>
                  <a:cubicBezTo>
                    <a:pt x="1033" y="21226"/>
                    <a:pt x="1157" y="21181"/>
                    <a:pt x="1280" y="21131"/>
                  </a:cubicBezTo>
                  <a:cubicBezTo>
                    <a:pt x="1311" y="21118"/>
                    <a:pt x="1340" y="21104"/>
                    <a:pt x="1371" y="21093"/>
                  </a:cubicBezTo>
                  <a:cubicBezTo>
                    <a:pt x="1437" y="21066"/>
                    <a:pt x="1501" y="21038"/>
                    <a:pt x="1567" y="21011"/>
                  </a:cubicBezTo>
                  <a:cubicBezTo>
                    <a:pt x="1718" y="20946"/>
                    <a:pt x="1868" y="20881"/>
                    <a:pt x="2016" y="20814"/>
                  </a:cubicBezTo>
                  <a:cubicBezTo>
                    <a:pt x="2084" y="20784"/>
                    <a:pt x="2153" y="20751"/>
                    <a:pt x="2221" y="20719"/>
                  </a:cubicBezTo>
                  <a:cubicBezTo>
                    <a:pt x="2381" y="20645"/>
                    <a:pt x="2538" y="20567"/>
                    <a:pt x="2695" y="20488"/>
                  </a:cubicBezTo>
                  <a:cubicBezTo>
                    <a:pt x="2744" y="20464"/>
                    <a:pt x="2792" y="20441"/>
                    <a:pt x="2839" y="20416"/>
                  </a:cubicBezTo>
                  <a:cubicBezTo>
                    <a:pt x="3039" y="20313"/>
                    <a:pt x="3239" y="20206"/>
                    <a:pt x="3433" y="20096"/>
                  </a:cubicBezTo>
                  <a:cubicBezTo>
                    <a:pt x="3480" y="20069"/>
                    <a:pt x="3524" y="20042"/>
                    <a:pt x="3571" y="20015"/>
                  </a:cubicBezTo>
                  <a:cubicBezTo>
                    <a:pt x="3720" y="19930"/>
                    <a:pt x="3870" y="19842"/>
                    <a:pt x="4016" y="19750"/>
                  </a:cubicBezTo>
                  <a:cubicBezTo>
                    <a:pt x="4080" y="19712"/>
                    <a:pt x="4142" y="19672"/>
                    <a:pt x="4204" y="19632"/>
                  </a:cubicBezTo>
                  <a:cubicBezTo>
                    <a:pt x="4338" y="19546"/>
                    <a:pt x="4472" y="19461"/>
                    <a:pt x="4604" y="19371"/>
                  </a:cubicBezTo>
                  <a:cubicBezTo>
                    <a:pt x="4660" y="19333"/>
                    <a:pt x="4717" y="19295"/>
                    <a:pt x="4773" y="19257"/>
                  </a:cubicBezTo>
                  <a:cubicBezTo>
                    <a:pt x="4955" y="19131"/>
                    <a:pt x="5136" y="19001"/>
                    <a:pt x="5313" y="18869"/>
                  </a:cubicBezTo>
                  <a:lnTo>
                    <a:pt x="18018" y="9311"/>
                  </a:lnTo>
                  <a:cubicBezTo>
                    <a:pt x="18200" y="9174"/>
                    <a:pt x="18379" y="9034"/>
                    <a:pt x="18552" y="8891"/>
                  </a:cubicBezTo>
                  <a:cubicBezTo>
                    <a:pt x="18555" y="8887"/>
                    <a:pt x="18559" y="8886"/>
                    <a:pt x="18563" y="8882"/>
                  </a:cubicBezTo>
                  <a:cubicBezTo>
                    <a:pt x="18750" y="8729"/>
                    <a:pt x="18930" y="8573"/>
                    <a:pt x="19105" y="8415"/>
                  </a:cubicBezTo>
                  <a:cubicBezTo>
                    <a:pt x="19136" y="8386"/>
                    <a:pt x="19163" y="8357"/>
                    <a:pt x="19194" y="8329"/>
                  </a:cubicBezTo>
                  <a:cubicBezTo>
                    <a:pt x="19338" y="8197"/>
                    <a:pt x="19478" y="8066"/>
                    <a:pt x="19614" y="7930"/>
                  </a:cubicBezTo>
                  <a:cubicBezTo>
                    <a:pt x="19672" y="7871"/>
                    <a:pt x="19726" y="7812"/>
                    <a:pt x="19785" y="7753"/>
                  </a:cubicBezTo>
                  <a:cubicBezTo>
                    <a:pt x="19887" y="7646"/>
                    <a:pt x="19990" y="7541"/>
                    <a:pt x="20089" y="7433"/>
                  </a:cubicBezTo>
                  <a:cubicBezTo>
                    <a:pt x="20152" y="7364"/>
                    <a:pt x="20210" y="7293"/>
                    <a:pt x="20272" y="7223"/>
                  </a:cubicBezTo>
                  <a:cubicBezTo>
                    <a:pt x="20359" y="7122"/>
                    <a:pt x="20449" y="7021"/>
                    <a:pt x="20532" y="6920"/>
                  </a:cubicBezTo>
                  <a:cubicBezTo>
                    <a:pt x="20544" y="6904"/>
                    <a:pt x="20559" y="6889"/>
                    <a:pt x="20571" y="6874"/>
                  </a:cubicBezTo>
                  <a:cubicBezTo>
                    <a:pt x="20676" y="6744"/>
                    <a:pt x="20777" y="6615"/>
                    <a:pt x="20876" y="6481"/>
                  </a:cubicBezTo>
                  <a:cubicBezTo>
                    <a:pt x="20897" y="6453"/>
                    <a:pt x="20918" y="6422"/>
                    <a:pt x="20940" y="6393"/>
                  </a:cubicBezTo>
                  <a:cubicBezTo>
                    <a:pt x="21037" y="6268"/>
                    <a:pt x="21128" y="6140"/>
                    <a:pt x="21216" y="6010"/>
                  </a:cubicBezTo>
                  <a:close/>
                </a:path>
              </a:pathLst>
            </a:custGeom>
            <a:solidFill>
              <a:sysClr val="windowText" lastClr="000000">
                <a:alpha val="30000"/>
              </a:sys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sz="2250">
                <a:solidFill>
                  <a:srgbClr val="FFFFFF"/>
                </a:solidFill>
                <a:latin typeface="Calibri" panose="020F0502020204030204"/>
              </a:endParaRPr>
            </a:p>
          </p:txBody>
        </p:sp>
      </p:grpSp>
      <p:grpSp>
        <p:nvGrpSpPr>
          <p:cNvPr id="58" name="Group 57">
            <a:extLst>
              <a:ext uri="{FF2B5EF4-FFF2-40B4-BE49-F238E27FC236}">
                <a16:creationId xmlns:a16="http://schemas.microsoft.com/office/drawing/2014/main" id="{B300C20A-D3B6-4AB1-AF89-A6B0402FEA11}"/>
              </a:ext>
            </a:extLst>
          </p:cNvPr>
          <p:cNvGrpSpPr/>
          <p:nvPr/>
        </p:nvGrpSpPr>
        <p:grpSpPr>
          <a:xfrm>
            <a:off x="5433278" y="468084"/>
            <a:ext cx="1960416" cy="1244923"/>
            <a:chOff x="8921977" y="4101601"/>
            <a:chExt cx="3156980" cy="1077272"/>
          </a:xfrm>
        </p:grpSpPr>
        <p:sp>
          <p:nvSpPr>
            <p:cNvPr id="121" name="TextBox 86">
              <a:extLst>
                <a:ext uri="{FF2B5EF4-FFF2-40B4-BE49-F238E27FC236}">
                  <a16:creationId xmlns:a16="http://schemas.microsoft.com/office/drawing/2014/main" id="{2A773E0C-68BF-42DD-A671-5933F1C0BFC3}"/>
                </a:ext>
              </a:extLst>
            </p:cNvPr>
            <p:cNvSpPr txBox="1"/>
            <p:nvPr/>
          </p:nvSpPr>
          <p:spPr>
            <a:xfrm>
              <a:off x="8921977" y="4101601"/>
              <a:ext cx="3156980"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Clicks</a:t>
              </a:r>
            </a:p>
          </p:txBody>
        </p:sp>
        <p:sp>
          <p:nvSpPr>
            <p:cNvPr id="122" name="TextBox 87">
              <a:extLst>
                <a:ext uri="{FF2B5EF4-FFF2-40B4-BE49-F238E27FC236}">
                  <a16:creationId xmlns:a16="http://schemas.microsoft.com/office/drawing/2014/main" id="{57A3ECBE-0222-41D0-88B2-481958FB072D}"/>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600" noProof="1">
                  <a:solidFill>
                    <a:sysClr val="windowText" lastClr="000000">
                      <a:lumMod val="65000"/>
                      <a:lumOff val="35000"/>
                    </a:sysClr>
                  </a:solidFill>
                  <a:latin typeface="Calibri" panose="020F0502020204030204"/>
                </a:rPr>
                <a:t>No. of times the ad was clicked by the user.</a:t>
              </a:r>
            </a:p>
          </p:txBody>
        </p:sp>
      </p:grpSp>
      <p:grpSp>
        <p:nvGrpSpPr>
          <p:cNvPr id="59" name="Group 58">
            <a:extLst>
              <a:ext uri="{FF2B5EF4-FFF2-40B4-BE49-F238E27FC236}">
                <a16:creationId xmlns:a16="http://schemas.microsoft.com/office/drawing/2014/main" id="{B3759F5C-C5F4-4AC1-98AC-512258FE930F}"/>
              </a:ext>
            </a:extLst>
          </p:cNvPr>
          <p:cNvGrpSpPr/>
          <p:nvPr/>
        </p:nvGrpSpPr>
        <p:grpSpPr>
          <a:xfrm>
            <a:off x="8993186" y="1325496"/>
            <a:ext cx="1824228" cy="810066"/>
            <a:chOff x="8921977" y="4098786"/>
            <a:chExt cx="2937668" cy="1080087"/>
          </a:xfrm>
        </p:grpSpPr>
        <p:sp>
          <p:nvSpPr>
            <p:cNvPr id="119" name="TextBox 98">
              <a:extLst>
                <a:ext uri="{FF2B5EF4-FFF2-40B4-BE49-F238E27FC236}">
                  <a16:creationId xmlns:a16="http://schemas.microsoft.com/office/drawing/2014/main" id="{559C7EE0-D65A-4A97-BA36-D3E4B970E4CD}"/>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b="1"/>
                <a:t>Revenue</a:t>
              </a:r>
              <a:endParaRPr lang="en-US" b="1" noProof="1">
                <a:solidFill>
                  <a:sysClr val="windowText" lastClr="000000"/>
                </a:solidFill>
                <a:latin typeface="Calibri" panose="020F0502020204030204"/>
              </a:endParaRPr>
            </a:p>
          </p:txBody>
        </p:sp>
        <p:sp>
          <p:nvSpPr>
            <p:cNvPr id="120" name="TextBox 99">
              <a:extLst>
                <a:ext uri="{FF2B5EF4-FFF2-40B4-BE49-F238E27FC236}">
                  <a16:creationId xmlns:a16="http://schemas.microsoft.com/office/drawing/2014/main" id="{8010CB52-EFB8-4085-ACEB-B773C5626671}"/>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1600">
                  <a:solidFill>
                    <a:srgbClr val="000000"/>
                  </a:solidFill>
                  <a:latin typeface="Open Sans"/>
                </a:rPr>
                <a:t>Measurement </a:t>
              </a:r>
              <a:r>
                <a:rPr lang="en-US" sz="1600" dirty="0">
                  <a:solidFill>
                    <a:srgbClr val="000000"/>
                  </a:solidFill>
                  <a:latin typeface="Open Sans"/>
                </a:rPr>
                <a:t>of how much revenue your activities on social media</a:t>
              </a:r>
              <a:endParaRPr lang="en-US" sz="1600" noProof="1">
                <a:solidFill>
                  <a:sysClr val="windowText" lastClr="000000">
                    <a:lumMod val="65000"/>
                    <a:lumOff val="35000"/>
                  </a:sysClr>
                </a:solidFill>
                <a:latin typeface="Calibri" panose="020F0502020204030204"/>
              </a:endParaRPr>
            </a:p>
          </p:txBody>
        </p:sp>
      </p:grpSp>
      <p:grpSp>
        <p:nvGrpSpPr>
          <p:cNvPr id="60" name="Group 59">
            <a:extLst>
              <a:ext uri="{FF2B5EF4-FFF2-40B4-BE49-F238E27FC236}">
                <a16:creationId xmlns:a16="http://schemas.microsoft.com/office/drawing/2014/main" id="{AA41744D-8395-497C-94E7-F6FBB59A240B}"/>
              </a:ext>
            </a:extLst>
          </p:cNvPr>
          <p:cNvGrpSpPr/>
          <p:nvPr/>
        </p:nvGrpSpPr>
        <p:grpSpPr>
          <a:xfrm>
            <a:off x="8942719" y="2661779"/>
            <a:ext cx="1824227" cy="1868209"/>
            <a:chOff x="8921977" y="4098786"/>
            <a:chExt cx="2937668" cy="1080084"/>
          </a:xfrm>
        </p:grpSpPr>
        <p:sp>
          <p:nvSpPr>
            <p:cNvPr id="117" name="TextBox 101">
              <a:extLst>
                <a:ext uri="{FF2B5EF4-FFF2-40B4-BE49-F238E27FC236}">
                  <a16:creationId xmlns:a16="http://schemas.microsoft.com/office/drawing/2014/main" id="{96E2D6CD-A6CF-406F-9154-23345F59BD36}"/>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Units</a:t>
              </a:r>
            </a:p>
          </p:txBody>
        </p:sp>
        <p:sp>
          <p:nvSpPr>
            <p:cNvPr id="118" name="TextBox 102">
              <a:extLst>
                <a:ext uri="{FF2B5EF4-FFF2-40B4-BE49-F238E27FC236}">
                  <a16:creationId xmlns:a16="http://schemas.microsoft.com/office/drawing/2014/main" id="{A837443B-0334-4322-AF78-E75417A7C0B6}"/>
                </a:ext>
              </a:extLst>
            </p:cNvPr>
            <p:cNvSpPr txBox="1"/>
            <p:nvPr/>
          </p:nvSpPr>
          <p:spPr>
            <a:xfrm>
              <a:off x="8921977" y="4532539"/>
              <a:ext cx="2937667"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IN" sz="1600" dirty="0">
                  <a:solidFill>
                    <a:srgbClr val="333333"/>
                  </a:solidFill>
                  <a:latin typeface="Arial" panose="020B0604020202020204" pitchFamily="34" charset="0"/>
                  <a:ea typeface="Times New Roman" panose="02020603050405020304" pitchFamily="18" charset="0"/>
                </a:rPr>
                <a:t>The number </a:t>
              </a:r>
              <a:r>
                <a:rPr lang="en-IN" sz="1600">
                  <a:solidFill>
                    <a:srgbClr val="333333"/>
                  </a:solidFill>
                  <a:latin typeface="Arial" panose="020B0604020202020204" pitchFamily="34" charset="0"/>
                  <a:ea typeface="Times New Roman" panose="02020603050405020304" pitchFamily="18" charset="0"/>
                </a:rPr>
                <a:t>of Units that were successfully ordered</a:t>
              </a:r>
              <a:endParaRPr lang="en-US" sz="1600" dirty="0">
                <a:latin typeface="Times New Roman" panose="02020603050405020304" pitchFamily="18" charset="0"/>
                <a:ea typeface="Times New Roman" panose="02020603050405020304" pitchFamily="18" charset="0"/>
              </a:endParaRPr>
            </a:p>
          </p:txBody>
        </p:sp>
      </p:grpSp>
      <p:grpSp>
        <p:nvGrpSpPr>
          <p:cNvPr id="61" name="Group 60">
            <a:extLst>
              <a:ext uri="{FF2B5EF4-FFF2-40B4-BE49-F238E27FC236}">
                <a16:creationId xmlns:a16="http://schemas.microsoft.com/office/drawing/2014/main" id="{7982F788-52F9-4120-82F9-838A7B965538}"/>
              </a:ext>
            </a:extLst>
          </p:cNvPr>
          <p:cNvGrpSpPr/>
          <p:nvPr/>
        </p:nvGrpSpPr>
        <p:grpSpPr>
          <a:xfrm>
            <a:off x="8942717" y="4610632"/>
            <a:ext cx="1824228" cy="810066"/>
            <a:chOff x="8921977" y="4098786"/>
            <a:chExt cx="2937668" cy="1080087"/>
          </a:xfrm>
        </p:grpSpPr>
        <p:sp>
          <p:nvSpPr>
            <p:cNvPr id="115" name="TextBox 104">
              <a:extLst>
                <a:ext uri="{FF2B5EF4-FFF2-40B4-BE49-F238E27FC236}">
                  <a16:creationId xmlns:a16="http://schemas.microsoft.com/office/drawing/2014/main" id="{F549DAB0-7A6D-43F1-8E9E-AFE90312420F}"/>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Calls</a:t>
              </a:r>
            </a:p>
          </p:txBody>
        </p:sp>
        <p:sp>
          <p:nvSpPr>
            <p:cNvPr id="116" name="TextBox 105">
              <a:extLst>
                <a:ext uri="{FF2B5EF4-FFF2-40B4-BE49-F238E27FC236}">
                  <a16:creationId xmlns:a16="http://schemas.microsoft.com/office/drawing/2014/main" id="{D3B20693-0C8E-4EAA-91A4-9C991C21FEC7}"/>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IN" sz="1600">
                  <a:solidFill>
                    <a:srgbClr val="333333"/>
                  </a:solidFill>
                  <a:latin typeface="Arial" panose="020B0604020202020204" pitchFamily="34" charset="0"/>
                  <a:ea typeface="Times New Roman" panose="02020603050405020304" pitchFamily="18" charset="0"/>
                </a:rPr>
                <a:t>No. of calls to Customer (if any).</a:t>
              </a:r>
              <a:endParaRPr lang="en-US" sz="1600" dirty="0">
                <a:latin typeface="Times New Roman" panose="02020603050405020304" pitchFamily="18" charset="0"/>
                <a:ea typeface="Times New Roman" panose="02020603050405020304" pitchFamily="18" charset="0"/>
              </a:endParaRPr>
            </a:p>
          </p:txBody>
        </p:sp>
      </p:grpSp>
      <p:grpSp>
        <p:nvGrpSpPr>
          <p:cNvPr id="62" name="Group 61">
            <a:extLst>
              <a:ext uri="{FF2B5EF4-FFF2-40B4-BE49-F238E27FC236}">
                <a16:creationId xmlns:a16="http://schemas.microsoft.com/office/drawing/2014/main" id="{7CFA73ED-831F-457A-9FDA-D96ADBD13003}"/>
              </a:ext>
            </a:extLst>
          </p:cNvPr>
          <p:cNvGrpSpPr/>
          <p:nvPr/>
        </p:nvGrpSpPr>
        <p:grpSpPr>
          <a:xfrm>
            <a:off x="1873370" y="1305117"/>
            <a:ext cx="1824228" cy="810066"/>
            <a:chOff x="8921977" y="4098786"/>
            <a:chExt cx="2937668" cy="1080087"/>
          </a:xfrm>
        </p:grpSpPr>
        <p:sp>
          <p:nvSpPr>
            <p:cNvPr id="113" name="TextBox 117">
              <a:extLst>
                <a:ext uri="{FF2B5EF4-FFF2-40B4-BE49-F238E27FC236}">
                  <a16:creationId xmlns:a16="http://schemas.microsoft.com/office/drawing/2014/main" id="{50FC4386-2FD3-4905-9BC9-20144152C7A7}"/>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Impressions</a:t>
              </a:r>
            </a:p>
          </p:txBody>
        </p:sp>
        <p:sp>
          <p:nvSpPr>
            <p:cNvPr id="114" name="TextBox 118">
              <a:extLst>
                <a:ext uri="{FF2B5EF4-FFF2-40B4-BE49-F238E27FC236}">
                  <a16:creationId xmlns:a16="http://schemas.microsoft.com/office/drawing/2014/main" id="{A29B73A4-67D9-4A27-83A8-2C4573B00675}"/>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IN" sz="1600">
                  <a:solidFill>
                    <a:srgbClr val="333333"/>
                  </a:solidFill>
                  <a:latin typeface="Arial" panose="020B0604020202020204" pitchFamily="34" charset="0"/>
                  <a:ea typeface="Calibri" panose="020F0502020204030204" pitchFamily="34" charset="0"/>
                </a:rPr>
                <a:t>No. of times the ad was displayed on the page.</a:t>
              </a:r>
              <a:endParaRPr lang="en-US" sz="1600" noProof="1">
                <a:solidFill>
                  <a:sysClr val="windowText" lastClr="000000">
                    <a:lumMod val="65000"/>
                    <a:lumOff val="35000"/>
                  </a:sysClr>
                </a:solidFill>
                <a:latin typeface="Calibri" panose="020F0502020204030204"/>
              </a:endParaRPr>
            </a:p>
          </p:txBody>
        </p:sp>
      </p:grpSp>
      <p:grpSp>
        <p:nvGrpSpPr>
          <p:cNvPr id="63" name="Group 62">
            <a:extLst>
              <a:ext uri="{FF2B5EF4-FFF2-40B4-BE49-F238E27FC236}">
                <a16:creationId xmlns:a16="http://schemas.microsoft.com/office/drawing/2014/main" id="{EEF11143-B3F1-47BA-8B3C-85C8B463581A}"/>
              </a:ext>
            </a:extLst>
          </p:cNvPr>
          <p:cNvGrpSpPr/>
          <p:nvPr/>
        </p:nvGrpSpPr>
        <p:grpSpPr>
          <a:xfrm>
            <a:off x="1873370" y="3069814"/>
            <a:ext cx="1824228" cy="810066"/>
            <a:chOff x="8921977" y="4098786"/>
            <a:chExt cx="2937668" cy="1080087"/>
          </a:xfrm>
        </p:grpSpPr>
        <p:sp>
          <p:nvSpPr>
            <p:cNvPr id="111" name="TextBox 115">
              <a:extLst>
                <a:ext uri="{FF2B5EF4-FFF2-40B4-BE49-F238E27FC236}">
                  <a16:creationId xmlns:a16="http://schemas.microsoft.com/office/drawing/2014/main" id="{8D8FD2EC-7FAA-4645-9A8E-425A2853156F}"/>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Spend</a:t>
              </a:r>
            </a:p>
          </p:txBody>
        </p:sp>
        <p:sp>
          <p:nvSpPr>
            <p:cNvPr id="112" name="TextBox 116">
              <a:extLst>
                <a:ext uri="{FF2B5EF4-FFF2-40B4-BE49-F238E27FC236}">
                  <a16:creationId xmlns:a16="http://schemas.microsoft.com/office/drawing/2014/main" id="{EA1F57AC-DD89-4EDB-BB08-B84E6B737652}"/>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en-US" sz="1600" noProof="1">
                  <a:solidFill>
                    <a:srgbClr val="333333"/>
                  </a:solidFill>
                  <a:latin typeface="Arial" panose="020B0604020202020204" pitchFamily="34" charset="0"/>
                  <a:ea typeface="Calibri" panose="020F0502020204030204" pitchFamily="34" charset="0"/>
                </a:rPr>
                <a:t>Amount spent on Pay per Click or Cost per Click</a:t>
              </a:r>
            </a:p>
          </p:txBody>
        </p:sp>
      </p:grpSp>
      <p:grpSp>
        <p:nvGrpSpPr>
          <p:cNvPr id="64" name="Group 63">
            <a:extLst>
              <a:ext uri="{FF2B5EF4-FFF2-40B4-BE49-F238E27FC236}">
                <a16:creationId xmlns:a16="http://schemas.microsoft.com/office/drawing/2014/main" id="{CAF26390-8461-4415-9775-1D480AE432F3}"/>
              </a:ext>
            </a:extLst>
          </p:cNvPr>
          <p:cNvGrpSpPr/>
          <p:nvPr/>
        </p:nvGrpSpPr>
        <p:grpSpPr>
          <a:xfrm>
            <a:off x="1877319" y="4660910"/>
            <a:ext cx="1824228" cy="810066"/>
            <a:chOff x="8921977" y="4098786"/>
            <a:chExt cx="2937668" cy="1080087"/>
          </a:xfrm>
        </p:grpSpPr>
        <p:sp>
          <p:nvSpPr>
            <p:cNvPr id="109" name="TextBox 113">
              <a:extLst>
                <a:ext uri="{FF2B5EF4-FFF2-40B4-BE49-F238E27FC236}">
                  <a16:creationId xmlns:a16="http://schemas.microsoft.com/office/drawing/2014/main" id="{CB79EFCC-BABF-40B5-9C7D-9D30CC052E5B}"/>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Order_Completion</a:t>
              </a:r>
            </a:p>
          </p:txBody>
        </p:sp>
        <p:sp>
          <p:nvSpPr>
            <p:cNvPr id="110" name="TextBox 114">
              <a:extLst>
                <a:ext uri="{FF2B5EF4-FFF2-40B4-BE49-F238E27FC236}">
                  <a16:creationId xmlns:a16="http://schemas.microsoft.com/office/drawing/2014/main" id="{1FC804D8-0C58-4558-A2D8-C756E76FE624}"/>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IN" sz="1600">
                  <a:solidFill>
                    <a:srgbClr val="333333"/>
                  </a:solidFill>
                  <a:latin typeface="Arial" panose="020B0604020202020204" pitchFamily="34" charset="0"/>
                  <a:ea typeface="Calibri" panose="020F0502020204030204" pitchFamily="34" charset="0"/>
                </a:rPr>
                <a:t>Whether the order was placed or not.</a:t>
              </a:r>
              <a:endParaRPr lang="en-US" sz="1600" noProof="1">
                <a:solidFill>
                  <a:sysClr val="windowText" lastClr="000000">
                    <a:lumMod val="65000"/>
                    <a:lumOff val="35000"/>
                  </a:sysClr>
                </a:solidFill>
                <a:latin typeface="Calibri" panose="020F0502020204030204"/>
              </a:endParaRPr>
            </a:p>
          </p:txBody>
        </p:sp>
      </p:grpSp>
      <p:grpSp>
        <p:nvGrpSpPr>
          <p:cNvPr id="65" name="Group 64">
            <a:extLst>
              <a:ext uri="{FF2B5EF4-FFF2-40B4-BE49-F238E27FC236}">
                <a16:creationId xmlns:a16="http://schemas.microsoft.com/office/drawing/2014/main" id="{3CBAF7C1-ACD8-43CC-AFE0-270A5AB98376}"/>
              </a:ext>
            </a:extLst>
          </p:cNvPr>
          <p:cNvGrpSpPr/>
          <p:nvPr/>
        </p:nvGrpSpPr>
        <p:grpSpPr>
          <a:xfrm>
            <a:off x="5395161" y="5250800"/>
            <a:ext cx="2471202" cy="810066"/>
            <a:chOff x="8921977" y="4098786"/>
            <a:chExt cx="2937668" cy="1080087"/>
          </a:xfrm>
        </p:grpSpPr>
        <p:sp>
          <p:nvSpPr>
            <p:cNvPr id="107" name="TextBox 111">
              <a:extLst>
                <a:ext uri="{FF2B5EF4-FFF2-40B4-BE49-F238E27FC236}">
                  <a16:creationId xmlns:a16="http://schemas.microsoft.com/office/drawing/2014/main" id="{E59512F1-B1A2-413D-A681-6F5AE8DA424D}"/>
                </a:ext>
              </a:extLst>
            </p:cNvPr>
            <p:cNvSpPr txBox="1"/>
            <p:nvPr/>
          </p:nvSpPr>
          <p:spPr>
            <a:xfrm>
              <a:off x="8921977" y="4098786"/>
              <a:ext cx="2937668" cy="461665"/>
            </a:xfrm>
            <a:prstGeom prst="rect">
              <a:avLst/>
            </a:prstGeom>
            <a:noFill/>
          </p:spPr>
          <p:txBody>
            <a:bodyPr wrap="square" lIns="0" rIns="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b="1" noProof="1">
                  <a:solidFill>
                    <a:sysClr val="windowText" lastClr="000000"/>
                  </a:solidFill>
                  <a:latin typeface="Calibri" panose="020F0502020204030204"/>
                </a:rPr>
                <a:t>Cart_Entry</a:t>
              </a:r>
            </a:p>
          </p:txBody>
        </p:sp>
        <p:sp>
          <p:nvSpPr>
            <p:cNvPr id="108" name="TextBox 112">
              <a:extLst>
                <a:ext uri="{FF2B5EF4-FFF2-40B4-BE49-F238E27FC236}">
                  <a16:creationId xmlns:a16="http://schemas.microsoft.com/office/drawing/2014/main" id="{D4E9002A-C2EB-4694-AA03-C8EE9BA46788}"/>
                </a:ext>
              </a:extLst>
            </p:cNvPr>
            <p:cNvSpPr txBox="1"/>
            <p:nvPr/>
          </p:nvSpPr>
          <p:spPr>
            <a:xfrm>
              <a:off x="8921977" y="4532542"/>
              <a:ext cx="2937668" cy="646331"/>
            </a:xfrm>
            <a:prstGeom prst="rect">
              <a:avLst/>
            </a:prstGeom>
            <a:noFill/>
          </p:spPr>
          <p:txBody>
            <a:bodyPr wrap="square" lIns="0" r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IN" sz="1600">
                  <a:solidFill>
                    <a:srgbClr val="333333"/>
                  </a:solidFill>
                  <a:latin typeface="Arial" panose="020B0604020202020204" pitchFamily="34" charset="0"/>
                  <a:ea typeface="Times New Roman" panose="02020603050405020304" pitchFamily="18" charset="0"/>
                </a:rPr>
                <a:t>The number of Units that were put into the cart.</a:t>
              </a:r>
              <a:endParaRPr lang="en-US" sz="1600">
                <a:latin typeface="Times New Roman" panose="02020603050405020304" pitchFamily="18" charset="0"/>
                <a:ea typeface="Times New Roman" panose="02020603050405020304" pitchFamily="18" charset="0"/>
              </a:endParaRPr>
            </a:p>
            <a:p>
              <a:pPr fontAlgn="base"/>
              <a:endParaRPr lang="en-US" sz="1600" dirty="0">
                <a:latin typeface="Times New Roman" panose="02020603050405020304" pitchFamily="18" charset="0"/>
                <a:ea typeface="Times New Roman" panose="02020603050405020304" pitchFamily="18" charset="0"/>
              </a:endParaRPr>
            </a:p>
          </p:txBody>
        </p:sp>
      </p:grpSp>
      <p:sp>
        <p:nvSpPr>
          <p:cNvPr id="74" name="Rectangle 73">
            <a:extLst>
              <a:ext uri="{FF2B5EF4-FFF2-40B4-BE49-F238E27FC236}">
                <a16:creationId xmlns:a16="http://schemas.microsoft.com/office/drawing/2014/main" id="{D16C7BAA-A8B9-4FFF-858E-E798D3A9DEB0}"/>
              </a:ext>
            </a:extLst>
          </p:cNvPr>
          <p:cNvSpPr/>
          <p:nvPr/>
        </p:nvSpPr>
        <p:spPr>
          <a:xfrm>
            <a:off x="5930321" y="1979270"/>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ysClr val="window" lastClr="FFFFFF"/>
                </a:solidFill>
                <a:latin typeface="Calibri" panose="020F0502020204030204"/>
              </a:rPr>
              <a:t>01</a:t>
            </a:r>
          </a:p>
        </p:txBody>
      </p:sp>
      <p:sp>
        <p:nvSpPr>
          <p:cNvPr id="75" name="Rectangle 74">
            <a:extLst>
              <a:ext uri="{FF2B5EF4-FFF2-40B4-BE49-F238E27FC236}">
                <a16:creationId xmlns:a16="http://schemas.microsoft.com/office/drawing/2014/main" id="{5D20F301-0090-445F-B376-5F34461063F4}"/>
              </a:ext>
            </a:extLst>
          </p:cNvPr>
          <p:cNvSpPr/>
          <p:nvPr/>
        </p:nvSpPr>
        <p:spPr>
          <a:xfrm>
            <a:off x="6995669" y="2432660"/>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rgbClr val="D3D3D3">
                    <a:lumMod val="10000"/>
                  </a:srgbClr>
                </a:solidFill>
                <a:latin typeface="Calibri" panose="020F0502020204030204"/>
              </a:rPr>
              <a:t>02</a:t>
            </a:r>
          </a:p>
        </p:txBody>
      </p:sp>
      <p:sp>
        <p:nvSpPr>
          <p:cNvPr id="76" name="Rectangle 75">
            <a:extLst>
              <a:ext uri="{FF2B5EF4-FFF2-40B4-BE49-F238E27FC236}">
                <a16:creationId xmlns:a16="http://schemas.microsoft.com/office/drawing/2014/main" id="{AF76631C-4686-4F81-BE05-A47F37402C1C}"/>
              </a:ext>
            </a:extLst>
          </p:cNvPr>
          <p:cNvSpPr/>
          <p:nvPr/>
        </p:nvSpPr>
        <p:spPr>
          <a:xfrm>
            <a:off x="7393694" y="3285135"/>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rgbClr val="D3D3D3">
                    <a:lumMod val="10000"/>
                  </a:srgbClr>
                </a:solidFill>
                <a:latin typeface="Calibri" panose="020F0502020204030204"/>
              </a:rPr>
              <a:t>03</a:t>
            </a:r>
          </a:p>
        </p:txBody>
      </p:sp>
      <p:sp>
        <p:nvSpPr>
          <p:cNvPr id="77" name="Rectangle 76">
            <a:extLst>
              <a:ext uri="{FF2B5EF4-FFF2-40B4-BE49-F238E27FC236}">
                <a16:creationId xmlns:a16="http://schemas.microsoft.com/office/drawing/2014/main" id="{289C4C71-7A60-4D3A-A6B6-F382A93308DB}"/>
              </a:ext>
            </a:extLst>
          </p:cNvPr>
          <p:cNvSpPr/>
          <p:nvPr/>
        </p:nvSpPr>
        <p:spPr>
          <a:xfrm>
            <a:off x="6889212" y="4012900"/>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rgbClr val="D3D3D3">
                    <a:lumMod val="10000"/>
                  </a:srgbClr>
                </a:solidFill>
                <a:latin typeface="Calibri" panose="020F0502020204030204"/>
              </a:rPr>
              <a:t>04</a:t>
            </a:r>
          </a:p>
        </p:txBody>
      </p:sp>
      <p:sp>
        <p:nvSpPr>
          <p:cNvPr id="78" name="Rectangle 77">
            <a:extLst>
              <a:ext uri="{FF2B5EF4-FFF2-40B4-BE49-F238E27FC236}">
                <a16:creationId xmlns:a16="http://schemas.microsoft.com/office/drawing/2014/main" id="{7590CB73-47E4-4CE0-A95F-D8A24AD946ED}"/>
              </a:ext>
            </a:extLst>
          </p:cNvPr>
          <p:cNvSpPr/>
          <p:nvPr/>
        </p:nvSpPr>
        <p:spPr>
          <a:xfrm>
            <a:off x="5784109" y="4291757"/>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ysClr val="window" lastClr="FFFFFF"/>
                </a:solidFill>
                <a:latin typeface="Calibri" panose="020F0502020204030204"/>
              </a:rPr>
              <a:t>05</a:t>
            </a:r>
          </a:p>
        </p:txBody>
      </p:sp>
      <p:sp>
        <p:nvSpPr>
          <p:cNvPr id="79" name="Rectangle 78">
            <a:extLst>
              <a:ext uri="{FF2B5EF4-FFF2-40B4-BE49-F238E27FC236}">
                <a16:creationId xmlns:a16="http://schemas.microsoft.com/office/drawing/2014/main" id="{9FBAD1C6-D87E-4861-B390-7B8FE2CB528C}"/>
              </a:ext>
            </a:extLst>
          </p:cNvPr>
          <p:cNvSpPr/>
          <p:nvPr/>
        </p:nvSpPr>
        <p:spPr>
          <a:xfrm>
            <a:off x="4712147" y="3946154"/>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rgbClr val="D3D3D3">
                    <a:lumMod val="10000"/>
                  </a:srgbClr>
                </a:solidFill>
                <a:latin typeface="Calibri" panose="020F0502020204030204"/>
              </a:rPr>
              <a:t>06</a:t>
            </a:r>
          </a:p>
        </p:txBody>
      </p:sp>
      <p:sp>
        <p:nvSpPr>
          <p:cNvPr id="80" name="Rectangle 79">
            <a:extLst>
              <a:ext uri="{FF2B5EF4-FFF2-40B4-BE49-F238E27FC236}">
                <a16:creationId xmlns:a16="http://schemas.microsoft.com/office/drawing/2014/main" id="{B41AA431-9838-4BE2-A752-4DE05E79FF83}"/>
              </a:ext>
            </a:extLst>
          </p:cNvPr>
          <p:cNvSpPr/>
          <p:nvPr/>
        </p:nvSpPr>
        <p:spPr>
          <a:xfrm>
            <a:off x="4354711" y="3108237"/>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ysClr val="window" lastClr="FFFFFF"/>
                </a:solidFill>
                <a:latin typeface="Calibri" panose="020F0502020204030204"/>
              </a:rPr>
              <a:t>07</a:t>
            </a:r>
          </a:p>
        </p:txBody>
      </p:sp>
      <p:sp>
        <p:nvSpPr>
          <p:cNvPr id="81" name="Rectangle 80">
            <a:extLst>
              <a:ext uri="{FF2B5EF4-FFF2-40B4-BE49-F238E27FC236}">
                <a16:creationId xmlns:a16="http://schemas.microsoft.com/office/drawing/2014/main" id="{88FC8C9B-C4F8-4D1B-B4D8-26EE55DA4266}"/>
              </a:ext>
            </a:extLst>
          </p:cNvPr>
          <p:cNvSpPr/>
          <p:nvPr/>
        </p:nvSpPr>
        <p:spPr>
          <a:xfrm>
            <a:off x="4856281" y="2299836"/>
            <a:ext cx="334728" cy="334728"/>
          </a:xfrm>
          <a:prstGeom prst="rect">
            <a:avLst/>
          </a:prstGeom>
          <a:noFill/>
          <a:ln w="12700" cap="flat" cmpd="sng" algn="ctr">
            <a:no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500" b="1" dirty="0">
                <a:solidFill>
                  <a:srgbClr val="D3D3D3">
                    <a:lumMod val="10000"/>
                  </a:srgbClr>
                </a:solidFill>
                <a:latin typeface="Calibri" panose="020F0502020204030204"/>
              </a:rPr>
              <a:t>08</a:t>
            </a:r>
          </a:p>
        </p:txBody>
      </p:sp>
      <p:grpSp>
        <p:nvGrpSpPr>
          <p:cNvPr id="83" name="Graphic 11" descr="Research">
            <a:extLst>
              <a:ext uri="{FF2B5EF4-FFF2-40B4-BE49-F238E27FC236}">
                <a16:creationId xmlns:a16="http://schemas.microsoft.com/office/drawing/2014/main" id="{373D139D-286F-45FC-B58D-17B90FE04D6F}"/>
              </a:ext>
            </a:extLst>
          </p:cNvPr>
          <p:cNvGrpSpPr/>
          <p:nvPr/>
        </p:nvGrpSpPr>
        <p:grpSpPr>
          <a:xfrm>
            <a:off x="2057398" y="2542631"/>
            <a:ext cx="238296" cy="238296"/>
            <a:chOff x="1976309" y="3109954"/>
            <a:chExt cx="317728" cy="317728"/>
          </a:xfrm>
          <a:solidFill>
            <a:sysClr val="window" lastClr="FFFFFF"/>
          </a:solidFill>
        </p:grpSpPr>
        <p:sp>
          <p:nvSpPr>
            <p:cNvPr id="102" name="Freeform: Shape 140">
              <a:extLst>
                <a:ext uri="{FF2B5EF4-FFF2-40B4-BE49-F238E27FC236}">
                  <a16:creationId xmlns:a16="http://schemas.microsoft.com/office/drawing/2014/main" id="{1660CD9C-BDF4-45B1-BBD1-F2F423EB0BD0}"/>
                </a:ext>
              </a:extLst>
            </p:cNvPr>
            <p:cNvSpPr/>
            <p:nvPr/>
          </p:nvSpPr>
          <p:spPr>
            <a:xfrm>
              <a:off x="1976309" y="3109954"/>
              <a:ext cx="317728" cy="317728"/>
            </a:xfrm>
            <a:custGeom>
              <a:avLst/>
              <a:gdLst>
                <a:gd name="connsiteX0" fmla="*/ 260218 w 317728"/>
                <a:gd name="connsiteY0" fmla="*/ 220401 h 317728"/>
                <a:gd name="connsiteX1" fmla="*/ 235282 w 317728"/>
                <a:gd name="connsiteY1" fmla="*/ 212759 h 317728"/>
                <a:gd name="connsiteX2" fmla="*/ 217183 w 317728"/>
                <a:gd name="connsiteY2" fmla="*/ 195063 h 317728"/>
                <a:gd name="connsiteX3" fmla="*/ 242119 w 317728"/>
                <a:gd name="connsiteY3" fmla="*/ 121865 h 317728"/>
                <a:gd name="connsiteX4" fmla="*/ 121463 w 317728"/>
                <a:gd name="connsiteY4" fmla="*/ 2 h 317728"/>
                <a:gd name="connsiteX5" fmla="*/ 2 w 317728"/>
                <a:gd name="connsiteY5" fmla="*/ 120658 h 317728"/>
                <a:gd name="connsiteX6" fmla="*/ 120658 w 317728"/>
                <a:gd name="connsiteY6" fmla="*/ 242119 h 317728"/>
                <a:gd name="connsiteX7" fmla="*/ 194661 w 317728"/>
                <a:gd name="connsiteY7" fmla="*/ 217183 h 317728"/>
                <a:gd name="connsiteX8" fmla="*/ 212357 w 317728"/>
                <a:gd name="connsiteY8" fmla="*/ 234880 h 317728"/>
                <a:gd name="connsiteX9" fmla="*/ 219999 w 317728"/>
                <a:gd name="connsiteY9" fmla="*/ 260218 h 317728"/>
                <a:gd name="connsiteX10" fmla="*/ 270272 w 317728"/>
                <a:gd name="connsiteY10" fmla="*/ 310491 h 317728"/>
                <a:gd name="connsiteX11" fmla="*/ 310089 w 317728"/>
                <a:gd name="connsiteY11" fmla="*/ 310491 h 317728"/>
                <a:gd name="connsiteX12" fmla="*/ 310089 w 317728"/>
                <a:gd name="connsiteY12" fmla="*/ 270674 h 317728"/>
                <a:gd name="connsiteX13" fmla="*/ 260218 w 317728"/>
                <a:gd name="connsiteY13" fmla="*/ 220401 h 317728"/>
                <a:gd name="connsiteX14" fmla="*/ 121463 w 317728"/>
                <a:gd name="connsiteY14" fmla="*/ 217988 h 317728"/>
                <a:gd name="connsiteX15" fmla="*/ 24938 w 317728"/>
                <a:gd name="connsiteY15" fmla="*/ 121463 h 317728"/>
                <a:gd name="connsiteX16" fmla="*/ 121463 w 317728"/>
                <a:gd name="connsiteY16" fmla="*/ 24938 h 317728"/>
                <a:gd name="connsiteX17" fmla="*/ 217988 w 317728"/>
                <a:gd name="connsiteY17" fmla="*/ 121463 h 317728"/>
                <a:gd name="connsiteX18" fmla="*/ 121463 w 317728"/>
                <a:gd name="connsiteY18" fmla="*/ 217988 h 31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7728" h="317728">
                  <a:moveTo>
                    <a:pt x="260218" y="220401"/>
                  </a:moveTo>
                  <a:cubicBezTo>
                    <a:pt x="253783" y="213966"/>
                    <a:pt x="244130" y="210748"/>
                    <a:pt x="235282" y="212759"/>
                  </a:cubicBezTo>
                  <a:lnTo>
                    <a:pt x="217183" y="195063"/>
                  </a:lnTo>
                  <a:cubicBezTo>
                    <a:pt x="233271" y="174149"/>
                    <a:pt x="242119" y="148409"/>
                    <a:pt x="242119" y="121865"/>
                  </a:cubicBezTo>
                  <a:cubicBezTo>
                    <a:pt x="242521" y="54700"/>
                    <a:pt x="188226" y="404"/>
                    <a:pt x="121463" y="2"/>
                  </a:cubicBezTo>
                  <a:cubicBezTo>
                    <a:pt x="54700" y="-400"/>
                    <a:pt x="404" y="53895"/>
                    <a:pt x="2" y="120658"/>
                  </a:cubicBezTo>
                  <a:cubicBezTo>
                    <a:pt x="-400" y="187422"/>
                    <a:pt x="53895" y="241717"/>
                    <a:pt x="120658" y="242119"/>
                  </a:cubicBezTo>
                  <a:cubicBezTo>
                    <a:pt x="147203" y="242119"/>
                    <a:pt x="173345" y="233271"/>
                    <a:pt x="194661" y="217183"/>
                  </a:cubicBezTo>
                  <a:lnTo>
                    <a:pt x="212357" y="234880"/>
                  </a:lnTo>
                  <a:cubicBezTo>
                    <a:pt x="210748" y="244130"/>
                    <a:pt x="213564" y="253380"/>
                    <a:pt x="219999" y="260218"/>
                  </a:cubicBezTo>
                  <a:lnTo>
                    <a:pt x="270272" y="310491"/>
                  </a:lnTo>
                  <a:cubicBezTo>
                    <a:pt x="281131" y="321350"/>
                    <a:pt x="299230" y="321350"/>
                    <a:pt x="310089" y="310491"/>
                  </a:cubicBezTo>
                  <a:cubicBezTo>
                    <a:pt x="320948" y="299632"/>
                    <a:pt x="320948" y="281533"/>
                    <a:pt x="310089" y="270674"/>
                  </a:cubicBezTo>
                  <a:lnTo>
                    <a:pt x="260218" y="220401"/>
                  </a:lnTo>
                  <a:close/>
                  <a:moveTo>
                    <a:pt x="121463" y="217988"/>
                  </a:moveTo>
                  <a:cubicBezTo>
                    <a:pt x="67972" y="217988"/>
                    <a:pt x="24938" y="174954"/>
                    <a:pt x="24938" y="121463"/>
                  </a:cubicBezTo>
                  <a:cubicBezTo>
                    <a:pt x="24938" y="67972"/>
                    <a:pt x="67972" y="24938"/>
                    <a:pt x="121463" y="24938"/>
                  </a:cubicBezTo>
                  <a:cubicBezTo>
                    <a:pt x="174954" y="24938"/>
                    <a:pt x="217988" y="67972"/>
                    <a:pt x="217988" y="121463"/>
                  </a:cubicBezTo>
                  <a:cubicBezTo>
                    <a:pt x="217988" y="174552"/>
                    <a:pt x="174552" y="217988"/>
                    <a:pt x="121463" y="217988"/>
                  </a:cubicBezTo>
                  <a:close/>
                </a:path>
              </a:pathLst>
            </a:custGeom>
            <a:grpFill/>
            <a:ln w="3969"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50">
                <a:solidFill>
                  <a:sysClr val="windowText" lastClr="000000"/>
                </a:solidFill>
                <a:latin typeface="Calibri" panose="020F0502020204030204"/>
              </a:endParaRPr>
            </a:p>
          </p:txBody>
        </p:sp>
        <p:sp>
          <p:nvSpPr>
            <p:cNvPr id="103" name="Freeform: Shape 141">
              <a:extLst>
                <a:ext uri="{FF2B5EF4-FFF2-40B4-BE49-F238E27FC236}">
                  <a16:creationId xmlns:a16="http://schemas.microsoft.com/office/drawing/2014/main" id="{BC71EF8C-A8C5-4488-B693-1BD601485630}"/>
                </a:ext>
              </a:extLst>
            </p:cNvPr>
            <p:cNvSpPr/>
            <p:nvPr/>
          </p:nvSpPr>
          <p:spPr>
            <a:xfrm>
              <a:off x="2011302" y="3169728"/>
              <a:ext cx="172941" cy="124678"/>
            </a:xfrm>
            <a:custGeom>
              <a:avLst/>
              <a:gdLst>
                <a:gd name="connsiteX0" fmla="*/ 172941 w 172940"/>
                <a:gd name="connsiteY0" fmla="*/ 55656 h 124678"/>
                <a:gd name="connsiteX1" fmla="*/ 150016 w 172940"/>
                <a:gd name="connsiteY1" fmla="*/ 55656 h 124678"/>
                <a:gd name="connsiteX2" fmla="*/ 144788 w 172940"/>
                <a:gd name="connsiteY2" fmla="*/ 58873 h 124678"/>
                <a:gd name="connsiteX3" fmla="*/ 129504 w 172940"/>
                <a:gd name="connsiteY3" fmla="*/ 75363 h 124678"/>
                <a:gd name="connsiteX4" fmla="*/ 116634 w 172940"/>
                <a:gd name="connsiteY4" fmla="*/ 30720 h 124678"/>
                <a:gd name="connsiteX5" fmla="*/ 107786 w 172940"/>
                <a:gd name="connsiteY5" fmla="*/ 25894 h 124678"/>
                <a:gd name="connsiteX6" fmla="*/ 102960 w 172940"/>
                <a:gd name="connsiteY6" fmla="*/ 30318 h 124678"/>
                <a:gd name="connsiteX7" fmla="*/ 78829 w 172940"/>
                <a:gd name="connsiteY7" fmla="*/ 94266 h 124678"/>
                <a:gd name="connsiteX8" fmla="*/ 62339 w 172940"/>
                <a:gd name="connsiteY8" fmla="*/ 5785 h 124678"/>
                <a:gd name="connsiteX9" fmla="*/ 54295 w 172940"/>
                <a:gd name="connsiteY9" fmla="*/ 154 h 124678"/>
                <a:gd name="connsiteX10" fmla="*/ 48665 w 172940"/>
                <a:gd name="connsiteY10" fmla="*/ 4980 h 124678"/>
                <a:gd name="connsiteX11" fmla="*/ 31371 w 172940"/>
                <a:gd name="connsiteY11" fmla="*/ 55656 h 124678"/>
                <a:gd name="connsiteX12" fmla="*/ 0 w 172940"/>
                <a:gd name="connsiteY12" fmla="*/ 55656 h 124678"/>
                <a:gd name="connsiteX13" fmla="*/ 0 w 172940"/>
                <a:gd name="connsiteY13" fmla="*/ 71743 h 124678"/>
                <a:gd name="connsiteX14" fmla="*/ 36599 w 172940"/>
                <a:gd name="connsiteY14" fmla="*/ 71743 h 124678"/>
                <a:gd name="connsiteX15" fmla="*/ 43436 w 172940"/>
                <a:gd name="connsiteY15" fmla="*/ 65711 h 124678"/>
                <a:gd name="connsiteX16" fmla="*/ 53491 w 172940"/>
                <a:gd name="connsiteY16" fmla="*/ 35144 h 124678"/>
                <a:gd name="connsiteX17" fmla="*/ 69578 w 172940"/>
                <a:gd name="connsiteY17" fmla="*/ 121615 h 124678"/>
                <a:gd name="connsiteX18" fmla="*/ 76013 w 172940"/>
                <a:gd name="connsiteY18" fmla="*/ 127245 h 124678"/>
                <a:gd name="connsiteX19" fmla="*/ 76818 w 172940"/>
                <a:gd name="connsiteY19" fmla="*/ 127245 h 124678"/>
                <a:gd name="connsiteX20" fmla="*/ 83655 w 172940"/>
                <a:gd name="connsiteY20" fmla="*/ 122821 h 124678"/>
                <a:gd name="connsiteX21" fmla="*/ 109395 w 172940"/>
                <a:gd name="connsiteY21" fmla="*/ 55254 h 124678"/>
                <a:gd name="connsiteX22" fmla="*/ 119852 w 172940"/>
                <a:gd name="connsiteY22" fmla="*/ 91451 h 124678"/>
                <a:gd name="connsiteX23" fmla="*/ 128700 w 172940"/>
                <a:gd name="connsiteY23" fmla="*/ 96277 h 124678"/>
                <a:gd name="connsiteX24" fmla="*/ 131918 w 172940"/>
                <a:gd name="connsiteY24" fmla="*/ 94266 h 124678"/>
                <a:gd name="connsiteX25" fmla="*/ 153636 w 172940"/>
                <a:gd name="connsiteY25" fmla="*/ 71743 h 124678"/>
                <a:gd name="connsiteX26" fmla="*/ 173343 w 172940"/>
                <a:gd name="connsiteY26" fmla="*/ 71743 h 124678"/>
                <a:gd name="connsiteX27" fmla="*/ 173343 w 172940"/>
                <a:gd name="connsiteY27" fmla="*/ 55656 h 12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940" h="124678">
                  <a:moveTo>
                    <a:pt x="172941" y="55656"/>
                  </a:moveTo>
                  <a:lnTo>
                    <a:pt x="150016" y="55656"/>
                  </a:lnTo>
                  <a:cubicBezTo>
                    <a:pt x="148005" y="56058"/>
                    <a:pt x="145994" y="57265"/>
                    <a:pt x="144788" y="58873"/>
                  </a:cubicBezTo>
                  <a:lnTo>
                    <a:pt x="129504" y="75363"/>
                  </a:lnTo>
                  <a:lnTo>
                    <a:pt x="116634" y="30720"/>
                  </a:lnTo>
                  <a:cubicBezTo>
                    <a:pt x="115428" y="27101"/>
                    <a:pt x="111406" y="24688"/>
                    <a:pt x="107786" y="25894"/>
                  </a:cubicBezTo>
                  <a:cubicBezTo>
                    <a:pt x="105775" y="26698"/>
                    <a:pt x="103764" y="27905"/>
                    <a:pt x="102960" y="30318"/>
                  </a:cubicBezTo>
                  <a:lnTo>
                    <a:pt x="78829" y="94266"/>
                  </a:lnTo>
                  <a:lnTo>
                    <a:pt x="62339" y="5785"/>
                  </a:lnTo>
                  <a:cubicBezTo>
                    <a:pt x="61535" y="1763"/>
                    <a:pt x="57915" y="-650"/>
                    <a:pt x="54295" y="154"/>
                  </a:cubicBezTo>
                  <a:cubicBezTo>
                    <a:pt x="51882" y="556"/>
                    <a:pt x="49871" y="2567"/>
                    <a:pt x="48665" y="4980"/>
                  </a:cubicBezTo>
                  <a:lnTo>
                    <a:pt x="31371" y="55656"/>
                  </a:lnTo>
                  <a:lnTo>
                    <a:pt x="0" y="55656"/>
                  </a:lnTo>
                  <a:lnTo>
                    <a:pt x="0" y="71743"/>
                  </a:lnTo>
                  <a:lnTo>
                    <a:pt x="36599" y="71743"/>
                  </a:lnTo>
                  <a:cubicBezTo>
                    <a:pt x="39817" y="71341"/>
                    <a:pt x="42632" y="68928"/>
                    <a:pt x="43436" y="65711"/>
                  </a:cubicBezTo>
                  <a:lnTo>
                    <a:pt x="53491" y="35144"/>
                  </a:lnTo>
                  <a:lnTo>
                    <a:pt x="69578" y="121615"/>
                  </a:lnTo>
                  <a:cubicBezTo>
                    <a:pt x="69981" y="124832"/>
                    <a:pt x="72796" y="127245"/>
                    <a:pt x="76013" y="127245"/>
                  </a:cubicBezTo>
                  <a:lnTo>
                    <a:pt x="76818" y="127245"/>
                  </a:lnTo>
                  <a:cubicBezTo>
                    <a:pt x="79633" y="127245"/>
                    <a:pt x="82448" y="125637"/>
                    <a:pt x="83655" y="122821"/>
                  </a:cubicBezTo>
                  <a:lnTo>
                    <a:pt x="109395" y="55254"/>
                  </a:lnTo>
                  <a:lnTo>
                    <a:pt x="119852" y="91451"/>
                  </a:lnTo>
                  <a:cubicBezTo>
                    <a:pt x="121058" y="95070"/>
                    <a:pt x="124678" y="97484"/>
                    <a:pt x="128700" y="96277"/>
                  </a:cubicBezTo>
                  <a:cubicBezTo>
                    <a:pt x="129907" y="95875"/>
                    <a:pt x="131113" y="95070"/>
                    <a:pt x="131918" y="94266"/>
                  </a:cubicBezTo>
                  <a:lnTo>
                    <a:pt x="153636" y="71743"/>
                  </a:lnTo>
                  <a:lnTo>
                    <a:pt x="173343" y="71743"/>
                  </a:lnTo>
                  <a:lnTo>
                    <a:pt x="173343" y="55656"/>
                  </a:lnTo>
                  <a:close/>
                </a:path>
              </a:pathLst>
            </a:custGeom>
            <a:grpFill/>
            <a:ln w="3969" cap="flat">
              <a:noFill/>
              <a:prstDash val="solid"/>
              <a:miter/>
            </a:ln>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350">
                <a:solidFill>
                  <a:sysClr val="windowText" lastClr="000000"/>
                </a:solidFill>
                <a:latin typeface="Calibri" panose="020F0502020204030204"/>
              </a:endParaRPr>
            </a:p>
          </p:txBody>
        </p:sp>
      </p:grpSp>
      <p:sp>
        <p:nvSpPr>
          <p:cNvPr id="69" name="Title 1">
            <a:extLst>
              <a:ext uri="{FF2B5EF4-FFF2-40B4-BE49-F238E27FC236}">
                <a16:creationId xmlns:a16="http://schemas.microsoft.com/office/drawing/2014/main" id="{5212EA36-BDF0-4946-A613-2AB9868CF973}"/>
              </a:ext>
            </a:extLst>
          </p:cNvPr>
          <p:cNvSpPr txBox="1">
            <a:spLocks/>
          </p:cNvSpPr>
          <p:nvPr/>
        </p:nvSpPr>
        <p:spPr>
          <a:xfrm>
            <a:off x="533400" y="195165"/>
            <a:ext cx="8763000" cy="9906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u="sng" spc="-229">
                <a:solidFill>
                  <a:schemeClr val="accent2"/>
                </a:solidFill>
              </a:rPr>
              <a:t>Variables</a:t>
            </a:r>
            <a:endParaRPr lang="en-US" sz="4000" u="sng" dirty="0">
              <a:solidFill>
                <a:schemeClr val="accent2"/>
              </a:solidFill>
            </a:endParaRPr>
          </a:p>
        </p:txBody>
      </p:sp>
      <p:sp>
        <p:nvSpPr>
          <p:cNvPr id="70" name="Date Placeholder 3">
            <a:extLst>
              <a:ext uri="{FF2B5EF4-FFF2-40B4-BE49-F238E27FC236}">
                <a16:creationId xmlns:a16="http://schemas.microsoft.com/office/drawing/2014/main" id="{3C3B6997-7410-4201-9265-7F6E54FBD6B6}"/>
              </a:ext>
            </a:extLst>
          </p:cNvPr>
          <p:cNvSpPr>
            <a:spLocks noGrp="1"/>
          </p:cNvSpPr>
          <p:nvPr>
            <p:ph type="dt" sz="half" idx="2"/>
          </p:nvPr>
        </p:nvSpPr>
        <p:spPr>
          <a:xfrm>
            <a:off x="838200" y="6339439"/>
            <a:ext cx="2743200" cy="365125"/>
          </a:xfrm>
        </p:spPr>
        <p:txBody>
          <a:bodyPr/>
          <a:lstStyle/>
          <a:p>
            <a:r>
              <a:rPr lang="en-US"/>
              <a:t>18-Jan-2020</a:t>
            </a:r>
            <a:endParaRPr lang="en-US" dirty="0"/>
          </a:p>
        </p:txBody>
      </p:sp>
      <p:sp>
        <p:nvSpPr>
          <p:cNvPr id="71" name="Footer Placeholder 4">
            <a:extLst>
              <a:ext uri="{FF2B5EF4-FFF2-40B4-BE49-F238E27FC236}">
                <a16:creationId xmlns:a16="http://schemas.microsoft.com/office/drawing/2014/main" id="{056199A4-953C-41BD-88CC-1F6910AB64FF}"/>
              </a:ext>
            </a:extLst>
          </p:cNvPr>
          <p:cNvSpPr>
            <a:spLocks noGrp="1"/>
          </p:cNvSpPr>
          <p:nvPr>
            <p:ph type="ftr" sz="quarter" idx="3"/>
          </p:nvPr>
        </p:nvSpPr>
        <p:spPr>
          <a:xfrm>
            <a:off x="7239000" y="6357385"/>
            <a:ext cx="4114800" cy="365125"/>
          </a:xfrm>
        </p:spPr>
        <p:txBody>
          <a:bodyPr/>
          <a:lstStyle/>
          <a:p>
            <a:r>
              <a:rPr lang="en-US"/>
              <a:t>Digital Marketing Analytics</a:t>
            </a:r>
            <a:endParaRPr lang="en-US" dirty="0"/>
          </a:p>
        </p:txBody>
      </p:sp>
    </p:spTree>
    <p:extLst>
      <p:ext uri="{BB962C8B-B14F-4D97-AF65-F5344CB8AC3E}">
        <p14:creationId xmlns:p14="http://schemas.microsoft.com/office/powerpoint/2010/main" val="622517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3882</TotalTime>
  <Words>868</Words>
  <Application>Microsoft Office PowerPoint</Application>
  <PresentationFormat>Widescreen</PresentationFormat>
  <Paragraphs>236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Graphik Web</vt:lpstr>
      <vt:lpstr>Helvetica Light</vt:lpstr>
      <vt:lpstr>Open Sans</vt:lpstr>
      <vt:lpstr>Times New Roman</vt:lpstr>
      <vt:lpstr>Wingdings</vt:lpstr>
      <vt:lpstr>Office Theme</vt:lpstr>
      <vt:lpstr>Maximizing ROI From Digital Marketing Campaign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Tushar Nigam</cp:lastModifiedBy>
  <cp:revision>636</cp:revision>
  <dcterms:created xsi:type="dcterms:W3CDTF">2016-03-16T11:15:40Z</dcterms:created>
  <dcterms:modified xsi:type="dcterms:W3CDTF">2020-01-18T05:54:59Z</dcterms:modified>
</cp:coreProperties>
</file>