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 id="2147483838" r:id="rId2"/>
  </p:sldMasterIdLst>
  <p:notesMasterIdLst>
    <p:notesMasterId r:id="rId12"/>
  </p:notesMasterIdLst>
  <p:sldIdLst>
    <p:sldId id="285" r:id="rId3"/>
    <p:sldId id="276" r:id="rId4"/>
    <p:sldId id="270" r:id="rId5"/>
    <p:sldId id="291" r:id="rId6"/>
    <p:sldId id="287" r:id="rId7"/>
    <p:sldId id="288" r:id="rId8"/>
    <p:sldId id="289" r:id="rId9"/>
    <p:sldId id="290" r:id="rId10"/>
    <p:sldId id="273"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00"/>
    <a:srgbClr val="00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927" autoAdjust="0"/>
    <p:restoredTop sz="94660"/>
  </p:normalViewPr>
  <p:slideViewPr>
    <p:cSldViewPr>
      <p:cViewPr varScale="1">
        <p:scale>
          <a:sx n="87" d="100"/>
          <a:sy n="87" d="100"/>
        </p:scale>
        <p:origin x="1594" y="62"/>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theme" Target="theme/theme1.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6CD895D-D788-4B08-93B3-B78EFB535739}" type="datetimeFigureOut">
              <a:rPr lang="en-IN" smtClean="0"/>
              <a:t>15-01-2021</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5432714-8A85-4045-9756-8E58AB7B761B}" type="slidenum">
              <a:rPr lang="en-IN" smtClean="0"/>
              <a:t>‹#›</a:t>
            </a:fld>
            <a:endParaRPr lang="en-IN"/>
          </a:p>
        </p:txBody>
      </p:sp>
    </p:spTree>
    <p:extLst>
      <p:ext uri="{BB962C8B-B14F-4D97-AF65-F5344CB8AC3E}">
        <p14:creationId xmlns:p14="http://schemas.microsoft.com/office/powerpoint/2010/main" val="9561346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DECB7F0-34A5-4C70-97E9-77E6D8EC06C7}" type="slidenum">
              <a:rPr lang="en-US"/>
              <a:pPr/>
              <a:t>2</a:t>
            </a:fld>
            <a:endParaRPr lang="en-US"/>
          </a:p>
        </p:txBody>
      </p:sp>
      <p:sp>
        <p:nvSpPr>
          <p:cNvPr id="521218" name="Rectangle 2"/>
          <p:cNvSpPr>
            <a:spLocks noGrp="1" noRot="1" noChangeAspect="1" noChangeArrowheads="1" noTextEdit="1"/>
          </p:cNvSpPr>
          <p:nvPr>
            <p:ph type="sldImg"/>
          </p:nvPr>
        </p:nvSpPr>
        <p:spPr>
          <a:ln/>
        </p:spPr>
      </p:sp>
      <p:sp>
        <p:nvSpPr>
          <p:cNvPr id="52121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DECB7F0-34A5-4C70-97E9-77E6D8EC06C7}" type="slidenum">
              <a:rPr lang="en-US"/>
              <a:pPr/>
              <a:t>3</a:t>
            </a:fld>
            <a:endParaRPr lang="en-US"/>
          </a:p>
        </p:txBody>
      </p:sp>
      <p:sp>
        <p:nvSpPr>
          <p:cNvPr id="521218" name="Rectangle 2"/>
          <p:cNvSpPr>
            <a:spLocks noGrp="1" noRot="1" noChangeAspect="1" noChangeArrowheads="1" noTextEdit="1"/>
          </p:cNvSpPr>
          <p:nvPr>
            <p:ph type="sldImg"/>
          </p:nvPr>
        </p:nvSpPr>
        <p:spPr>
          <a:ln/>
        </p:spPr>
      </p:sp>
      <p:sp>
        <p:nvSpPr>
          <p:cNvPr id="521219"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942416" y="2514601"/>
            <a:ext cx="6600451"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942416" y="4777380"/>
            <a:ext cx="6600451"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9" name="Freeform 8"/>
          <p:cNvSpPr/>
          <p:nvPr/>
        </p:nvSpPr>
        <p:spPr bwMode="auto">
          <a:xfrm>
            <a:off x="-31719" y="4321158"/>
            <a:ext cx="1395473" cy="781781"/>
          </a:xfrm>
          <a:custGeom>
            <a:avLst/>
            <a:gdLst/>
            <a:ahLst/>
            <a:cxnLst/>
            <a:rect l="l" t="t" r="r" b="b"/>
            <a:pathLst>
              <a:path w="8042" h="10000">
                <a:moveTo>
                  <a:pt x="5799" y="10000"/>
                </a:moveTo>
                <a:cubicBezTo>
                  <a:pt x="5880" y="10000"/>
                  <a:pt x="5934" y="9940"/>
                  <a:pt x="5961" y="9880"/>
                </a:cubicBezTo>
                <a:cubicBezTo>
                  <a:pt x="5961" y="9820"/>
                  <a:pt x="5988" y="9820"/>
                  <a:pt x="5988" y="9820"/>
                </a:cubicBezTo>
                <a:lnTo>
                  <a:pt x="8042" y="5260"/>
                </a:lnTo>
                <a:cubicBezTo>
                  <a:pt x="8096" y="5140"/>
                  <a:pt x="8096" y="4901"/>
                  <a:pt x="8042" y="4721"/>
                </a:cubicBezTo>
                <a:lnTo>
                  <a:pt x="5988" y="221"/>
                </a:lnTo>
                <a:cubicBezTo>
                  <a:pt x="5988" y="160"/>
                  <a:pt x="5961" y="160"/>
                  <a:pt x="5961" y="160"/>
                </a:cubicBezTo>
                <a:cubicBezTo>
                  <a:pt x="5934" y="101"/>
                  <a:pt x="5880" y="41"/>
                  <a:pt x="5799" y="41"/>
                </a:cubicBezTo>
                <a:lnTo>
                  <a:pt x="18" y="0"/>
                </a:lnTo>
                <a:cubicBezTo>
                  <a:pt x="12" y="3330"/>
                  <a:pt x="6" y="6661"/>
                  <a:pt x="0" y="9991"/>
                </a:cubicBezTo>
                <a:lnTo>
                  <a:pt x="5799" y="10000"/>
                </a:lnTo>
                <a:close/>
              </a:path>
            </a:pathLst>
          </a:custGeom>
          <a:solidFill>
            <a:schemeClr val="accent1"/>
          </a:solidFill>
          <a:ln>
            <a:noFill/>
          </a:ln>
        </p:spPr>
      </p:sp>
      <p:sp>
        <p:nvSpPr>
          <p:cNvPr id="6" name="Slide Number Placeholder 5"/>
          <p:cNvSpPr>
            <a:spLocks noGrp="1"/>
          </p:cNvSpPr>
          <p:nvPr>
            <p:ph type="sldNum" sz="quarter" idx="12"/>
          </p:nvPr>
        </p:nvSpPr>
        <p:spPr>
          <a:xfrm>
            <a:off x="423334" y="4529541"/>
            <a:ext cx="584978" cy="365125"/>
          </a:xfrm>
        </p:spPr>
        <p:txBody>
          <a:bodyPr/>
          <a:lstStyle/>
          <a:p>
            <a:fld id="{08FC1071-F2DF-4CA9-AA63-FF97A16BD739}" type="slidenum">
              <a:rPr lang="en-IN" smtClean="0"/>
              <a:t>‹#›</a:t>
            </a:fld>
            <a:endParaRPr lang="en-IN"/>
          </a:p>
        </p:txBody>
      </p:sp>
    </p:spTree>
    <p:extLst>
      <p:ext uri="{BB962C8B-B14F-4D97-AF65-F5344CB8AC3E}">
        <p14:creationId xmlns:p14="http://schemas.microsoft.com/office/powerpoint/2010/main" val="34837756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609600"/>
            <a:ext cx="6591985"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FE61780-2E25-4081-A2D9-4C0805256F67}" type="datetimeFigureOut">
              <a:rPr lang="en-US" smtClean="0"/>
              <a:t>1/15/2021</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10"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08FC1071-F2DF-4CA9-AA63-FF97A16BD739}" type="slidenum">
              <a:rPr lang="en-IN" smtClean="0"/>
              <a:pPr/>
              <a:t>‹#›</a:t>
            </a:fld>
            <a:endParaRPr lang="en-IN"/>
          </a:p>
        </p:txBody>
      </p:sp>
    </p:spTree>
    <p:extLst>
      <p:ext uri="{BB962C8B-B14F-4D97-AF65-F5344CB8AC3E}">
        <p14:creationId xmlns:p14="http://schemas.microsoft.com/office/powerpoint/2010/main" val="2355423938"/>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2415972" y="3505200"/>
            <a:ext cx="5653888"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FE61780-2E25-4081-A2D9-4C0805256F67}" type="datetimeFigureOut">
              <a:rPr lang="en-US" smtClean="0"/>
              <a:t>1/15/2021</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19"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08FC1071-F2DF-4CA9-AA63-FF97A16BD739}" type="slidenum">
              <a:rPr lang="en-IN" smtClean="0"/>
              <a:pPr/>
              <a:t>‹#›</a:t>
            </a:fld>
            <a:endParaRPr lang="en-IN"/>
          </a:p>
        </p:txBody>
      </p:sp>
      <p:sp>
        <p:nvSpPr>
          <p:cNvPr id="14" name="TextBox 13"/>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324242910"/>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942415" y="2438401"/>
            <a:ext cx="6591985"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08FC1071-F2DF-4CA9-AA63-FF97A16BD739}" type="slidenum">
              <a:rPr lang="en-IN" smtClean="0"/>
              <a:pPr/>
              <a:t>‹#›</a:t>
            </a:fld>
            <a:endParaRPr lang="en-IN"/>
          </a:p>
        </p:txBody>
      </p:sp>
    </p:spTree>
    <p:extLst>
      <p:ext uri="{BB962C8B-B14F-4D97-AF65-F5344CB8AC3E}">
        <p14:creationId xmlns:p14="http://schemas.microsoft.com/office/powerpoint/2010/main" val="2339867248"/>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3"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1942415" y="4343400"/>
            <a:ext cx="6688292"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1942415" y="5181600"/>
            <a:ext cx="6688292"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2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08FC1071-F2DF-4CA9-AA63-FF97A16BD739}" type="slidenum">
              <a:rPr lang="en-IN" smtClean="0"/>
              <a:pPr/>
              <a:t>‹#›</a:t>
            </a:fld>
            <a:endParaRPr lang="en-IN"/>
          </a:p>
        </p:txBody>
      </p:sp>
      <p:sp>
        <p:nvSpPr>
          <p:cNvPr id="11" name="TextBox 10"/>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2" name="TextBox 11"/>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023243924"/>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942416" y="627407"/>
            <a:ext cx="6591984"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1942415" y="4343400"/>
            <a:ext cx="6591985"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08FC1071-F2DF-4CA9-AA63-FF97A16BD739}" type="slidenum">
              <a:rPr lang="en-IN" smtClean="0"/>
              <a:pPr/>
              <a:t>‹#›</a:t>
            </a:fld>
            <a:endParaRPr lang="en-IN"/>
          </a:p>
        </p:txBody>
      </p:sp>
    </p:spTree>
    <p:extLst>
      <p:ext uri="{BB962C8B-B14F-4D97-AF65-F5344CB8AC3E}">
        <p14:creationId xmlns:p14="http://schemas.microsoft.com/office/powerpoint/2010/main" val="894179775"/>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08FC1071-F2DF-4CA9-AA63-FF97A16BD739}" type="slidenum">
              <a:rPr lang="en-IN" smtClean="0"/>
              <a:t>‹#›</a:t>
            </a:fld>
            <a:endParaRPr lang="en-IN"/>
          </a:p>
        </p:txBody>
      </p:sp>
    </p:spTree>
    <p:extLst>
      <p:ext uri="{BB962C8B-B14F-4D97-AF65-F5344CB8AC3E}">
        <p14:creationId xmlns:p14="http://schemas.microsoft.com/office/powerpoint/2010/main" val="7865857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78535" y="627406"/>
            <a:ext cx="1656132"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1942416" y="627406"/>
            <a:ext cx="4716348"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08FC1071-F2DF-4CA9-AA63-FF97A16BD739}" type="slidenum">
              <a:rPr lang="en-IN" smtClean="0"/>
              <a:t>‹#›</a:t>
            </a:fld>
            <a:endParaRPr lang="en-IN"/>
          </a:p>
        </p:txBody>
      </p:sp>
    </p:spTree>
    <p:extLst>
      <p:ext uri="{BB962C8B-B14F-4D97-AF65-F5344CB8AC3E}">
        <p14:creationId xmlns:p14="http://schemas.microsoft.com/office/powerpoint/2010/main" val="429281976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942416" y="2514601"/>
            <a:ext cx="6600451"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942416" y="4777380"/>
            <a:ext cx="6600451"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9" name="Freeform 8"/>
          <p:cNvSpPr/>
          <p:nvPr/>
        </p:nvSpPr>
        <p:spPr bwMode="auto">
          <a:xfrm>
            <a:off x="-31719" y="4321158"/>
            <a:ext cx="1395473" cy="781781"/>
          </a:xfrm>
          <a:custGeom>
            <a:avLst/>
            <a:gdLst/>
            <a:ahLst/>
            <a:cxnLst/>
            <a:rect l="l" t="t" r="r" b="b"/>
            <a:pathLst>
              <a:path w="8042" h="10000">
                <a:moveTo>
                  <a:pt x="5799" y="10000"/>
                </a:moveTo>
                <a:cubicBezTo>
                  <a:pt x="5880" y="10000"/>
                  <a:pt x="5934" y="9940"/>
                  <a:pt x="5961" y="9880"/>
                </a:cubicBezTo>
                <a:cubicBezTo>
                  <a:pt x="5961" y="9820"/>
                  <a:pt x="5988" y="9820"/>
                  <a:pt x="5988" y="9820"/>
                </a:cubicBezTo>
                <a:lnTo>
                  <a:pt x="8042" y="5260"/>
                </a:lnTo>
                <a:cubicBezTo>
                  <a:pt x="8096" y="5140"/>
                  <a:pt x="8096" y="4901"/>
                  <a:pt x="8042" y="4721"/>
                </a:cubicBezTo>
                <a:lnTo>
                  <a:pt x="5988" y="221"/>
                </a:lnTo>
                <a:cubicBezTo>
                  <a:pt x="5988" y="160"/>
                  <a:pt x="5961" y="160"/>
                  <a:pt x="5961" y="160"/>
                </a:cubicBezTo>
                <a:cubicBezTo>
                  <a:pt x="5934" y="101"/>
                  <a:pt x="5880" y="41"/>
                  <a:pt x="5799" y="41"/>
                </a:cubicBezTo>
                <a:lnTo>
                  <a:pt x="18" y="0"/>
                </a:lnTo>
                <a:cubicBezTo>
                  <a:pt x="12" y="3330"/>
                  <a:pt x="6" y="6661"/>
                  <a:pt x="0" y="9991"/>
                </a:cubicBezTo>
                <a:lnTo>
                  <a:pt x="5799" y="10000"/>
                </a:lnTo>
                <a:close/>
              </a:path>
            </a:pathLst>
          </a:custGeom>
          <a:solidFill>
            <a:schemeClr val="accent1"/>
          </a:solidFill>
          <a:ln>
            <a:noFill/>
          </a:ln>
        </p:spPr>
      </p:sp>
      <p:sp>
        <p:nvSpPr>
          <p:cNvPr id="6" name="Slide Number Placeholder 5"/>
          <p:cNvSpPr>
            <a:spLocks noGrp="1"/>
          </p:cNvSpPr>
          <p:nvPr>
            <p:ph type="sldNum" sz="quarter" idx="12"/>
          </p:nvPr>
        </p:nvSpPr>
        <p:spPr>
          <a:xfrm>
            <a:off x="423334" y="4529541"/>
            <a:ext cx="584978" cy="365125"/>
          </a:xfrm>
        </p:spPr>
        <p:txBody>
          <a:bodyPr/>
          <a:lstStyle/>
          <a:p>
            <a:fld id="{08FC1071-F2DF-4CA9-AA63-FF97A16BD739}" type="slidenum">
              <a:rPr lang="en-IN" smtClean="0"/>
              <a:t>‹#›</a:t>
            </a:fld>
            <a:endParaRPr lang="en-IN"/>
          </a:p>
        </p:txBody>
      </p:sp>
    </p:spTree>
    <p:extLst>
      <p:ext uri="{BB962C8B-B14F-4D97-AF65-F5344CB8AC3E}">
        <p14:creationId xmlns:p14="http://schemas.microsoft.com/office/powerpoint/2010/main" val="299674136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45201" y="624110"/>
            <a:ext cx="6589199"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1942415" y="2133600"/>
            <a:ext cx="6591985"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08FC1071-F2DF-4CA9-AA63-FF97A16BD739}" type="slidenum">
              <a:rPr lang="en-IN" smtClean="0"/>
              <a:pPr/>
              <a:t>‹#›</a:t>
            </a:fld>
            <a:endParaRPr lang="en-IN"/>
          </a:p>
        </p:txBody>
      </p:sp>
    </p:spTree>
    <p:extLst>
      <p:ext uri="{BB962C8B-B14F-4D97-AF65-F5344CB8AC3E}">
        <p14:creationId xmlns:p14="http://schemas.microsoft.com/office/powerpoint/2010/main" val="308486905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42415" y="2074562"/>
            <a:ext cx="6591985"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942415" y="3581400"/>
            <a:ext cx="6591985"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08FC1071-F2DF-4CA9-AA63-FF97A16BD739}" type="slidenum">
              <a:rPr lang="en-IN" smtClean="0"/>
              <a:t>‹#›</a:t>
            </a:fld>
            <a:endParaRPr lang="en-IN"/>
          </a:p>
        </p:txBody>
      </p:sp>
    </p:spTree>
    <p:extLst>
      <p:ext uri="{BB962C8B-B14F-4D97-AF65-F5344CB8AC3E}">
        <p14:creationId xmlns:p14="http://schemas.microsoft.com/office/powerpoint/2010/main" val="42748410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45201" y="624110"/>
            <a:ext cx="6589199"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1942415" y="2133600"/>
            <a:ext cx="6591985"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08FC1071-F2DF-4CA9-AA63-FF97A16BD739}" type="slidenum">
              <a:rPr lang="en-IN" smtClean="0"/>
              <a:pPr/>
              <a:t>‹#›</a:t>
            </a:fld>
            <a:endParaRPr lang="en-IN"/>
          </a:p>
        </p:txBody>
      </p:sp>
    </p:spTree>
    <p:extLst>
      <p:ext uri="{BB962C8B-B14F-4D97-AF65-F5344CB8AC3E}">
        <p14:creationId xmlns:p14="http://schemas.microsoft.com/office/powerpoint/2010/main" val="401526455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942416" y="2136706"/>
            <a:ext cx="3197531" cy="376739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337307" y="2136706"/>
            <a:ext cx="3197093" cy="376739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0" name="Slide Number Placeholder 5"/>
          <p:cNvSpPr>
            <a:spLocks noGrp="1"/>
          </p:cNvSpPr>
          <p:nvPr>
            <p:ph type="sldNum" sz="quarter" idx="12"/>
          </p:nvPr>
        </p:nvSpPr>
        <p:spPr>
          <a:xfrm>
            <a:off x="511228" y="787783"/>
            <a:ext cx="584978" cy="365125"/>
          </a:xfrm>
        </p:spPr>
        <p:txBody>
          <a:bodyPr/>
          <a:lstStyle/>
          <a:p>
            <a:fld id="{08FC1071-F2DF-4CA9-AA63-FF97A16BD739}" type="slidenum">
              <a:rPr lang="en-IN" smtClean="0"/>
              <a:t>‹#›</a:t>
            </a:fld>
            <a:endParaRPr lang="en-IN"/>
          </a:p>
        </p:txBody>
      </p:sp>
    </p:spTree>
    <p:extLst>
      <p:ext uri="{BB962C8B-B14F-4D97-AF65-F5344CB8AC3E}">
        <p14:creationId xmlns:p14="http://schemas.microsoft.com/office/powerpoint/2010/main" val="284203509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265352" y="2226626"/>
            <a:ext cx="2874596"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942415" y="2802888"/>
            <a:ext cx="3197532" cy="310570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6154" y="2223398"/>
            <a:ext cx="2873239"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333715" y="2799660"/>
            <a:ext cx="3195680" cy="310570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IN"/>
          </a:p>
        </p:txBody>
      </p:sp>
      <p:sp>
        <p:nvSpPr>
          <p:cNvPr id="8" name="Footer Placeholder 7"/>
          <p:cNvSpPr>
            <a:spLocks noGrp="1"/>
          </p:cNvSpPr>
          <p:nvPr>
            <p:ph type="ftr" sz="quarter" idx="11"/>
          </p:nvPr>
        </p:nvSpPr>
        <p:spPr/>
        <p:txBody>
          <a:bodyPr/>
          <a:lstStyle/>
          <a:p>
            <a:endParaRPr lang="en-IN"/>
          </a:p>
        </p:txBody>
      </p:sp>
      <p:sp>
        <p:nvSpPr>
          <p:cNvPr id="11"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2" name="Slide Number Placeholder 5"/>
          <p:cNvSpPr>
            <a:spLocks noGrp="1"/>
          </p:cNvSpPr>
          <p:nvPr>
            <p:ph type="sldNum" sz="quarter" idx="12"/>
          </p:nvPr>
        </p:nvSpPr>
        <p:spPr>
          <a:xfrm>
            <a:off x="511228" y="787783"/>
            <a:ext cx="584978" cy="365125"/>
          </a:xfrm>
        </p:spPr>
        <p:txBody>
          <a:bodyPr/>
          <a:lstStyle/>
          <a:p>
            <a:fld id="{08FC1071-F2DF-4CA9-AA63-FF97A16BD739}" type="slidenum">
              <a:rPr lang="en-IN" smtClean="0"/>
              <a:t>‹#›</a:t>
            </a:fld>
            <a:endParaRPr lang="en-IN"/>
          </a:p>
        </p:txBody>
      </p:sp>
    </p:spTree>
    <p:extLst>
      <p:ext uri="{BB962C8B-B14F-4D97-AF65-F5344CB8AC3E}">
        <p14:creationId xmlns:p14="http://schemas.microsoft.com/office/powerpoint/2010/main" val="172081147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945200" y="624110"/>
            <a:ext cx="6589200" cy="128089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IN"/>
          </a:p>
        </p:txBody>
      </p:sp>
      <p:sp>
        <p:nvSpPr>
          <p:cNvPr id="4" name="Footer Placeholder 3"/>
          <p:cNvSpPr>
            <a:spLocks noGrp="1"/>
          </p:cNvSpPr>
          <p:nvPr>
            <p:ph type="ftr" sz="quarter" idx="11"/>
          </p:nvPr>
        </p:nvSpPr>
        <p:spPr/>
        <p:txBody>
          <a:bodyPr/>
          <a:lstStyle/>
          <a:p>
            <a:endParaRPr lang="en-IN"/>
          </a:p>
        </p:txBody>
      </p:sp>
      <p:sp>
        <p:nvSpPr>
          <p:cNvPr id="8"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08FC1071-F2DF-4CA9-AA63-FF97A16BD739}" type="slidenum">
              <a:rPr lang="en-IN" smtClean="0"/>
              <a:t>‹#›</a:t>
            </a:fld>
            <a:endParaRPr lang="en-IN"/>
          </a:p>
        </p:txBody>
      </p:sp>
    </p:spTree>
    <p:extLst>
      <p:ext uri="{BB962C8B-B14F-4D97-AF65-F5344CB8AC3E}">
        <p14:creationId xmlns:p14="http://schemas.microsoft.com/office/powerpoint/2010/main" val="85312647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08FC1071-F2DF-4CA9-AA63-FF97A16BD739}" type="slidenum">
              <a:rPr lang="en-IN" smtClean="0"/>
              <a:t>‹#›</a:t>
            </a:fld>
            <a:endParaRPr lang="en-IN"/>
          </a:p>
        </p:txBody>
      </p:sp>
    </p:spTree>
    <p:extLst>
      <p:ext uri="{BB962C8B-B14F-4D97-AF65-F5344CB8AC3E}">
        <p14:creationId xmlns:p14="http://schemas.microsoft.com/office/powerpoint/2010/main" val="58975733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446088"/>
            <a:ext cx="2629584"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4743494" y="446089"/>
            <a:ext cx="3790906"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42415" y="1598613"/>
            <a:ext cx="2629584"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08FC1071-F2DF-4CA9-AA63-FF97A16BD739}" type="slidenum">
              <a:rPr lang="en-IN" smtClean="0"/>
              <a:t>‹#›</a:t>
            </a:fld>
            <a:endParaRPr lang="en-IN"/>
          </a:p>
        </p:txBody>
      </p:sp>
    </p:spTree>
    <p:extLst>
      <p:ext uri="{BB962C8B-B14F-4D97-AF65-F5344CB8AC3E}">
        <p14:creationId xmlns:p14="http://schemas.microsoft.com/office/powerpoint/2010/main" val="331073290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4800600"/>
            <a:ext cx="6591985"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42415" y="634965"/>
            <a:ext cx="6591985"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942415" y="5367338"/>
            <a:ext cx="6591985"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08FC1071-F2DF-4CA9-AA63-FF97A16BD739}" type="slidenum">
              <a:rPr lang="en-IN" smtClean="0"/>
              <a:t>‹#›</a:t>
            </a:fld>
            <a:endParaRPr lang="en-IN"/>
          </a:p>
        </p:txBody>
      </p:sp>
    </p:spTree>
    <p:extLst>
      <p:ext uri="{BB962C8B-B14F-4D97-AF65-F5344CB8AC3E}">
        <p14:creationId xmlns:p14="http://schemas.microsoft.com/office/powerpoint/2010/main" val="191197297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609600"/>
            <a:ext cx="6591985"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D9FFFB4-400D-1240-AB24-6F86C96D4DFB}" type="datetimeFigureOut">
              <a:rPr lang="en-US" smtClean="0"/>
              <a:t>1/15/2021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0"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08FC1071-F2DF-4CA9-AA63-FF97A16BD739}" type="slidenum">
              <a:rPr lang="en-IN" smtClean="0"/>
              <a:pPr/>
              <a:t>‹#›</a:t>
            </a:fld>
            <a:endParaRPr lang="en-IN"/>
          </a:p>
        </p:txBody>
      </p:sp>
    </p:spTree>
    <p:extLst>
      <p:ext uri="{BB962C8B-B14F-4D97-AF65-F5344CB8AC3E}">
        <p14:creationId xmlns:p14="http://schemas.microsoft.com/office/powerpoint/2010/main" val="3987524315"/>
      </p:ext>
    </p:extLst>
  </p:cSld>
  <p:clrMapOvr>
    <a:masterClrMapping/>
  </p:clrMapOvr>
  <p:hf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2415972" y="3505200"/>
            <a:ext cx="5653888"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D9FFFB4-400D-1240-AB24-6F86C96D4DFB}" type="datetimeFigureOut">
              <a:rPr lang="en-US" smtClean="0"/>
              <a:t>1/15/2021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08FC1071-F2DF-4CA9-AA63-FF97A16BD739}" type="slidenum">
              <a:rPr lang="en-IN" smtClean="0"/>
              <a:pPr/>
              <a:t>‹#›</a:t>
            </a:fld>
            <a:endParaRPr lang="en-IN"/>
          </a:p>
        </p:txBody>
      </p:sp>
      <p:sp>
        <p:nvSpPr>
          <p:cNvPr id="14" name="TextBox 13"/>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101599650"/>
      </p:ext>
    </p:extLst>
  </p:cSld>
  <p:clrMapOvr>
    <a:masterClrMapping/>
  </p:clrMapOvr>
  <p:hf hdr="0" ftr="0" dt="0"/>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942415" y="2438401"/>
            <a:ext cx="6591985"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4D9FFFB4-400D-1240-AB24-6F86C96D4DFB}" type="datetimeFigureOut">
              <a:rPr lang="en-US" smtClean="0"/>
              <a:t>1/15/2021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08FC1071-F2DF-4CA9-AA63-FF97A16BD739}" type="slidenum">
              <a:rPr lang="en-IN" smtClean="0"/>
              <a:pPr/>
              <a:t>‹#›</a:t>
            </a:fld>
            <a:endParaRPr lang="en-IN"/>
          </a:p>
        </p:txBody>
      </p:sp>
    </p:spTree>
    <p:extLst>
      <p:ext uri="{BB962C8B-B14F-4D97-AF65-F5344CB8AC3E}">
        <p14:creationId xmlns:p14="http://schemas.microsoft.com/office/powerpoint/2010/main" val="3906224674"/>
      </p:ext>
    </p:extLst>
  </p:cSld>
  <p:clrMapOvr>
    <a:masterClrMapping/>
  </p:clrMapOvr>
  <p:hf hdr="0" ftr="0" dt="0"/>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3"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1942415" y="4343400"/>
            <a:ext cx="6688292"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1942415" y="5181600"/>
            <a:ext cx="6688292"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4D9FFFB4-400D-1240-AB24-6F86C96D4DFB}" type="datetimeFigureOut">
              <a:rPr lang="en-US" smtClean="0"/>
              <a:t>1/15/2021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2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08FC1071-F2DF-4CA9-AA63-FF97A16BD739}" type="slidenum">
              <a:rPr lang="en-IN" smtClean="0"/>
              <a:pPr/>
              <a:t>‹#›</a:t>
            </a:fld>
            <a:endParaRPr lang="en-IN"/>
          </a:p>
        </p:txBody>
      </p:sp>
      <p:sp>
        <p:nvSpPr>
          <p:cNvPr id="11" name="TextBox 10"/>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2" name="TextBox 11"/>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193059335"/>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42415" y="2074562"/>
            <a:ext cx="6591985"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942415" y="3581400"/>
            <a:ext cx="6591985"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08FC1071-F2DF-4CA9-AA63-FF97A16BD739}" type="slidenum">
              <a:rPr lang="en-IN" smtClean="0"/>
              <a:t>‹#›</a:t>
            </a:fld>
            <a:endParaRPr lang="en-IN"/>
          </a:p>
        </p:txBody>
      </p:sp>
    </p:spTree>
    <p:extLst>
      <p:ext uri="{BB962C8B-B14F-4D97-AF65-F5344CB8AC3E}">
        <p14:creationId xmlns:p14="http://schemas.microsoft.com/office/powerpoint/2010/main" val="408992806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942416" y="627407"/>
            <a:ext cx="6591984"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1942415" y="4343400"/>
            <a:ext cx="6591985"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4D9FFFB4-400D-1240-AB24-6F86C96D4DFB}" type="datetimeFigureOut">
              <a:rPr lang="en-US" smtClean="0"/>
              <a:t>1/15/2021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08FC1071-F2DF-4CA9-AA63-FF97A16BD739}" type="slidenum">
              <a:rPr lang="en-IN" smtClean="0"/>
              <a:pPr/>
              <a:t>‹#›</a:t>
            </a:fld>
            <a:endParaRPr lang="en-IN"/>
          </a:p>
        </p:txBody>
      </p:sp>
    </p:spTree>
    <p:extLst>
      <p:ext uri="{BB962C8B-B14F-4D97-AF65-F5344CB8AC3E}">
        <p14:creationId xmlns:p14="http://schemas.microsoft.com/office/powerpoint/2010/main" val="2206953702"/>
      </p:ext>
    </p:extLst>
  </p:cSld>
  <p:clrMapOvr>
    <a:masterClrMapping/>
  </p:clrMapOvr>
  <p:hf hdr="0" ftr="0" dt="0"/>
</p:sldLayout>
</file>

<file path=ppt/slideLayouts/slideLayout3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08FC1071-F2DF-4CA9-AA63-FF97A16BD739}" type="slidenum">
              <a:rPr lang="en-IN" smtClean="0"/>
              <a:t>‹#›</a:t>
            </a:fld>
            <a:endParaRPr lang="en-IN"/>
          </a:p>
        </p:txBody>
      </p:sp>
    </p:spTree>
    <p:extLst>
      <p:ext uri="{BB962C8B-B14F-4D97-AF65-F5344CB8AC3E}">
        <p14:creationId xmlns:p14="http://schemas.microsoft.com/office/powerpoint/2010/main" val="68199005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78535" y="627406"/>
            <a:ext cx="1656132"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1942416" y="627406"/>
            <a:ext cx="4716348"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08FC1071-F2DF-4CA9-AA63-FF97A16BD739}" type="slidenum">
              <a:rPr lang="en-IN" smtClean="0"/>
              <a:t>‹#›</a:t>
            </a:fld>
            <a:endParaRPr lang="en-IN"/>
          </a:p>
        </p:txBody>
      </p:sp>
    </p:spTree>
    <p:extLst>
      <p:ext uri="{BB962C8B-B14F-4D97-AF65-F5344CB8AC3E}">
        <p14:creationId xmlns:p14="http://schemas.microsoft.com/office/powerpoint/2010/main" val="1211161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942416" y="2136706"/>
            <a:ext cx="3197531" cy="376739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337307" y="2136706"/>
            <a:ext cx="3197093" cy="376739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0" name="Slide Number Placeholder 5"/>
          <p:cNvSpPr>
            <a:spLocks noGrp="1"/>
          </p:cNvSpPr>
          <p:nvPr>
            <p:ph type="sldNum" sz="quarter" idx="12"/>
          </p:nvPr>
        </p:nvSpPr>
        <p:spPr>
          <a:xfrm>
            <a:off x="511228" y="787783"/>
            <a:ext cx="584978" cy="365125"/>
          </a:xfrm>
        </p:spPr>
        <p:txBody>
          <a:bodyPr/>
          <a:lstStyle/>
          <a:p>
            <a:fld id="{08FC1071-F2DF-4CA9-AA63-FF97A16BD739}" type="slidenum">
              <a:rPr lang="en-IN" smtClean="0"/>
              <a:t>‹#›</a:t>
            </a:fld>
            <a:endParaRPr lang="en-IN"/>
          </a:p>
        </p:txBody>
      </p:sp>
    </p:spTree>
    <p:extLst>
      <p:ext uri="{BB962C8B-B14F-4D97-AF65-F5344CB8AC3E}">
        <p14:creationId xmlns:p14="http://schemas.microsoft.com/office/powerpoint/2010/main" val="16777202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265352" y="2226626"/>
            <a:ext cx="2874596"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942415" y="2802888"/>
            <a:ext cx="3197532" cy="310570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6154" y="2223398"/>
            <a:ext cx="2873239"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333715" y="2799660"/>
            <a:ext cx="3195680" cy="310570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IN"/>
          </a:p>
        </p:txBody>
      </p:sp>
      <p:sp>
        <p:nvSpPr>
          <p:cNvPr id="8" name="Footer Placeholder 7"/>
          <p:cNvSpPr>
            <a:spLocks noGrp="1"/>
          </p:cNvSpPr>
          <p:nvPr>
            <p:ph type="ftr" sz="quarter" idx="11"/>
          </p:nvPr>
        </p:nvSpPr>
        <p:spPr/>
        <p:txBody>
          <a:bodyPr/>
          <a:lstStyle/>
          <a:p>
            <a:endParaRPr lang="en-IN"/>
          </a:p>
        </p:txBody>
      </p:sp>
      <p:sp>
        <p:nvSpPr>
          <p:cNvPr id="11"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2" name="Slide Number Placeholder 5"/>
          <p:cNvSpPr>
            <a:spLocks noGrp="1"/>
          </p:cNvSpPr>
          <p:nvPr>
            <p:ph type="sldNum" sz="quarter" idx="12"/>
          </p:nvPr>
        </p:nvSpPr>
        <p:spPr>
          <a:xfrm>
            <a:off x="511228" y="787783"/>
            <a:ext cx="584978" cy="365125"/>
          </a:xfrm>
        </p:spPr>
        <p:txBody>
          <a:bodyPr/>
          <a:lstStyle/>
          <a:p>
            <a:fld id="{08FC1071-F2DF-4CA9-AA63-FF97A16BD739}" type="slidenum">
              <a:rPr lang="en-IN" smtClean="0"/>
              <a:t>‹#›</a:t>
            </a:fld>
            <a:endParaRPr lang="en-IN"/>
          </a:p>
        </p:txBody>
      </p:sp>
    </p:spTree>
    <p:extLst>
      <p:ext uri="{BB962C8B-B14F-4D97-AF65-F5344CB8AC3E}">
        <p14:creationId xmlns:p14="http://schemas.microsoft.com/office/powerpoint/2010/main" val="40148935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945200" y="624110"/>
            <a:ext cx="6589200" cy="128089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IN"/>
          </a:p>
        </p:txBody>
      </p:sp>
      <p:sp>
        <p:nvSpPr>
          <p:cNvPr id="4" name="Footer Placeholder 3"/>
          <p:cNvSpPr>
            <a:spLocks noGrp="1"/>
          </p:cNvSpPr>
          <p:nvPr>
            <p:ph type="ftr" sz="quarter" idx="11"/>
          </p:nvPr>
        </p:nvSpPr>
        <p:spPr/>
        <p:txBody>
          <a:bodyPr/>
          <a:lstStyle/>
          <a:p>
            <a:endParaRPr lang="en-IN"/>
          </a:p>
        </p:txBody>
      </p:sp>
      <p:sp>
        <p:nvSpPr>
          <p:cNvPr id="8"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08FC1071-F2DF-4CA9-AA63-FF97A16BD739}" type="slidenum">
              <a:rPr lang="en-IN" smtClean="0"/>
              <a:t>‹#›</a:t>
            </a:fld>
            <a:endParaRPr lang="en-IN"/>
          </a:p>
        </p:txBody>
      </p:sp>
    </p:spTree>
    <p:extLst>
      <p:ext uri="{BB962C8B-B14F-4D97-AF65-F5344CB8AC3E}">
        <p14:creationId xmlns:p14="http://schemas.microsoft.com/office/powerpoint/2010/main" val="3268928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08FC1071-F2DF-4CA9-AA63-FF97A16BD739}" type="slidenum">
              <a:rPr lang="en-IN" smtClean="0"/>
              <a:t>‹#›</a:t>
            </a:fld>
            <a:endParaRPr lang="en-IN"/>
          </a:p>
        </p:txBody>
      </p:sp>
    </p:spTree>
    <p:extLst>
      <p:ext uri="{BB962C8B-B14F-4D97-AF65-F5344CB8AC3E}">
        <p14:creationId xmlns:p14="http://schemas.microsoft.com/office/powerpoint/2010/main" val="19139571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446088"/>
            <a:ext cx="2629584"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4743494" y="446089"/>
            <a:ext cx="3790906"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42415" y="1598613"/>
            <a:ext cx="2629584"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08FC1071-F2DF-4CA9-AA63-FF97A16BD739}" type="slidenum">
              <a:rPr lang="en-IN" smtClean="0"/>
              <a:t>‹#›</a:t>
            </a:fld>
            <a:endParaRPr lang="en-IN"/>
          </a:p>
        </p:txBody>
      </p:sp>
    </p:spTree>
    <p:extLst>
      <p:ext uri="{BB962C8B-B14F-4D97-AF65-F5344CB8AC3E}">
        <p14:creationId xmlns:p14="http://schemas.microsoft.com/office/powerpoint/2010/main" val="23156302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4800600"/>
            <a:ext cx="6591985"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42415" y="634965"/>
            <a:ext cx="6591985"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942415" y="5367338"/>
            <a:ext cx="6591985"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08FC1071-F2DF-4CA9-AA63-FF97A16BD739}" type="slidenum">
              <a:rPr lang="en-IN" smtClean="0"/>
              <a:t>‹#›</a:t>
            </a:fld>
            <a:endParaRPr lang="en-IN"/>
          </a:p>
        </p:txBody>
      </p:sp>
    </p:spTree>
    <p:extLst>
      <p:ext uri="{BB962C8B-B14F-4D97-AF65-F5344CB8AC3E}">
        <p14:creationId xmlns:p14="http://schemas.microsoft.com/office/powerpoint/2010/main" val="718949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slideLayout" Target="../slideLayouts/slideLayout29.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17" Type="http://schemas.openxmlformats.org/officeDocument/2006/relationships/theme" Target="../theme/theme2.xml"/><Relationship Id="rId2" Type="http://schemas.openxmlformats.org/officeDocument/2006/relationships/slideLayout" Target="../slideLayouts/slideLayout18.xml"/><Relationship Id="rId16" Type="http://schemas.openxmlformats.org/officeDocument/2006/relationships/slideLayout" Target="../slideLayouts/slideLayout32.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5" Type="http://schemas.openxmlformats.org/officeDocument/2006/relationships/slideLayout" Target="../slideLayouts/slideLayout3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36" name="Group 35"/>
          <p:cNvGrpSpPr/>
          <p:nvPr/>
        </p:nvGrpSpPr>
        <p:grpSpPr>
          <a:xfrm>
            <a:off x="1" y="228600"/>
            <a:ext cx="1981200" cy="6638628"/>
            <a:chOff x="2487613" y="285750"/>
            <a:chExt cx="2428875" cy="5654676"/>
          </a:xfrm>
        </p:grpSpPr>
        <p:sp>
          <p:nvSpPr>
            <p:cNvPr id="37"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38"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39"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40"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41"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42"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43"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44"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45"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46"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47"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48"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49" name="Group 48"/>
          <p:cNvGrpSpPr/>
          <p:nvPr/>
        </p:nvGrpSpPr>
        <p:grpSpPr>
          <a:xfrm>
            <a:off x="20421" y="285"/>
            <a:ext cx="1952272" cy="6852968"/>
            <a:chOff x="6627813" y="195717"/>
            <a:chExt cx="1952625" cy="5678034"/>
          </a:xfrm>
        </p:grpSpPr>
        <p:sp>
          <p:nvSpPr>
            <p:cNvPr id="50" name="Freeform 27"/>
            <p:cNvSpPr/>
            <p:nvPr/>
          </p:nvSpPr>
          <p:spPr bwMode="auto">
            <a:xfrm>
              <a:off x="6627813" y="195717"/>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51"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52"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53"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54"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55"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56"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57"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58"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59"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60"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61"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62" name="Rectangle 61"/>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1945200" y="624110"/>
            <a:ext cx="6589200"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942415" y="2133600"/>
            <a:ext cx="6591985"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772400" y="6135089"/>
            <a:ext cx="766380" cy="370171"/>
          </a:xfrm>
          <a:prstGeom prst="rect">
            <a:avLst/>
          </a:prstGeom>
        </p:spPr>
        <p:txBody>
          <a:bodyPr vert="horz" lIns="91440" tIns="45720" rIns="91440" bIns="45720" rtlCol="0" anchor="ctr"/>
          <a:lstStyle>
            <a:lvl1pPr algn="r">
              <a:defRPr sz="900">
                <a:solidFill>
                  <a:schemeClr val="tx1">
                    <a:tint val="75000"/>
                  </a:schemeClr>
                </a:solidFill>
              </a:defRPr>
            </a:lvl1pPr>
          </a:lstStyle>
          <a:p>
            <a:fld id="{4D9FFFB4-400D-1240-AB24-6F86C96D4DFB}" type="datetimeFigureOut">
              <a:rPr lang="en-US" dirty="0"/>
              <a:t>1/15/2021</a:t>
            </a:fld>
            <a:endParaRPr lang="en-US" dirty="0"/>
          </a:p>
        </p:txBody>
      </p:sp>
      <p:sp>
        <p:nvSpPr>
          <p:cNvPr id="5" name="Footer Placeholder 4"/>
          <p:cNvSpPr>
            <a:spLocks noGrp="1"/>
          </p:cNvSpPr>
          <p:nvPr>
            <p:ph type="ftr" sz="quarter" idx="3"/>
          </p:nvPr>
        </p:nvSpPr>
        <p:spPr>
          <a:xfrm>
            <a:off x="1942415" y="6135809"/>
            <a:ext cx="5716488"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11228" y="787783"/>
            <a:ext cx="584978" cy="365125"/>
          </a:xfrm>
          <a:prstGeom prst="rect">
            <a:avLst/>
          </a:prstGeom>
        </p:spPr>
        <p:txBody>
          <a:bodyPr vert="horz" lIns="91440" tIns="45720" rIns="91440" bIns="45720" rtlCol="0" anchor="ctr"/>
          <a:lstStyle>
            <a:lvl1pPr algn="r">
              <a:defRPr sz="2000">
                <a:solidFill>
                  <a:srgbClr val="FEFFFF"/>
                </a:solidFill>
              </a:defRPr>
            </a:lvl1pPr>
          </a:lstStyle>
          <a:p>
            <a:fld id="{08FC1071-F2DF-4CA9-AA63-FF97A16BD739}" type="slidenum">
              <a:rPr lang="en-IN" smtClean="0"/>
              <a:pPr/>
              <a:t>‹#›</a:t>
            </a:fld>
            <a:endParaRPr lang="en-IN"/>
          </a:p>
        </p:txBody>
      </p:sp>
    </p:spTree>
    <p:extLst>
      <p:ext uri="{BB962C8B-B14F-4D97-AF65-F5344CB8AC3E}">
        <p14:creationId xmlns:p14="http://schemas.microsoft.com/office/powerpoint/2010/main" val="1321654315"/>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 id="2147483751" r:id="rId13"/>
    <p:sldLayoutId id="2147483752" r:id="rId14"/>
    <p:sldLayoutId id="2147483753" r:id="rId15"/>
    <p:sldLayoutId id="2147483754" r:id="rId16"/>
  </p:sldLayoutIdLst>
  <p:hf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36" name="Group 35"/>
          <p:cNvGrpSpPr/>
          <p:nvPr/>
        </p:nvGrpSpPr>
        <p:grpSpPr>
          <a:xfrm>
            <a:off x="1" y="228600"/>
            <a:ext cx="1981200" cy="6638628"/>
            <a:chOff x="2487613" y="285750"/>
            <a:chExt cx="2428875" cy="5654676"/>
          </a:xfrm>
        </p:grpSpPr>
        <p:sp>
          <p:nvSpPr>
            <p:cNvPr id="37"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38"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39"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40"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41"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42"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43"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44"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45"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46"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47"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48"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49" name="Group 48"/>
          <p:cNvGrpSpPr/>
          <p:nvPr/>
        </p:nvGrpSpPr>
        <p:grpSpPr>
          <a:xfrm>
            <a:off x="20421" y="285"/>
            <a:ext cx="1952272" cy="6852968"/>
            <a:chOff x="6627813" y="195717"/>
            <a:chExt cx="1952625" cy="5678034"/>
          </a:xfrm>
        </p:grpSpPr>
        <p:sp>
          <p:nvSpPr>
            <p:cNvPr id="50" name="Freeform 27"/>
            <p:cNvSpPr/>
            <p:nvPr/>
          </p:nvSpPr>
          <p:spPr bwMode="auto">
            <a:xfrm>
              <a:off x="6627813" y="195717"/>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51"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52"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53"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54"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55"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56"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57"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58"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59"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60"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61"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62" name="Rectangle 61"/>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1945200" y="624110"/>
            <a:ext cx="6589200"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942415" y="2133600"/>
            <a:ext cx="6591985"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772400" y="6135089"/>
            <a:ext cx="766380" cy="370171"/>
          </a:xfrm>
          <a:prstGeom prst="rect">
            <a:avLst/>
          </a:prstGeom>
        </p:spPr>
        <p:txBody>
          <a:bodyPr vert="horz" lIns="91440" tIns="45720" rIns="91440" bIns="45720" rtlCol="0" anchor="ctr"/>
          <a:lstStyle>
            <a:lvl1pPr algn="r">
              <a:defRPr sz="900">
                <a:solidFill>
                  <a:schemeClr val="tx1">
                    <a:tint val="75000"/>
                  </a:schemeClr>
                </a:solidFill>
              </a:defRPr>
            </a:lvl1pPr>
          </a:lstStyle>
          <a:p>
            <a:fld id="{4D9FFFB4-400D-1240-AB24-6F86C96D4DFB}" type="datetimeFigureOut">
              <a:rPr lang="en-US" smtClean="0"/>
              <a:t>1/15/2021</a:t>
            </a:fld>
            <a:endParaRPr lang="en-US" dirty="0"/>
          </a:p>
        </p:txBody>
      </p:sp>
      <p:sp>
        <p:nvSpPr>
          <p:cNvPr id="5" name="Footer Placeholder 4"/>
          <p:cNvSpPr>
            <a:spLocks noGrp="1"/>
          </p:cNvSpPr>
          <p:nvPr>
            <p:ph type="ftr" sz="quarter" idx="3"/>
          </p:nvPr>
        </p:nvSpPr>
        <p:spPr>
          <a:xfrm>
            <a:off x="1942415" y="6135809"/>
            <a:ext cx="5716488"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11228" y="787783"/>
            <a:ext cx="584978" cy="365125"/>
          </a:xfrm>
          <a:prstGeom prst="rect">
            <a:avLst/>
          </a:prstGeom>
        </p:spPr>
        <p:txBody>
          <a:bodyPr vert="horz" lIns="91440" tIns="45720" rIns="91440" bIns="45720" rtlCol="0" anchor="ctr"/>
          <a:lstStyle>
            <a:lvl1pPr algn="r">
              <a:defRPr sz="2000">
                <a:solidFill>
                  <a:srgbClr val="FEFFFF"/>
                </a:solidFill>
              </a:defRPr>
            </a:lvl1pPr>
          </a:lstStyle>
          <a:p>
            <a:fld id="{08FC1071-F2DF-4CA9-AA63-FF97A16BD739}" type="slidenum">
              <a:rPr lang="en-IN" smtClean="0"/>
              <a:pPr/>
              <a:t>‹#›</a:t>
            </a:fld>
            <a:endParaRPr lang="en-IN"/>
          </a:p>
        </p:txBody>
      </p:sp>
    </p:spTree>
    <p:extLst>
      <p:ext uri="{BB962C8B-B14F-4D97-AF65-F5344CB8AC3E}">
        <p14:creationId xmlns:p14="http://schemas.microsoft.com/office/powerpoint/2010/main" val="3666000457"/>
      </p:ext>
    </p:extLst>
  </p:cSld>
  <p:clrMap bg1="lt1" tx1="dk1" bg2="lt2" tx2="dk2" accent1="accent1" accent2="accent2" accent3="accent3" accent4="accent4" accent5="accent5" accent6="accent6" hlink="hlink" folHlink="folHlink"/>
  <p:sldLayoutIdLst>
    <p:sldLayoutId id="2147483839" r:id="rId1"/>
    <p:sldLayoutId id="2147483840" r:id="rId2"/>
    <p:sldLayoutId id="2147483841" r:id="rId3"/>
    <p:sldLayoutId id="2147483842" r:id="rId4"/>
    <p:sldLayoutId id="2147483843" r:id="rId5"/>
    <p:sldLayoutId id="2147483844" r:id="rId6"/>
    <p:sldLayoutId id="2147483845" r:id="rId7"/>
    <p:sldLayoutId id="2147483846" r:id="rId8"/>
    <p:sldLayoutId id="2147483847" r:id="rId9"/>
    <p:sldLayoutId id="2147483848" r:id="rId10"/>
    <p:sldLayoutId id="2147483849" r:id="rId11"/>
    <p:sldLayoutId id="2147483850" r:id="rId12"/>
    <p:sldLayoutId id="2147483851" r:id="rId13"/>
    <p:sldLayoutId id="2147483852" r:id="rId14"/>
    <p:sldLayoutId id="2147483853" r:id="rId15"/>
    <p:sldLayoutId id="2147483854" r:id="rId16"/>
  </p:sldLayoutIdLst>
  <p:hf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3.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3.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1367569"/>
          </a:xfrm>
        </p:spPr>
        <p:txBody>
          <a:bodyPr>
            <a:normAutofit/>
          </a:bodyPr>
          <a:lstStyle/>
          <a:p>
            <a:pPr fontAlgn="base">
              <a:spcAft>
                <a:spcPct val="0"/>
              </a:spcAft>
            </a:pPr>
            <a:r>
              <a:rPr lang="en-US" sz="2000" dirty="0">
                <a:ea typeface="Droid Sans Fallback"/>
                <a:cs typeface="Times New Roman" pitchFamily="18" charset="0"/>
              </a:rPr>
              <a:t>  DOCTOR-A SOCIAL NETWORKING PLATFORM</a:t>
            </a:r>
            <a:br>
              <a:rPr lang="en-US" sz="2000" dirty="0">
                <a:ea typeface="Droid Sans Fallback"/>
                <a:cs typeface="Times New Roman" pitchFamily="18" charset="0"/>
              </a:rPr>
            </a:br>
            <a:r>
              <a:rPr lang="en-US" sz="2000" dirty="0">
                <a:ea typeface="Droid Sans Fallback"/>
                <a:cs typeface="Times New Roman" pitchFamily="18" charset="0"/>
              </a:rPr>
              <a:t>  </a:t>
            </a:r>
            <a:r>
              <a:rPr lang="en-US" sz="2400" dirty="0">
                <a:ea typeface="Droid Sans Fallback"/>
                <a:cs typeface="Times New Roman" pitchFamily="18" charset="0"/>
              </a:rPr>
              <a:t>Project Synopsis Presentation </a:t>
            </a:r>
            <a:br>
              <a:rPr lang="en-US" sz="2400" dirty="0">
                <a:ea typeface="Droid Sans Fallback"/>
                <a:cs typeface="Times New Roman" pitchFamily="18" charset="0"/>
              </a:rPr>
            </a:br>
            <a:r>
              <a:rPr lang="en-US" sz="2400" dirty="0">
                <a:ea typeface="Droid Sans Fallback"/>
                <a:cs typeface="Times New Roman" pitchFamily="18" charset="0"/>
              </a:rPr>
              <a:t>  </a:t>
            </a:r>
            <a:r>
              <a:rPr lang="en-US" sz="2000" dirty="0">
                <a:solidFill>
                  <a:srgbClr val="0033CC"/>
                </a:solidFill>
                <a:latin typeface="Calibri" pitchFamily="34" charset="0"/>
                <a:ea typeface="Droid Sans Fallback"/>
                <a:cs typeface="Times New Roman" pitchFamily="18" charset="0"/>
              </a:rPr>
              <a:t>Date:15-01-2021</a:t>
            </a:r>
            <a:endParaRPr lang="en-IN" sz="2000" dirty="0"/>
          </a:p>
        </p:txBody>
      </p:sp>
      <p:sp>
        <p:nvSpPr>
          <p:cNvPr id="4" name="Slide Number Placeholder 3"/>
          <p:cNvSpPr>
            <a:spLocks noGrp="1"/>
          </p:cNvSpPr>
          <p:nvPr>
            <p:ph type="sldNum" sz="quarter" idx="12"/>
          </p:nvPr>
        </p:nvSpPr>
        <p:spPr/>
        <p:txBody>
          <a:bodyPr/>
          <a:lstStyle/>
          <a:p>
            <a:fld id="{08FC1071-F2DF-4CA9-AA63-FF97A16BD739}" type="slidenum">
              <a:rPr lang="en-IN" smtClean="0"/>
              <a:t>1</a:t>
            </a:fld>
            <a:endParaRPr lang="en-IN" dirty="0"/>
          </a:p>
        </p:txBody>
      </p:sp>
      <p:sp>
        <p:nvSpPr>
          <p:cNvPr id="5" name="Rectangle 4"/>
          <p:cNvSpPr/>
          <p:nvPr/>
        </p:nvSpPr>
        <p:spPr>
          <a:xfrm>
            <a:off x="17748" y="1467386"/>
            <a:ext cx="9108504" cy="77636"/>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dirty="0"/>
          </a:p>
        </p:txBody>
      </p:sp>
      <p:sp>
        <p:nvSpPr>
          <p:cNvPr id="8" name="Rectangle 7"/>
          <p:cNvSpPr/>
          <p:nvPr/>
        </p:nvSpPr>
        <p:spPr>
          <a:xfrm>
            <a:off x="611559" y="1863247"/>
            <a:ext cx="8041741" cy="1200329"/>
          </a:xfrm>
          <a:prstGeom prst="rect">
            <a:avLst/>
          </a:prstGeom>
        </p:spPr>
        <p:txBody>
          <a:bodyPr wrap="square">
            <a:spAutoFit/>
          </a:bodyPr>
          <a:lstStyle/>
          <a:p>
            <a:pPr lvl="0" algn="ctr" eaLnBrk="0" fontAlgn="base" hangingPunct="0">
              <a:spcBef>
                <a:spcPct val="0"/>
              </a:spcBef>
              <a:spcAft>
                <a:spcPct val="0"/>
              </a:spcAft>
            </a:pPr>
            <a:r>
              <a:rPr lang="en-US" sz="2400" b="1" dirty="0">
                <a:latin typeface="Calibri" pitchFamily="34" charset="0"/>
                <a:ea typeface="Droid Sans Fallback"/>
                <a:cs typeface="Times New Roman" pitchFamily="18" charset="0"/>
              </a:rPr>
              <a:t>PROJECT CODE</a:t>
            </a:r>
          </a:p>
          <a:p>
            <a:pPr lvl="0" algn="ctr" eaLnBrk="0" fontAlgn="base" hangingPunct="0">
              <a:spcBef>
                <a:spcPct val="0"/>
              </a:spcBef>
              <a:spcAft>
                <a:spcPct val="0"/>
              </a:spcAft>
            </a:pPr>
            <a:r>
              <a:rPr lang="en-US" sz="2400" b="1" dirty="0">
                <a:latin typeface="Calibri" pitchFamily="34" charset="0"/>
                <a:ea typeface="Droid Sans Fallback"/>
                <a:cs typeface="Times New Roman" pitchFamily="18" charset="0"/>
              </a:rPr>
              <a:t>(MCAP 506)</a:t>
            </a:r>
            <a:endParaRPr lang="en-US" sz="2400" b="1" dirty="0">
              <a:latin typeface="Arial" pitchFamily="34" charset="0"/>
              <a:cs typeface="Arial" pitchFamily="34" charset="0"/>
            </a:endParaRPr>
          </a:p>
          <a:p>
            <a:pPr lvl="0" algn="ctr" eaLnBrk="0" fontAlgn="base" hangingPunct="0">
              <a:spcBef>
                <a:spcPct val="0"/>
              </a:spcBef>
              <a:spcAft>
                <a:spcPct val="0"/>
              </a:spcAft>
            </a:pPr>
            <a:r>
              <a:rPr lang="en-US" sz="2400" b="1" dirty="0">
                <a:latin typeface="Calibri" pitchFamily="34" charset="0"/>
                <a:ea typeface="Droid Sans Fallback"/>
                <a:cs typeface="Calibri" pitchFamily="34" charset="0"/>
              </a:rPr>
              <a:t>MCA</a:t>
            </a:r>
            <a:endParaRPr lang="en-US" sz="2400" b="1" dirty="0">
              <a:latin typeface="Arial" pitchFamily="34" charset="0"/>
              <a:cs typeface="Arial" pitchFamily="34" charset="0"/>
            </a:endParaRPr>
          </a:p>
        </p:txBody>
      </p:sp>
      <p:sp>
        <p:nvSpPr>
          <p:cNvPr id="6" name="Rectangle 5"/>
          <p:cNvSpPr/>
          <p:nvPr/>
        </p:nvSpPr>
        <p:spPr>
          <a:xfrm>
            <a:off x="5781675" y="3429000"/>
            <a:ext cx="3252930" cy="923330"/>
          </a:xfrm>
          <a:prstGeom prst="rect">
            <a:avLst/>
          </a:prstGeom>
        </p:spPr>
        <p:txBody>
          <a:bodyPr wrap="square">
            <a:spAutoFit/>
          </a:bodyPr>
          <a:lstStyle/>
          <a:p>
            <a:pPr lvl="0" algn="ctr" eaLnBrk="0" fontAlgn="base" hangingPunct="0">
              <a:spcBef>
                <a:spcPct val="0"/>
              </a:spcBef>
              <a:spcAft>
                <a:spcPct val="0"/>
              </a:spcAft>
            </a:pPr>
            <a:r>
              <a:rPr lang="en-US" dirty="0">
                <a:solidFill>
                  <a:schemeClr val="accent4"/>
                </a:solidFill>
                <a:latin typeface="Calibri" pitchFamily="34" charset="0"/>
                <a:ea typeface="Droid Sans Fallback"/>
                <a:cs typeface="Times New Roman" pitchFamily="18" charset="0"/>
              </a:rPr>
              <a:t>Group: </a:t>
            </a:r>
          </a:p>
          <a:p>
            <a:pPr lvl="0" algn="ctr" eaLnBrk="0" fontAlgn="base" hangingPunct="0">
              <a:spcBef>
                <a:spcPct val="0"/>
              </a:spcBef>
              <a:spcAft>
                <a:spcPct val="0"/>
              </a:spcAft>
            </a:pPr>
            <a:r>
              <a:rPr lang="en-US" dirty="0">
                <a:solidFill>
                  <a:schemeClr val="bg1">
                    <a:lumMod val="50000"/>
                  </a:schemeClr>
                </a:solidFill>
                <a:latin typeface="Arial" pitchFamily="34" charset="0"/>
                <a:cs typeface="Arial" pitchFamily="34" charset="0"/>
              </a:rPr>
              <a:t>Yogesh Bhatt(201809014)</a:t>
            </a:r>
          </a:p>
          <a:p>
            <a:pPr lvl="0" algn="ctr" eaLnBrk="0" fontAlgn="base" hangingPunct="0">
              <a:spcBef>
                <a:spcPct val="0"/>
              </a:spcBef>
              <a:spcAft>
                <a:spcPct val="0"/>
              </a:spcAft>
            </a:pPr>
            <a:r>
              <a:rPr lang="en-US" dirty="0">
                <a:solidFill>
                  <a:schemeClr val="bg1">
                    <a:lumMod val="50000"/>
                  </a:schemeClr>
                </a:solidFill>
                <a:latin typeface="Arial" pitchFamily="34" charset="0"/>
                <a:cs typeface="Arial" pitchFamily="34" charset="0"/>
              </a:rPr>
              <a:t>Tushar Agrawal(201809013)</a:t>
            </a:r>
          </a:p>
        </p:txBody>
      </p:sp>
      <p:sp>
        <p:nvSpPr>
          <p:cNvPr id="9" name="Rectangle 8"/>
          <p:cNvSpPr/>
          <p:nvPr/>
        </p:nvSpPr>
        <p:spPr>
          <a:xfrm>
            <a:off x="647482" y="3471259"/>
            <a:ext cx="3740195" cy="646331"/>
          </a:xfrm>
          <a:prstGeom prst="rect">
            <a:avLst/>
          </a:prstGeom>
        </p:spPr>
        <p:txBody>
          <a:bodyPr wrap="square">
            <a:spAutoFit/>
          </a:bodyPr>
          <a:lstStyle/>
          <a:p>
            <a:pPr lvl="0" algn="ctr" eaLnBrk="0" fontAlgn="base" hangingPunct="0">
              <a:spcBef>
                <a:spcPct val="0"/>
              </a:spcBef>
              <a:spcAft>
                <a:spcPct val="0"/>
              </a:spcAft>
            </a:pPr>
            <a:r>
              <a:rPr lang="en-US" dirty="0">
                <a:solidFill>
                  <a:schemeClr val="accent4"/>
                </a:solidFill>
                <a:latin typeface="Calibri" pitchFamily="34" charset="0"/>
                <a:ea typeface="Droid Sans Fallback"/>
                <a:cs typeface="Times New Roman" pitchFamily="18" charset="0"/>
              </a:rPr>
              <a:t>Project Guide:</a:t>
            </a:r>
          </a:p>
          <a:p>
            <a:pPr lvl="0" algn="ctr" eaLnBrk="0" fontAlgn="base" hangingPunct="0">
              <a:spcBef>
                <a:spcPct val="0"/>
              </a:spcBef>
              <a:spcAft>
                <a:spcPct val="0"/>
              </a:spcAft>
            </a:pPr>
            <a:r>
              <a:rPr lang="en-US" b="1" dirty="0" err="1">
                <a:solidFill>
                  <a:schemeClr val="tx2"/>
                </a:solidFill>
              </a:rPr>
              <a:t>Ms.Monika</a:t>
            </a:r>
            <a:r>
              <a:rPr lang="en-US" b="1" dirty="0">
                <a:solidFill>
                  <a:schemeClr val="tx2"/>
                </a:solidFill>
              </a:rPr>
              <a:t> </a:t>
            </a:r>
            <a:r>
              <a:rPr lang="en-US" b="1" dirty="0" err="1">
                <a:solidFill>
                  <a:schemeClr val="tx2"/>
                </a:solidFill>
              </a:rPr>
              <a:t>Belwal</a:t>
            </a:r>
            <a:endParaRPr lang="en-US" b="1" dirty="0">
              <a:solidFill>
                <a:schemeClr val="tx2"/>
              </a:solidFill>
            </a:endParaRPr>
          </a:p>
        </p:txBody>
      </p:sp>
      <p:pic>
        <p:nvPicPr>
          <p:cNvPr id="11" name="Picture 10">
            <a:extLst>
              <a:ext uri="{FF2B5EF4-FFF2-40B4-BE49-F238E27FC236}">
                <a16:creationId xmlns:a16="http://schemas.microsoft.com/office/drawing/2014/main" id="{D4DA4CAA-562B-4E82-8BC8-AB897AE779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62325" y="4870315"/>
            <a:ext cx="2419350" cy="1836386"/>
          </a:xfrm>
          <a:prstGeom prst="rect">
            <a:avLst/>
          </a:prstGeom>
        </p:spPr>
      </p:pic>
    </p:spTree>
    <p:extLst>
      <p:ext uri="{BB962C8B-B14F-4D97-AF65-F5344CB8AC3E}">
        <p14:creationId xmlns:p14="http://schemas.microsoft.com/office/powerpoint/2010/main" val="364428739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p15:prstTrans prst="curtains"/>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736418" y="1312702"/>
            <a:ext cx="6840760" cy="5166888"/>
          </a:xfrm>
        </p:spPr>
        <p:txBody>
          <a:bodyPr>
            <a:normAutofit/>
          </a:bodyPr>
          <a:lstStyle/>
          <a:p>
            <a:pPr marL="0" indent="0">
              <a:buNone/>
            </a:pPr>
            <a:endParaRPr lang="en-IN" dirty="0"/>
          </a:p>
          <a:p>
            <a:r>
              <a:rPr lang="en-US" dirty="0"/>
              <a:t>The </a:t>
            </a:r>
            <a:r>
              <a:rPr lang="en-US" b="1" u="sng" dirty="0"/>
              <a:t>“DOCTOR” </a:t>
            </a:r>
            <a:r>
              <a:rPr lang="en-US" dirty="0"/>
              <a:t>project is an innovative thought to simplified way to connect professionals from different field to share their research give comment on a particular topic or to review patients. In the present Scenario, there is no effective or efficient way for doctors to publish their research or to interact with multiple professionals to share their experience.</a:t>
            </a:r>
            <a:endParaRPr lang="en-IN" dirty="0"/>
          </a:p>
          <a:p>
            <a:pPr lvl="0"/>
            <a:r>
              <a:rPr lang="en-US" dirty="0"/>
              <a:t>Large gap time between the query and their solution.</a:t>
            </a:r>
            <a:endParaRPr lang="en-IN" dirty="0"/>
          </a:p>
          <a:p>
            <a:pPr lvl="0"/>
            <a:r>
              <a:rPr lang="en-US" dirty="0"/>
              <a:t>Single professional can interact only with a particular patient.</a:t>
            </a:r>
            <a:endParaRPr lang="en-IN" dirty="0"/>
          </a:p>
          <a:p>
            <a:pPr lvl="0"/>
            <a:r>
              <a:rPr lang="en-US" dirty="0"/>
              <a:t>Needed to provide all the record in written format.</a:t>
            </a:r>
            <a:endParaRPr lang="en-IN" dirty="0"/>
          </a:p>
          <a:p>
            <a:pPr marL="0" indent="0">
              <a:buNone/>
            </a:pPr>
            <a:endParaRPr lang="en-US" dirty="0"/>
          </a:p>
        </p:txBody>
      </p:sp>
      <p:sp>
        <p:nvSpPr>
          <p:cNvPr id="2" name="Slide Number Placeholder 1"/>
          <p:cNvSpPr>
            <a:spLocks noGrp="1"/>
          </p:cNvSpPr>
          <p:nvPr>
            <p:ph type="sldNum" sz="quarter" idx="12"/>
          </p:nvPr>
        </p:nvSpPr>
        <p:spPr>
          <a:xfrm>
            <a:off x="511228" y="787783"/>
            <a:ext cx="532380" cy="480977"/>
          </a:xfrm>
        </p:spPr>
        <p:txBody>
          <a:bodyPr/>
          <a:lstStyle/>
          <a:p>
            <a:fld id="{08FC1071-F2DF-4CA9-AA63-FF97A16BD739}" type="slidenum">
              <a:rPr lang="en-IN" smtClean="0">
                <a:solidFill>
                  <a:schemeClr val="bg1"/>
                </a:solidFill>
              </a:rPr>
              <a:pPr/>
              <a:t>2</a:t>
            </a:fld>
            <a:endParaRPr lang="en-IN" dirty="0">
              <a:solidFill>
                <a:schemeClr val="bg1"/>
              </a:solidFill>
            </a:endParaRPr>
          </a:p>
        </p:txBody>
      </p:sp>
      <p:sp>
        <p:nvSpPr>
          <p:cNvPr id="485380" name="Rectangle 4"/>
          <p:cNvSpPr>
            <a:spLocks noChangeArrowheads="1"/>
          </p:cNvSpPr>
          <p:nvPr/>
        </p:nvSpPr>
        <p:spPr bwMode="auto">
          <a:xfrm>
            <a:off x="0" y="0"/>
            <a:ext cx="9144000" cy="620688"/>
          </a:xfrm>
          <a:prstGeom prst="rect">
            <a:avLst/>
          </a:prstGeom>
          <a:solidFill>
            <a:srgbClr val="71161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85381" name="Text Box 5"/>
          <p:cNvSpPr txBox="1">
            <a:spLocks noChangeArrowheads="1"/>
          </p:cNvSpPr>
          <p:nvPr/>
        </p:nvSpPr>
        <p:spPr bwMode="auto">
          <a:xfrm>
            <a:off x="0" y="0"/>
            <a:ext cx="617271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a:spcBef>
                <a:spcPct val="50000"/>
              </a:spcBef>
              <a:defRPr sz="2400" b="1">
                <a:solidFill>
                  <a:schemeClr val="bg1"/>
                </a:solidFill>
                <a:latin typeface="Calibri" pitchFamily="34" charset="0"/>
                <a:ea typeface="ＭＳ Ｐゴシック" pitchFamily="-28" charset="-128"/>
              </a:defRPr>
            </a:lvl1pPr>
          </a:lstStyle>
          <a:p>
            <a:r>
              <a:rPr lang="en-IN"/>
              <a:t>INTRODUCTION</a:t>
            </a:r>
            <a:endParaRPr lang="en-US" dirty="0"/>
          </a:p>
        </p:txBody>
      </p:sp>
      <p:sp>
        <p:nvSpPr>
          <p:cNvPr id="14" name="Slide Number Placeholder 3"/>
          <p:cNvSpPr txBox="1">
            <a:spLocks/>
          </p:cNvSpPr>
          <p:nvPr/>
        </p:nvSpPr>
        <p:spPr>
          <a:xfrm>
            <a:off x="0" y="6492875"/>
            <a:ext cx="467072"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8FC1071-F2DF-4CA9-AA63-FF97A16BD739}" type="slidenum">
              <a:rPr lang="en-IN" smtClean="0">
                <a:solidFill>
                  <a:schemeClr val="bg1"/>
                </a:solidFill>
              </a:rPr>
              <a:pPr/>
              <a:t>2</a:t>
            </a:fld>
            <a:endParaRPr lang="en-IN" dirty="0">
              <a:solidFill>
                <a:schemeClr val="bg1"/>
              </a:solidFill>
            </a:endParaRPr>
          </a:p>
        </p:txBody>
      </p:sp>
    </p:spTree>
    <p:extLst>
      <p:ext uri="{BB962C8B-B14F-4D97-AF65-F5344CB8AC3E}">
        <p14:creationId xmlns:p14="http://schemas.microsoft.com/office/powerpoint/2010/main" val="180959727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907704" y="1276691"/>
            <a:ext cx="5724128" cy="5581309"/>
          </a:xfrm>
        </p:spPr>
        <p:txBody>
          <a:bodyPr>
            <a:normAutofit/>
          </a:bodyPr>
          <a:lstStyle/>
          <a:p>
            <a:pPr marL="457200" lvl="1" indent="0">
              <a:lnSpc>
                <a:spcPct val="106000"/>
              </a:lnSpc>
              <a:spcBef>
                <a:spcPts val="1000"/>
              </a:spcBef>
              <a:buNone/>
            </a:pPr>
            <a:r>
              <a:rPr lang="en-US" sz="2400" b="1" dirty="0">
                <a:latin typeface="Calibri" panose="020F0502020204030204" pitchFamily="34" charset="0"/>
                <a:ea typeface="Times New Roman" panose="02020603050405020304" pitchFamily="18" charset="0"/>
                <a:cs typeface="Mangal" panose="02040503050203030202" pitchFamily="18" charset="0"/>
              </a:rPr>
              <a:t>1.Software Platform</a:t>
            </a:r>
            <a:endParaRPr lang="en-IN" sz="2400" b="1" dirty="0">
              <a:latin typeface="Calibri" panose="020F0502020204030204" pitchFamily="34" charset="0"/>
              <a:ea typeface="Times New Roman" panose="02020603050405020304" pitchFamily="18" charset="0"/>
              <a:cs typeface="Mangal" panose="02040503050203030202" pitchFamily="18" charset="0"/>
            </a:endParaRPr>
          </a:p>
          <a:p>
            <a:pPr lvl="0">
              <a:lnSpc>
                <a:spcPct val="106000"/>
              </a:lnSpc>
              <a:buFont typeface="+mj-lt"/>
              <a:buAutoNum type="alphaLcParenR"/>
            </a:pPr>
            <a:r>
              <a:rPr lang="en-US" b="1" dirty="0">
                <a:latin typeface="Calibri" panose="020F0502020204030204" pitchFamily="34" charset="0"/>
                <a:ea typeface="Droid Sans Fallback"/>
                <a:cs typeface="Times New Roman" panose="02020603050405020304" pitchFamily="18" charset="0"/>
              </a:rPr>
              <a:t>Front-end:- </a:t>
            </a:r>
            <a:r>
              <a:rPr lang="en-US" dirty="0">
                <a:latin typeface="Calibri" panose="020F0502020204030204" pitchFamily="34" charset="0"/>
                <a:ea typeface="Droid Sans Fallback"/>
                <a:cs typeface="Times New Roman" panose="02020603050405020304" pitchFamily="18" charset="0"/>
              </a:rPr>
              <a:t>NetBeans IDE</a:t>
            </a:r>
            <a:endParaRPr lang="en-IN" dirty="0">
              <a:latin typeface="Calibri" panose="020F0502020204030204" pitchFamily="34" charset="0"/>
              <a:ea typeface="Droid Sans Fallback"/>
            </a:endParaRPr>
          </a:p>
          <a:p>
            <a:pPr marL="1143000" indent="0">
              <a:lnSpc>
                <a:spcPct val="106000"/>
              </a:lnSpc>
              <a:spcAft>
                <a:spcPts val="0"/>
              </a:spcAft>
              <a:buNone/>
            </a:pPr>
            <a:endParaRPr lang="en-IN" dirty="0">
              <a:latin typeface="Calibri" panose="020F0502020204030204" pitchFamily="34" charset="0"/>
              <a:ea typeface="Droid Sans Fallback"/>
            </a:endParaRPr>
          </a:p>
          <a:p>
            <a:pPr lvl="0">
              <a:lnSpc>
                <a:spcPct val="105000"/>
              </a:lnSpc>
              <a:buFont typeface="+mj-lt"/>
              <a:buAutoNum type="alphaLcParenR"/>
            </a:pPr>
            <a:r>
              <a:rPr lang="en-US" b="1" dirty="0">
                <a:latin typeface="Calibri" panose="020F0502020204030204" pitchFamily="34" charset="0"/>
                <a:ea typeface="Droid Sans Fallback"/>
                <a:cs typeface="Times New Roman" panose="02020603050405020304" pitchFamily="18" charset="0"/>
              </a:rPr>
              <a:t>Back-end:- </a:t>
            </a:r>
            <a:r>
              <a:rPr lang="en-US" dirty="0">
                <a:latin typeface="Calibri" panose="020F0502020204030204" pitchFamily="34" charset="0"/>
                <a:ea typeface="Droid Sans Fallback"/>
                <a:cs typeface="Times New Roman" panose="02020603050405020304" pitchFamily="18" charset="0"/>
              </a:rPr>
              <a:t>MySQL Server</a:t>
            </a:r>
            <a:endParaRPr lang="en-IN" dirty="0">
              <a:latin typeface="Calibri" panose="020F0502020204030204" pitchFamily="34" charset="0"/>
              <a:ea typeface="Droid Sans Fallback"/>
            </a:endParaRPr>
          </a:p>
          <a:p>
            <a:pPr indent="0">
              <a:lnSpc>
                <a:spcPct val="105000"/>
              </a:lnSpc>
              <a:spcAft>
                <a:spcPts val="0"/>
              </a:spcAft>
              <a:buNone/>
            </a:pPr>
            <a:r>
              <a:rPr lang="en-US" b="1" dirty="0">
                <a:latin typeface="Calibri" panose="020F0502020204030204" pitchFamily="34" charset="0"/>
                <a:ea typeface="Droid Sans Fallback"/>
                <a:cs typeface="Times New Roman" panose="02020603050405020304" pitchFamily="18" charset="0"/>
              </a:rPr>
              <a:t>                    </a:t>
            </a:r>
            <a:r>
              <a:rPr lang="en-US" dirty="0" err="1">
                <a:latin typeface="Calibri" panose="020F0502020204030204" pitchFamily="34" charset="0"/>
                <a:ea typeface="Droid Sans Fallback"/>
                <a:cs typeface="Times New Roman" panose="02020603050405020304" pitchFamily="18" charset="0"/>
              </a:rPr>
              <a:t>Xampp</a:t>
            </a:r>
            <a:r>
              <a:rPr lang="en-US" dirty="0">
                <a:latin typeface="Calibri" panose="020F0502020204030204" pitchFamily="34" charset="0"/>
                <a:ea typeface="Droid Sans Fallback"/>
                <a:cs typeface="Times New Roman" panose="02020603050405020304" pitchFamily="18" charset="0"/>
              </a:rPr>
              <a:t> </a:t>
            </a:r>
            <a:r>
              <a:rPr lang="en-US">
                <a:latin typeface="Calibri" panose="020F0502020204030204" pitchFamily="34" charset="0"/>
                <a:ea typeface="Droid Sans Fallback"/>
                <a:cs typeface="Times New Roman" panose="02020603050405020304" pitchFamily="18" charset="0"/>
              </a:rPr>
              <a:t>Server</a:t>
            </a:r>
            <a:endParaRPr lang="en-IN" dirty="0">
              <a:latin typeface="Calibri" panose="020F0502020204030204" pitchFamily="34" charset="0"/>
              <a:ea typeface="Droid Sans Fallback"/>
            </a:endParaRPr>
          </a:p>
          <a:p>
            <a:pPr marL="457200" lvl="1" indent="0">
              <a:lnSpc>
                <a:spcPct val="106000"/>
              </a:lnSpc>
              <a:spcBef>
                <a:spcPts val="1000"/>
              </a:spcBef>
              <a:buNone/>
            </a:pPr>
            <a:r>
              <a:rPr lang="en-US" sz="2400" b="1" dirty="0">
                <a:latin typeface="Calibri" panose="020F0502020204030204" pitchFamily="34" charset="0"/>
                <a:ea typeface="Times New Roman" panose="02020603050405020304" pitchFamily="18" charset="0"/>
                <a:cs typeface="Mangal" panose="02040503050203030202" pitchFamily="18" charset="0"/>
              </a:rPr>
              <a:t>2.Hardware Platform</a:t>
            </a:r>
            <a:endParaRPr lang="en-IN" dirty="0">
              <a:latin typeface="Calibri" panose="020F0502020204030204" pitchFamily="34" charset="0"/>
              <a:ea typeface="Droid Sans Fallback"/>
            </a:endParaRPr>
          </a:p>
          <a:p>
            <a:pPr lvl="0" algn="just">
              <a:lnSpc>
                <a:spcPct val="150000"/>
              </a:lnSpc>
              <a:buFont typeface="Wingdings" panose="05000000000000000000" pitchFamily="2" charset="2"/>
              <a:buChar char=""/>
            </a:pPr>
            <a:r>
              <a:rPr lang="en-US" dirty="0">
                <a:latin typeface="Times New Roman" panose="02020603050405020304" pitchFamily="18" charset="0"/>
                <a:cs typeface="Calibri" panose="020F0502020204030204" pitchFamily="34" charset="0"/>
              </a:rPr>
              <a:t>Intel i-3 Core processor and above.</a:t>
            </a:r>
            <a:endParaRPr lang="en-IN" dirty="0"/>
          </a:p>
          <a:p>
            <a:pPr lvl="0" algn="just">
              <a:lnSpc>
                <a:spcPct val="150000"/>
              </a:lnSpc>
              <a:buFont typeface="Wingdings" panose="05000000000000000000" pitchFamily="2" charset="2"/>
              <a:buChar char=""/>
            </a:pPr>
            <a:r>
              <a:rPr lang="en-US" dirty="0">
                <a:latin typeface="Times New Roman" panose="02020603050405020304" pitchFamily="18" charset="0"/>
                <a:cs typeface="Calibri" panose="020F0502020204030204" pitchFamily="34" charset="0"/>
              </a:rPr>
              <a:t>Ram 2 GB and above.</a:t>
            </a:r>
            <a:endParaRPr lang="en-IN" dirty="0"/>
          </a:p>
          <a:p>
            <a:pPr lvl="0" algn="just">
              <a:lnSpc>
                <a:spcPct val="150000"/>
              </a:lnSpc>
              <a:buFont typeface="Wingdings" panose="05000000000000000000" pitchFamily="2" charset="2"/>
              <a:buChar char=""/>
            </a:pPr>
            <a:r>
              <a:rPr lang="en-US" dirty="0">
                <a:latin typeface="Times New Roman" panose="02020603050405020304" pitchFamily="18" charset="0"/>
                <a:cs typeface="Calibri" panose="020F0502020204030204" pitchFamily="34" charset="0"/>
              </a:rPr>
              <a:t>HDD 20 GB Hard Disk and above.</a:t>
            </a:r>
            <a:endParaRPr lang="en-IN" dirty="0"/>
          </a:p>
        </p:txBody>
      </p:sp>
      <p:sp>
        <p:nvSpPr>
          <p:cNvPr id="2" name="Slide Number Placeholder 1"/>
          <p:cNvSpPr>
            <a:spLocks noGrp="1"/>
          </p:cNvSpPr>
          <p:nvPr>
            <p:ph type="sldNum" sz="quarter" idx="12"/>
          </p:nvPr>
        </p:nvSpPr>
        <p:spPr/>
        <p:txBody>
          <a:bodyPr/>
          <a:lstStyle/>
          <a:p>
            <a:fld id="{08FC1071-F2DF-4CA9-AA63-FF97A16BD739}" type="slidenum">
              <a:rPr lang="en-IN" smtClean="0">
                <a:solidFill>
                  <a:schemeClr val="bg1"/>
                </a:solidFill>
              </a:rPr>
              <a:pPr/>
              <a:t>3</a:t>
            </a:fld>
            <a:endParaRPr lang="en-IN" dirty="0">
              <a:solidFill>
                <a:schemeClr val="bg1"/>
              </a:solidFill>
            </a:endParaRPr>
          </a:p>
        </p:txBody>
      </p:sp>
      <p:sp>
        <p:nvSpPr>
          <p:cNvPr id="485380" name="Rectangle 4"/>
          <p:cNvSpPr>
            <a:spLocks noChangeArrowheads="1"/>
          </p:cNvSpPr>
          <p:nvPr/>
        </p:nvSpPr>
        <p:spPr bwMode="auto">
          <a:xfrm>
            <a:off x="0" y="-57713"/>
            <a:ext cx="9144000" cy="721713"/>
          </a:xfrm>
          <a:prstGeom prst="rect">
            <a:avLst/>
          </a:prstGeom>
          <a:solidFill>
            <a:srgbClr val="71161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85381" name="Text Box 5"/>
          <p:cNvSpPr txBox="1">
            <a:spLocks noChangeArrowheads="1"/>
          </p:cNvSpPr>
          <p:nvPr/>
        </p:nvSpPr>
        <p:spPr bwMode="auto">
          <a:xfrm>
            <a:off x="0" y="0"/>
            <a:ext cx="617271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sz="2400" b="1" dirty="0">
                <a:solidFill>
                  <a:schemeClr val="bg1"/>
                </a:solidFill>
                <a:latin typeface="Calibri" pitchFamily="34" charset="0"/>
                <a:ea typeface="ＭＳ Ｐゴシック" pitchFamily="-28" charset="-128"/>
              </a:rPr>
              <a:t>Technologies and Tools to be used</a:t>
            </a:r>
            <a:endParaRPr lang="en-US" b="1" dirty="0">
              <a:solidFill>
                <a:schemeClr val="bg1"/>
              </a:solidFill>
              <a:latin typeface="Calibri" pitchFamily="34" charset="0"/>
              <a:ea typeface="ＭＳ Ｐゴシック" pitchFamily="-28" charset="-128"/>
            </a:endParaRPr>
          </a:p>
        </p:txBody>
      </p:sp>
      <p:sp>
        <p:nvSpPr>
          <p:cNvPr id="14" name="Slide Number Placeholder 3"/>
          <p:cNvSpPr txBox="1">
            <a:spLocks/>
          </p:cNvSpPr>
          <p:nvPr/>
        </p:nvSpPr>
        <p:spPr>
          <a:xfrm>
            <a:off x="0" y="6492875"/>
            <a:ext cx="467072"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8FC1071-F2DF-4CA9-AA63-FF97A16BD739}" type="slidenum">
              <a:rPr lang="en-IN" smtClean="0">
                <a:solidFill>
                  <a:schemeClr val="bg1"/>
                </a:solidFill>
              </a:rPr>
              <a:pPr/>
              <a:t>3</a:t>
            </a:fld>
            <a:endParaRPr lang="en-IN" dirty="0">
              <a:solidFill>
                <a:schemeClr val="bg1"/>
              </a:solidFill>
            </a:endParaRPr>
          </a:p>
        </p:txBody>
      </p:sp>
      <p:sp>
        <p:nvSpPr>
          <p:cNvPr id="11" name="TextBox 10"/>
          <p:cNvSpPr txBox="1"/>
          <p:nvPr/>
        </p:nvSpPr>
        <p:spPr>
          <a:xfrm>
            <a:off x="7987914" y="6594672"/>
            <a:ext cx="1178528" cy="253916"/>
          </a:xfrm>
          <a:prstGeom prst="rect">
            <a:avLst/>
          </a:prstGeom>
          <a:noFill/>
        </p:spPr>
        <p:txBody>
          <a:bodyPr wrap="none" rtlCol="0">
            <a:spAutoFit/>
          </a:bodyPr>
          <a:lstStyle/>
          <a:p>
            <a:r>
              <a:rPr lang="en-IN" sz="1050" b="1" dirty="0">
                <a:solidFill>
                  <a:schemeClr val="bg1"/>
                </a:solidFill>
              </a:rPr>
              <a:t>T002/ Version 1.0</a:t>
            </a:r>
          </a:p>
        </p:txBody>
      </p:sp>
    </p:spTree>
    <p:extLst>
      <p:ext uri="{BB962C8B-B14F-4D97-AF65-F5344CB8AC3E}">
        <p14:creationId xmlns:p14="http://schemas.microsoft.com/office/powerpoint/2010/main" val="284379054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4D0F3F-F837-4701-B32D-7F9A1082FFF0}"/>
              </a:ext>
            </a:extLst>
          </p:cNvPr>
          <p:cNvSpPr>
            <a:spLocks noGrp="1"/>
          </p:cNvSpPr>
          <p:nvPr>
            <p:ph type="title"/>
          </p:nvPr>
        </p:nvSpPr>
        <p:spPr/>
        <p:txBody>
          <a:bodyPr>
            <a:normAutofit/>
          </a:bodyPr>
          <a:lstStyle/>
          <a:p>
            <a:r>
              <a:rPr lang="en-US" dirty="0"/>
              <a:t>Advantages of this Project</a:t>
            </a:r>
            <a:br>
              <a:rPr lang="en-IN" dirty="0"/>
            </a:br>
            <a:endParaRPr lang="en-IN" dirty="0"/>
          </a:p>
        </p:txBody>
      </p:sp>
      <p:sp>
        <p:nvSpPr>
          <p:cNvPr id="3" name="Content Placeholder 2">
            <a:extLst>
              <a:ext uri="{FF2B5EF4-FFF2-40B4-BE49-F238E27FC236}">
                <a16:creationId xmlns:a16="http://schemas.microsoft.com/office/drawing/2014/main" id="{26F12817-3532-4259-AABC-248AEE8671ED}"/>
              </a:ext>
            </a:extLst>
          </p:cNvPr>
          <p:cNvSpPr>
            <a:spLocks noGrp="1"/>
          </p:cNvSpPr>
          <p:nvPr>
            <p:ph idx="1"/>
          </p:nvPr>
        </p:nvSpPr>
        <p:spPr>
          <a:xfrm>
            <a:off x="1835697" y="1628800"/>
            <a:ext cx="6698704" cy="4282422"/>
          </a:xfrm>
        </p:spPr>
        <p:txBody>
          <a:bodyPr>
            <a:normAutofit/>
          </a:bodyPr>
          <a:lstStyle/>
          <a:p>
            <a:pPr marL="0" indent="0">
              <a:buNone/>
            </a:pPr>
            <a:endParaRPr lang="en-IN" dirty="0"/>
          </a:p>
          <a:p>
            <a:pPr lvl="0"/>
            <a:r>
              <a:rPr lang="en-US" dirty="0"/>
              <a:t>This system allows users to login into the system which is password protected and hence, prevents any unauthorized access.</a:t>
            </a:r>
            <a:endParaRPr lang="en-IN" dirty="0"/>
          </a:p>
          <a:p>
            <a:pPr lvl="0"/>
            <a:r>
              <a:rPr lang="en-US" dirty="0"/>
              <a:t>The user can view the manage his details and manage them accordingly.</a:t>
            </a:r>
            <a:endParaRPr lang="en-IN" dirty="0"/>
          </a:p>
          <a:p>
            <a:pPr lvl="0"/>
            <a:r>
              <a:rPr lang="en-US" dirty="0"/>
              <a:t>Provide the detailed diagnosis of the problem and give its solution.</a:t>
            </a:r>
            <a:endParaRPr lang="en-IN" dirty="0"/>
          </a:p>
          <a:p>
            <a:pPr lvl="0"/>
            <a:r>
              <a:rPr lang="en-US" dirty="0"/>
              <a:t>Less time consuming.</a:t>
            </a:r>
            <a:endParaRPr lang="en-IN" dirty="0"/>
          </a:p>
          <a:p>
            <a:pPr lvl="0"/>
            <a:r>
              <a:rPr lang="en-US" dirty="0"/>
              <a:t>User Friendly.</a:t>
            </a:r>
            <a:endParaRPr lang="en-IN" dirty="0"/>
          </a:p>
          <a:p>
            <a:pPr lvl="0"/>
            <a:r>
              <a:rPr lang="en-US" dirty="0"/>
              <a:t>Good platform to share research among professional practitioner. </a:t>
            </a:r>
            <a:endParaRPr lang="en-IN" dirty="0"/>
          </a:p>
          <a:p>
            <a:endParaRPr lang="en-IN" dirty="0"/>
          </a:p>
        </p:txBody>
      </p:sp>
      <p:sp>
        <p:nvSpPr>
          <p:cNvPr id="4" name="Slide Number Placeholder 3">
            <a:extLst>
              <a:ext uri="{FF2B5EF4-FFF2-40B4-BE49-F238E27FC236}">
                <a16:creationId xmlns:a16="http://schemas.microsoft.com/office/drawing/2014/main" id="{65161329-A163-4D07-996D-585544702203}"/>
              </a:ext>
            </a:extLst>
          </p:cNvPr>
          <p:cNvSpPr>
            <a:spLocks noGrp="1"/>
          </p:cNvSpPr>
          <p:nvPr>
            <p:ph type="sldNum" sz="quarter" idx="12"/>
          </p:nvPr>
        </p:nvSpPr>
        <p:spPr/>
        <p:txBody>
          <a:bodyPr/>
          <a:lstStyle/>
          <a:p>
            <a:fld id="{08FC1071-F2DF-4CA9-AA63-FF97A16BD739}" type="slidenum">
              <a:rPr lang="en-IN" smtClean="0"/>
              <a:pPr/>
              <a:t>4</a:t>
            </a:fld>
            <a:endParaRPr lang="en-IN" dirty="0"/>
          </a:p>
        </p:txBody>
      </p:sp>
    </p:spTree>
    <p:extLst>
      <p:ext uri="{BB962C8B-B14F-4D97-AF65-F5344CB8AC3E}">
        <p14:creationId xmlns:p14="http://schemas.microsoft.com/office/powerpoint/2010/main" val="168311186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wind"/>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51899BD-B5CF-4F22-AF1E-6AA0E8F4CF66}"/>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79512" y="1484784"/>
            <a:ext cx="8964488" cy="4968552"/>
          </a:xfrm>
          <a:prstGeom prst="rect">
            <a:avLst/>
          </a:prstGeom>
          <a:noFill/>
          <a:ln>
            <a:noFill/>
          </a:ln>
        </p:spPr>
      </p:pic>
      <p:sp>
        <p:nvSpPr>
          <p:cNvPr id="2" name="TextBox 1">
            <a:extLst>
              <a:ext uri="{FF2B5EF4-FFF2-40B4-BE49-F238E27FC236}">
                <a16:creationId xmlns:a16="http://schemas.microsoft.com/office/drawing/2014/main" id="{30AA23FE-618A-477D-AD79-7BE1177E2235}"/>
              </a:ext>
            </a:extLst>
          </p:cNvPr>
          <p:cNvSpPr txBox="1"/>
          <p:nvPr/>
        </p:nvSpPr>
        <p:spPr>
          <a:xfrm>
            <a:off x="827584" y="764704"/>
            <a:ext cx="360040" cy="400110"/>
          </a:xfrm>
          <a:prstGeom prst="rect">
            <a:avLst/>
          </a:prstGeom>
          <a:noFill/>
        </p:spPr>
        <p:txBody>
          <a:bodyPr wrap="square" rtlCol="0">
            <a:spAutoFit/>
          </a:bodyPr>
          <a:lstStyle/>
          <a:p>
            <a:r>
              <a:rPr lang="en-IN" sz="2000" dirty="0">
                <a:solidFill>
                  <a:schemeClr val="bg1"/>
                </a:solidFill>
              </a:rPr>
              <a:t>5</a:t>
            </a:r>
          </a:p>
        </p:txBody>
      </p:sp>
    </p:spTree>
    <p:extLst>
      <p:ext uri="{BB962C8B-B14F-4D97-AF65-F5344CB8AC3E}">
        <p14:creationId xmlns:p14="http://schemas.microsoft.com/office/powerpoint/2010/main" val="1487956207"/>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EC98B15-1150-4862-9D2D-674040A8534A}"/>
              </a:ext>
            </a:extLst>
          </p:cNvPr>
          <p:cNvSpPr>
            <a:spLocks noGrp="1"/>
          </p:cNvSpPr>
          <p:nvPr>
            <p:ph type="sldNum" sz="quarter" idx="12"/>
          </p:nvPr>
        </p:nvSpPr>
        <p:spPr/>
        <p:txBody>
          <a:bodyPr/>
          <a:lstStyle/>
          <a:p>
            <a:fld id="{08FC1071-F2DF-4CA9-AA63-FF97A16BD739}" type="slidenum">
              <a:rPr lang="en-IN" smtClean="0"/>
              <a:t>6</a:t>
            </a:fld>
            <a:endParaRPr lang="en-IN" dirty="0"/>
          </a:p>
        </p:txBody>
      </p:sp>
      <p:pic>
        <p:nvPicPr>
          <p:cNvPr id="5" name="Picture 4">
            <a:extLst>
              <a:ext uri="{FF2B5EF4-FFF2-40B4-BE49-F238E27FC236}">
                <a16:creationId xmlns:a16="http://schemas.microsoft.com/office/drawing/2014/main" id="{E0E11918-6D44-4E08-973D-48CC421F18E8}"/>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79512" y="1556792"/>
            <a:ext cx="8964488" cy="4896544"/>
          </a:xfrm>
          <a:prstGeom prst="rect">
            <a:avLst/>
          </a:prstGeom>
          <a:noFill/>
          <a:ln>
            <a:noFill/>
          </a:ln>
        </p:spPr>
      </p:pic>
    </p:spTree>
    <p:extLst>
      <p:ext uri="{BB962C8B-B14F-4D97-AF65-F5344CB8AC3E}">
        <p14:creationId xmlns:p14="http://schemas.microsoft.com/office/powerpoint/2010/main" val="144139712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crush"/>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D4360A4-2660-40CF-B56E-C4DCCD21AED7}"/>
              </a:ext>
            </a:extLst>
          </p:cNvPr>
          <p:cNvSpPr>
            <a:spLocks noGrp="1"/>
          </p:cNvSpPr>
          <p:nvPr>
            <p:ph type="sldNum" sz="quarter" idx="12"/>
          </p:nvPr>
        </p:nvSpPr>
        <p:spPr/>
        <p:txBody>
          <a:bodyPr/>
          <a:lstStyle/>
          <a:p>
            <a:fld id="{08FC1071-F2DF-4CA9-AA63-FF97A16BD739}" type="slidenum">
              <a:rPr lang="en-IN" smtClean="0"/>
              <a:t>7</a:t>
            </a:fld>
            <a:endParaRPr lang="en-IN"/>
          </a:p>
        </p:txBody>
      </p:sp>
      <p:pic>
        <p:nvPicPr>
          <p:cNvPr id="3" name="Picture 2">
            <a:extLst>
              <a:ext uri="{FF2B5EF4-FFF2-40B4-BE49-F238E27FC236}">
                <a16:creationId xmlns:a16="http://schemas.microsoft.com/office/drawing/2014/main" id="{91040CE5-ABD8-4DC4-BEF7-6F3BDCBD082F}"/>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79512" y="1340768"/>
            <a:ext cx="8958384" cy="5328592"/>
          </a:xfrm>
          <a:prstGeom prst="rect">
            <a:avLst/>
          </a:prstGeom>
          <a:noFill/>
          <a:ln>
            <a:noFill/>
          </a:ln>
        </p:spPr>
      </p:pic>
    </p:spTree>
    <p:extLst>
      <p:ext uri="{BB962C8B-B14F-4D97-AF65-F5344CB8AC3E}">
        <p14:creationId xmlns:p14="http://schemas.microsoft.com/office/powerpoint/2010/main" val="407561858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3E39742-F197-460D-BF10-9E510D22119F}"/>
              </a:ext>
            </a:extLst>
          </p:cNvPr>
          <p:cNvSpPr>
            <a:spLocks noGrp="1"/>
          </p:cNvSpPr>
          <p:nvPr>
            <p:ph type="sldNum" sz="quarter" idx="12"/>
          </p:nvPr>
        </p:nvSpPr>
        <p:spPr/>
        <p:txBody>
          <a:bodyPr/>
          <a:lstStyle/>
          <a:p>
            <a:fld id="{08FC1071-F2DF-4CA9-AA63-FF97A16BD739}" type="slidenum">
              <a:rPr lang="en-IN" smtClean="0"/>
              <a:t>8</a:t>
            </a:fld>
            <a:endParaRPr lang="en-IN"/>
          </a:p>
        </p:txBody>
      </p:sp>
      <p:pic>
        <p:nvPicPr>
          <p:cNvPr id="3" name="Picture 2">
            <a:extLst>
              <a:ext uri="{FF2B5EF4-FFF2-40B4-BE49-F238E27FC236}">
                <a16:creationId xmlns:a16="http://schemas.microsoft.com/office/drawing/2014/main" id="{06FBC1CF-76A4-46B7-89B3-F554D2810493}"/>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79512" y="1484784"/>
            <a:ext cx="8964488" cy="5112568"/>
          </a:xfrm>
          <a:prstGeom prst="rect">
            <a:avLst/>
          </a:prstGeom>
          <a:noFill/>
          <a:ln>
            <a:noFill/>
          </a:ln>
        </p:spPr>
      </p:pic>
    </p:spTree>
    <p:extLst>
      <p:ext uri="{BB962C8B-B14F-4D97-AF65-F5344CB8AC3E}">
        <p14:creationId xmlns:p14="http://schemas.microsoft.com/office/powerpoint/2010/main" val="3732826499"/>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IN" sz="4000" dirty="0"/>
              <a:t>THANKS</a:t>
            </a:r>
          </a:p>
        </p:txBody>
      </p:sp>
      <p:sp>
        <p:nvSpPr>
          <p:cNvPr id="4" name="Slide Number Placeholder 3"/>
          <p:cNvSpPr>
            <a:spLocks noGrp="1"/>
          </p:cNvSpPr>
          <p:nvPr>
            <p:ph type="sldNum" sz="quarter" idx="12"/>
          </p:nvPr>
        </p:nvSpPr>
        <p:spPr/>
        <p:txBody>
          <a:bodyPr/>
          <a:lstStyle/>
          <a:p>
            <a:fld id="{08FC1071-F2DF-4CA9-AA63-FF97A16BD739}" type="slidenum">
              <a:rPr lang="en-IN" smtClean="0"/>
              <a:t>9</a:t>
            </a:fld>
            <a:endParaRPr lang="en-IN"/>
          </a:p>
        </p:txBody>
      </p:sp>
    </p:spTree>
    <p:extLst>
      <p:ext uri="{BB962C8B-B14F-4D97-AF65-F5344CB8AC3E}">
        <p14:creationId xmlns:p14="http://schemas.microsoft.com/office/powerpoint/2010/main" val="404071886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p:transition>
    </mc:Choice>
    <mc:Fallback>
      <p:transition spd="slow">
        <p:fade/>
      </p:transition>
    </mc:Fallback>
  </mc:AlternateContent>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1_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2897</TotalTime>
  <Words>265</Words>
  <Application>Microsoft Office PowerPoint</Application>
  <PresentationFormat>On-screen Show (4:3)</PresentationFormat>
  <Paragraphs>48</Paragraphs>
  <Slides>9</Slides>
  <Notes>2</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9</vt:i4>
      </vt:variant>
    </vt:vector>
  </HeadingPairs>
  <TitlesOfParts>
    <vt:vector size="17" baseType="lpstr">
      <vt:lpstr>Arial</vt:lpstr>
      <vt:lpstr>Calibri</vt:lpstr>
      <vt:lpstr>Century Gothic</vt:lpstr>
      <vt:lpstr>Times New Roman</vt:lpstr>
      <vt:lpstr>Wingdings</vt:lpstr>
      <vt:lpstr>Wingdings 3</vt:lpstr>
      <vt:lpstr>Wisp</vt:lpstr>
      <vt:lpstr>1_Wisp</vt:lpstr>
      <vt:lpstr>  DOCTOR-A SOCIAL NETWORKING PLATFORM   Project Synopsis Presentation    Date:15-01-2021</vt:lpstr>
      <vt:lpstr>PowerPoint Presentation</vt:lpstr>
      <vt:lpstr>PowerPoint Presentation</vt:lpstr>
      <vt:lpstr>Advantages of this Project </vt:lpstr>
      <vt:lpstr>PowerPoint Presentation</vt:lpstr>
      <vt:lpstr>PowerPoint Presentation</vt:lpstr>
      <vt:lpstr>PowerPoint Presentation</vt:lpstr>
      <vt:lpstr>PowerPoint Presentation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Rashmi Jain</dc:creator>
  <cp:lastModifiedBy>Tushar Agrawal</cp:lastModifiedBy>
  <cp:revision>166</cp:revision>
  <dcterms:created xsi:type="dcterms:W3CDTF">2016-07-30T14:16:51Z</dcterms:created>
  <dcterms:modified xsi:type="dcterms:W3CDTF">2021-01-15T05:43:00Z</dcterms:modified>
</cp:coreProperties>
</file>