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69" r:id="rId5"/>
    <p:sldId id="261" r:id="rId6"/>
    <p:sldId id="270" r:id="rId7"/>
    <p:sldId id="271" r:id="rId8"/>
    <p:sldId id="272" r:id="rId9"/>
    <p:sldId id="273" r:id="rId10"/>
    <p:sldId id="263" r:id="rId11"/>
    <p:sldId id="264" r:id="rId12"/>
    <p:sldId id="265" r:id="rId13"/>
    <p:sldId id="266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62918" y="1844824"/>
            <a:ext cx="5821095" cy="118220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Mini Project-Policy Endorsement</a:t>
            </a: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Sequence/Activity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For Future purpose we can do this Project by ASP .NET and we can add some other functionalities in the application, those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Customer can register themselves for a new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3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6850" y="1208088"/>
            <a:ext cx="15811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8"/>
          <p:cNvSpPr txBox="1">
            <a:spLocks/>
          </p:cNvSpPr>
          <p:nvPr/>
        </p:nvSpPr>
        <p:spPr>
          <a:xfrm>
            <a:off x="1995488" y="1349152"/>
            <a:ext cx="6781800" cy="5027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Abhinav Acharya-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Nikhil Rupainwar(POC)-161770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Prachi Nahata-161568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Rashmi Wani-161616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Sai Priya-161265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Tushar Pathak- 161697</a:t>
            </a:r>
            <a:endParaRPr lang="en-US" sz="1400" dirty="0"/>
          </a:p>
        </p:txBody>
      </p:sp>
      <p:sp>
        <p:nvSpPr>
          <p:cNvPr id="6" name="Title 1"/>
          <p:cNvSpPr>
            <a:spLocks/>
          </p:cNvSpPr>
          <p:nvPr/>
        </p:nvSpPr>
        <p:spPr bwMode="auto">
          <a:xfrm>
            <a:off x="2143125" y="2746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Policy Endorsement System is basically a Insurance policy management system that is able to complete the following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and Admin both can login into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can view his basic personal details and will be able to update those details by submitting documents regarding to the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submitting the documents for the updation process, request will be sent to the Admin and he will decide whether that document is valid or not  and then he/she will approve or reject that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can search for a specific policy by his/her Name or ID, Date of Birth and the Policy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work of Admin in this application is to approve or reject the request raised by the customer.</a:t>
            </a:r>
            <a:r>
              <a:rPr lang="en-US" sz="1400" dirty="0">
                <a:solidFill>
                  <a:schemeClr val="accent4"/>
                </a:solidFill>
              </a:rPr>
              <a:t> And the Admin can also view all the details of all of the customers that are registered in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1" y="2211365"/>
            <a:ext cx="11370945" cy="435133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An </a:t>
            </a:r>
            <a:r>
              <a:rPr lang="en-US" sz="1400" dirty="0"/>
              <a:t>Insurance company wants to set up </a:t>
            </a:r>
            <a:r>
              <a:rPr lang="en-US" sz="1400" dirty="0" smtClean="0"/>
              <a:t>Online </a:t>
            </a:r>
            <a:r>
              <a:rPr lang="en-US" sz="1400" dirty="0"/>
              <a:t>policy endorsement facility for their Customers. They sell Life and Non Life products insurance to their customers.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This Online Policy Endorsement System should provide the following features to the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Search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Policy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Policy details (Endorsement)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Upload supporting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Endorsement status</a:t>
            </a:r>
          </a:p>
          <a:p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Abstract of the Project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28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Depicting Entire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47" y="431330"/>
            <a:ext cx="11083532" cy="1938382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Diagram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This is the use case diagram for login page where according to the login credentials and user type, the latter page is directed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5" y="2717442"/>
            <a:ext cx="6542468" cy="3951240"/>
          </a:xfrm>
        </p:spPr>
      </p:pic>
    </p:spTree>
    <p:extLst>
      <p:ext uri="{BB962C8B-B14F-4D97-AF65-F5344CB8AC3E}">
        <p14:creationId xmlns:p14="http://schemas.microsoft.com/office/powerpoint/2010/main" val="40549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1590652"/>
          </a:xfrm>
        </p:spPr>
        <p:txBody>
          <a:bodyPr>
            <a:normAutofit/>
          </a:bodyPr>
          <a:lstStyle/>
          <a:p>
            <a:r>
              <a:rPr lang="en-US" dirty="0"/>
              <a:t>Use Case </a:t>
            </a:r>
            <a:r>
              <a:rPr lang="en-US" dirty="0" smtClean="0"/>
              <a:t>Diagram(contd…)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If the login user type is customer, then his/her home page is directed which has choices like viewing the policy details or updating it.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2296461"/>
            <a:ext cx="6117466" cy="4445629"/>
          </a:xfrm>
        </p:spPr>
      </p:pic>
    </p:spTree>
    <p:extLst>
      <p:ext uri="{BB962C8B-B14F-4D97-AF65-F5344CB8AC3E}">
        <p14:creationId xmlns:p14="http://schemas.microsoft.com/office/powerpoint/2010/main" val="245521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8" y="418451"/>
            <a:ext cx="11152160" cy="1127013"/>
          </a:xfrm>
        </p:spPr>
        <p:txBody>
          <a:bodyPr>
            <a:normAutofit fontScale="90000"/>
          </a:bodyPr>
          <a:lstStyle/>
          <a:p>
            <a:r>
              <a:rPr lang="en-US" sz="2900" dirty="0"/>
              <a:t>Use Case Diagram(contd</a:t>
            </a:r>
            <a:r>
              <a:rPr lang="en-US" sz="2900" dirty="0" smtClean="0"/>
              <a:t>…)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If the Customer wants to update his/her details then he/she has to upload some valid documents regarding the updation and the Admin will decide whether the update request raised by the user is valid or not.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91" y="2228045"/>
            <a:ext cx="7076177" cy="4533363"/>
          </a:xfrm>
        </p:spPr>
      </p:pic>
    </p:spTree>
    <p:extLst>
      <p:ext uri="{BB962C8B-B14F-4D97-AF65-F5344CB8AC3E}">
        <p14:creationId xmlns:p14="http://schemas.microsoft.com/office/powerpoint/2010/main" val="16322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418452"/>
            <a:ext cx="11200386" cy="108837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Diagram(contd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Customer can search details of his/her policy by entering the Policy Number, Customer Name or Customer ID and Date of Birth.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54" y="2826912"/>
            <a:ext cx="6119758" cy="3876541"/>
          </a:xfrm>
        </p:spPr>
      </p:pic>
    </p:spTree>
    <p:extLst>
      <p:ext uri="{BB962C8B-B14F-4D97-AF65-F5344CB8AC3E}">
        <p14:creationId xmlns:p14="http://schemas.microsoft.com/office/powerpoint/2010/main" val="32998537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268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Verdana</vt:lpstr>
      <vt:lpstr>Wingdings</vt:lpstr>
      <vt:lpstr>Section slides</vt:lpstr>
      <vt:lpstr>PowerPoint Presentation</vt:lpstr>
      <vt:lpstr>PowerPoint Presentation</vt:lpstr>
      <vt:lpstr>Project Details</vt:lpstr>
      <vt:lpstr>Abstract of the Project</vt:lpstr>
      <vt:lpstr>Diagram Depicting Entire Project</vt:lpstr>
      <vt:lpstr>Use Case Diagram   This is the use case diagram for login page where according to the login credentials and user type, the latter page is directed.</vt:lpstr>
      <vt:lpstr>Use Case Diagram(contd…)   If the login user type is customer, then his/her home page is directed which has choices like viewing the policy details or updating it.</vt:lpstr>
      <vt:lpstr>Use Case Diagram(contd…)  If the Customer wants to update his/her details then he/she has to upload some valid documents regarding the updation and the Admin will decide whether the update request raised by the user is valid or not.</vt:lpstr>
      <vt:lpstr>Use Case Diagram(contd…)  Customer can search details of his/her policy by entering the Policy Number, Customer Name or Customer ID and Date of Birth.</vt:lpstr>
      <vt:lpstr>Class Diagram</vt:lpstr>
      <vt:lpstr>Sequence/Activity Diagram</vt:lpstr>
      <vt:lpstr>Screen shots</vt:lpstr>
      <vt:lpstr>Screen shots</vt:lpstr>
      <vt:lpstr>Future Enhancements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pathak, tushar</cp:lastModifiedBy>
  <cp:revision>2</cp:revision>
  <dcterms:created xsi:type="dcterms:W3CDTF">2017-11-23T10:53:57Z</dcterms:created>
  <dcterms:modified xsi:type="dcterms:W3CDTF">2018-11-05T11:28:08Z</dcterms:modified>
</cp:coreProperties>
</file>