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89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3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8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1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7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B5FB-1885-4150-893F-59A4BF720C2D}" type="datetimeFigureOut">
              <a:rPr lang="en-IN" smtClean="0"/>
              <a:t>23-12-2020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50305-5CF3-40E3-A3CB-A98814F7A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7045"/>
          </a:xfrm>
        </p:spPr>
        <p:txBody>
          <a:bodyPr>
            <a:normAutofit/>
          </a:bodyPr>
          <a:lstStyle/>
          <a:p>
            <a:r>
              <a:rPr lang="en-IN" sz="4000" dirty="0" smtClean="0"/>
              <a:t>Module 5</a:t>
            </a: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078051" y="3503054"/>
            <a:ext cx="670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/>
              <a:t>Decidability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351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876425"/>
            <a:ext cx="4953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2081212"/>
            <a:ext cx="48291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547812"/>
            <a:ext cx="48958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28" y="1352282"/>
            <a:ext cx="68352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57350"/>
            <a:ext cx="4876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73" y="1027906"/>
            <a:ext cx="7486247" cy="47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547812"/>
            <a:ext cx="5895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78" y="1896269"/>
            <a:ext cx="5495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276350"/>
            <a:ext cx="5915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504950"/>
            <a:ext cx="55530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890588"/>
            <a:ext cx="8865494" cy="2419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22" y="3509559"/>
            <a:ext cx="8881661" cy="3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99" y="2187531"/>
            <a:ext cx="6505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252537"/>
            <a:ext cx="67151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185862"/>
            <a:ext cx="58769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433512"/>
            <a:ext cx="6010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347787"/>
            <a:ext cx="59817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2933700"/>
            <a:ext cx="58197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457325"/>
            <a:ext cx="6029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1343025"/>
            <a:ext cx="5876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2109787"/>
            <a:ext cx="5829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81" y="1690688"/>
            <a:ext cx="9123005" cy="21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395412"/>
            <a:ext cx="58674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62" y="1800225"/>
            <a:ext cx="54006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838325"/>
            <a:ext cx="49339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771650"/>
            <a:ext cx="4838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700212"/>
            <a:ext cx="5038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828800"/>
            <a:ext cx="4857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943100"/>
            <a:ext cx="4819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1876425"/>
            <a:ext cx="48672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4</Words>
  <Application>Microsoft Office PowerPoint</Application>
  <PresentationFormat>Widescreen</PresentationFormat>
  <Paragraphs>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Module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Bhavya</dc:creator>
  <cp:lastModifiedBy>Bhavya</cp:lastModifiedBy>
  <cp:revision>61</cp:revision>
  <dcterms:created xsi:type="dcterms:W3CDTF">2020-11-24T03:37:10Z</dcterms:created>
  <dcterms:modified xsi:type="dcterms:W3CDTF">2020-12-23T07:21:20Z</dcterms:modified>
</cp:coreProperties>
</file>