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80" r:id="rId8"/>
    <p:sldId id="281" r:id="rId9"/>
    <p:sldId id="267" r:id="rId10"/>
    <p:sldId id="268" r:id="rId11"/>
    <p:sldId id="270" r:id="rId12"/>
    <p:sldId id="271" r:id="rId13"/>
    <p:sldId id="286" r:id="rId14"/>
    <p:sldId id="287" r:id="rId15"/>
    <p:sldId id="288" r:id="rId16"/>
    <p:sldId id="272" r:id="rId17"/>
    <p:sldId id="284" r:id="rId18"/>
    <p:sldId id="285" r:id="rId19"/>
    <p:sldId id="282" r:id="rId20"/>
    <p:sldId id="283" r:id="rId21"/>
    <p:sldId id="276" r:id="rId22"/>
    <p:sldId id="28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61" d="100"/>
          <a:sy n="61" d="100"/>
        </p:scale>
        <p:origin x="140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1FBDA-4EEB-48D5-BD9E-8DC58144973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F9465E2-392C-4099-9762-7164087530E8}">
      <dgm:prSet/>
      <dgm:spPr/>
      <dgm:t>
        <a:bodyPr/>
        <a:lstStyle/>
        <a:p>
          <a:r>
            <a:rPr lang="en-US" b="1"/>
            <a:t>Module 1: </a:t>
          </a:r>
          <a:r>
            <a:rPr lang="en-US"/>
            <a:t> Preprocessing  of  Data</a:t>
          </a:r>
        </a:p>
      </dgm:t>
    </dgm:pt>
    <dgm:pt modelId="{AE3FA90B-FF2D-4964-B71F-34CA7DA4492E}" type="parTrans" cxnId="{ABBF502D-653B-48B6-8C0C-3E51CBBE9D83}">
      <dgm:prSet/>
      <dgm:spPr/>
      <dgm:t>
        <a:bodyPr/>
        <a:lstStyle/>
        <a:p>
          <a:endParaRPr lang="en-US"/>
        </a:p>
      </dgm:t>
    </dgm:pt>
    <dgm:pt modelId="{24904B27-7C75-4849-B5DB-BF6CFCF9A739}" type="sibTrans" cxnId="{ABBF502D-653B-48B6-8C0C-3E51CBBE9D83}">
      <dgm:prSet/>
      <dgm:spPr/>
      <dgm:t>
        <a:bodyPr/>
        <a:lstStyle/>
        <a:p>
          <a:endParaRPr lang="en-US"/>
        </a:p>
      </dgm:t>
    </dgm:pt>
    <dgm:pt modelId="{8ED16E21-DD1D-4E9A-86CB-8B7A6314C7E1}">
      <dgm:prSet/>
      <dgm:spPr/>
      <dgm:t>
        <a:bodyPr/>
        <a:lstStyle/>
        <a:p>
          <a:r>
            <a:rPr lang="en-US" b="1" dirty="0"/>
            <a:t>Module 2 :</a:t>
          </a:r>
        </a:p>
        <a:p>
          <a:r>
            <a:rPr lang="en-US" b="0" dirty="0"/>
            <a:t>Train Model</a:t>
          </a:r>
        </a:p>
      </dgm:t>
    </dgm:pt>
    <dgm:pt modelId="{02ED3CB5-D3B8-4B87-9F12-060C154ABC58}" type="parTrans" cxnId="{1E024158-1F7C-42BD-ACF2-4F3D6061A89A}">
      <dgm:prSet/>
      <dgm:spPr/>
      <dgm:t>
        <a:bodyPr/>
        <a:lstStyle/>
        <a:p>
          <a:endParaRPr lang="en-US"/>
        </a:p>
      </dgm:t>
    </dgm:pt>
    <dgm:pt modelId="{4CB1FD0C-9D27-4A94-83E1-945251A3A618}" type="sibTrans" cxnId="{1E024158-1F7C-42BD-ACF2-4F3D6061A89A}">
      <dgm:prSet/>
      <dgm:spPr/>
      <dgm:t>
        <a:bodyPr/>
        <a:lstStyle/>
        <a:p>
          <a:endParaRPr lang="en-US"/>
        </a:p>
      </dgm:t>
    </dgm:pt>
    <dgm:pt modelId="{3FBD8632-CBEE-479D-B052-474B145910E4}">
      <dgm:prSet/>
      <dgm:spPr/>
      <dgm:t>
        <a:bodyPr/>
        <a:lstStyle/>
        <a:p>
          <a:r>
            <a:rPr lang="en-US" b="1" dirty="0"/>
            <a:t>Module 3: </a:t>
          </a:r>
          <a:r>
            <a:rPr lang="en-US" dirty="0"/>
            <a:t>Suggestion of Crop</a:t>
          </a:r>
        </a:p>
      </dgm:t>
    </dgm:pt>
    <dgm:pt modelId="{1362A0CB-DA69-4A9C-A48C-E655D77F3B50}" type="parTrans" cxnId="{B3A11D5F-0C3B-4D97-8B5B-BF7B8B83701D}">
      <dgm:prSet/>
      <dgm:spPr/>
      <dgm:t>
        <a:bodyPr/>
        <a:lstStyle/>
        <a:p>
          <a:endParaRPr lang="en-US"/>
        </a:p>
      </dgm:t>
    </dgm:pt>
    <dgm:pt modelId="{3DE2DF4D-936A-4372-9A04-39171574AE2B}" type="sibTrans" cxnId="{B3A11D5F-0C3B-4D97-8B5B-BF7B8B83701D}">
      <dgm:prSet/>
      <dgm:spPr/>
      <dgm:t>
        <a:bodyPr/>
        <a:lstStyle/>
        <a:p>
          <a:endParaRPr lang="en-US"/>
        </a:p>
      </dgm:t>
    </dgm:pt>
    <dgm:pt modelId="{2EB73DCE-A656-4852-88FA-243BF83A3227}" type="pres">
      <dgm:prSet presAssocID="{E5D1FBDA-4EEB-48D5-BD9E-8DC581449738}" presName="root" presStyleCnt="0">
        <dgm:presLayoutVars>
          <dgm:dir/>
          <dgm:resizeHandles val="exact"/>
        </dgm:presLayoutVars>
      </dgm:prSet>
      <dgm:spPr/>
    </dgm:pt>
    <dgm:pt modelId="{1F31A734-A751-479C-B04C-2106A8DBB5E3}" type="pres">
      <dgm:prSet presAssocID="{4F9465E2-392C-4099-9762-7164087530E8}" presName="compNode" presStyleCnt="0"/>
      <dgm:spPr/>
    </dgm:pt>
    <dgm:pt modelId="{F3290FC9-9575-4B12-A3EC-97C6D3B1E5FE}" type="pres">
      <dgm:prSet presAssocID="{4F9465E2-392C-4099-9762-7164087530E8}" presName="bgRect" presStyleLbl="bgShp" presStyleIdx="0" presStyleCnt="3"/>
      <dgm:spPr/>
    </dgm:pt>
    <dgm:pt modelId="{917DABE7-DCFD-469F-965F-4C48A16D8F21}" type="pres">
      <dgm:prSet presAssocID="{4F9465E2-392C-4099-9762-7164087530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E6E5BA-CE6C-41D3-89A7-B676A99684C5}" type="pres">
      <dgm:prSet presAssocID="{4F9465E2-392C-4099-9762-7164087530E8}" presName="spaceRect" presStyleCnt="0"/>
      <dgm:spPr/>
    </dgm:pt>
    <dgm:pt modelId="{CBC04C02-25AA-4EAB-89E3-E631D1A94E7C}" type="pres">
      <dgm:prSet presAssocID="{4F9465E2-392C-4099-9762-7164087530E8}" presName="parTx" presStyleLbl="revTx" presStyleIdx="0" presStyleCnt="3">
        <dgm:presLayoutVars>
          <dgm:chMax val="0"/>
          <dgm:chPref val="0"/>
        </dgm:presLayoutVars>
      </dgm:prSet>
      <dgm:spPr/>
    </dgm:pt>
    <dgm:pt modelId="{9B839A1D-A123-47C9-BAED-57AD75DAAC1F}" type="pres">
      <dgm:prSet presAssocID="{24904B27-7C75-4849-B5DB-BF6CFCF9A739}" presName="sibTrans" presStyleCnt="0"/>
      <dgm:spPr/>
    </dgm:pt>
    <dgm:pt modelId="{8C0769DC-8E9D-4E6A-94F3-FBC5A3876E8B}" type="pres">
      <dgm:prSet presAssocID="{8ED16E21-DD1D-4E9A-86CB-8B7A6314C7E1}" presName="compNode" presStyleCnt="0"/>
      <dgm:spPr/>
    </dgm:pt>
    <dgm:pt modelId="{DADD324C-B4D5-4C1C-8233-2303D088919C}" type="pres">
      <dgm:prSet presAssocID="{8ED16E21-DD1D-4E9A-86CB-8B7A6314C7E1}" presName="bgRect" presStyleLbl="bgShp" presStyleIdx="1" presStyleCnt="3" custLinFactNeighborX="-17977" custLinFactNeighborY="332"/>
      <dgm:spPr/>
    </dgm:pt>
    <dgm:pt modelId="{022C53F8-4455-4D67-B3D2-63270BD3E83F}" type="pres">
      <dgm:prSet presAssocID="{8ED16E21-DD1D-4E9A-86CB-8B7A6314C7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4F12CEE-AB18-4F75-95C1-A186F8112243}" type="pres">
      <dgm:prSet presAssocID="{8ED16E21-DD1D-4E9A-86CB-8B7A6314C7E1}" presName="spaceRect" presStyleCnt="0"/>
      <dgm:spPr/>
    </dgm:pt>
    <dgm:pt modelId="{DA12F6F4-54EB-42D8-BBF3-9DE40C3CBA43}" type="pres">
      <dgm:prSet presAssocID="{8ED16E21-DD1D-4E9A-86CB-8B7A6314C7E1}" presName="parTx" presStyleLbl="revTx" presStyleIdx="1" presStyleCnt="3">
        <dgm:presLayoutVars>
          <dgm:chMax val="0"/>
          <dgm:chPref val="0"/>
        </dgm:presLayoutVars>
      </dgm:prSet>
      <dgm:spPr/>
    </dgm:pt>
    <dgm:pt modelId="{B4EDD690-2D97-46C8-955F-C974F901DDAA}" type="pres">
      <dgm:prSet presAssocID="{4CB1FD0C-9D27-4A94-83E1-945251A3A618}" presName="sibTrans" presStyleCnt="0"/>
      <dgm:spPr/>
    </dgm:pt>
    <dgm:pt modelId="{5A361902-DACE-4DA7-A7C5-2045C7CDFBF6}" type="pres">
      <dgm:prSet presAssocID="{3FBD8632-CBEE-479D-B052-474B145910E4}" presName="compNode" presStyleCnt="0"/>
      <dgm:spPr/>
    </dgm:pt>
    <dgm:pt modelId="{DD288902-F597-44AF-8706-431CEF08B2F6}" type="pres">
      <dgm:prSet presAssocID="{3FBD8632-CBEE-479D-B052-474B145910E4}" presName="bgRect" presStyleLbl="bgShp" presStyleIdx="2" presStyleCnt="3"/>
      <dgm:spPr/>
    </dgm:pt>
    <dgm:pt modelId="{4B2CE6E1-5B25-4B9A-9726-5BED676CD9EF}" type="pres">
      <dgm:prSet presAssocID="{3FBD8632-CBEE-479D-B052-474B145910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4747DEE4-B0E7-46F7-A1FB-7775B4E1B1C3}" type="pres">
      <dgm:prSet presAssocID="{3FBD8632-CBEE-479D-B052-474B145910E4}" presName="spaceRect" presStyleCnt="0"/>
      <dgm:spPr/>
    </dgm:pt>
    <dgm:pt modelId="{D8596203-9896-4AC8-8145-40AF9EA7CA60}" type="pres">
      <dgm:prSet presAssocID="{3FBD8632-CBEE-479D-B052-474B145910E4}" presName="parTx" presStyleLbl="revTx" presStyleIdx="2" presStyleCnt="3">
        <dgm:presLayoutVars>
          <dgm:chMax val="0"/>
          <dgm:chPref val="0"/>
        </dgm:presLayoutVars>
      </dgm:prSet>
      <dgm:spPr/>
    </dgm:pt>
  </dgm:ptLst>
  <dgm:cxnLst>
    <dgm:cxn modelId="{BAC17512-85C7-47B7-AE62-329EAB323E10}" type="presOf" srcId="{3FBD8632-CBEE-479D-B052-474B145910E4}" destId="{D8596203-9896-4AC8-8145-40AF9EA7CA60}" srcOrd="0" destOrd="0" presId="urn:microsoft.com/office/officeart/2018/2/layout/IconVerticalSolidList"/>
    <dgm:cxn modelId="{ABBF502D-653B-48B6-8C0C-3E51CBBE9D83}" srcId="{E5D1FBDA-4EEB-48D5-BD9E-8DC581449738}" destId="{4F9465E2-392C-4099-9762-7164087530E8}" srcOrd="0" destOrd="0" parTransId="{AE3FA90B-FF2D-4964-B71F-34CA7DA4492E}" sibTransId="{24904B27-7C75-4849-B5DB-BF6CFCF9A739}"/>
    <dgm:cxn modelId="{B3A11D5F-0C3B-4D97-8B5B-BF7B8B83701D}" srcId="{E5D1FBDA-4EEB-48D5-BD9E-8DC581449738}" destId="{3FBD8632-CBEE-479D-B052-474B145910E4}" srcOrd="2" destOrd="0" parTransId="{1362A0CB-DA69-4A9C-A48C-E655D77F3B50}" sibTransId="{3DE2DF4D-936A-4372-9A04-39171574AE2B}"/>
    <dgm:cxn modelId="{CBE4B576-1848-4297-80A5-50BAC9BFC7F8}" type="presOf" srcId="{E5D1FBDA-4EEB-48D5-BD9E-8DC581449738}" destId="{2EB73DCE-A656-4852-88FA-243BF83A3227}" srcOrd="0" destOrd="0" presId="urn:microsoft.com/office/officeart/2018/2/layout/IconVerticalSolidList"/>
    <dgm:cxn modelId="{1E024158-1F7C-42BD-ACF2-4F3D6061A89A}" srcId="{E5D1FBDA-4EEB-48D5-BD9E-8DC581449738}" destId="{8ED16E21-DD1D-4E9A-86CB-8B7A6314C7E1}" srcOrd="1" destOrd="0" parTransId="{02ED3CB5-D3B8-4B87-9F12-060C154ABC58}" sibTransId="{4CB1FD0C-9D27-4A94-83E1-945251A3A618}"/>
    <dgm:cxn modelId="{B3D9A1DD-8AA7-4C5B-9F1A-0C2BC670B9F8}" type="presOf" srcId="{8ED16E21-DD1D-4E9A-86CB-8B7A6314C7E1}" destId="{DA12F6F4-54EB-42D8-BBF3-9DE40C3CBA43}" srcOrd="0" destOrd="0" presId="urn:microsoft.com/office/officeart/2018/2/layout/IconVerticalSolidList"/>
    <dgm:cxn modelId="{7582A4DD-AC7B-45FF-891E-7914742846A6}" type="presOf" srcId="{4F9465E2-392C-4099-9762-7164087530E8}" destId="{CBC04C02-25AA-4EAB-89E3-E631D1A94E7C}" srcOrd="0" destOrd="0" presId="urn:microsoft.com/office/officeart/2018/2/layout/IconVerticalSolidList"/>
    <dgm:cxn modelId="{6609ECEA-5CC1-41F3-A0AD-DAD191F35FCF}" type="presParOf" srcId="{2EB73DCE-A656-4852-88FA-243BF83A3227}" destId="{1F31A734-A751-479C-B04C-2106A8DBB5E3}" srcOrd="0" destOrd="0" presId="urn:microsoft.com/office/officeart/2018/2/layout/IconVerticalSolidList"/>
    <dgm:cxn modelId="{4869EF2C-771B-4B4C-A42D-C95E5DDCD47B}" type="presParOf" srcId="{1F31A734-A751-479C-B04C-2106A8DBB5E3}" destId="{F3290FC9-9575-4B12-A3EC-97C6D3B1E5FE}" srcOrd="0" destOrd="0" presId="urn:microsoft.com/office/officeart/2018/2/layout/IconVerticalSolidList"/>
    <dgm:cxn modelId="{6075ECCC-D17C-4B97-A0B6-0A4FC1520942}" type="presParOf" srcId="{1F31A734-A751-479C-B04C-2106A8DBB5E3}" destId="{917DABE7-DCFD-469F-965F-4C48A16D8F21}" srcOrd="1" destOrd="0" presId="urn:microsoft.com/office/officeart/2018/2/layout/IconVerticalSolidList"/>
    <dgm:cxn modelId="{3D5387EC-49FA-4851-935A-39FC6EE7B6CE}" type="presParOf" srcId="{1F31A734-A751-479C-B04C-2106A8DBB5E3}" destId="{C7E6E5BA-CE6C-41D3-89A7-B676A99684C5}" srcOrd="2" destOrd="0" presId="urn:microsoft.com/office/officeart/2018/2/layout/IconVerticalSolidList"/>
    <dgm:cxn modelId="{A83E2C4F-019B-444B-8959-9494A61EB3C4}" type="presParOf" srcId="{1F31A734-A751-479C-B04C-2106A8DBB5E3}" destId="{CBC04C02-25AA-4EAB-89E3-E631D1A94E7C}" srcOrd="3" destOrd="0" presId="urn:microsoft.com/office/officeart/2018/2/layout/IconVerticalSolidList"/>
    <dgm:cxn modelId="{149EED92-0595-4801-9595-04BF461296E9}" type="presParOf" srcId="{2EB73DCE-A656-4852-88FA-243BF83A3227}" destId="{9B839A1D-A123-47C9-BAED-57AD75DAAC1F}" srcOrd="1" destOrd="0" presId="urn:microsoft.com/office/officeart/2018/2/layout/IconVerticalSolidList"/>
    <dgm:cxn modelId="{FDC6E29F-A888-494A-9373-7BDED8BC9B15}" type="presParOf" srcId="{2EB73DCE-A656-4852-88FA-243BF83A3227}" destId="{8C0769DC-8E9D-4E6A-94F3-FBC5A3876E8B}" srcOrd="2" destOrd="0" presId="urn:microsoft.com/office/officeart/2018/2/layout/IconVerticalSolidList"/>
    <dgm:cxn modelId="{CAF4A197-353C-45F7-A76A-9DDF9D8290C8}" type="presParOf" srcId="{8C0769DC-8E9D-4E6A-94F3-FBC5A3876E8B}" destId="{DADD324C-B4D5-4C1C-8233-2303D088919C}" srcOrd="0" destOrd="0" presId="urn:microsoft.com/office/officeart/2018/2/layout/IconVerticalSolidList"/>
    <dgm:cxn modelId="{BE12385B-8CCB-4594-8839-DE4E88CF1B33}" type="presParOf" srcId="{8C0769DC-8E9D-4E6A-94F3-FBC5A3876E8B}" destId="{022C53F8-4455-4D67-B3D2-63270BD3E83F}" srcOrd="1" destOrd="0" presId="urn:microsoft.com/office/officeart/2018/2/layout/IconVerticalSolidList"/>
    <dgm:cxn modelId="{541F0B61-63F3-42D9-AB59-AE185EE9CBC1}" type="presParOf" srcId="{8C0769DC-8E9D-4E6A-94F3-FBC5A3876E8B}" destId="{54F12CEE-AB18-4F75-95C1-A186F8112243}" srcOrd="2" destOrd="0" presId="urn:microsoft.com/office/officeart/2018/2/layout/IconVerticalSolidList"/>
    <dgm:cxn modelId="{0A2D0747-719F-438F-A844-FC391AAAC07F}" type="presParOf" srcId="{8C0769DC-8E9D-4E6A-94F3-FBC5A3876E8B}" destId="{DA12F6F4-54EB-42D8-BBF3-9DE40C3CBA43}" srcOrd="3" destOrd="0" presId="urn:microsoft.com/office/officeart/2018/2/layout/IconVerticalSolidList"/>
    <dgm:cxn modelId="{F3ECAE05-0BE4-4E5A-86E3-D000ED79DEF6}" type="presParOf" srcId="{2EB73DCE-A656-4852-88FA-243BF83A3227}" destId="{B4EDD690-2D97-46C8-955F-C974F901DDAA}" srcOrd="3" destOrd="0" presId="urn:microsoft.com/office/officeart/2018/2/layout/IconVerticalSolidList"/>
    <dgm:cxn modelId="{674286A1-CE3A-48D8-8431-DC3A2CC22846}" type="presParOf" srcId="{2EB73DCE-A656-4852-88FA-243BF83A3227}" destId="{5A361902-DACE-4DA7-A7C5-2045C7CDFBF6}" srcOrd="4" destOrd="0" presId="urn:microsoft.com/office/officeart/2018/2/layout/IconVerticalSolidList"/>
    <dgm:cxn modelId="{35CAA729-6390-4EB9-9E9B-50D2E6E41B88}" type="presParOf" srcId="{5A361902-DACE-4DA7-A7C5-2045C7CDFBF6}" destId="{DD288902-F597-44AF-8706-431CEF08B2F6}" srcOrd="0" destOrd="0" presId="urn:microsoft.com/office/officeart/2018/2/layout/IconVerticalSolidList"/>
    <dgm:cxn modelId="{78D27D7E-F125-4ADF-AEC4-627E74AF48FF}" type="presParOf" srcId="{5A361902-DACE-4DA7-A7C5-2045C7CDFBF6}" destId="{4B2CE6E1-5B25-4B9A-9726-5BED676CD9EF}" srcOrd="1" destOrd="0" presId="urn:microsoft.com/office/officeart/2018/2/layout/IconVerticalSolidList"/>
    <dgm:cxn modelId="{862BCC2F-541C-4F2A-885A-DBA78143EAC6}" type="presParOf" srcId="{5A361902-DACE-4DA7-A7C5-2045C7CDFBF6}" destId="{4747DEE4-B0E7-46F7-A1FB-7775B4E1B1C3}" srcOrd="2" destOrd="0" presId="urn:microsoft.com/office/officeart/2018/2/layout/IconVerticalSolidList"/>
    <dgm:cxn modelId="{D0C8D7AF-B034-439B-B454-A7A48EE24DB5}" type="presParOf" srcId="{5A361902-DACE-4DA7-A7C5-2045C7CDFBF6}" destId="{D8596203-9896-4AC8-8145-40AF9EA7CA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B97C-61D0-48DB-A3AB-90C0862EE612}"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AA3B726-533D-43DC-B8FB-715EDBEE0A4B}">
      <dgm:prSet/>
      <dgm:spPr/>
      <dgm:t>
        <a:bodyPr/>
        <a:lstStyle/>
        <a:p>
          <a:r>
            <a:rPr lang="en-US" b="1" dirty="0"/>
            <a:t>Module 1: </a:t>
          </a:r>
          <a:r>
            <a:rPr lang="en-US" dirty="0"/>
            <a:t>Preprocessing of Data</a:t>
          </a:r>
        </a:p>
      </dgm:t>
    </dgm:pt>
    <dgm:pt modelId="{13304D93-7181-4F86-A8E7-FD98B5CB94D7}" type="parTrans" cxnId="{EC82EA89-4DAB-4D48-A9AE-1527CC9FAEAA}">
      <dgm:prSet/>
      <dgm:spPr/>
      <dgm:t>
        <a:bodyPr/>
        <a:lstStyle/>
        <a:p>
          <a:endParaRPr lang="en-US"/>
        </a:p>
      </dgm:t>
    </dgm:pt>
    <dgm:pt modelId="{2CD05B9D-F2FE-4C11-A5A1-15F95B3AF0D4}" type="sibTrans" cxnId="{EC82EA89-4DAB-4D48-A9AE-1527CC9FAEAA}">
      <dgm:prSet/>
      <dgm:spPr/>
      <dgm:t>
        <a:bodyPr/>
        <a:lstStyle/>
        <a:p>
          <a:endParaRPr lang="en-US"/>
        </a:p>
      </dgm:t>
    </dgm:pt>
    <dgm:pt modelId="{52DEEDA3-4AF9-489A-8D37-759D89CD3692}">
      <dgm:prSet/>
      <dgm:spPr/>
      <dgm:t>
        <a:bodyPr/>
        <a:lstStyle/>
        <a:p>
          <a:r>
            <a:rPr lang="en-US" b="1"/>
            <a:t>Input: </a:t>
          </a:r>
          <a:r>
            <a:rPr lang="en-US"/>
            <a:t>Training &amp; Testing  Data</a:t>
          </a:r>
        </a:p>
      </dgm:t>
    </dgm:pt>
    <dgm:pt modelId="{BE708715-88A0-4257-9C82-52D3A31851F2}" type="parTrans" cxnId="{5234D034-8A33-4D98-8300-29A7DD71FB95}">
      <dgm:prSet/>
      <dgm:spPr/>
      <dgm:t>
        <a:bodyPr/>
        <a:lstStyle/>
        <a:p>
          <a:endParaRPr lang="en-US"/>
        </a:p>
      </dgm:t>
    </dgm:pt>
    <dgm:pt modelId="{0B0299E5-2E31-48F3-BB72-9047F3498F9B}" type="sibTrans" cxnId="{5234D034-8A33-4D98-8300-29A7DD71FB95}">
      <dgm:prSet/>
      <dgm:spPr/>
      <dgm:t>
        <a:bodyPr/>
        <a:lstStyle/>
        <a:p>
          <a:endParaRPr lang="en-US"/>
        </a:p>
      </dgm:t>
    </dgm:pt>
    <dgm:pt modelId="{D2FE7638-8395-4B55-9E32-C0FA2CD1C860}">
      <dgm:prSet/>
      <dgm:spPr/>
      <dgm:t>
        <a:bodyPr/>
        <a:lstStyle/>
        <a:p>
          <a:r>
            <a:rPr lang="en-US" b="1" dirty="0"/>
            <a:t>Output</a:t>
          </a:r>
          <a:r>
            <a:rPr lang="en-US" dirty="0"/>
            <a:t>: Required data for the prediction</a:t>
          </a:r>
        </a:p>
      </dgm:t>
    </dgm:pt>
    <dgm:pt modelId="{5ECF86B5-4482-40A5-98AA-2268F6A336AC}" type="parTrans" cxnId="{2FC5C0FC-D899-4374-9C11-454719F591FB}">
      <dgm:prSet/>
      <dgm:spPr/>
      <dgm:t>
        <a:bodyPr/>
        <a:lstStyle/>
        <a:p>
          <a:endParaRPr lang="en-US"/>
        </a:p>
      </dgm:t>
    </dgm:pt>
    <dgm:pt modelId="{152CA6A3-0551-43E8-9331-7EDA6B9B7AF6}" type="sibTrans" cxnId="{2FC5C0FC-D899-4374-9C11-454719F591FB}">
      <dgm:prSet/>
      <dgm:spPr/>
      <dgm:t>
        <a:bodyPr/>
        <a:lstStyle/>
        <a:p>
          <a:endParaRPr lang="en-US"/>
        </a:p>
      </dgm:t>
    </dgm:pt>
    <dgm:pt modelId="{0815CC52-97BA-4FF7-998C-000047E1354C}" type="pres">
      <dgm:prSet presAssocID="{033BB97C-61D0-48DB-A3AB-90C0862EE612}" presName="root" presStyleCnt="0">
        <dgm:presLayoutVars>
          <dgm:dir/>
          <dgm:resizeHandles val="exact"/>
        </dgm:presLayoutVars>
      </dgm:prSet>
      <dgm:spPr/>
    </dgm:pt>
    <dgm:pt modelId="{A9271537-4AE7-480C-8A0D-6F3D82BD9D66}" type="pres">
      <dgm:prSet presAssocID="{CAA3B726-533D-43DC-B8FB-715EDBEE0A4B}" presName="compNode" presStyleCnt="0"/>
      <dgm:spPr/>
    </dgm:pt>
    <dgm:pt modelId="{C83A91DA-0FFC-4BD3-92AB-6ACF93C292E4}" type="pres">
      <dgm:prSet presAssocID="{CAA3B726-533D-43DC-B8FB-715EDBEE0A4B}" presName="bgRect" presStyleLbl="bgShp" presStyleIdx="0" presStyleCnt="3"/>
      <dgm:spPr/>
    </dgm:pt>
    <dgm:pt modelId="{F3ED7253-1FEC-4438-8D9F-513BD37319A8}" type="pres">
      <dgm:prSet presAssocID="{CAA3B726-533D-43DC-B8FB-715EDBEE0A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B81AE7DA-BB18-4917-9DFE-AEC5A573EB34}" type="pres">
      <dgm:prSet presAssocID="{CAA3B726-533D-43DC-B8FB-715EDBEE0A4B}" presName="spaceRect" presStyleCnt="0"/>
      <dgm:spPr/>
    </dgm:pt>
    <dgm:pt modelId="{5C2498BC-A8A3-4845-979E-1AC1F76E3DB3}" type="pres">
      <dgm:prSet presAssocID="{CAA3B726-533D-43DC-B8FB-715EDBEE0A4B}" presName="parTx" presStyleLbl="revTx" presStyleIdx="0" presStyleCnt="3">
        <dgm:presLayoutVars>
          <dgm:chMax val="0"/>
          <dgm:chPref val="0"/>
        </dgm:presLayoutVars>
      </dgm:prSet>
      <dgm:spPr/>
    </dgm:pt>
    <dgm:pt modelId="{B4FB8311-448A-484E-A32D-D187E990F724}" type="pres">
      <dgm:prSet presAssocID="{2CD05B9D-F2FE-4C11-A5A1-15F95B3AF0D4}" presName="sibTrans" presStyleCnt="0"/>
      <dgm:spPr/>
    </dgm:pt>
    <dgm:pt modelId="{F73D8251-1432-46F9-AD85-1E29ED9E1B78}" type="pres">
      <dgm:prSet presAssocID="{52DEEDA3-4AF9-489A-8D37-759D89CD3692}" presName="compNode" presStyleCnt="0"/>
      <dgm:spPr/>
    </dgm:pt>
    <dgm:pt modelId="{15BDF5E0-B79A-42AE-9DE4-B004F20ACAF9}" type="pres">
      <dgm:prSet presAssocID="{52DEEDA3-4AF9-489A-8D37-759D89CD3692}" presName="bgRect" presStyleLbl="bgShp" presStyleIdx="1" presStyleCnt="3"/>
      <dgm:spPr/>
    </dgm:pt>
    <dgm:pt modelId="{E3F46243-22C2-4800-82FD-BC72686804F8}" type="pres">
      <dgm:prSet presAssocID="{52DEEDA3-4AF9-489A-8D37-759D89CD36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B8F0F36-CCBE-4B58-A362-7A0FB016CB2E}" type="pres">
      <dgm:prSet presAssocID="{52DEEDA3-4AF9-489A-8D37-759D89CD3692}" presName="spaceRect" presStyleCnt="0"/>
      <dgm:spPr/>
    </dgm:pt>
    <dgm:pt modelId="{390FA42B-4FE0-49E8-B794-F0161CA27FB5}" type="pres">
      <dgm:prSet presAssocID="{52DEEDA3-4AF9-489A-8D37-759D89CD3692}" presName="parTx" presStyleLbl="revTx" presStyleIdx="1" presStyleCnt="3">
        <dgm:presLayoutVars>
          <dgm:chMax val="0"/>
          <dgm:chPref val="0"/>
        </dgm:presLayoutVars>
      </dgm:prSet>
      <dgm:spPr/>
    </dgm:pt>
    <dgm:pt modelId="{BED4CE57-7286-498E-AE99-D2BD399F9D91}" type="pres">
      <dgm:prSet presAssocID="{0B0299E5-2E31-48F3-BB72-9047F3498F9B}" presName="sibTrans" presStyleCnt="0"/>
      <dgm:spPr/>
    </dgm:pt>
    <dgm:pt modelId="{4A8320FB-C377-4A24-AC09-430757F796B0}" type="pres">
      <dgm:prSet presAssocID="{D2FE7638-8395-4B55-9E32-C0FA2CD1C860}" presName="compNode" presStyleCnt="0"/>
      <dgm:spPr/>
    </dgm:pt>
    <dgm:pt modelId="{16835947-953D-4F99-8AF3-2D33C989D8F3}" type="pres">
      <dgm:prSet presAssocID="{D2FE7638-8395-4B55-9E32-C0FA2CD1C860}" presName="bgRect" presStyleLbl="bgShp" presStyleIdx="2" presStyleCnt="3"/>
      <dgm:spPr/>
    </dgm:pt>
    <dgm:pt modelId="{604CAFC0-DB9C-4561-B9B5-C2061E653490}" type="pres">
      <dgm:prSet presAssocID="{D2FE7638-8395-4B55-9E32-C0FA2CD1C8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3CE2B2A-8DB3-453B-B177-C47255DF755A}" type="pres">
      <dgm:prSet presAssocID="{D2FE7638-8395-4B55-9E32-C0FA2CD1C860}" presName="spaceRect" presStyleCnt="0"/>
      <dgm:spPr/>
    </dgm:pt>
    <dgm:pt modelId="{A6AAF3FB-888A-4719-8A88-7C56A6F4BC09}" type="pres">
      <dgm:prSet presAssocID="{D2FE7638-8395-4B55-9E32-C0FA2CD1C860}" presName="parTx" presStyleLbl="revTx" presStyleIdx="2" presStyleCnt="3">
        <dgm:presLayoutVars>
          <dgm:chMax val="0"/>
          <dgm:chPref val="0"/>
        </dgm:presLayoutVars>
      </dgm:prSet>
      <dgm:spPr/>
    </dgm:pt>
  </dgm:ptLst>
  <dgm:cxnLst>
    <dgm:cxn modelId="{00C63424-DC2F-4855-8193-EBBDEA7F8AEE}" type="presOf" srcId="{033BB97C-61D0-48DB-A3AB-90C0862EE612}" destId="{0815CC52-97BA-4FF7-998C-000047E1354C}" srcOrd="0" destOrd="0" presId="urn:microsoft.com/office/officeart/2018/2/layout/IconVerticalSolidList"/>
    <dgm:cxn modelId="{5234D034-8A33-4D98-8300-29A7DD71FB95}" srcId="{033BB97C-61D0-48DB-A3AB-90C0862EE612}" destId="{52DEEDA3-4AF9-489A-8D37-759D89CD3692}" srcOrd="1" destOrd="0" parTransId="{BE708715-88A0-4257-9C82-52D3A31851F2}" sibTransId="{0B0299E5-2E31-48F3-BB72-9047F3498F9B}"/>
    <dgm:cxn modelId="{A8CB3B3E-E3A6-448E-A6D9-C3DDAAEF2813}" type="presOf" srcId="{D2FE7638-8395-4B55-9E32-C0FA2CD1C860}" destId="{A6AAF3FB-888A-4719-8A88-7C56A6F4BC09}" srcOrd="0" destOrd="0" presId="urn:microsoft.com/office/officeart/2018/2/layout/IconVerticalSolidList"/>
    <dgm:cxn modelId="{B15E5D53-9CE3-4718-9283-55E7BD6B1335}" type="presOf" srcId="{CAA3B726-533D-43DC-B8FB-715EDBEE0A4B}" destId="{5C2498BC-A8A3-4845-979E-1AC1F76E3DB3}" srcOrd="0" destOrd="0" presId="urn:microsoft.com/office/officeart/2018/2/layout/IconVerticalSolidList"/>
    <dgm:cxn modelId="{EC82EA89-4DAB-4D48-A9AE-1527CC9FAEAA}" srcId="{033BB97C-61D0-48DB-A3AB-90C0862EE612}" destId="{CAA3B726-533D-43DC-B8FB-715EDBEE0A4B}" srcOrd="0" destOrd="0" parTransId="{13304D93-7181-4F86-A8E7-FD98B5CB94D7}" sibTransId="{2CD05B9D-F2FE-4C11-A5A1-15F95B3AF0D4}"/>
    <dgm:cxn modelId="{DCC065D7-5BAE-43DE-99B4-80E8D0AB977C}" type="presOf" srcId="{52DEEDA3-4AF9-489A-8D37-759D89CD3692}" destId="{390FA42B-4FE0-49E8-B794-F0161CA27FB5}" srcOrd="0" destOrd="0" presId="urn:microsoft.com/office/officeart/2018/2/layout/IconVerticalSolidList"/>
    <dgm:cxn modelId="{2FC5C0FC-D899-4374-9C11-454719F591FB}" srcId="{033BB97C-61D0-48DB-A3AB-90C0862EE612}" destId="{D2FE7638-8395-4B55-9E32-C0FA2CD1C860}" srcOrd="2" destOrd="0" parTransId="{5ECF86B5-4482-40A5-98AA-2268F6A336AC}" sibTransId="{152CA6A3-0551-43E8-9331-7EDA6B9B7AF6}"/>
    <dgm:cxn modelId="{86EB07DE-50C4-48F0-BA39-6F5CBFF7D440}" type="presParOf" srcId="{0815CC52-97BA-4FF7-998C-000047E1354C}" destId="{A9271537-4AE7-480C-8A0D-6F3D82BD9D66}" srcOrd="0" destOrd="0" presId="urn:microsoft.com/office/officeart/2018/2/layout/IconVerticalSolidList"/>
    <dgm:cxn modelId="{C886B57B-6C96-44D3-BDD6-C3F4795B9656}" type="presParOf" srcId="{A9271537-4AE7-480C-8A0D-6F3D82BD9D66}" destId="{C83A91DA-0FFC-4BD3-92AB-6ACF93C292E4}" srcOrd="0" destOrd="0" presId="urn:microsoft.com/office/officeart/2018/2/layout/IconVerticalSolidList"/>
    <dgm:cxn modelId="{D1D29537-C389-4363-9184-4B353803013C}" type="presParOf" srcId="{A9271537-4AE7-480C-8A0D-6F3D82BD9D66}" destId="{F3ED7253-1FEC-4438-8D9F-513BD37319A8}" srcOrd="1" destOrd="0" presId="urn:microsoft.com/office/officeart/2018/2/layout/IconVerticalSolidList"/>
    <dgm:cxn modelId="{A8C2B279-C37B-447F-82D9-4F1D80A8362D}" type="presParOf" srcId="{A9271537-4AE7-480C-8A0D-6F3D82BD9D66}" destId="{B81AE7DA-BB18-4917-9DFE-AEC5A573EB34}" srcOrd="2" destOrd="0" presId="urn:microsoft.com/office/officeart/2018/2/layout/IconVerticalSolidList"/>
    <dgm:cxn modelId="{4209F483-3DDB-473E-A096-B9151FFAEA78}" type="presParOf" srcId="{A9271537-4AE7-480C-8A0D-6F3D82BD9D66}" destId="{5C2498BC-A8A3-4845-979E-1AC1F76E3DB3}" srcOrd="3" destOrd="0" presId="urn:microsoft.com/office/officeart/2018/2/layout/IconVerticalSolidList"/>
    <dgm:cxn modelId="{F1ABE7FE-CC7F-4BD4-9F44-FA40CEB3DC0E}" type="presParOf" srcId="{0815CC52-97BA-4FF7-998C-000047E1354C}" destId="{B4FB8311-448A-484E-A32D-D187E990F724}" srcOrd="1" destOrd="0" presId="urn:microsoft.com/office/officeart/2018/2/layout/IconVerticalSolidList"/>
    <dgm:cxn modelId="{F1148040-FD77-4476-848A-E951DA2A051F}" type="presParOf" srcId="{0815CC52-97BA-4FF7-998C-000047E1354C}" destId="{F73D8251-1432-46F9-AD85-1E29ED9E1B78}" srcOrd="2" destOrd="0" presId="urn:microsoft.com/office/officeart/2018/2/layout/IconVerticalSolidList"/>
    <dgm:cxn modelId="{329ADFD3-5CE1-4B59-B69D-E2AC4EC05DA4}" type="presParOf" srcId="{F73D8251-1432-46F9-AD85-1E29ED9E1B78}" destId="{15BDF5E0-B79A-42AE-9DE4-B004F20ACAF9}" srcOrd="0" destOrd="0" presId="urn:microsoft.com/office/officeart/2018/2/layout/IconVerticalSolidList"/>
    <dgm:cxn modelId="{8290FBCD-8453-46E8-A4F6-1D16E7B391CA}" type="presParOf" srcId="{F73D8251-1432-46F9-AD85-1E29ED9E1B78}" destId="{E3F46243-22C2-4800-82FD-BC72686804F8}" srcOrd="1" destOrd="0" presId="urn:microsoft.com/office/officeart/2018/2/layout/IconVerticalSolidList"/>
    <dgm:cxn modelId="{200A20B5-1749-4458-940B-C7769C646F17}" type="presParOf" srcId="{F73D8251-1432-46F9-AD85-1E29ED9E1B78}" destId="{BB8F0F36-CCBE-4B58-A362-7A0FB016CB2E}" srcOrd="2" destOrd="0" presId="urn:microsoft.com/office/officeart/2018/2/layout/IconVerticalSolidList"/>
    <dgm:cxn modelId="{F00F9ECC-CBE2-41D8-935B-7D149FF09AA9}" type="presParOf" srcId="{F73D8251-1432-46F9-AD85-1E29ED9E1B78}" destId="{390FA42B-4FE0-49E8-B794-F0161CA27FB5}" srcOrd="3" destOrd="0" presId="urn:microsoft.com/office/officeart/2018/2/layout/IconVerticalSolidList"/>
    <dgm:cxn modelId="{A7E9C59F-83DB-43DA-9B91-B55CAB5B2235}" type="presParOf" srcId="{0815CC52-97BA-4FF7-998C-000047E1354C}" destId="{BED4CE57-7286-498E-AE99-D2BD399F9D91}" srcOrd="3" destOrd="0" presId="urn:microsoft.com/office/officeart/2018/2/layout/IconVerticalSolidList"/>
    <dgm:cxn modelId="{97236ECC-4D20-4F5F-BC6D-7EEEF439C043}" type="presParOf" srcId="{0815CC52-97BA-4FF7-998C-000047E1354C}" destId="{4A8320FB-C377-4A24-AC09-430757F796B0}" srcOrd="4" destOrd="0" presId="urn:microsoft.com/office/officeart/2018/2/layout/IconVerticalSolidList"/>
    <dgm:cxn modelId="{3D449DF9-F0A4-4EED-AF36-23A16FE17351}" type="presParOf" srcId="{4A8320FB-C377-4A24-AC09-430757F796B0}" destId="{16835947-953D-4F99-8AF3-2D33C989D8F3}" srcOrd="0" destOrd="0" presId="urn:microsoft.com/office/officeart/2018/2/layout/IconVerticalSolidList"/>
    <dgm:cxn modelId="{0FC8B021-B800-40D8-A8C3-58B1F4ED9FCE}" type="presParOf" srcId="{4A8320FB-C377-4A24-AC09-430757F796B0}" destId="{604CAFC0-DB9C-4561-B9B5-C2061E653490}" srcOrd="1" destOrd="0" presId="urn:microsoft.com/office/officeart/2018/2/layout/IconVerticalSolidList"/>
    <dgm:cxn modelId="{9535A4FA-DA6F-41C9-A891-7393784EB37F}" type="presParOf" srcId="{4A8320FB-C377-4A24-AC09-430757F796B0}" destId="{A3CE2B2A-8DB3-453B-B177-C47255DF755A}" srcOrd="2" destOrd="0" presId="urn:microsoft.com/office/officeart/2018/2/layout/IconVerticalSolidList"/>
    <dgm:cxn modelId="{6CEC0A79-295F-4356-B565-F1F787BBFA47}" type="presParOf" srcId="{4A8320FB-C377-4A24-AC09-430757F796B0}" destId="{A6AAF3FB-888A-4719-8A88-7C56A6F4BC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E5E876-6798-4B45-9446-6C0E786909C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2129703-A858-406D-AA46-591E6E0C9D1C}">
      <dgm:prSet/>
      <dgm:spPr/>
      <dgm:t>
        <a:bodyPr/>
        <a:lstStyle/>
        <a:p>
          <a:r>
            <a:rPr lang="en-US" b="1" dirty="0"/>
            <a:t>Module 2: </a:t>
          </a:r>
          <a:r>
            <a:rPr lang="en-US" dirty="0"/>
            <a:t>Train Model</a:t>
          </a:r>
        </a:p>
      </dgm:t>
    </dgm:pt>
    <dgm:pt modelId="{2F3FE594-7A0F-4D09-B1B5-2F8908EA3941}" type="parTrans" cxnId="{CB976A88-9872-4301-A08C-07519D5CB21B}">
      <dgm:prSet/>
      <dgm:spPr/>
      <dgm:t>
        <a:bodyPr/>
        <a:lstStyle/>
        <a:p>
          <a:endParaRPr lang="en-US"/>
        </a:p>
      </dgm:t>
    </dgm:pt>
    <dgm:pt modelId="{2C47ADA4-CFF3-4979-9A4A-D23104A44F8D}" type="sibTrans" cxnId="{CB976A88-9872-4301-A08C-07519D5CB21B}">
      <dgm:prSet/>
      <dgm:spPr/>
      <dgm:t>
        <a:bodyPr/>
        <a:lstStyle/>
        <a:p>
          <a:endParaRPr lang="en-US"/>
        </a:p>
      </dgm:t>
    </dgm:pt>
    <dgm:pt modelId="{B45BC7DA-D317-485D-AA3D-1AF4BF19A661}">
      <dgm:prSet/>
      <dgm:spPr/>
      <dgm:t>
        <a:bodyPr/>
        <a:lstStyle/>
        <a:p>
          <a:r>
            <a:rPr lang="en-US" b="1" dirty="0"/>
            <a:t>Input: </a:t>
          </a:r>
          <a:r>
            <a:rPr lang="en-US" b="0" dirty="0"/>
            <a:t>Training Dataset</a:t>
          </a:r>
        </a:p>
      </dgm:t>
    </dgm:pt>
    <dgm:pt modelId="{38D6E350-8756-4C70-AA41-69F68063C3B4}" type="parTrans" cxnId="{32865529-9E66-4337-A313-61A6FE56B2E1}">
      <dgm:prSet/>
      <dgm:spPr/>
      <dgm:t>
        <a:bodyPr/>
        <a:lstStyle/>
        <a:p>
          <a:endParaRPr lang="en-US"/>
        </a:p>
      </dgm:t>
    </dgm:pt>
    <dgm:pt modelId="{D8A0EFC9-D73C-4812-943A-9A199850AB3A}" type="sibTrans" cxnId="{32865529-9E66-4337-A313-61A6FE56B2E1}">
      <dgm:prSet/>
      <dgm:spPr/>
      <dgm:t>
        <a:bodyPr/>
        <a:lstStyle/>
        <a:p>
          <a:endParaRPr lang="en-US"/>
        </a:p>
      </dgm:t>
    </dgm:pt>
    <dgm:pt modelId="{4F463427-E55D-4145-840A-FEFF80428ABE}">
      <dgm:prSet/>
      <dgm:spPr/>
      <dgm:t>
        <a:bodyPr/>
        <a:lstStyle/>
        <a:p>
          <a:r>
            <a:rPr lang="en-US" b="1"/>
            <a:t>Output</a:t>
          </a:r>
          <a:r>
            <a:rPr lang="en-US"/>
            <a:t>: Trained model to predict the crop</a:t>
          </a:r>
        </a:p>
      </dgm:t>
    </dgm:pt>
    <dgm:pt modelId="{3C1D024F-FA93-4BF9-B0EE-024EBE3015E0}" type="parTrans" cxnId="{6DC1F0B0-E38F-464C-BE8D-CD17E221C86D}">
      <dgm:prSet/>
      <dgm:spPr/>
      <dgm:t>
        <a:bodyPr/>
        <a:lstStyle/>
        <a:p>
          <a:endParaRPr lang="en-US"/>
        </a:p>
      </dgm:t>
    </dgm:pt>
    <dgm:pt modelId="{C574FDB3-0E0E-43EA-A364-1881DDE59B44}" type="sibTrans" cxnId="{6DC1F0B0-E38F-464C-BE8D-CD17E221C86D}">
      <dgm:prSet/>
      <dgm:spPr/>
      <dgm:t>
        <a:bodyPr/>
        <a:lstStyle/>
        <a:p>
          <a:endParaRPr lang="en-US"/>
        </a:p>
      </dgm:t>
    </dgm:pt>
    <dgm:pt modelId="{91B09BEE-F82A-4A12-BD33-75EE167E7DF0}" type="pres">
      <dgm:prSet presAssocID="{1AE5E876-6798-4B45-9446-6C0E786909C8}" presName="root" presStyleCnt="0">
        <dgm:presLayoutVars>
          <dgm:dir/>
          <dgm:resizeHandles val="exact"/>
        </dgm:presLayoutVars>
      </dgm:prSet>
      <dgm:spPr/>
    </dgm:pt>
    <dgm:pt modelId="{5E1F4546-518A-4711-A64C-E40B48BEE87B}" type="pres">
      <dgm:prSet presAssocID="{12129703-A858-406D-AA46-591E6E0C9D1C}" presName="compNode" presStyleCnt="0"/>
      <dgm:spPr/>
    </dgm:pt>
    <dgm:pt modelId="{DECB93EA-5C6F-40E3-B6C2-852647ABEEC0}" type="pres">
      <dgm:prSet presAssocID="{12129703-A858-406D-AA46-591E6E0C9D1C}" presName="bgRect" presStyleLbl="bgShp" presStyleIdx="0" presStyleCnt="3"/>
      <dgm:spPr/>
    </dgm:pt>
    <dgm:pt modelId="{7B220D89-9AD9-4920-88BD-0A4C5ED33AD3}" type="pres">
      <dgm:prSet presAssocID="{12129703-A858-406D-AA46-591E6E0C9D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A094A605-F064-4AA3-8930-0BF6A5462522}" type="pres">
      <dgm:prSet presAssocID="{12129703-A858-406D-AA46-591E6E0C9D1C}" presName="spaceRect" presStyleCnt="0"/>
      <dgm:spPr/>
    </dgm:pt>
    <dgm:pt modelId="{92454CFD-5404-422F-80FB-8AE66267B5E9}" type="pres">
      <dgm:prSet presAssocID="{12129703-A858-406D-AA46-591E6E0C9D1C}" presName="parTx" presStyleLbl="revTx" presStyleIdx="0" presStyleCnt="3">
        <dgm:presLayoutVars>
          <dgm:chMax val="0"/>
          <dgm:chPref val="0"/>
        </dgm:presLayoutVars>
      </dgm:prSet>
      <dgm:spPr/>
    </dgm:pt>
    <dgm:pt modelId="{0C6DC95F-13B5-462B-B11B-2B13B0BA002B}" type="pres">
      <dgm:prSet presAssocID="{2C47ADA4-CFF3-4979-9A4A-D23104A44F8D}" presName="sibTrans" presStyleCnt="0"/>
      <dgm:spPr/>
    </dgm:pt>
    <dgm:pt modelId="{08BFCA16-37DA-49EC-A69E-FE8FFE18450E}" type="pres">
      <dgm:prSet presAssocID="{B45BC7DA-D317-485D-AA3D-1AF4BF19A661}" presName="compNode" presStyleCnt="0"/>
      <dgm:spPr/>
    </dgm:pt>
    <dgm:pt modelId="{B0860E7B-43D7-4F78-8C46-9F0A697A74BC}" type="pres">
      <dgm:prSet presAssocID="{B45BC7DA-D317-485D-AA3D-1AF4BF19A661}" presName="bgRect" presStyleLbl="bgShp" presStyleIdx="1" presStyleCnt="3"/>
      <dgm:spPr/>
    </dgm:pt>
    <dgm:pt modelId="{C28B0E20-BE31-4AF4-A5D2-7A86D7371E5F}" type="pres">
      <dgm:prSet presAssocID="{B45BC7DA-D317-485D-AA3D-1AF4BF19A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0AFFB9BC-7BFD-437B-9CCB-72A834AACAFD}" type="pres">
      <dgm:prSet presAssocID="{B45BC7DA-D317-485D-AA3D-1AF4BF19A661}" presName="spaceRect" presStyleCnt="0"/>
      <dgm:spPr/>
    </dgm:pt>
    <dgm:pt modelId="{BC47DA21-623E-4033-ACDB-237E6FB004FF}" type="pres">
      <dgm:prSet presAssocID="{B45BC7DA-D317-485D-AA3D-1AF4BF19A661}" presName="parTx" presStyleLbl="revTx" presStyleIdx="1" presStyleCnt="3">
        <dgm:presLayoutVars>
          <dgm:chMax val="0"/>
          <dgm:chPref val="0"/>
        </dgm:presLayoutVars>
      </dgm:prSet>
      <dgm:spPr/>
    </dgm:pt>
    <dgm:pt modelId="{E1D4F694-2041-4FE6-871D-B9E8EA4A6EDF}" type="pres">
      <dgm:prSet presAssocID="{D8A0EFC9-D73C-4812-943A-9A199850AB3A}" presName="sibTrans" presStyleCnt="0"/>
      <dgm:spPr/>
    </dgm:pt>
    <dgm:pt modelId="{7389FE2F-AB09-4F3C-8B36-07BC768C46AC}" type="pres">
      <dgm:prSet presAssocID="{4F463427-E55D-4145-840A-FEFF80428ABE}" presName="compNode" presStyleCnt="0"/>
      <dgm:spPr/>
    </dgm:pt>
    <dgm:pt modelId="{20752AB2-12BE-4C34-9A47-E25F85C9E027}" type="pres">
      <dgm:prSet presAssocID="{4F463427-E55D-4145-840A-FEFF80428ABE}" presName="bgRect" presStyleLbl="bgShp" presStyleIdx="2" presStyleCnt="3"/>
      <dgm:spPr/>
    </dgm:pt>
    <dgm:pt modelId="{C6F6EB0C-ED38-45F7-AE49-B126AEAE9807}" type="pres">
      <dgm:prSet presAssocID="{4F463427-E55D-4145-840A-FEFF80428A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ctor"/>
        </a:ext>
      </dgm:extLst>
    </dgm:pt>
    <dgm:pt modelId="{8FF58259-9C31-47DB-9187-A8EB37C7CEC8}" type="pres">
      <dgm:prSet presAssocID="{4F463427-E55D-4145-840A-FEFF80428ABE}" presName="spaceRect" presStyleCnt="0"/>
      <dgm:spPr/>
    </dgm:pt>
    <dgm:pt modelId="{63D6BA5B-67D0-4324-8059-337FCA635140}" type="pres">
      <dgm:prSet presAssocID="{4F463427-E55D-4145-840A-FEFF80428ABE}" presName="parTx" presStyleLbl="revTx" presStyleIdx="2" presStyleCnt="3">
        <dgm:presLayoutVars>
          <dgm:chMax val="0"/>
          <dgm:chPref val="0"/>
        </dgm:presLayoutVars>
      </dgm:prSet>
      <dgm:spPr/>
    </dgm:pt>
  </dgm:ptLst>
  <dgm:cxnLst>
    <dgm:cxn modelId="{32865529-9E66-4337-A313-61A6FE56B2E1}" srcId="{1AE5E876-6798-4B45-9446-6C0E786909C8}" destId="{B45BC7DA-D317-485D-AA3D-1AF4BF19A661}" srcOrd="1" destOrd="0" parTransId="{38D6E350-8756-4C70-AA41-69F68063C3B4}" sibTransId="{D8A0EFC9-D73C-4812-943A-9A199850AB3A}"/>
    <dgm:cxn modelId="{CBFFFC3F-BAAB-4172-91DC-8DD6BC507F10}" type="presOf" srcId="{B45BC7DA-D317-485D-AA3D-1AF4BF19A661}" destId="{BC47DA21-623E-4033-ACDB-237E6FB004FF}" srcOrd="0" destOrd="0" presId="urn:microsoft.com/office/officeart/2018/2/layout/IconVerticalSolidList"/>
    <dgm:cxn modelId="{BCC35D67-CBD4-4125-843C-48FEBB46731C}" type="presOf" srcId="{4F463427-E55D-4145-840A-FEFF80428ABE}" destId="{63D6BA5B-67D0-4324-8059-337FCA635140}" srcOrd="0" destOrd="0" presId="urn:microsoft.com/office/officeart/2018/2/layout/IconVerticalSolidList"/>
    <dgm:cxn modelId="{CB976A88-9872-4301-A08C-07519D5CB21B}" srcId="{1AE5E876-6798-4B45-9446-6C0E786909C8}" destId="{12129703-A858-406D-AA46-591E6E0C9D1C}" srcOrd="0" destOrd="0" parTransId="{2F3FE594-7A0F-4D09-B1B5-2F8908EA3941}" sibTransId="{2C47ADA4-CFF3-4979-9A4A-D23104A44F8D}"/>
    <dgm:cxn modelId="{6DC1F0B0-E38F-464C-BE8D-CD17E221C86D}" srcId="{1AE5E876-6798-4B45-9446-6C0E786909C8}" destId="{4F463427-E55D-4145-840A-FEFF80428ABE}" srcOrd="2" destOrd="0" parTransId="{3C1D024F-FA93-4BF9-B0EE-024EBE3015E0}" sibTransId="{C574FDB3-0E0E-43EA-A364-1881DDE59B44}"/>
    <dgm:cxn modelId="{2BAF17CD-868D-4219-9908-7ABA6EBC0760}" type="presOf" srcId="{12129703-A858-406D-AA46-591E6E0C9D1C}" destId="{92454CFD-5404-422F-80FB-8AE66267B5E9}" srcOrd="0" destOrd="0" presId="urn:microsoft.com/office/officeart/2018/2/layout/IconVerticalSolidList"/>
    <dgm:cxn modelId="{68E205D6-628A-4FAE-B758-D954EA3BF84D}" type="presOf" srcId="{1AE5E876-6798-4B45-9446-6C0E786909C8}" destId="{91B09BEE-F82A-4A12-BD33-75EE167E7DF0}" srcOrd="0" destOrd="0" presId="urn:microsoft.com/office/officeart/2018/2/layout/IconVerticalSolidList"/>
    <dgm:cxn modelId="{AB812393-038B-493C-AF4F-DEFD012A3AFB}" type="presParOf" srcId="{91B09BEE-F82A-4A12-BD33-75EE167E7DF0}" destId="{5E1F4546-518A-4711-A64C-E40B48BEE87B}" srcOrd="0" destOrd="0" presId="urn:microsoft.com/office/officeart/2018/2/layout/IconVerticalSolidList"/>
    <dgm:cxn modelId="{880AEB11-3E55-4795-962E-29C1764516D0}" type="presParOf" srcId="{5E1F4546-518A-4711-A64C-E40B48BEE87B}" destId="{DECB93EA-5C6F-40E3-B6C2-852647ABEEC0}" srcOrd="0" destOrd="0" presId="urn:microsoft.com/office/officeart/2018/2/layout/IconVerticalSolidList"/>
    <dgm:cxn modelId="{F769C8DA-7507-4E42-9CD9-A32B6CC17339}" type="presParOf" srcId="{5E1F4546-518A-4711-A64C-E40B48BEE87B}" destId="{7B220D89-9AD9-4920-88BD-0A4C5ED33AD3}" srcOrd="1" destOrd="0" presId="urn:microsoft.com/office/officeart/2018/2/layout/IconVerticalSolidList"/>
    <dgm:cxn modelId="{99B7DF6E-1ED0-46A8-9AC8-5190DAB58CE6}" type="presParOf" srcId="{5E1F4546-518A-4711-A64C-E40B48BEE87B}" destId="{A094A605-F064-4AA3-8930-0BF6A5462522}" srcOrd="2" destOrd="0" presId="urn:microsoft.com/office/officeart/2018/2/layout/IconVerticalSolidList"/>
    <dgm:cxn modelId="{A420A03F-BC7D-4F3A-93FD-7E9A0BDDEBB7}" type="presParOf" srcId="{5E1F4546-518A-4711-A64C-E40B48BEE87B}" destId="{92454CFD-5404-422F-80FB-8AE66267B5E9}" srcOrd="3" destOrd="0" presId="urn:microsoft.com/office/officeart/2018/2/layout/IconVerticalSolidList"/>
    <dgm:cxn modelId="{FF759C2F-8E8F-46A3-9049-4C07F49C98FD}" type="presParOf" srcId="{91B09BEE-F82A-4A12-BD33-75EE167E7DF0}" destId="{0C6DC95F-13B5-462B-B11B-2B13B0BA002B}" srcOrd="1" destOrd="0" presId="urn:microsoft.com/office/officeart/2018/2/layout/IconVerticalSolidList"/>
    <dgm:cxn modelId="{7E3AEC27-945D-4B8E-9088-23F53644E0B5}" type="presParOf" srcId="{91B09BEE-F82A-4A12-BD33-75EE167E7DF0}" destId="{08BFCA16-37DA-49EC-A69E-FE8FFE18450E}" srcOrd="2" destOrd="0" presId="urn:microsoft.com/office/officeart/2018/2/layout/IconVerticalSolidList"/>
    <dgm:cxn modelId="{923E6EF2-0F25-49E2-880B-D39A4310AA66}" type="presParOf" srcId="{08BFCA16-37DA-49EC-A69E-FE8FFE18450E}" destId="{B0860E7B-43D7-4F78-8C46-9F0A697A74BC}" srcOrd="0" destOrd="0" presId="urn:microsoft.com/office/officeart/2018/2/layout/IconVerticalSolidList"/>
    <dgm:cxn modelId="{467161E9-AB76-4D84-9B49-FACB6D07D463}" type="presParOf" srcId="{08BFCA16-37DA-49EC-A69E-FE8FFE18450E}" destId="{C28B0E20-BE31-4AF4-A5D2-7A86D7371E5F}" srcOrd="1" destOrd="0" presId="urn:microsoft.com/office/officeart/2018/2/layout/IconVerticalSolidList"/>
    <dgm:cxn modelId="{8EEB5D71-68F6-4D7B-A54C-D2C57204CE94}" type="presParOf" srcId="{08BFCA16-37DA-49EC-A69E-FE8FFE18450E}" destId="{0AFFB9BC-7BFD-437B-9CCB-72A834AACAFD}" srcOrd="2" destOrd="0" presId="urn:microsoft.com/office/officeart/2018/2/layout/IconVerticalSolidList"/>
    <dgm:cxn modelId="{284A7C59-5D4B-4FA0-97F0-127E62DB75D2}" type="presParOf" srcId="{08BFCA16-37DA-49EC-A69E-FE8FFE18450E}" destId="{BC47DA21-623E-4033-ACDB-237E6FB004FF}" srcOrd="3" destOrd="0" presId="urn:microsoft.com/office/officeart/2018/2/layout/IconVerticalSolidList"/>
    <dgm:cxn modelId="{FF0C8A1A-3CBE-4257-952A-CF624761B0D4}" type="presParOf" srcId="{91B09BEE-F82A-4A12-BD33-75EE167E7DF0}" destId="{E1D4F694-2041-4FE6-871D-B9E8EA4A6EDF}" srcOrd="3" destOrd="0" presId="urn:microsoft.com/office/officeart/2018/2/layout/IconVerticalSolidList"/>
    <dgm:cxn modelId="{B40C77FE-9440-4B96-87AD-61081BBFEBA6}" type="presParOf" srcId="{91B09BEE-F82A-4A12-BD33-75EE167E7DF0}" destId="{7389FE2F-AB09-4F3C-8B36-07BC768C46AC}" srcOrd="4" destOrd="0" presId="urn:microsoft.com/office/officeart/2018/2/layout/IconVerticalSolidList"/>
    <dgm:cxn modelId="{6002EC78-8D67-4FA7-ABC0-494CCE88B903}" type="presParOf" srcId="{7389FE2F-AB09-4F3C-8B36-07BC768C46AC}" destId="{20752AB2-12BE-4C34-9A47-E25F85C9E027}" srcOrd="0" destOrd="0" presId="urn:microsoft.com/office/officeart/2018/2/layout/IconVerticalSolidList"/>
    <dgm:cxn modelId="{938299C1-054B-4431-B676-D12467ADCD0C}" type="presParOf" srcId="{7389FE2F-AB09-4F3C-8B36-07BC768C46AC}" destId="{C6F6EB0C-ED38-45F7-AE49-B126AEAE9807}" srcOrd="1" destOrd="0" presId="urn:microsoft.com/office/officeart/2018/2/layout/IconVerticalSolidList"/>
    <dgm:cxn modelId="{5855EB0C-C7FB-4C9B-B49F-E3B9A9E99013}" type="presParOf" srcId="{7389FE2F-AB09-4F3C-8B36-07BC768C46AC}" destId="{8FF58259-9C31-47DB-9187-A8EB37C7CEC8}" srcOrd="2" destOrd="0" presId="urn:microsoft.com/office/officeart/2018/2/layout/IconVerticalSolidList"/>
    <dgm:cxn modelId="{C0207F22-1B86-4577-A86E-7A08526BE1B2}" type="presParOf" srcId="{7389FE2F-AB09-4F3C-8B36-07BC768C46AC}" destId="{63D6BA5B-67D0-4324-8059-337FCA6351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994E55-2B69-4A9E-816F-1325D006A6C4}"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30DFE70-3EF4-480C-B61A-9BDC38047515}">
      <dgm:prSet/>
      <dgm:spPr/>
      <dgm:t>
        <a:bodyPr/>
        <a:lstStyle/>
        <a:p>
          <a:r>
            <a:rPr lang="en-US" b="1"/>
            <a:t>Module 3: </a:t>
          </a:r>
          <a:r>
            <a:rPr lang="en-US" dirty="0"/>
            <a:t>Suggestion of Crop</a:t>
          </a:r>
        </a:p>
      </dgm:t>
    </dgm:pt>
    <dgm:pt modelId="{829A00DD-F168-4700-8771-23AA75D9C9BA}" type="parTrans" cxnId="{460C764E-EB86-447C-BB18-513BDC6A2D91}">
      <dgm:prSet/>
      <dgm:spPr/>
      <dgm:t>
        <a:bodyPr/>
        <a:lstStyle/>
        <a:p>
          <a:endParaRPr lang="en-US"/>
        </a:p>
      </dgm:t>
    </dgm:pt>
    <dgm:pt modelId="{77EF477F-3E99-4D30-9B92-6D1DE3FA8A59}" type="sibTrans" cxnId="{460C764E-EB86-447C-BB18-513BDC6A2D91}">
      <dgm:prSet/>
      <dgm:spPr/>
      <dgm:t>
        <a:bodyPr/>
        <a:lstStyle/>
        <a:p>
          <a:endParaRPr lang="en-US"/>
        </a:p>
      </dgm:t>
    </dgm:pt>
    <dgm:pt modelId="{BDFC0433-C7F6-4357-AA16-35EC4B7BF381}">
      <dgm:prSet/>
      <dgm:spPr/>
      <dgm:t>
        <a:bodyPr/>
        <a:lstStyle/>
        <a:p>
          <a:r>
            <a:rPr lang="en-US" b="1"/>
            <a:t>Input: </a:t>
          </a:r>
          <a:r>
            <a:rPr lang="en-US"/>
            <a:t>Soil condition attributes from  user</a:t>
          </a:r>
        </a:p>
      </dgm:t>
    </dgm:pt>
    <dgm:pt modelId="{192EA484-F922-4021-A06E-7303E4B0E09E}" type="parTrans" cxnId="{030D5CF8-ADB9-4034-B257-CB10CA3AFE1F}">
      <dgm:prSet/>
      <dgm:spPr/>
      <dgm:t>
        <a:bodyPr/>
        <a:lstStyle/>
        <a:p>
          <a:endParaRPr lang="en-US"/>
        </a:p>
      </dgm:t>
    </dgm:pt>
    <dgm:pt modelId="{650A2FE4-B127-4A1E-B535-B350FB26E5CB}" type="sibTrans" cxnId="{030D5CF8-ADB9-4034-B257-CB10CA3AFE1F}">
      <dgm:prSet/>
      <dgm:spPr/>
      <dgm:t>
        <a:bodyPr/>
        <a:lstStyle/>
        <a:p>
          <a:endParaRPr lang="en-US"/>
        </a:p>
      </dgm:t>
    </dgm:pt>
    <dgm:pt modelId="{0775B150-38A9-4969-99B5-AE59C95ECF06}">
      <dgm:prSet/>
      <dgm:spPr/>
      <dgm:t>
        <a:bodyPr/>
        <a:lstStyle/>
        <a:p>
          <a:r>
            <a:rPr lang="en-US" b="1"/>
            <a:t>Output</a:t>
          </a:r>
          <a:r>
            <a:rPr lang="en-US"/>
            <a:t>: Prediction of suitable crop to grow in farm</a:t>
          </a:r>
        </a:p>
      </dgm:t>
    </dgm:pt>
    <dgm:pt modelId="{1201136D-0B2F-4332-9EF7-280BD86D3BC9}" type="parTrans" cxnId="{BE573948-00FA-4470-9369-BFC43C35F34E}">
      <dgm:prSet/>
      <dgm:spPr/>
      <dgm:t>
        <a:bodyPr/>
        <a:lstStyle/>
        <a:p>
          <a:endParaRPr lang="en-US"/>
        </a:p>
      </dgm:t>
    </dgm:pt>
    <dgm:pt modelId="{7E6F8C5A-7560-4568-B3A7-5B39079D4F9A}" type="sibTrans" cxnId="{BE573948-00FA-4470-9369-BFC43C35F34E}">
      <dgm:prSet/>
      <dgm:spPr/>
      <dgm:t>
        <a:bodyPr/>
        <a:lstStyle/>
        <a:p>
          <a:endParaRPr lang="en-US"/>
        </a:p>
      </dgm:t>
    </dgm:pt>
    <dgm:pt modelId="{06A27643-9EBF-4735-9BE4-FF9A85B1DD92}" type="pres">
      <dgm:prSet presAssocID="{84994E55-2B69-4A9E-816F-1325D006A6C4}" presName="root" presStyleCnt="0">
        <dgm:presLayoutVars>
          <dgm:dir/>
          <dgm:resizeHandles val="exact"/>
        </dgm:presLayoutVars>
      </dgm:prSet>
      <dgm:spPr/>
    </dgm:pt>
    <dgm:pt modelId="{F4FE86EB-5843-4A8C-AF79-2E8233F8CDEC}" type="pres">
      <dgm:prSet presAssocID="{C30DFE70-3EF4-480C-B61A-9BDC38047515}" presName="compNode" presStyleCnt="0"/>
      <dgm:spPr/>
    </dgm:pt>
    <dgm:pt modelId="{7F2B70DF-121B-4593-9AE7-7BA9765939FC}" type="pres">
      <dgm:prSet presAssocID="{C30DFE70-3EF4-480C-B61A-9BDC38047515}" presName="bgRect" presStyleLbl="bgShp" presStyleIdx="0" presStyleCnt="3"/>
      <dgm:spPr/>
    </dgm:pt>
    <dgm:pt modelId="{E140E165-AEE5-4EE9-BCA2-9AA2B6568042}" type="pres">
      <dgm:prSet presAssocID="{C30DFE70-3EF4-480C-B61A-9BDC380475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rvest Basket"/>
        </a:ext>
      </dgm:extLst>
    </dgm:pt>
    <dgm:pt modelId="{27725389-4E22-4F5A-A480-FEEEC18017C8}" type="pres">
      <dgm:prSet presAssocID="{C30DFE70-3EF4-480C-B61A-9BDC38047515}" presName="spaceRect" presStyleCnt="0"/>
      <dgm:spPr/>
    </dgm:pt>
    <dgm:pt modelId="{33C80CAA-5241-49F1-A403-B97B7B070D70}" type="pres">
      <dgm:prSet presAssocID="{C30DFE70-3EF4-480C-B61A-9BDC38047515}" presName="parTx" presStyleLbl="revTx" presStyleIdx="0" presStyleCnt="3">
        <dgm:presLayoutVars>
          <dgm:chMax val="0"/>
          <dgm:chPref val="0"/>
        </dgm:presLayoutVars>
      </dgm:prSet>
      <dgm:spPr/>
    </dgm:pt>
    <dgm:pt modelId="{F7760063-3A4C-491F-8B7C-91F5888F3210}" type="pres">
      <dgm:prSet presAssocID="{77EF477F-3E99-4D30-9B92-6D1DE3FA8A59}" presName="sibTrans" presStyleCnt="0"/>
      <dgm:spPr/>
    </dgm:pt>
    <dgm:pt modelId="{F3D286FE-AF61-4A1A-9DA8-1BE47988BEE6}" type="pres">
      <dgm:prSet presAssocID="{BDFC0433-C7F6-4357-AA16-35EC4B7BF381}" presName="compNode" presStyleCnt="0"/>
      <dgm:spPr/>
    </dgm:pt>
    <dgm:pt modelId="{C3C30700-37F8-4665-B892-D6057F39F157}" type="pres">
      <dgm:prSet presAssocID="{BDFC0433-C7F6-4357-AA16-35EC4B7BF381}" presName="bgRect" presStyleLbl="bgShp" presStyleIdx="1" presStyleCnt="3"/>
      <dgm:spPr/>
    </dgm:pt>
    <dgm:pt modelId="{AE0B3740-020B-490D-ACB0-9E7EF6853AA4}" type="pres">
      <dgm:prSet presAssocID="{BDFC0433-C7F6-4357-AA16-35EC4B7BF3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57283033-8234-4A40-96DE-851BCAEBE2EC}" type="pres">
      <dgm:prSet presAssocID="{BDFC0433-C7F6-4357-AA16-35EC4B7BF381}" presName="spaceRect" presStyleCnt="0"/>
      <dgm:spPr/>
    </dgm:pt>
    <dgm:pt modelId="{524DCCFA-8174-4777-96B3-29E91C9518A8}" type="pres">
      <dgm:prSet presAssocID="{BDFC0433-C7F6-4357-AA16-35EC4B7BF381}" presName="parTx" presStyleLbl="revTx" presStyleIdx="1" presStyleCnt="3">
        <dgm:presLayoutVars>
          <dgm:chMax val="0"/>
          <dgm:chPref val="0"/>
        </dgm:presLayoutVars>
      </dgm:prSet>
      <dgm:spPr/>
    </dgm:pt>
    <dgm:pt modelId="{78E645F7-3619-4B0A-8B7E-0150F20CC84E}" type="pres">
      <dgm:prSet presAssocID="{650A2FE4-B127-4A1E-B535-B350FB26E5CB}" presName="sibTrans" presStyleCnt="0"/>
      <dgm:spPr/>
    </dgm:pt>
    <dgm:pt modelId="{F9853E15-FAAC-4E28-8B42-2D7E5E17C544}" type="pres">
      <dgm:prSet presAssocID="{0775B150-38A9-4969-99B5-AE59C95ECF06}" presName="compNode" presStyleCnt="0"/>
      <dgm:spPr/>
    </dgm:pt>
    <dgm:pt modelId="{D65CFF3E-FAF5-4BA8-9D12-4AFFA34FA94D}" type="pres">
      <dgm:prSet presAssocID="{0775B150-38A9-4969-99B5-AE59C95ECF06}" presName="bgRect" presStyleLbl="bgShp" presStyleIdx="2" presStyleCnt="3"/>
      <dgm:spPr/>
    </dgm:pt>
    <dgm:pt modelId="{35ABFF51-8BD7-4B79-884E-D0EF0706E40A}" type="pres">
      <dgm:prSet presAssocID="{0775B150-38A9-4969-99B5-AE59C95ECF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ctor"/>
        </a:ext>
      </dgm:extLst>
    </dgm:pt>
    <dgm:pt modelId="{9BEFD92B-4995-440F-8022-C3E8A904639C}" type="pres">
      <dgm:prSet presAssocID="{0775B150-38A9-4969-99B5-AE59C95ECF06}" presName="spaceRect" presStyleCnt="0"/>
      <dgm:spPr/>
    </dgm:pt>
    <dgm:pt modelId="{F1D76451-66C6-4CAF-9827-DC8234DFCF48}" type="pres">
      <dgm:prSet presAssocID="{0775B150-38A9-4969-99B5-AE59C95ECF06}" presName="parTx" presStyleLbl="revTx" presStyleIdx="2" presStyleCnt="3">
        <dgm:presLayoutVars>
          <dgm:chMax val="0"/>
          <dgm:chPref val="0"/>
        </dgm:presLayoutVars>
      </dgm:prSet>
      <dgm:spPr/>
    </dgm:pt>
  </dgm:ptLst>
  <dgm:cxnLst>
    <dgm:cxn modelId="{BE573948-00FA-4470-9369-BFC43C35F34E}" srcId="{84994E55-2B69-4A9E-816F-1325D006A6C4}" destId="{0775B150-38A9-4969-99B5-AE59C95ECF06}" srcOrd="2" destOrd="0" parTransId="{1201136D-0B2F-4332-9EF7-280BD86D3BC9}" sibTransId="{7E6F8C5A-7560-4568-B3A7-5B39079D4F9A}"/>
    <dgm:cxn modelId="{460C764E-EB86-447C-BB18-513BDC6A2D91}" srcId="{84994E55-2B69-4A9E-816F-1325D006A6C4}" destId="{C30DFE70-3EF4-480C-B61A-9BDC38047515}" srcOrd="0" destOrd="0" parTransId="{829A00DD-F168-4700-8771-23AA75D9C9BA}" sibTransId="{77EF477F-3E99-4D30-9B92-6D1DE3FA8A59}"/>
    <dgm:cxn modelId="{BD388571-06D9-4556-BF78-C7BC55E2AEB5}" type="presOf" srcId="{84994E55-2B69-4A9E-816F-1325D006A6C4}" destId="{06A27643-9EBF-4735-9BE4-FF9A85B1DD92}" srcOrd="0" destOrd="0" presId="urn:microsoft.com/office/officeart/2018/2/layout/IconVerticalSolidList"/>
    <dgm:cxn modelId="{47037093-1C54-4620-9DDC-E5001555EA76}" type="presOf" srcId="{0775B150-38A9-4969-99B5-AE59C95ECF06}" destId="{F1D76451-66C6-4CAF-9827-DC8234DFCF48}" srcOrd="0" destOrd="0" presId="urn:microsoft.com/office/officeart/2018/2/layout/IconVerticalSolidList"/>
    <dgm:cxn modelId="{663F46AC-120B-4137-AE2F-B5D224131AFD}" type="presOf" srcId="{C30DFE70-3EF4-480C-B61A-9BDC38047515}" destId="{33C80CAA-5241-49F1-A403-B97B7B070D70}" srcOrd="0" destOrd="0" presId="urn:microsoft.com/office/officeart/2018/2/layout/IconVerticalSolidList"/>
    <dgm:cxn modelId="{BC81C5D7-E7D3-4A9A-9BB1-906D2DAA832D}" type="presOf" srcId="{BDFC0433-C7F6-4357-AA16-35EC4B7BF381}" destId="{524DCCFA-8174-4777-96B3-29E91C9518A8}" srcOrd="0" destOrd="0" presId="urn:microsoft.com/office/officeart/2018/2/layout/IconVerticalSolidList"/>
    <dgm:cxn modelId="{030D5CF8-ADB9-4034-B257-CB10CA3AFE1F}" srcId="{84994E55-2B69-4A9E-816F-1325D006A6C4}" destId="{BDFC0433-C7F6-4357-AA16-35EC4B7BF381}" srcOrd="1" destOrd="0" parTransId="{192EA484-F922-4021-A06E-7303E4B0E09E}" sibTransId="{650A2FE4-B127-4A1E-B535-B350FB26E5CB}"/>
    <dgm:cxn modelId="{33D1FB88-D868-469C-B190-3DFB09BE060D}" type="presParOf" srcId="{06A27643-9EBF-4735-9BE4-FF9A85B1DD92}" destId="{F4FE86EB-5843-4A8C-AF79-2E8233F8CDEC}" srcOrd="0" destOrd="0" presId="urn:microsoft.com/office/officeart/2018/2/layout/IconVerticalSolidList"/>
    <dgm:cxn modelId="{D74EB0DC-C07E-4BC7-85C3-3E5E63FA5A76}" type="presParOf" srcId="{F4FE86EB-5843-4A8C-AF79-2E8233F8CDEC}" destId="{7F2B70DF-121B-4593-9AE7-7BA9765939FC}" srcOrd="0" destOrd="0" presId="urn:microsoft.com/office/officeart/2018/2/layout/IconVerticalSolidList"/>
    <dgm:cxn modelId="{0497E970-BB1D-4FD2-805C-96EF5FE0B2A7}" type="presParOf" srcId="{F4FE86EB-5843-4A8C-AF79-2E8233F8CDEC}" destId="{E140E165-AEE5-4EE9-BCA2-9AA2B6568042}" srcOrd="1" destOrd="0" presId="urn:microsoft.com/office/officeart/2018/2/layout/IconVerticalSolidList"/>
    <dgm:cxn modelId="{C048414C-34D5-4802-A0F2-B85599A90D1E}" type="presParOf" srcId="{F4FE86EB-5843-4A8C-AF79-2E8233F8CDEC}" destId="{27725389-4E22-4F5A-A480-FEEEC18017C8}" srcOrd="2" destOrd="0" presId="urn:microsoft.com/office/officeart/2018/2/layout/IconVerticalSolidList"/>
    <dgm:cxn modelId="{B9652630-BC0D-497B-8BD3-CE4799C8F8D4}" type="presParOf" srcId="{F4FE86EB-5843-4A8C-AF79-2E8233F8CDEC}" destId="{33C80CAA-5241-49F1-A403-B97B7B070D70}" srcOrd="3" destOrd="0" presId="urn:microsoft.com/office/officeart/2018/2/layout/IconVerticalSolidList"/>
    <dgm:cxn modelId="{D18BBFA0-EDBE-4E1F-AFC2-1F546866CE72}" type="presParOf" srcId="{06A27643-9EBF-4735-9BE4-FF9A85B1DD92}" destId="{F7760063-3A4C-491F-8B7C-91F5888F3210}" srcOrd="1" destOrd="0" presId="urn:microsoft.com/office/officeart/2018/2/layout/IconVerticalSolidList"/>
    <dgm:cxn modelId="{240D1757-070A-4EB0-9418-2C5780B59848}" type="presParOf" srcId="{06A27643-9EBF-4735-9BE4-FF9A85B1DD92}" destId="{F3D286FE-AF61-4A1A-9DA8-1BE47988BEE6}" srcOrd="2" destOrd="0" presId="urn:microsoft.com/office/officeart/2018/2/layout/IconVerticalSolidList"/>
    <dgm:cxn modelId="{F93658E9-03B2-48E5-85CE-0053BFB3D146}" type="presParOf" srcId="{F3D286FE-AF61-4A1A-9DA8-1BE47988BEE6}" destId="{C3C30700-37F8-4665-B892-D6057F39F157}" srcOrd="0" destOrd="0" presId="urn:microsoft.com/office/officeart/2018/2/layout/IconVerticalSolidList"/>
    <dgm:cxn modelId="{A74A720C-DECE-446D-B945-FBBA1353C2ED}" type="presParOf" srcId="{F3D286FE-AF61-4A1A-9DA8-1BE47988BEE6}" destId="{AE0B3740-020B-490D-ACB0-9E7EF6853AA4}" srcOrd="1" destOrd="0" presId="urn:microsoft.com/office/officeart/2018/2/layout/IconVerticalSolidList"/>
    <dgm:cxn modelId="{E7847656-DDCC-4394-8C5F-29D177A86D42}" type="presParOf" srcId="{F3D286FE-AF61-4A1A-9DA8-1BE47988BEE6}" destId="{57283033-8234-4A40-96DE-851BCAEBE2EC}" srcOrd="2" destOrd="0" presId="urn:microsoft.com/office/officeart/2018/2/layout/IconVerticalSolidList"/>
    <dgm:cxn modelId="{38F63215-D070-490A-BCC2-B409F5E65E57}" type="presParOf" srcId="{F3D286FE-AF61-4A1A-9DA8-1BE47988BEE6}" destId="{524DCCFA-8174-4777-96B3-29E91C9518A8}" srcOrd="3" destOrd="0" presId="urn:microsoft.com/office/officeart/2018/2/layout/IconVerticalSolidList"/>
    <dgm:cxn modelId="{DA51DDF5-223A-4710-837B-7C6D1707612A}" type="presParOf" srcId="{06A27643-9EBF-4735-9BE4-FF9A85B1DD92}" destId="{78E645F7-3619-4B0A-8B7E-0150F20CC84E}" srcOrd="3" destOrd="0" presId="urn:microsoft.com/office/officeart/2018/2/layout/IconVerticalSolidList"/>
    <dgm:cxn modelId="{47EE8FE6-FFE7-46A7-9018-7CD5747B9DA5}" type="presParOf" srcId="{06A27643-9EBF-4735-9BE4-FF9A85B1DD92}" destId="{F9853E15-FAAC-4E28-8B42-2D7E5E17C544}" srcOrd="4" destOrd="0" presId="urn:microsoft.com/office/officeart/2018/2/layout/IconVerticalSolidList"/>
    <dgm:cxn modelId="{3EC8451F-809D-483A-A46B-92BDC9C47292}" type="presParOf" srcId="{F9853E15-FAAC-4E28-8B42-2D7E5E17C544}" destId="{D65CFF3E-FAF5-4BA8-9D12-4AFFA34FA94D}" srcOrd="0" destOrd="0" presId="urn:microsoft.com/office/officeart/2018/2/layout/IconVerticalSolidList"/>
    <dgm:cxn modelId="{FF95661A-DEAE-43BA-AB42-00EA326E8B1B}" type="presParOf" srcId="{F9853E15-FAAC-4E28-8B42-2D7E5E17C544}" destId="{35ABFF51-8BD7-4B79-884E-D0EF0706E40A}" srcOrd="1" destOrd="0" presId="urn:microsoft.com/office/officeart/2018/2/layout/IconVerticalSolidList"/>
    <dgm:cxn modelId="{BEAFFBE1-C59C-494C-9579-C22039D83AE3}" type="presParOf" srcId="{F9853E15-FAAC-4E28-8B42-2D7E5E17C544}" destId="{9BEFD92B-4995-440F-8022-C3E8A904639C}" srcOrd="2" destOrd="0" presId="urn:microsoft.com/office/officeart/2018/2/layout/IconVerticalSolidList"/>
    <dgm:cxn modelId="{C9537993-A139-4BE3-92F5-E91071589E36}" type="presParOf" srcId="{F9853E15-FAAC-4E28-8B42-2D7E5E17C544}" destId="{F1D76451-66C6-4CAF-9827-DC8234DFCF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C8A88F-17C0-4C08-A092-412CBC3A0F84}"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38025C0-C351-48C1-AFA4-C8A7B79D9B10}">
      <dgm:prSet/>
      <dgm:spPr/>
      <dgm:t>
        <a:bodyPr/>
        <a:lstStyle/>
        <a:p>
          <a:r>
            <a:rPr lang="en-US" b="1"/>
            <a:t>Random Forest Algorithm:</a:t>
          </a:r>
          <a:endParaRPr lang="en-US"/>
        </a:p>
      </dgm:t>
    </dgm:pt>
    <dgm:pt modelId="{32D50ED3-8867-44A6-8D48-AAF1488FA1A5}" type="parTrans" cxnId="{4B2782B6-4047-45E8-B834-066428803F71}">
      <dgm:prSet/>
      <dgm:spPr/>
      <dgm:t>
        <a:bodyPr/>
        <a:lstStyle/>
        <a:p>
          <a:endParaRPr lang="en-US"/>
        </a:p>
      </dgm:t>
    </dgm:pt>
    <dgm:pt modelId="{8DA29444-296C-4607-A8F1-B54AA5678FD7}" type="sibTrans" cxnId="{4B2782B6-4047-45E8-B834-066428803F71}">
      <dgm:prSet/>
      <dgm:spPr/>
      <dgm:t>
        <a:bodyPr/>
        <a:lstStyle/>
        <a:p>
          <a:endParaRPr lang="en-US"/>
        </a:p>
      </dgm:t>
    </dgm:pt>
    <dgm:pt modelId="{4727EAD9-C456-4381-BAD7-D79E73CBCCDA}">
      <dgm:prSet/>
      <dgm:spPr/>
      <dgm:t>
        <a:bodyPr/>
        <a:lstStyle/>
        <a:p>
          <a:r>
            <a:rPr lang="en-US"/>
            <a:t>Random Forest is a popular machine learning algorithm that belongs to the supervised learning technique. It can be used for both Classification and Regression problems in ML</a:t>
          </a:r>
        </a:p>
      </dgm:t>
    </dgm:pt>
    <dgm:pt modelId="{AE1AA03C-6166-4C22-A621-397EAC8CDA76}" type="parTrans" cxnId="{FBE23DB7-93F2-4AAE-B163-B18E68F32080}">
      <dgm:prSet/>
      <dgm:spPr/>
      <dgm:t>
        <a:bodyPr/>
        <a:lstStyle/>
        <a:p>
          <a:endParaRPr lang="en-US"/>
        </a:p>
      </dgm:t>
    </dgm:pt>
    <dgm:pt modelId="{3B020D49-8C36-4188-8533-6A1BB5BA22E6}" type="sibTrans" cxnId="{FBE23DB7-93F2-4AAE-B163-B18E68F32080}">
      <dgm:prSet/>
      <dgm:spPr/>
      <dgm:t>
        <a:bodyPr/>
        <a:lstStyle/>
        <a:p>
          <a:endParaRPr lang="en-US"/>
        </a:p>
      </dgm:t>
    </dgm:pt>
    <dgm:pt modelId="{10C37BF7-DF43-45F0-B949-B5B5E187F8C9}">
      <dgm:prSet/>
      <dgm:spPr/>
      <dgm:t>
        <a:bodyPr/>
        <a:lstStyle/>
        <a:p>
          <a:r>
            <a:rPr lang="en-US"/>
            <a:t>Random Forest is a classifier that contains a number of decision trees on various subsets of the given dataset and takes the average to improve the predictive accuracy of that dataset.</a:t>
          </a:r>
        </a:p>
      </dgm:t>
    </dgm:pt>
    <dgm:pt modelId="{6DAC4D7E-82D6-4264-B982-D7CF0D183C9F}" type="parTrans" cxnId="{D83AD26A-A5E8-46C5-940F-3D73CD199A31}">
      <dgm:prSet/>
      <dgm:spPr/>
      <dgm:t>
        <a:bodyPr/>
        <a:lstStyle/>
        <a:p>
          <a:endParaRPr lang="en-US"/>
        </a:p>
      </dgm:t>
    </dgm:pt>
    <dgm:pt modelId="{70B4BEA6-E592-44BF-AB13-F1B9F7E42EA5}" type="sibTrans" cxnId="{D83AD26A-A5E8-46C5-940F-3D73CD199A31}">
      <dgm:prSet/>
      <dgm:spPr/>
      <dgm:t>
        <a:bodyPr/>
        <a:lstStyle/>
        <a:p>
          <a:endParaRPr lang="en-US"/>
        </a:p>
      </dgm:t>
    </dgm:pt>
    <dgm:pt modelId="{CDF9D9F4-9E79-4C4F-9757-982266276C3E}">
      <dgm:prSet/>
      <dgm:spPr/>
      <dgm:t>
        <a:bodyPr/>
        <a:lstStyle/>
        <a:p>
          <a:r>
            <a:rPr lang="en-US" dirty="0"/>
            <a:t>Instead of relying on one decision tree, the random forest takes the prediction from each tree and based on the majority votes of predictions, and it predicts the final output.</a:t>
          </a:r>
        </a:p>
      </dgm:t>
    </dgm:pt>
    <dgm:pt modelId="{C5A6FDA2-AADB-4000-8848-3CBEC42EE4EE}" type="parTrans" cxnId="{E4B1B640-77F1-4841-BDCD-A02E6397757B}">
      <dgm:prSet/>
      <dgm:spPr/>
      <dgm:t>
        <a:bodyPr/>
        <a:lstStyle/>
        <a:p>
          <a:endParaRPr lang="en-US"/>
        </a:p>
      </dgm:t>
    </dgm:pt>
    <dgm:pt modelId="{FA37478D-5B01-4739-BA22-B6C273FCB685}" type="sibTrans" cxnId="{E4B1B640-77F1-4841-BDCD-A02E6397757B}">
      <dgm:prSet/>
      <dgm:spPr/>
      <dgm:t>
        <a:bodyPr/>
        <a:lstStyle/>
        <a:p>
          <a:endParaRPr lang="en-US"/>
        </a:p>
      </dgm:t>
    </dgm:pt>
    <dgm:pt modelId="{F0C372AE-709C-4309-B7FA-A96BAC37AE66}" type="pres">
      <dgm:prSet presAssocID="{A1C8A88F-17C0-4C08-A092-412CBC3A0F84}" presName="root" presStyleCnt="0">
        <dgm:presLayoutVars>
          <dgm:dir/>
          <dgm:resizeHandles val="exact"/>
        </dgm:presLayoutVars>
      </dgm:prSet>
      <dgm:spPr/>
    </dgm:pt>
    <dgm:pt modelId="{C09E70B3-1AF2-4774-AFA4-8BFF50869A98}" type="pres">
      <dgm:prSet presAssocID="{938025C0-C351-48C1-AFA4-C8A7B79D9B10}" presName="compNode" presStyleCnt="0"/>
      <dgm:spPr/>
    </dgm:pt>
    <dgm:pt modelId="{FE6BED29-127A-4C07-B4C7-C607A75C28F3}" type="pres">
      <dgm:prSet presAssocID="{938025C0-C351-48C1-AFA4-C8A7B79D9B10}" presName="bgRect" presStyleLbl="bgShp" presStyleIdx="0" presStyleCnt="4"/>
      <dgm:spPr/>
    </dgm:pt>
    <dgm:pt modelId="{A263E0C7-536D-44BC-BFD6-70C9BA6085AA}" type="pres">
      <dgm:prSet presAssocID="{938025C0-C351-48C1-AFA4-C8A7B79D9B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3957F130-40B7-47B9-AF8E-53EDF79735FE}" type="pres">
      <dgm:prSet presAssocID="{938025C0-C351-48C1-AFA4-C8A7B79D9B10}" presName="spaceRect" presStyleCnt="0"/>
      <dgm:spPr/>
    </dgm:pt>
    <dgm:pt modelId="{5FF0B1C7-D41B-4748-A587-65E98B896251}" type="pres">
      <dgm:prSet presAssocID="{938025C0-C351-48C1-AFA4-C8A7B79D9B10}" presName="parTx" presStyleLbl="revTx" presStyleIdx="0" presStyleCnt="4">
        <dgm:presLayoutVars>
          <dgm:chMax val="0"/>
          <dgm:chPref val="0"/>
        </dgm:presLayoutVars>
      </dgm:prSet>
      <dgm:spPr/>
    </dgm:pt>
    <dgm:pt modelId="{DB89C523-B7FE-4FB0-BC09-F0547E266DCD}" type="pres">
      <dgm:prSet presAssocID="{8DA29444-296C-4607-A8F1-B54AA5678FD7}" presName="sibTrans" presStyleCnt="0"/>
      <dgm:spPr/>
    </dgm:pt>
    <dgm:pt modelId="{25210E21-A207-4506-AE06-9CE946A0CB18}" type="pres">
      <dgm:prSet presAssocID="{4727EAD9-C456-4381-BAD7-D79E73CBCCDA}" presName="compNode" presStyleCnt="0"/>
      <dgm:spPr/>
    </dgm:pt>
    <dgm:pt modelId="{CBA9ABFE-FABE-4CAC-9452-A7271293E2BD}" type="pres">
      <dgm:prSet presAssocID="{4727EAD9-C456-4381-BAD7-D79E73CBCCDA}" presName="bgRect" presStyleLbl="bgShp" presStyleIdx="1" presStyleCnt="4"/>
      <dgm:spPr/>
    </dgm:pt>
    <dgm:pt modelId="{0CF1E260-0D02-43B9-8612-C9889FC18BE0}" type="pres">
      <dgm:prSet presAssocID="{4727EAD9-C456-4381-BAD7-D79E73CBCC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97AB254-EA6A-4BCD-A8AD-45223B1F5FD0}" type="pres">
      <dgm:prSet presAssocID="{4727EAD9-C456-4381-BAD7-D79E73CBCCDA}" presName="spaceRect" presStyleCnt="0"/>
      <dgm:spPr/>
    </dgm:pt>
    <dgm:pt modelId="{3DEA45B6-DB73-4492-9899-4CC3EFCC29AD}" type="pres">
      <dgm:prSet presAssocID="{4727EAD9-C456-4381-BAD7-D79E73CBCCDA}" presName="parTx" presStyleLbl="revTx" presStyleIdx="1" presStyleCnt="4">
        <dgm:presLayoutVars>
          <dgm:chMax val="0"/>
          <dgm:chPref val="0"/>
        </dgm:presLayoutVars>
      </dgm:prSet>
      <dgm:spPr/>
    </dgm:pt>
    <dgm:pt modelId="{36C2EDDC-8846-4727-9A95-02A87A3D95D7}" type="pres">
      <dgm:prSet presAssocID="{3B020D49-8C36-4188-8533-6A1BB5BA22E6}" presName="sibTrans" presStyleCnt="0"/>
      <dgm:spPr/>
    </dgm:pt>
    <dgm:pt modelId="{1DA2A4DC-DF98-4529-A77A-845A2EB2A52A}" type="pres">
      <dgm:prSet presAssocID="{10C37BF7-DF43-45F0-B949-B5B5E187F8C9}" presName="compNode" presStyleCnt="0"/>
      <dgm:spPr/>
    </dgm:pt>
    <dgm:pt modelId="{E9609B9F-25A9-4F66-916B-24AD1C9241EE}" type="pres">
      <dgm:prSet presAssocID="{10C37BF7-DF43-45F0-B949-B5B5E187F8C9}" presName="bgRect" presStyleLbl="bgShp" presStyleIdx="2" presStyleCnt="4"/>
      <dgm:spPr/>
    </dgm:pt>
    <dgm:pt modelId="{272EE054-CF96-45B7-9B82-816974DB195A}" type="pres">
      <dgm:prSet presAssocID="{10C37BF7-DF43-45F0-B949-B5B5E187F8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4B70215-D6DC-4508-96DE-5402CA42719E}" type="pres">
      <dgm:prSet presAssocID="{10C37BF7-DF43-45F0-B949-B5B5E187F8C9}" presName="spaceRect" presStyleCnt="0"/>
      <dgm:spPr/>
    </dgm:pt>
    <dgm:pt modelId="{D8031C64-282C-4A1A-B2BA-CB864E146F9F}" type="pres">
      <dgm:prSet presAssocID="{10C37BF7-DF43-45F0-B949-B5B5E187F8C9}" presName="parTx" presStyleLbl="revTx" presStyleIdx="2" presStyleCnt="4">
        <dgm:presLayoutVars>
          <dgm:chMax val="0"/>
          <dgm:chPref val="0"/>
        </dgm:presLayoutVars>
      </dgm:prSet>
      <dgm:spPr/>
    </dgm:pt>
    <dgm:pt modelId="{5A8499C8-FCC2-4B82-B15C-C30F34AFE995}" type="pres">
      <dgm:prSet presAssocID="{70B4BEA6-E592-44BF-AB13-F1B9F7E42EA5}" presName="sibTrans" presStyleCnt="0"/>
      <dgm:spPr/>
    </dgm:pt>
    <dgm:pt modelId="{21F97A87-058C-422E-9F7E-EF44CC764555}" type="pres">
      <dgm:prSet presAssocID="{CDF9D9F4-9E79-4C4F-9757-982266276C3E}" presName="compNode" presStyleCnt="0"/>
      <dgm:spPr/>
    </dgm:pt>
    <dgm:pt modelId="{E13CE581-2A2F-4888-AF3D-0B6C1B274749}" type="pres">
      <dgm:prSet presAssocID="{CDF9D9F4-9E79-4C4F-9757-982266276C3E}" presName="bgRect" presStyleLbl="bgShp" presStyleIdx="3" presStyleCnt="4"/>
      <dgm:spPr/>
    </dgm:pt>
    <dgm:pt modelId="{4A4D52EC-F544-4D13-B896-583F75A47067}" type="pres">
      <dgm:prSet presAssocID="{CDF9D9F4-9E79-4C4F-9757-982266276C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3A6E9512-D1E4-47DF-B64D-9437D6AA3366}" type="pres">
      <dgm:prSet presAssocID="{CDF9D9F4-9E79-4C4F-9757-982266276C3E}" presName="spaceRect" presStyleCnt="0"/>
      <dgm:spPr/>
    </dgm:pt>
    <dgm:pt modelId="{7FF2E8DA-FDA0-4876-A74A-CDDB62ADB694}" type="pres">
      <dgm:prSet presAssocID="{CDF9D9F4-9E79-4C4F-9757-982266276C3E}" presName="parTx" presStyleLbl="revTx" presStyleIdx="3" presStyleCnt="4">
        <dgm:presLayoutVars>
          <dgm:chMax val="0"/>
          <dgm:chPref val="0"/>
        </dgm:presLayoutVars>
      </dgm:prSet>
      <dgm:spPr/>
    </dgm:pt>
  </dgm:ptLst>
  <dgm:cxnLst>
    <dgm:cxn modelId="{81D6C338-8ED6-4D68-83CD-A932C33F48F9}" type="presOf" srcId="{A1C8A88F-17C0-4C08-A092-412CBC3A0F84}" destId="{F0C372AE-709C-4309-B7FA-A96BAC37AE66}" srcOrd="0" destOrd="0" presId="urn:microsoft.com/office/officeart/2018/2/layout/IconVerticalSolidList"/>
    <dgm:cxn modelId="{E4B1B640-77F1-4841-BDCD-A02E6397757B}" srcId="{A1C8A88F-17C0-4C08-A092-412CBC3A0F84}" destId="{CDF9D9F4-9E79-4C4F-9757-982266276C3E}" srcOrd="3" destOrd="0" parTransId="{C5A6FDA2-AADB-4000-8848-3CBEC42EE4EE}" sibTransId="{FA37478D-5B01-4739-BA22-B6C273FCB685}"/>
    <dgm:cxn modelId="{D83AD26A-A5E8-46C5-940F-3D73CD199A31}" srcId="{A1C8A88F-17C0-4C08-A092-412CBC3A0F84}" destId="{10C37BF7-DF43-45F0-B949-B5B5E187F8C9}" srcOrd="2" destOrd="0" parTransId="{6DAC4D7E-82D6-4264-B982-D7CF0D183C9F}" sibTransId="{70B4BEA6-E592-44BF-AB13-F1B9F7E42EA5}"/>
    <dgm:cxn modelId="{32D27978-23AE-4D63-8A81-C71DBEA2FF6B}" type="presOf" srcId="{10C37BF7-DF43-45F0-B949-B5B5E187F8C9}" destId="{D8031C64-282C-4A1A-B2BA-CB864E146F9F}" srcOrd="0" destOrd="0" presId="urn:microsoft.com/office/officeart/2018/2/layout/IconVerticalSolidList"/>
    <dgm:cxn modelId="{4B2782B6-4047-45E8-B834-066428803F71}" srcId="{A1C8A88F-17C0-4C08-A092-412CBC3A0F84}" destId="{938025C0-C351-48C1-AFA4-C8A7B79D9B10}" srcOrd="0" destOrd="0" parTransId="{32D50ED3-8867-44A6-8D48-AAF1488FA1A5}" sibTransId="{8DA29444-296C-4607-A8F1-B54AA5678FD7}"/>
    <dgm:cxn modelId="{FBE23DB7-93F2-4AAE-B163-B18E68F32080}" srcId="{A1C8A88F-17C0-4C08-A092-412CBC3A0F84}" destId="{4727EAD9-C456-4381-BAD7-D79E73CBCCDA}" srcOrd="1" destOrd="0" parTransId="{AE1AA03C-6166-4C22-A621-397EAC8CDA76}" sibTransId="{3B020D49-8C36-4188-8533-6A1BB5BA22E6}"/>
    <dgm:cxn modelId="{084454CF-DA8A-4203-99FD-DE2D54EC1E31}" type="presOf" srcId="{CDF9D9F4-9E79-4C4F-9757-982266276C3E}" destId="{7FF2E8DA-FDA0-4876-A74A-CDDB62ADB694}" srcOrd="0" destOrd="0" presId="urn:microsoft.com/office/officeart/2018/2/layout/IconVerticalSolidList"/>
    <dgm:cxn modelId="{EAB4D8DC-BA14-43A3-84FF-1788C88B7811}" type="presOf" srcId="{938025C0-C351-48C1-AFA4-C8A7B79D9B10}" destId="{5FF0B1C7-D41B-4748-A587-65E98B896251}" srcOrd="0" destOrd="0" presId="urn:microsoft.com/office/officeart/2018/2/layout/IconVerticalSolidList"/>
    <dgm:cxn modelId="{49C544E2-2A7F-4091-A5F1-368E50E4EDCB}" type="presOf" srcId="{4727EAD9-C456-4381-BAD7-D79E73CBCCDA}" destId="{3DEA45B6-DB73-4492-9899-4CC3EFCC29AD}" srcOrd="0" destOrd="0" presId="urn:microsoft.com/office/officeart/2018/2/layout/IconVerticalSolidList"/>
    <dgm:cxn modelId="{B03E3225-D790-49ED-BD89-7450A9BE3CE0}" type="presParOf" srcId="{F0C372AE-709C-4309-B7FA-A96BAC37AE66}" destId="{C09E70B3-1AF2-4774-AFA4-8BFF50869A98}" srcOrd="0" destOrd="0" presId="urn:microsoft.com/office/officeart/2018/2/layout/IconVerticalSolidList"/>
    <dgm:cxn modelId="{186BB43E-88B6-4C1F-ABD6-BFC7F6AEF255}" type="presParOf" srcId="{C09E70B3-1AF2-4774-AFA4-8BFF50869A98}" destId="{FE6BED29-127A-4C07-B4C7-C607A75C28F3}" srcOrd="0" destOrd="0" presId="urn:microsoft.com/office/officeart/2018/2/layout/IconVerticalSolidList"/>
    <dgm:cxn modelId="{0A449F95-89A0-4604-9031-D973F55A11AF}" type="presParOf" srcId="{C09E70B3-1AF2-4774-AFA4-8BFF50869A98}" destId="{A263E0C7-536D-44BC-BFD6-70C9BA6085AA}" srcOrd="1" destOrd="0" presId="urn:microsoft.com/office/officeart/2018/2/layout/IconVerticalSolidList"/>
    <dgm:cxn modelId="{E7D9137E-6A5C-4DFC-AE95-64DDB0F9AE50}" type="presParOf" srcId="{C09E70B3-1AF2-4774-AFA4-8BFF50869A98}" destId="{3957F130-40B7-47B9-AF8E-53EDF79735FE}" srcOrd="2" destOrd="0" presId="urn:microsoft.com/office/officeart/2018/2/layout/IconVerticalSolidList"/>
    <dgm:cxn modelId="{1949B757-685E-40D4-B0DB-E7413C5A04F7}" type="presParOf" srcId="{C09E70B3-1AF2-4774-AFA4-8BFF50869A98}" destId="{5FF0B1C7-D41B-4748-A587-65E98B896251}" srcOrd="3" destOrd="0" presId="urn:microsoft.com/office/officeart/2018/2/layout/IconVerticalSolidList"/>
    <dgm:cxn modelId="{470346F2-3D63-4C08-9854-C48F501F449B}" type="presParOf" srcId="{F0C372AE-709C-4309-B7FA-A96BAC37AE66}" destId="{DB89C523-B7FE-4FB0-BC09-F0547E266DCD}" srcOrd="1" destOrd="0" presId="urn:microsoft.com/office/officeart/2018/2/layout/IconVerticalSolidList"/>
    <dgm:cxn modelId="{8F29CFAA-D306-435B-96E7-7ABFC156A110}" type="presParOf" srcId="{F0C372AE-709C-4309-B7FA-A96BAC37AE66}" destId="{25210E21-A207-4506-AE06-9CE946A0CB18}" srcOrd="2" destOrd="0" presId="urn:microsoft.com/office/officeart/2018/2/layout/IconVerticalSolidList"/>
    <dgm:cxn modelId="{7E1ACD41-4E1A-4F04-915B-14F58823E9CB}" type="presParOf" srcId="{25210E21-A207-4506-AE06-9CE946A0CB18}" destId="{CBA9ABFE-FABE-4CAC-9452-A7271293E2BD}" srcOrd="0" destOrd="0" presId="urn:microsoft.com/office/officeart/2018/2/layout/IconVerticalSolidList"/>
    <dgm:cxn modelId="{198A577F-5B20-44CB-B094-C85BA560C3B7}" type="presParOf" srcId="{25210E21-A207-4506-AE06-9CE946A0CB18}" destId="{0CF1E260-0D02-43B9-8612-C9889FC18BE0}" srcOrd="1" destOrd="0" presId="urn:microsoft.com/office/officeart/2018/2/layout/IconVerticalSolidList"/>
    <dgm:cxn modelId="{F91E7C0B-3B0C-417E-8358-E7ECF4CB7A18}" type="presParOf" srcId="{25210E21-A207-4506-AE06-9CE946A0CB18}" destId="{797AB254-EA6A-4BCD-A8AD-45223B1F5FD0}" srcOrd="2" destOrd="0" presId="urn:microsoft.com/office/officeart/2018/2/layout/IconVerticalSolidList"/>
    <dgm:cxn modelId="{E30B4919-DFAB-48F8-91F2-6997AEB96392}" type="presParOf" srcId="{25210E21-A207-4506-AE06-9CE946A0CB18}" destId="{3DEA45B6-DB73-4492-9899-4CC3EFCC29AD}" srcOrd="3" destOrd="0" presId="urn:microsoft.com/office/officeart/2018/2/layout/IconVerticalSolidList"/>
    <dgm:cxn modelId="{A73F769E-DA9F-4455-B604-0DAA4EAD7766}" type="presParOf" srcId="{F0C372AE-709C-4309-B7FA-A96BAC37AE66}" destId="{36C2EDDC-8846-4727-9A95-02A87A3D95D7}" srcOrd="3" destOrd="0" presId="urn:microsoft.com/office/officeart/2018/2/layout/IconVerticalSolidList"/>
    <dgm:cxn modelId="{1A088B32-C937-4C16-B627-85FE17E1487A}" type="presParOf" srcId="{F0C372AE-709C-4309-B7FA-A96BAC37AE66}" destId="{1DA2A4DC-DF98-4529-A77A-845A2EB2A52A}" srcOrd="4" destOrd="0" presId="urn:microsoft.com/office/officeart/2018/2/layout/IconVerticalSolidList"/>
    <dgm:cxn modelId="{C99C4987-90F3-4DF6-BCBE-2266D478CE2F}" type="presParOf" srcId="{1DA2A4DC-DF98-4529-A77A-845A2EB2A52A}" destId="{E9609B9F-25A9-4F66-916B-24AD1C9241EE}" srcOrd="0" destOrd="0" presId="urn:microsoft.com/office/officeart/2018/2/layout/IconVerticalSolidList"/>
    <dgm:cxn modelId="{20F45549-014F-47B4-8DDB-45C4239EA57F}" type="presParOf" srcId="{1DA2A4DC-DF98-4529-A77A-845A2EB2A52A}" destId="{272EE054-CF96-45B7-9B82-816974DB195A}" srcOrd="1" destOrd="0" presId="urn:microsoft.com/office/officeart/2018/2/layout/IconVerticalSolidList"/>
    <dgm:cxn modelId="{E8D0C120-399A-4276-94F8-085EB7BDA62C}" type="presParOf" srcId="{1DA2A4DC-DF98-4529-A77A-845A2EB2A52A}" destId="{74B70215-D6DC-4508-96DE-5402CA42719E}" srcOrd="2" destOrd="0" presId="urn:microsoft.com/office/officeart/2018/2/layout/IconVerticalSolidList"/>
    <dgm:cxn modelId="{4206C8FC-1B3F-4DD1-B281-DE312C74B4F1}" type="presParOf" srcId="{1DA2A4DC-DF98-4529-A77A-845A2EB2A52A}" destId="{D8031C64-282C-4A1A-B2BA-CB864E146F9F}" srcOrd="3" destOrd="0" presId="urn:microsoft.com/office/officeart/2018/2/layout/IconVerticalSolidList"/>
    <dgm:cxn modelId="{DE955421-6603-4EF1-9B75-49D37BF9D174}" type="presParOf" srcId="{F0C372AE-709C-4309-B7FA-A96BAC37AE66}" destId="{5A8499C8-FCC2-4B82-B15C-C30F34AFE995}" srcOrd="5" destOrd="0" presId="urn:microsoft.com/office/officeart/2018/2/layout/IconVerticalSolidList"/>
    <dgm:cxn modelId="{191EE061-19C0-4AF3-AE03-86969C1D5D16}" type="presParOf" srcId="{F0C372AE-709C-4309-B7FA-A96BAC37AE66}" destId="{21F97A87-058C-422E-9F7E-EF44CC764555}" srcOrd="6" destOrd="0" presId="urn:microsoft.com/office/officeart/2018/2/layout/IconVerticalSolidList"/>
    <dgm:cxn modelId="{8EBFA58A-9D7E-42B7-9CC5-C82DA6819BAD}" type="presParOf" srcId="{21F97A87-058C-422E-9F7E-EF44CC764555}" destId="{E13CE581-2A2F-4888-AF3D-0B6C1B274749}" srcOrd="0" destOrd="0" presId="urn:microsoft.com/office/officeart/2018/2/layout/IconVerticalSolidList"/>
    <dgm:cxn modelId="{E3A9C27C-92AB-4C23-B4F6-AD72E25378D3}" type="presParOf" srcId="{21F97A87-058C-422E-9F7E-EF44CC764555}" destId="{4A4D52EC-F544-4D13-B896-583F75A47067}" srcOrd="1" destOrd="0" presId="urn:microsoft.com/office/officeart/2018/2/layout/IconVerticalSolidList"/>
    <dgm:cxn modelId="{478ADC0C-F30F-4678-9BCA-0680144D9319}" type="presParOf" srcId="{21F97A87-058C-422E-9F7E-EF44CC764555}" destId="{3A6E9512-D1E4-47DF-B64D-9437D6AA3366}" srcOrd="2" destOrd="0" presId="urn:microsoft.com/office/officeart/2018/2/layout/IconVerticalSolidList"/>
    <dgm:cxn modelId="{748DCD34-BD08-4DE1-A858-0236640CA337}" type="presParOf" srcId="{21F97A87-058C-422E-9F7E-EF44CC764555}" destId="{7FF2E8DA-FDA0-4876-A74A-CDDB62ADB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90FC9-9575-4B12-A3EC-97C6D3B1E5FE}">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DABE7-DCFD-469F-965F-4C48A16D8F21}">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C04C02-25AA-4EAB-89E3-E631D1A94E7C}">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Module 1: </a:t>
          </a:r>
          <a:r>
            <a:rPr lang="en-US" sz="2500" kern="1200"/>
            <a:t> Preprocessing  of  Data</a:t>
          </a:r>
        </a:p>
      </dsp:txBody>
      <dsp:txXfrm>
        <a:off x="1879455" y="695"/>
        <a:ext cx="2708546" cy="1627234"/>
      </dsp:txXfrm>
    </dsp:sp>
    <dsp:sp modelId="{DADD324C-B4D5-4C1C-8233-2303D088919C}">
      <dsp:nvSpPr>
        <dsp:cNvPr id="0" name=""/>
        <dsp:cNvSpPr/>
      </dsp:nvSpPr>
      <dsp:spPr>
        <a:xfrm>
          <a:off x="0" y="204014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C53F8-4455-4D67-B3D2-63270BD3E83F}">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2F6F4-54EB-42D8-BBF3-9DE40C3CBA43}">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2 :</a:t>
          </a:r>
        </a:p>
        <a:p>
          <a:pPr marL="0" lvl="0" indent="0" algn="l" defTabSz="1111250">
            <a:lnSpc>
              <a:spcPct val="90000"/>
            </a:lnSpc>
            <a:spcBef>
              <a:spcPct val="0"/>
            </a:spcBef>
            <a:spcAft>
              <a:spcPct val="35000"/>
            </a:spcAft>
            <a:buNone/>
          </a:pPr>
          <a:r>
            <a:rPr lang="en-US" sz="2500" b="0" kern="1200" dirty="0"/>
            <a:t>Train Model</a:t>
          </a:r>
        </a:p>
      </dsp:txBody>
      <dsp:txXfrm>
        <a:off x="1879455" y="2034738"/>
        <a:ext cx="2708546" cy="1627234"/>
      </dsp:txXfrm>
    </dsp:sp>
    <dsp:sp modelId="{DD288902-F597-44AF-8706-431CEF08B2F6}">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CE6E1-5B25-4B9A-9726-5BED676CD9EF}">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596203-9896-4AC8-8145-40AF9EA7CA60}">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3: </a:t>
          </a:r>
          <a:r>
            <a:rPr lang="en-US" sz="2500" kern="1200" dirty="0"/>
            <a:t>Suggestion of Crop</a:t>
          </a:r>
        </a:p>
      </dsp:txBody>
      <dsp:txXfrm>
        <a:off x="1879455" y="4068781"/>
        <a:ext cx="2708546" cy="162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91DA-0FFC-4BD3-92AB-6ACF93C292E4}">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D7253-1FEC-4438-8D9F-513BD37319A8}">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2498BC-A8A3-4845-979E-1AC1F76E3DB3}">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1: </a:t>
          </a:r>
          <a:r>
            <a:rPr lang="en-US" sz="2500" kern="1200" dirty="0"/>
            <a:t>Preprocessing of Data</a:t>
          </a:r>
        </a:p>
      </dsp:txBody>
      <dsp:txXfrm>
        <a:off x="1879455" y="695"/>
        <a:ext cx="2708546" cy="1627234"/>
      </dsp:txXfrm>
    </dsp:sp>
    <dsp:sp modelId="{15BDF5E0-B79A-42AE-9DE4-B004F20ACAF9}">
      <dsp:nvSpPr>
        <dsp:cNvPr id="0" name=""/>
        <dsp:cNvSpPr/>
      </dsp:nvSpPr>
      <dsp:spPr>
        <a:xfrm>
          <a:off x="0" y="2034738"/>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46243-22C2-4800-82FD-BC72686804F8}">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0FA42B-4FE0-49E8-B794-F0161CA27FB5}">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Input: </a:t>
          </a:r>
          <a:r>
            <a:rPr lang="en-US" sz="2500" kern="1200"/>
            <a:t>Training &amp; Testing  Data</a:t>
          </a:r>
        </a:p>
      </dsp:txBody>
      <dsp:txXfrm>
        <a:off x="1879455" y="2034738"/>
        <a:ext cx="2708546" cy="1627234"/>
      </dsp:txXfrm>
    </dsp:sp>
    <dsp:sp modelId="{16835947-953D-4F99-8AF3-2D33C989D8F3}">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CAFC0-DB9C-4561-B9B5-C2061E653490}">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AAF3FB-888A-4719-8A88-7C56A6F4BC09}">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Output</a:t>
          </a:r>
          <a:r>
            <a:rPr lang="en-US" sz="2500" kern="1200" dirty="0"/>
            <a:t>: Required data for the prediction</a:t>
          </a:r>
        </a:p>
      </dsp:txBody>
      <dsp:txXfrm>
        <a:off x="1879455" y="4068781"/>
        <a:ext cx="2708546" cy="16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B93EA-5C6F-40E3-B6C2-852647ABEEC0}">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20D89-9AD9-4920-88BD-0A4C5ED33AD3}">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454CFD-5404-422F-80FB-8AE66267B5E9}">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2: </a:t>
          </a:r>
          <a:r>
            <a:rPr lang="en-US" sz="2500" kern="1200" dirty="0"/>
            <a:t>Train Model</a:t>
          </a:r>
        </a:p>
      </dsp:txBody>
      <dsp:txXfrm>
        <a:off x="1879455" y="695"/>
        <a:ext cx="2708546" cy="1627234"/>
      </dsp:txXfrm>
    </dsp:sp>
    <dsp:sp modelId="{B0860E7B-43D7-4F78-8C46-9F0A697A74BC}">
      <dsp:nvSpPr>
        <dsp:cNvPr id="0" name=""/>
        <dsp:cNvSpPr/>
      </dsp:nvSpPr>
      <dsp:spPr>
        <a:xfrm>
          <a:off x="0" y="2034738"/>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B0E20-BE31-4AF4-A5D2-7A86D7371E5F}">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7DA21-623E-4033-ACDB-237E6FB004FF}">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Input: </a:t>
          </a:r>
          <a:r>
            <a:rPr lang="en-US" sz="2500" b="0" kern="1200" dirty="0"/>
            <a:t>Training Dataset</a:t>
          </a:r>
        </a:p>
      </dsp:txBody>
      <dsp:txXfrm>
        <a:off x="1879455" y="2034738"/>
        <a:ext cx="2708546" cy="1627234"/>
      </dsp:txXfrm>
    </dsp:sp>
    <dsp:sp modelId="{20752AB2-12BE-4C34-9A47-E25F85C9E027}">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6EB0C-ED38-45F7-AE49-B126AEAE9807}">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D6BA5B-67D0-4324-8059-337FCA635140}">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Output</a:t>
          </a:r>
          <a:r>
            <a:rPr lang="en-US" sz="2500" kern="1200"/>
            <a:t>: Trained model to predict the crop</a:t>
          </a:r>
        </a:p>
      </dsp:txBody>
      <dsp:txXfrm>
        <a:off x="1879455" y="4068781"/>
        <a:ext cx="2708546" cy="1627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B70DF-121B-4593-9AE7-7BA9765939FC}">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0E165-AEE5-4EE9-BCA2-9AA2B6568042}">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C80CAA-5241-49F1-A403-B97B7B070D70}">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022350">
            <a:lnSpc>
              <a:spcPct val="90000"/>
            </a:lnSpc>
            <a:spcBef>
              <a:spcPct val="0"/>
            </a:spcBef>
            <a:spcAft>
              <a:spcPct val="35000"/>
            </a:spcAft>
            <a:buNone/>
          </a:pPr>
          <a:r>
            <a:rPr lang="en-US" sz="2300" b="1" kern="1200"/>
            <a:t>Module 3: </a:t>
          </a:r>
          <a:r>
            <a:rPr lang="en-US" sz="2300" kern="1200" dirty="0"/>
            <a:t>Suggestion of Crop</a:t>
          </a:r>
        </a:p>
      </dsp:txBody>
      <dsp:txXfrm>
        <a:off x="1879455" y="695"/>
        <a:ext cx="2708546" cy="1627234"/>
      </dsp:txXfrm>
    </dsp:sp>
    <dsp:sp modelId="{C3C30700-37F8-4665-B892-D6057F39F157}">
      <dsp:nvSpPr>
        <dsp:cNvPr id="0" name=""/>
        <dsp:cNvSpPr/>
      </dsp:nvSpPr>
      <dsp:spPr>
        <a:xfrm>
          <a:off x="0" y="2034738"/>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B3740-020B-490D-ACB0-9E7EF6853AA4}">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4DCCFA-8174-4777-96B3-29E91C9518A8}">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022350">
            <a:lnSpc>
              <a:spcPct val="90000"/>
            </a:lnSpc>
            <a:spcBef>
              <a:spcPct val="0"/>
            </a:spcBef>
            <a:spcAft>
              <a:spcPct val="35000"/>
            </a:spcAft>
            <a:buNone/>
          </a:pPr>
          <a:r>
            <a:rPr lang="en-US" sz="2300" b="1" kern="1200"/>
            <a:t>Input: </a:t>
          </a:r>
          <a:r>
            <a:rPr lang="en-US" sz="2300" kern="1200"/>
            <a:t>Soil condition attributes from  user</a:t>
          </a:r>
        </a:p>
      </dsp:txBody>
      <dsp:txXfrm>
        <a:off x="1879455" y="2034738"/>
        <a:ext cx="2708546" cy="1627234"/>
      </dsp:txXfrm>
    </dsp:sp>
    <dsp:sp modelId="{D65CFF3E-FAF5-4BA8-9D12-4AFFA34FA94D}">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BFF51-8BD7-4B79-884E-D0EF0706E40A}">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76451-66C6-4CAF-9827-DC8234DFCF48}">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022350">
            <a:lnSpc>
              <a:spcPct val="90000"/>
            </a:lnSpc>
            <a:spcBef>
              <a:spcPct val="0"/>
            </a:spcBef>
            <a:spcAft>
              <a:spcPct val="35000"/>
            </a:spcAft>
            <a:buNone/>
          </a:pPr>
          <a:r>
            <a:rPr lang="en-US" sz="2300" b="1" kern="1200"/>
            <a:t>Output</a:t>
          </a:r>
          <a:r>
            <a:rPr lang="en-US" sz="2300" kern="1200"/>
            <a:t>: Prediction of suitable crop to grow in farm</a:t>
          </a:r>
        </a:p>
      </dsp:txBody>
      <dsp:txXfrm>
        <a:off x="1879455" y="4068781"/>
        <a:ext cx="2708546" cy="1627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BED29-127A-4C07-B4C7-C607A75C28F3}">
      <dsp:nvSpPr>
        <dsp:cNvPr id="0" name=""/>
        <dsp:cNvSpPr/>
      </dsp:nvSpPr>
      <dsp:spPr>
        <a:xfrm>
          <a:off x="0" y="3476"/>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63E0C7-536D-44BC-BFD6-70C9BA6085AA}">
      <dsp:nvSpPr>
        <dsp:cNvPr id="0" name=""/>
        <dsp:cNvSpPr/>
      </dsp:nvSpPr>
      <dsp:spPr>
        <a:xfrm>
          <a:off x="363734" y="274022"/>
          <a:ext cx="661981" cy="661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F0B1C7-D41B-4748-A587-65E98B896251}">
      <dsp:nvSpPr>
        <dsp:cNvPr id="0" name=""/>
        <dsp:cNvSpPr/>
      </dsp:nvSpPr>
      <dsp:spPr>
        <a:xfrm>
          <a:off x="1389450" y="3476"/>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b="1" kern="1200"/>
            <a:t>Random Forest Algorithm:</a:t>
          </a:r>
          <a:endParaRPr lang="en-US" sz="1400" kern="1200"/>
        </a:p>
      </dsp:txBody>
      <dsp:txXfrm>
        <a:off x="1389450" y="3476"/>
        <a:ext cx="2889779" cy="1203602"/>
      </dsp:txXfrm>
    </dsp:sp>
    <dsp:sp modelId="{CBA9ABFE-FABE-4CAC-9452-A7271293E2BD}">
      <dsp:nvSpPr>
        <dsp:cNvPr id="0" name=""/>
        <dsp:cNvSpPr/>
      </dsp:nvSpPr>
      <dsp:spPr>
        <a:xfrm>
          <a:off x="0" y="1498861"/>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1E260-0D02-43B9-8612-C9889FC18BE0}">
      <dsp:nvSpPr>
        <dsp:cNvPr id="0" name=""/>
        <dsp:cNvSpPr/>
      </dsp:nvSpPr>
      <dsp:spPr>
        <a:xfrm>
          <a:off x="363734" y="1769407"/>
          <a:ext cx="661981" cy="661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EA45B6-DB73-4492-9899-4CC3EFCC29AD}">
      <dsp:nvSpPr>
        <dsp:cNvPr id="0" name=""/>
        <dsp:cNvSpPr/>
      </dsp:nvSpPr>
      <dsp:spPr>
        <a:xfrm>
          <a:off x="1389450" y="1498861"/>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kern="1200"/>
            <a:t>Random Forest is a popular machine learning algorithm that belongs to the supervised learning technique. It can be used for both Classification and Regression problems in ML</a:t>
          </a:r>
        </a:p>
      </dsp:txBody>
      <dsp:txXfrm>
        <a:off x="1389450" y="1498861"/>
        <a:ext cx="2889779" cy="1203602"/>
      </dsp:txXfrm>
    </dsp:sp>
    <dsp:sp modelId="{E9609B9F-25A9-4F66-916B-24AD1C9241EE}">
      <dsp:nvSpPr>
        <dsp:cNvPr id="0" name=""/>
        <dsp:cNvSpPr/>
      </dsp:nvSpPr>
      <dsp:spPr>
        <a:xfrm>
          <a:off x="0" y="2994247"/>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EE054-CF96-45B7-9B82-816974DB195A}">
      <dsp:nvSpPr>
        <dsp:cNvPr id="0" name=""/>
        <dsp:cNvSpPr/>
      </dsp:nvSpPr>
      <dsp:spPr>
        <a:xfrm>
          <a:off x="363734" y="3264793"/>
          <a:ext cx="661981" cy="661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031C64-282C-4A1A-B2BA-CB864E146F9F}">
      <dsp:nvSpPr>
        <dsp:cNvPr id="0" name=""/>
        <dsp:cNvSpPr/>
      </dsp:nvSpPr>
      <dsp:spPr>
        <a:xfrm>
          <a:off x="1389450" y="2994247"/>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kern="1200"/>
            <a:t>Random Forest is a classifier that contains a number of decision trees on various subsets of the given dataset and takes the average to improve the predictive accuracy of that dataset.</a:t>
          </a:r>
        </a:p>
      </dsp:txBody>
      <dsp:txXfrm>
        <a:off x="1389450" y="2994247"/>
        <a:ext cx="2889779" cy="1203602"/>
      </dsp:txXfrm>
    </dsp:sp>
    <dsp:sp modelId="{E13CE581-2A2F-4888-AF3D-0B6C1B274749}">
      <dsp:nvSpPr>
        <dsp:cNvPr id="0" name=""/>
        <dsp:cNvSpPr/>
      </dsp:nvSpPr>
      <dsp:spPr>
        <a:xfrm>
          <a:off x="0" y="4489632"/>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D52EC-F544-4D13-B896-583F75A47067}">
      <dsp:nvSpPr>
        <dsp:cNvPr id="0" name=""/>
        <dsp:cNvSpPr/>
      </dsp:nvSpPr>
      <dsp:spPr>
        <a:xfrm>
          <a:off x="363734" y="4760178"/>
          <a:ext cx="661981" cy="6613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2E8DA-FDA0-4876-A74A-CDDB62ADB694}">
      <dsp:nvSpPr>
        <dsp:cNvPr id="0" name=""/>
        <dsp:cNvSpPr/>
      </dsp:nvSpPr>
      <dsp:spPr>
        <a:xfrm>
          <a:off x="1389450" y="4489632"/>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kern="1200" dirty="0"/>
            <a:t>Instead of relying on one decision tree, the random forest takes the prediction from each tree and based on the majority votes of predictions, and it predicts the final output.</a:t>
          </a:r>
        </a:p>
      </dsp:txBody>
      <dsp:txXfrm>
        <a:off x="1389450" y="4489632"/>
        <a:ext cx="2889779" cy="12036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9CE74E-C2C0-428D-915A-A2C6A19BEFE7}"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1699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CE74E-C2C0-428D-915A-A2C6A19BEFE7}"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29955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CE74E-C2C0-428D-915A-A2C6A19BEFE7}"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112290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CE74E-C2C0-428D-915A-A2C6A19BEFE7}"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264057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CE74E-C2C0-428D-915A-A2C6A19BEFE7}"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41572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9CE74E-C2C0-428D-915A-A2C6A19BEFE7}"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75276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9CE74E-C2C0-428D-915A-A2C6A19BEFE7}" type="datetimeFigureOut">
              <a:rPr lang="en-US" smtClean="0"/>
              <a:pPr/>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55586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CE74E-C2C0-428D-915A-A2C6A19BEFE7}" type="datetimeFigureOut">
              <a:rPr lang="en-US" smtClean="0"/>
              <a:pPr/>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274170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CE74E-C2C0-428D-915A-A2C6A19BEFE7}" type="datetimeFigureOut">
              <a:rPr lang="en-US" smtClean="0"/>
              <a:pPr/>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337161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CE74E-C2C0-428D-915A-A2C6A19BEFE7}"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85479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CE74E-C2C0-428D-915A-A2C6A19BEFE7}"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361014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CE74E-C2C0-428D-915A-A2C6A19BEFE7}" type="datetimeFigureOut">
              <a:rPr lang="en-US" smtClean="0"/>
              <a:pPr/>
              <a:t>5/28/2022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B1FE7-6806-4C9A-9A1C-CB08DCD60F89}" type="slidenum">
              <a:rPr lang="en-US" smtClean="0"/>
              <a:pPr/>
              <a:t>‹#›</a:t>
            </a:fld>
            <a:endParaRPr lang="en-US"/>
          </a:p>
        </p:txBody>
      </p:sp>
    </p:spTree>
    <p:extLst>
      <p:ext uri="{BB962C8B-B14F-4D97-AF65-F5344CB8AC3E}">
        <p14:creationId xmlns:p14="http://schemas.microsoft.com/office/powerpoint/2010/main" val="70003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eeexplore.ieee.org/document/941835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56" name="Freeform: Shape 5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2600" y="642938"/>
            <a:ext cx="8177213" cy="3327400"/>
          </a:xfrm>
          <a:prstGeom prst="rect">
            <a:avLst/>
          </a:prstGeom>
        </p:spPr>
        <p:txBody>
          <a:bodyPr wrap="square" anchor="t">
            <a:normAutofit/>
          </a:bodyPr>
          <a:lstStyle/>
          <a:p>
            <a:pPr algn="ctr">
              <a:spcAft>
                <a:spcPts val="600"/>
              </a:spcAft>
            </a:pPr>
            <a:r>
              <a:rPr lang="en-US" sz="2800" b="1">
                <a:latin typeface="Times New Roman" pitchFamily="18" charset="0"/>
                <a:cs typeface="Times New Roman" pitchFamily="18" charset="0"/>
              </a:rPr>
              <a:t>JSPM’s</a:t>
            </a:r>
            <a:endParaRPr lang="en-US" sz="2800">
              <a:latin typeface="Times New Roman" pitchFamily="18" charset="0"/>
              <a:cs typeface="Times New Roman" pitchFamily="18" charset="0"/>
            </a:endParaRPr>
          </a:p>
          <a:p>
            <a:pPr algn="ctr">
              <a:spcAft>
                <a:spcPts val="600"/>
              </a:spcAft>
            </a:pPr>
            <a:r>
              <a:rPr lang="en-US" sz="2800" b="1">
                <a:latin typeface="Times New Roman" pitchFamily="18" charset="0"/>
                <a:cs typeface="Times New Roman" pitchFamily="18" charset="0"/>
              </a:rPr>
              <a:t>RAJARSHI SHAHU COLLEGE OF ENGINEERING</a:t>
            </a:r>
            <a:endParaRPr lang="en-US" sz="2800">
              <a:latin typeface="Times New Roman" pitchFamily="18" charset="0"/>
              <a:cs typeface="Times New Roman" pitchFamily="18" charset="0"/>
            </a:endParaRPr>
          </a:p>
          <a:p>
            <a:pPr algn="ctr">
              <a:spcAft>
                <a:spcPts val="600"/>
              </a:spcAft>
            </a:pPr>
            <a:r>
              <a:rPr lang="en-US" sz="2800" b="1">
                <a:latin typeface="Times New Roman" pitchFamily="18" charset="0"/>
                <a:cs typeface="Times New Roman" pitchFamily="18" charset="0"/>
              </a:rPr>
              <a:t>TATHAWADE, PUNE-33</a:t>
            </a:r>
            <a:endParaRPr lang="en-US" sz="2800">
              <a:latin typeface="Times New Roman" pitchFamily="18" charset="0"/>
              <a:cs typeface="Times New Roman" pitchFamily="18" charset="0"/>
            </a:endParaRPr>
          </a:p>
          <a:p>
            <a:pPr algn="ctr">
              <a:spcAft>
                <a:spcPts val="600"/>
              </a:spcAft>
            </a:pPr>
            <a:r>
              <a:rPr lang="en-US" sz="2800" b="1">
                <a:latin typeface="Times New Roman" pitchFamily="18" charset="0"/>
                <a:cs typeface="Times New Roman" pitchFamily="18" charset="0"/>
              </a:rPr>
              <a:t> </a:t>
            </a:r>
            <a:endParaRPr lang="en-US" sz="2800">
              <a:latin typeface="Times New Roman" pitchFamily="18" charset="0"/>
              <a:cs typeface="Times New Roman" pitchFamily="18" charset="0"/>
            </a:endParaRPr>
          </a:p>
          <a:p>
            <a:pPr algn="ctr">
              <a:spcAft>
                <a:spcPts val="600"/>
              </a:spcAft>
            </a:pPr>
            <a:r>
              <a:rPr lang="en-US" sz="2800">
                <a:latin typeface="Times New Roman" pitchFamily="18" charset="0"/>
                <a:cs typeface="Times New Roman" pitchFamily="18" charset="0"/>
              </a:rPr>
              <a:t>COMPUTER ENGINEERING DEPARTMENT</a:t>
            </a:r>
            <a:endParaRPr lang="en-US" sz="2800" dirty="0">
              <a:latin typeface="Times New Roman" pitchFamily="18" charset="0"/>
              <a:cs typeface="Times New Roman" pitchFamily="18" charset="0"/>
            </a:endParaRPr>
          </a:p>
        </p:txBody>
      </p:sp>
      <p:sp>
        <p:nvSpPr>
          <p:cNvPr id="5" name="TextBox 4"/>
          <p:cNvSpPr txBox="1"/>
          <p:nvPr/>
        </p:nvSpPr>
        <p:spPr>
          <a:xfrm>
            <a:off x="482600" y="4038600"/>
            <a:ext cx="8177213" cy="2176463"/>
          </a:xfrm>
          <a:prstGeom prst="rect">
            <a:avLst/>
          </a:prstGeom>
        </p:spPr>
        <p:txBody>
          <a:bodyPr vert="horz" wrap="square" lIns="91440" tIns="45720" rIns="91440" bIns="45720" rtlCol="0" anchor="t">
            <a:normAutofit/>
          </a:bodyPr>
          <a:lstStyle/>
          <a:p>
            <a:pPr algn="ctr">
              <a:lnSpc>
                <a:spcPct val="90000"/>
              </a:lnSpc>
              <a:spcBef>
                <a:spcPts val="1000"/>
              </a:spcBef>
            </a:pPr>
            <a:r>
              <a:rPr lang="en-US" sz="2800" kern="1200" dirty="0">
                <a:solidFill>
                  <a:schemeClr val="tx1"/>
                </a:solidFill>
                <a:latin typeface="+mn-lt"/>
                <a:ea typeface="+mn-ea"/>
                <a:cs typeface="+mn-cs"/>
              </a:rPr>
              <a:t>BE Computer Engineering</a:t>
            </a:r>
          </a:p>
          <a:p>
            <a:pPr algn="ctr">
              <a:lnSpc>
                <a:spcPct val="90000"/>
              </a:lnSpc>
              <a:spcBef>
                <a:spcPts val="1000"/>
              </a:spcBef>
            </a:pPr>
            <a:r>
              <a:rPr lang="en-US" sz="2800" kern="1200" dirty="0">
                <a:solidFill>
                  <a:schemeClr val="tx1"/>
                </a:solidFill>
                <a:latin typeface="+mn-lt"/>
                <a:ea typeface="+mn-ea"/>
                <a:cs typeface="+mn-cs"/>
              </a:rPr>
              <a:t>Project Presentation</a:t>
            </a:r>
          </a:p>
          <a:p>
            <a:pPr algn="ctr">
              <a:lnSpc>
                <a:spcPct val="90000"/>
              </a:lnSpc>
              <a:spcBef>
                <a:spcPts val="1000"/>
              </a:spcBef>
            </a:pPr>
            <a:r>
              <a:rPr lang="en-US" sz="2800" kern="1200" dirty="0">
                <a:solidFill>
                  <a:schemeClr val="tx1"/>
                </a:solidFill>
                <a:latin typeface="+mn-lt"/>
                <a:ea typeface="+mn-ea"/>
                <a:cs typeface="+mn-cs"/>
              </a:rPr>
              <a:t>2021-22</a:t>
            </a:r>
          </a:p>
          <a:p>
            <a:pPr algn="ctr">
              <a:lnSpc>
                <a:spcPct val="90000"/>
              </a:lnSpc>
              <a:spcBef>
                <a:spcPts val="1000"/>
              </a:spcBef>
            </a:pPr>
            <a:r>
              <a:rPr lang="en-US" sz="2800" kern="1200" dirty="0">
                <a:solidFill>
                  <a:schemeClr val="tx1"/>
                </a:solidFill>
                <a:latin typeface="+mn-lt"/>
                <a:ea typeface="+mn-ea"/>
                <a:cs typeface="+mn-cs"/>
              </a:rPr>
              <a:t>Semester-II</a:t>
            </a:r>
          </a:p>
        </p:txBody>
      </p:sp>
    </p:spTree>
    <p:extLst>
      <p:ext uri="{BB962C8B-B14F-4D97-AF65-F5344CB8AC3E}">
        <p14:creationId xmlns:p14="http://schemas.microsoft.com/office/powerpoint/2010/main" val="41849560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b="1" kern="1200">
                <a:solidFill>
                  <a:srgbClr val="FFFFFF"/>
                </a:solidFill>
                <a:latin typeface="+mj-lt"/>
                <a:ea typeface="+mj-ea"/>
                <a:cs typeface="+mj-cs"/>
              </a:rPr>
              <a:t>Proposed System</a:t>
            </a:r>
          </a:p>
        </p:txBody>
      </p:sp>
      <p:pic>
        <p:nvPicPr>
          <p:cNvPr id="6" name="Picture 5" descr="3-Figure1-1.png"/>
          <p:cNvPicPr>
            <a:picLocks noChangeAspect="1"/>
          </p:cNvPicPr>
          <p:nvPr/>
        </p:nvPicPr>
        <p:blipFill rotWithShape="1">
          <a:blip r:embed="rId2"/>
          <a:srcRect b="4047"/>
          <a:stretch/>
        </p:blipFill>
        <p:spPr>
          <a:xfrm>
            <a:off x="3582987" y="1546191"/>
            <a:ext cx="5085525" cy="3611001"/>
          </a:xfrm>
          <a:prstGeom prst="rect">
            <a:avLst/>
          </a:prstGeom>
        </p:spPr>
      </p:pic>
    </p:spTree>
    <p:extLst>
      <p:ext uri="{BB962C8B-B14F-4D97-AF65-F5344CB8AC3E}">
        <p14:creationId xmlns:p14="http://schemas.microsoft.com/office/powerpoint/2010/main" val="17762091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Modules</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91B6AA77-89A5-68C0-2B8B-A8F5681880FC}"/>
              </a:ext>
            </a:extLst>
          </p:cNvPr>
          <p:cNvGraphicFramePr/>
          <p:nvPr>
            <p:extLst>
              <p:ext uri="{D42A27DB-BD31-4B8C-83A1-F6EECF244321}">
                <p14:modId xmlns:p14="http://schemas.microsoft.com/office/powerpoint/2010/main" val="3338086185"/>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4040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dirty="0">
                <a:solidFill>
                  <a:schemeClr val="tx1"/>
                </a:solidFill>
                <a:latin typeface="+mj-lt"/>
                <a:ea typeface="+mj-ea"/>
                <a:cs typeface="+mj-cs"/>
              </a:rPr>
              <a:t>Description of Modules</a:t>
            </a:r>
          </a:p>
        </p:txBody>
      </p:sp>
      <p:grpSp>
        <p:nvGrpSpPr>
          <p:cNvPr id="40"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41"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extBox 3">
            <a:extLst>
              <a:ext uri="{FF2B5EF4-FFF2-40B4-BE49-F238E27FC236}">
                <a16:creationId xmlns:a16="http://schemas.microsoft.com/office/drawing/2014/main" id="{3C9694B1-3290-DCDE-4856-229E2B8A429C}"/>
              </a:ext>
            </a:extLst>
          </p:cNvPr>
          <p:cNvGraphicFramePr/>
          <p:nvPr>
            <p:extLst>
              <p:ext uri="{D42A27DB-BD31-4B8C-83A1-F6EECF244321}">
                <p14:modId xmlns:p14="http://schemas.microsoft.com/office/powerpoint/2010/main" val="1806692694"/>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5941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dirty="0">
                <a:solidFill>
                  <a:schemeClr val="tx1"/>
                </a:solidFill>
                <a:latin typeface="+mj-lt"/>
                <a:ea typeface="+mj-ea"/>
                <a:cs typeface="+mj-cs"/>
              </a:rPr>
              <a:t>Description of Modules</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extBox 3">
            <a:extLst>
              <a:ext uri="{FF2B5EF4-FFF2-40B4-BE49-F238E27FC236}">
                <a16:creationId xmlns:a16="http://schemas.microsoft.com/office/drawing/2014/main" id="{2691BFB8-7D69-AC12-9404-E8922798A836}"/>
              </a:ext>
            </a:extLst>
          </p:cNvPr>
          <p:cNvGraphicFramePr/>
          <p:nvPr>
            <p:extLst>
              <p:ext uri="{D42A27DB-BD31-4B8C-83A1-F6EECF244321}">
                <p14:modId xmlns:p14="http://schemas.microsoft.com/office/powerpoint/2010/main" val="1413430256"/>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54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a:solidFill>
                  <a:schemeClr val="tx1"/>
                </a:solidFill>
                <a:latin typeface="+mj-lt"/>
                <a:ea typeface="+mj-ea"/>
                <a:cs typeface="+mj-cs"/>
              </a:rPr>
              <a:t>Description of Modules</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9E4384B6-BEC1-BF6C-729B-1EBA8E3DB43B}"/>
              </a:ext>
            </a:extLst>
          </p:cNvPr>
          <p:cNvGraphicFramePr/>
          <p:nvPr>
            <p:extLst>
              <p:ext uri="{D42A27DB-BD31-4B8C-83A1-F6EECF244321}">
                <p14:modId xmlns:p14="http://schemas.microsoft.com/office/powerpoint/2010/main" val="3962508530"/>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567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vert="horz" lIns="91440" tIns="45720" rIns="91440" bIns="45720" rtlCol="0" anchor="ctr">
            <a:normAutofit/>
          </a:bodyPr>
          <a:lstStyle/>
          <a:p>
            <a:pPr algn="l">
              <a:lnSpc>
                <a:spcPct val="90000"/>
              </a:lnSpc>
            </a:pPr>
            <a:r>
              <a:rPr lang="en-US" sz="3850" b="1" kern="1200">
                <a:solidFill>
                  <a:schemeClr val="tx1"/>
                </a:solidFill>
                <a:latin typeface="+mj-lt"/>
                <a:ea typeface="+mj-ea"/>
                <a:cs typeface="+mj-cs"/>
              </a:rPr>
              <a:t>Algorithm</a:t>
            </a:r>
          </a:p>
        </p:txBody>
      </p:sp>
      <p:sp>
        <p:nvSpPr>
          <p:cNvPr id="4" name="TextBox 3"/>
          <p:cNvSpPr txBox="1"/>
          <p:nvPr/>
        </p:nvSpPr>
        <p:spPr>
          <a:xfrm>
            <a:off x="852321" y="2227943"/>
            <a:ext cx="5033221" cy="378822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1" dirty="0"/>
              <a:t>Available Algorithms: </a:t>
            </a:r>
            <a:r>
              <a:rPr lang="en-US" sz="2100" dirty="0"/>
              <a:t>Decision Tree, Naïve Bayes, Random Forest, Logistic Regression.</a:t>
            </a:r>
          </a:p>
          <a:p>
            <a:pPr marL="57150">
              <a:lnSpc>
                <a:spcPct val="90000"/>
              </a:lnSpc>
              <a:spcAft>
                <a:spcPts val="600"/>
              </a:spcAft>
            </a:pPr>
            <a:endParaRPr lang="en-US" sz="2100" b="1" dirty="0"/>
          </a:p>
          <a:p>
            <a:pPr marL="285750" indent="-228600">
              <a:lnSpc>
                <a:spcPct val="90000"/>
              </a:lnSpc>
              <a:spcAft>
                <a:spcPts val="600"/>
              </a:spcAft>
              <a:buFont typeface="Arial" panose="020B0604020202020204" pitchFamily="34" charset="0"/>
              <a:buChar char="•"/>
            </a:pPr>
            <a:r>
              <a:rPr lang="en-US" sz="2100" b="1" dirty="0"/>
              <a:t>Used Algorithm:</a:t>
            </a:r>
            <a:r>
              <a:rPr lang="en-US" sz="2100" dirty="0"/>
              <a:t> Random Forest</a:t>
            </a:r>
          </a:p>
          <a:p>
            <a:pPr marL="57150">
              <a:lnSpc>
                <a:spcPct val="90000"/>
              </a:lnSpc>
              <a:spcAft>
                <a:spcPts val="600"/>
              </a:spcAft>
            </a:pPr>
            <a:endParaRPr lang="en-US" sz="2100" dirty="0"/>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Graphic 7" descr="Statistics">
            <a:extLst>
              <a:ext uri="{FF2B5EF4-FFF2-40B4-BE49-F238E27FC236}">
                <a16:creationId xmlns:a16="http://schemas.microsoft.com/office/drawing/2014/main" id="{4ADE4D73-9A9A-A6A8-4E98-CE4A8D576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72295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a:solidFill>
                  <a:schemeClr val="tx1"/>
                </a:solidFill>
                <a:latin typeface="+mj-lt"/>
                <a:ea typeface="+mj-ea"/>
                <a:cs typeface="+mj-cs"/>
              </a:rPr>
              <a:t>Algorithm</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extBox 3">
            <a:extLst>
              <a:ext uri="{FF2B5EF4-FFF2-40B4-BE49-F238E27FC236}">
                <a16:creationId xmlns:a16="http://schemas.microsoft.com/office/drawing/2014/main" id="{09A30A41-5A94-D527-6F55-3B99B671D113}"/>
              </a:ext>
            </a:extLst>
          </p:cNvPr>
          <p:cNvGraphicFramePr/>
          <p:nvPr>
            <p:extLst>
              <p:ext uri="{D42A27DB-BD31-4B8C-83A1-F6EECF244321}">
                <p14:modId xmlns:p14="http://schemas.microsoft.com/office/powerpoint/2010/main" val="3055173954"/>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4896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2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5C37ABE-9F19-8B48-8DFD-137E7073F0E2}"/>
              </a:ext>
            </a:extLst>
          </p:cNvPr>
          <p:cNvSpPr>
            <a:spLocks noGrp="1"/>
          </p:cNvSpPr>
          <p:nvPr>
            <p:ph type="title"/>
          </p:nvPr>
        </p:nvSpPr>
        <p:spPr>
          <a:xfrm>
            <a:off x="785460" y="759805"/>
            <a:ext cx="7729890" cy="941003"/>
          </a:xfrm>
        </p:spPr>
        <p:txBody>
          <a:bodyPr>
            <a:normAutofit/>
          </a:bodyPr>
          <a:lstStyle/>
          <a:p>
            <a:r>
              <a:rPr lang="en-US" sz="3500" dirty="0">
                <a:solidFill>
                  <a:srgbClr val="FFFFFF"/>
                </a:solidFill>
              </a:rPr>
              <a:t>Workflow</a:t>
            </a:r>
          </a:p>
        </p:txBody>
      </p:sp>
      <p:sp>
        <p:nvSpPr>
          <p:cNvPr id="3" name="Content Placeholder 2">
            <a:extLst>
              <a:ext uri="{FF2B5EF4-FFF2-40B4-BE49-F238E27FC236}">
                <a16:creationId xmlns:a16="http://schemas.microsoft.com/office/drawing/2014/main" id="{320ECAEF-9535-514A-90B1-F0B20835DE3D}"/>
              </a:ext>
            </a:extLst>
          </p:cNvPr>
          <p:cNvSpPr>
            <a:spLocks noGrp="1"/>
          </p:cNvSpPr>
          <p:nvPr>
            <p:ph idx="1"/>
          </p:nvPr>
        </p:nvSpPr>
        <p:spPr>
          <a:xfrm>
            <a:off x="1068678" y="2494451"/>
            <a:ext cx="7446672" cy="623400"/>
          </a:xfrm>
        </p:spPr>
        <p:txBody>
          <a:bodyPr>
            <a:normAutofit fontScale="92500" lnSpcReduction="10000"/>
          </a:bodyPr>
          <a:lstStyle/>
          <a:p>
            <a:r>
              <a:rPr lang="en-US" sz="2100" dirty="0"/>
              <a:t>The below diagram explains the working of the Random Forest algorithm:</a:t>
            </a:r>
          </a:p>
          <a:p>
            <a:pPr marL="0" indent="0">
              <a:buNone/>
            </a:pPr>
            <a:endParaRPr lang="en-US" sz="2100" dirty="0"/>
          </a:p>
        </p:txBody>
      </p:sp>
      <p:pic>
        <p:nvPicPr>
          <p:cNvPr id="4" name="Picture 4">
            <a:extLst>
              <a:ext uri="{FF2B5EF4-FFF2-40B4-BE49-F238E27FC236}">
                <a16:creationId xmlns:a16="http://schemas.microsoft.com/office/drawing/2014/main" id="{74D01235-7456-6D4B-8F79-3D8FF112E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684" y="3284984"/>
            <a:ext cx="5688632" cy="3377024"/>
          </a:xfrm>
          <a:prstGeom prst="rect">
            <a:avLst/>
          </a:prstGeom>
        </p:spPr>
      </p:pic>
    </p:spTree>
    <p:extLst>
      <p:ext uri="{BB962C8B-B14F-4D97-AF65-F5344CB8AC3E}">
        <p14:creationId xmlns:p14="http://schemas.microsoft.com/office/powerpoint/2010/main" val="16954294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27321-62BA-41D8-9103-71E5BA7C28C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Working of Random Forest</a:t>
            </a:r>
          </a:p>
        </p:txBody>
      </p:sp>
      <p:pic>
        <p:nvPicPr>
          <p:cNvPr id="6" name="Content Placeholder 5" descr="Diagram&#10;&#10;Description automatically generated">
            <a:extLst>
              <a:ext uri="{FF2B5EF4-FFF2-40B4-BE49-F238E27FC236}">
                <a16:creationId xmlns:a16="http://schemas.microsoft.com/office/drawing/2014/main" id="{B0E30539-81AC-4B51-A4A2-CE1265475934}"/>
              </a:ext>
            </a:extLst>
          </p:cNvPr>
          <p:cNvPicPr>
            <a:picLocks noGrp="1" noChangeAspect="1"/>
          </p:cNvPicPr>
          <p:nvPr>
            <p:ph idx="1"/>
          </p:nvPr>
        </p:nvPicPr>
        <p:blipFill>
          <a:blip r:embed="rId2"/>
          <a:stretch>
            <a:fillRect/>
          </a:stretch>
        </p:blipFill>
        <p:spPr>
          <a:xfrm>
            <a:off x="1699974" y="1675227"/>
            <a:ext cx="5744050" cy="4394199"/>
          </a:xfrm>
          <a:prstGeom prst="rect">
            <a:avLst/>
          </a:prstGeom>
        </p:spPr>
      </p:pic>
    </p:spTree>
    <p:extLst>
      <p:ext uri="{BB962C8B-B14F-4D97-AF65-F5344CB8AC3E}">
        <p14:creationId xmlns:p14="http://schemas.microsoft.com/office/powerpoint/2010/main" val="169553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A61ED-2498-1440-85F8-E681DB481C86}"/>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a:solidFill>
                  <a:schemeClr val="bg1"/>
                </a:solidFill>
                <a:latin typeface="+mj-lt"/>
                <a:ea typeface="+mj-ea"/>
                <a:cs typeface="+mj-cs"/>
              </a:rPr>
              <a:t>Output screenshot</a:t>
            </a:r>
          </a:p>
        </p:txBody>
      </p:sp>
      <p:pic>
        <p:nvPicPr>
          <p:cNvPr id="12" name="Content Placeholder 11">
            <a:extLst>
              <a:ext uri="{FF2B5EF4-FFF2-40B4-BE49-F238E27FC236}">
                <a16:creationId xmlns:a16="http://schemas.microsoft.com/office/drawing/2014/main" id="{2B6608BC-5C53-4A21-B5F9-6F4942A8A572}"/>
              </a:ext>
            </a:extLst>
          </p:cNvPr>
          <p:cNvPicPr>
            <a:picLocks noGrp="1" noChangeAspect="1"/>
          </p:cNvPicPr>
          <p:nvPr>
            <p:ph idx="1"/>
          </p:nvPr>
        </p:nvPicPr>
        <p:blipFill rotWithShape="1">
          <a:blip r:embed="rId2"/>
          <a:srcRect t="4551"/>
          <a:stretch/>
        </p:blipFill>
        <p:spPr>
          <a:xfrm>
            <a:off x="548922" y="1844824"/>
            <a:ext cx="8046156" cy="4361424"/>
          </a:xfrm>
        </p:spPr>
      </p:pic>
    </p:spTree>
    <p:extLst>
      <p:ext uri="{BB962C8B-B14F-4D97-AF65-F5344CB8AC3E}">
        <p14:creationId xmlns:p14="http://schemas.microsoft.com/office/powerpoint/2010/main" val="34801647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vert="horz" lIns="91440" tIns="45720" rIns="91440" bIns="45720" rtlCol="0" anchor="ctr">
            <a:normAutofit/>
          </a:bodyPr>
          <a:lstStyle/>
          <a:p>
            <a:pPr algn="l">
              <a:lnSpc>
                <a:spcPct val="90000"/>
              </a:lnSpc>
            </a:pPr>
            <a:r>
              <a:rPr lang="en-US" sz="2600" b="1" kern="1200">
                <a:solidFill>
                  <a:schemeClr val="tx1"/>
                </a:solidFill>
                <a:latin typeface="+mj-lt"/>
                <a:ea typeface="+mj-ea"/>
                <a:cs typeface="+mj-cs"/>
              </a:rPr>
              <a:t>Crop Recommendation System</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p:cNvSpPr txBox="1"/>
          <p:nvPr/>
        </p:nvSpPr>
        <p:spPr>
          <a:xfrm>
            <a:off x="4013373" y="586822"/>
            <a:ext cx="4501977"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dirty="0"/>
              <a:t>Guided By</a:t>
            </a:r>
          </a:p>
          <a:p>
            <a:pPr indent="-228600">
              <a:lnSpc>
                <a:spcPct val="90000"/>
              </a:lnSpc>
              <a:spcAft>
                <a:spcPts val="600"/>
              </a:spcAft>
              <a:buFont typeface="Arial" panose="020B0604020202020204" pitchFamily="34" charset="0"/>
              <a:buChar char="•"/>
            </a:pPr>
            <a:r>
              <a:rPr lang="en-US" sz="1600" b="1" dirty="0"/>
              <a:t>-Prof. A. H. </a:t>
            </a:r>
            <a:r>
              <a:rPr lang="en-US" sz="1600" b="1" dirty="0" err="1"/>
              <a:t>Hingmire</a:t>
            </a:r>
            <a:endParaRPr lang="en-US" sz="1600" b="1" dirty="0"/>
          </a:p>
        </p:txBody>
      </p:sp>
      <p:graphicFrame>
        <p:nvGraphicFramePr>
          <p:cNvPr id="4" name="Table 3"/>
          <p:cNvGraphicFramePr>
            <a:graphicFrameLocks noGrp="1"/>
          </p:cNvGraphicFramePr>
          <p:nvPr>
            <p:extLst>
              <p:ext uri="{D42A27DB-BD31-4B8C-83A1-F6EECF244321}">
                <p14:modId xmlns:p14="http://schemas.microsoft.com/office/powerpoint/2010/main" val="1390372031"/>
              </p:ext>
            </p:extLst>
          </p:nvPr>
        </p:nvGraphicFramePr>
        <p:xfrm>
          <a:off x="418338" y="2983803"/>
          <a:ext cx="8373618" cy="2984375"/>
        </p:xfrm>
        <a:graphic>
          <a:graphicData uri="http://schemas.openxmlformats.org/drawingml/2006/table">
            <a:tbl>
              <a:tblPr firstRow="1" bandRow="1">
                <a:tableStyleId>{5C22544A-7EE6-4342-B048-85BDC9FD1C3A}</a:tableStyleId>
              </a:tblPr>
              <a:tblGrid>
                <a:gridCol w="3851844">
                  <a:extLst>
                    <a:ext uri="{9D8B030D-6E8A-4147-A177-3AD203B41FA5}">
                      <a16:colId xmlns:a16="http://schemas.microsoft.com/office/drawing/2014/main" val="20000"/>
                    </a:ext>
                  </a:extLst>
                </a:gridCol>
                <a:gridCol w="4521774">
                  <a:extLst>
                    <a:ext uri="{9D8B030D-6E8A-4147-A177-3AD203B41FA5}">
                      <a16:colId xmlns:a16="http://schemas.microsoft.com/office/drawing/2014/main" val="20001"/>
                    </a:ext>
                  </a:extLst>
                </a:gridCol>
              </a:tblGrid>
              <a:tr h="596875">
                <a:tc>
                  <a:txBody>
                    <a:bodyPr/>
                    <a:lstStyle/>
                    <a:p>
                      <a:r>
                        <a:rPr lang="en-US" sz="2700"/>
                        <a:t>Exam Seat No</a:t>
                      </a:r>
                    </a:p>
                  </a:txBody>
                  <a:tcPr marL="135653" marR="135653" marT="67827" marB="67827"/>
                </a:tc>
                <a:tc>
                  <a:txBody>
                    <a:bodyPr/>
                    <a:lstStyle/>
                    <a:p>
                      <a:r>
                        <a:rPr lang="en-US" sz="2700"/>
                        <a:t>Name of Student</a:t>
                      </a:r>
                    </a:p>
                  </a:txBody>
                  <a:tcPr marL="135653" marR="135653" marT="67827" marB="67827"/>
                </a:tc>
                <a:extLst>
                  <a:ext uri="{0D108BD9-81ED-4DB2-BD59-A6C34878D82A}">
                    <a16:rowId xmlns:a16="http://schemas.microsoft.com/office/drawing/2014/main" val="10000"/>
                  </a:ext>
                </a:extLst>
              </a:tr>
              <a:tr h="596875">
                <a:tc>
                  <a:txBody>
                    <a:bodyPr/>
                    <a:lstStyle/>
                    <a:p>
                      <a:r>
                        <a:rPr lang="en-US" sz="2700" dirty="0"/>
                        <a:t>B150374226</a:t>
                      </a:r>
                    </a:p>
                  </a:txBody>
                  <a:tcPr marL="135653" marR="135653" marT="67827" marB="67827"/>
                </a:tc>
                <a:tc>
                  <a:txBody>
                    <a:bodyPr/>
                    <a:lstStyle/>
                    <a:p>
                      <a:r>
                        <a:rPr lang="en-US" sz="2700"/>
                        <a:t>Sujit</a:t>
                      </a:r>
                      <a:r>
                        <a:rPr lang="en-US" sz="2700" baseline="0"/>
                        <a:t> Hingane</a:t>
                      </a:r>
                      <a:endParaRPr lang="en-US" sz="2700"/>
                    </a:p>
                  </a:txBody>
                  <a:tcPr marL="135653" marR="135653" marT="67827" marB="67827"/>
                </a:tc>
                <a:extLst>
                  <a:ext uri="{0D108BD9-81ED-4DB2-BD59-A6C34878D82A}">
                    <a16:rowId xmlns:a16="http://schemas.microsoft.com/office/drawing/2014/main" val="10001"/>
                  </a:ext>
                </a:extLst>
              </a:tr>
              <a:tr h="596875">
                <a:tc>
                  <a:txBody>
                    <a:bodyPr/>
                    <a:lstStyle/>
                    <a:p>
                      <a:r>
                        <a:rPr lang="en-US" sz="2700" dirty="0"/>
                        <a:t>B150374219</a:t>
                      </a:r>
                    </a:p>
                  </a:txBody>
                  <a:tcPr marL="135653" marR="135653" marT="67827" marB="67827"/>
                </a:tc>
                <a:tc>
                  <a:txBody>
                    <a:bodyPr/>
                    <a:lstStyle/>
                    <a:p>
                      <a:r>
                        <a:rPr lang="en-US" sz="2700"/>
                        <a:t>Rohan Dhore </a:t>
                      </a:r>
                    </a:p>
                  </a:txBody>
                  <a:tcPr marL="135653" marR="135653" marT="67827" marB="67827"/>
                </a:tc>
                <a:extLst>
                  <a:ext uri="{0D108BD9-81ED-4DB2-BD59-A6C34878D82A}">
                    <a16:rowId xmlns:a16="http://schemas.microsoft.com/office/drawing/2014/main" val="10002"/>
                  </a:ext>
                </a:extLst>
              </a:tr>
              <a:tr h="596875">
                <a:tc>
                  <a:txBody>
                    <a:bodyPr/>
                    <a:lstStyle/>
                    <a:p>
                      <a:r>
                        <a:rPr lang="en-US" sz="2700" dirty="0"/>
                        <a:t>B150374210</a:t>
                      </a:r>
                    </a:p>
                  </a:txBody>
                  <a:tcPr marL="135653" marR="135653" marT="67827" marB="67827"/>
                </a:tc>
                <a:tc>
                  <a:txBody>
                    <a:bodyPr/>
                    <a:lstStyle/>
                    <a:p>
                      <a:r>
                        <a:rPr lang="en-US" sz="2700"/>
                        <a:t>Gaurav</a:t>
                      </a:r>
                      <a:r>
                        <a:rPr lang="en-US" sz="2700" baseline="0"/>
                        <a:t> Bhore</a:t>
                      </a:r>
                      <a:endParaRPr lang="en-US" sz="2700"/>
                    </a:p>
                  </a:txBody>
                  <a:tcPr marL="135653" marR="135653" marT="67827" marB="67827"/>
                </a:tc>
                <a:extLst>
                  <a:ext uri="{0D108BD9-81ED-4DB2-BD59-A6C34878D82A}">
                    <a16:rowId xmlns:a16="http://schemas.microsoft.com/office/drawing/2014/main" val="10003"/>
                  </a:ext>
                </a:extLst>
              </a:tr>
              <a:tr h="596875">
                <a:tc>
                  <a:txBody>
                    <a:bodyPr/>
                    <a:lstStyle/>
                    <a:p>
                      <a:r>
                        <a:rPr lang="en-US" sz="2700" dirty="0"/>
                        <a:t>B150374253</a:t>
                      </a:r>
                    </a:p>
                  </a:txBody>
                  <a:tcPr marL="135653" marR="135653" marT="67827" marB="67827"/>
                </a:tc>
                <a:tc>
                  <a:txBody>
                    <a:bodyPr/>
                    <a:lstStyle/>
                    <a:p>
                      <a:r>
                        <a:rPr lang="en-US" sz="2700" dirty="0"/>
                        <a:t>Tushar Pangare</a:t>
                      </a:r>
                    </a:p>
                  </a:txBody>
                  <a:tcPr marL="135653" marR="135653" marT="67827" marB="6782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411419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E28BD-D3E4-E640-8388-AF69E97F26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Output Screenshot</a:t>
            </a:r>
          </a:p>
        </p:txBody>
      </p:sp>
      <p:pic>
        <p:nvPicPr>
          <p:cNvPr id="7" name="Content Placeholder 6">
            <a:extLst>
              <a:ext uri="{FF2B5EF4-FFF2-40B4-BE49-F238E27FC236}">
                <a16:creationId xmlns:a16="http://schemas.microsoft.com/office/drawing/2014/main" id="{7AA93AEB-1E94-4DF4-8EA1-D5A3DA1A220C}"/>
              </a:ext>
            </a:extLst>
          </p:cNvPr>
          <p:cNvPicPr>
            <a:picLocks noGrp="1" noChangeAspect="1"/>
          </p:cNvPicPr>
          <p:nvPr>
            <p:ph idx="1"/>
          </p:nvPr>
        </p:nvPicPr>
        <p:blipFill rotWithShape="1">
          <a:blip r:embed="rId2"/>
          <a:srcRect t="4017" b="-216"/>
          <a:stretch/>
        </p:blipFill>
        <p:spPr>
          <a:xfrm>
            <a:off x="511714" y="1675227"/>
            <a:ext cx="8120571" cy="4394199"/>
          </a:xfrm>
          <a:prstGeom prst="rect">
            <a:avLst/>
          </a:prstGeom>
        </p:spPr>
      </p:pic>
    </p:spTree>
    <p:extLst>
      <p:ext uri="{BB962C8B-B14F-4D97-AF65-F5344CB8AC3E}">
        <p14:creationId xmlns:p14="http://schemas.microsoft.com/office/powerpoint/2010/main" val="26376845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b">
            <a:normAutofit/>
          </a:bodyPr>
          <a:lstStyle/>
          <a:p>
            <a:pPr algn="l">
              <a:lnSpc>
                <a:spcPct val="90000"/>
              </a:lnSpc>
            </a:pPr>
            <a:r>
              <a:rPr lang="en-US" sz="1900" b="1" kern="1200" dirty="0">
                <a:solidFill>
                  <a:srgbClr val="FFFFFF"/>
                </a:solidFill>
                <a:latin typeface="+mj-lt"/>
                <a:ea typeface="+mj-ea"/>
                <a:cs typeface="+mj-cs"/>
              </a:rPr>
              <a:t>Future Scope</a:t>
            </a:r>
            <a:br>
              <a:rPr lang="en-US" sz="1900" b="1" kern="1200" dirty="0">
                <a:solidFill>
                  <a:srgbClr val="FFFFFF"/>
                </a:solidFill>
                <a:latin typeface="+mj-lt"/>
                <a:ea typeface="+mj-ea"/>
                <a:cs typeface="+mj-cs"/>
              </a:rPr>
            </a:br>
            <a:br>
              <a:rPr lang="en-US" sz="1900" b="1" kern="1200" dirty="0">
                <a:solidFill>
                  <a:srgbClr val="FFFFFF"/>
                </a:solidFill>
                <a:latin typeface="+mj-lt"/>
                <a:ea typeface="+mj-ea"/>
                <a:cs typeface="+mj-cs"/>
              </a:rPr>
            </a:br>
            <a:r>
              <a:rPr lang="en-US" sz="1900" kern="1200" dirty="0">
                <a:solidFill>
                  <a:srgbClr val="FFFFFF"/>
                </a:solidFill>
                <a:latin typeface="+mj-lt"/>
                <a:ea typeface="+mj-ea"/>
                <a:cs typeface="+mj-cs"/>
              </a:rPr>
              <a:t>Automated crop recommendation system has tremendous demand and potential for the future too. It is time-saving, leading to the elimination of human error in adjusting the available levels of soil moisture and optimizing net profits in terms of factors such as market price, product quality and production.  </a:t>
            </a:r>
            <a:br>
              <a:rPr lang="en-US" sz="1900" b="1" kern="1200" dirty="0">
                <a:solidFill>
                  <a:srgbClr val="FFFFFF"/>
                </a:solidFill>
                <a:latin typeface="+mj-lt"/>
                <a:ea typeface="+mj-ea"/>
                <a:cs typeface="+mj-cs"/>
              </a:rPr>
            </a:br>
            <a:br>
              <a:rPr lang="en-US" sz="1900" b="1" kern="1200" dirty="0">
                <a:solidFill>
                  <a:srgbClr val="FFFFFF"/>
                </a:solidFill>
                <a:latin typeface="+mj-lt"/>
                <a:ea typeface="+mj-ea"/>
                <a:cs typeface="+mj-cs"/>
              </a:rPr>
            </a:br>
            <a:br>
              <a:rPr lang="en-US" sz="1900" b="1" kern="1200" dirty="0">
                <a:solidFill>
                  <a:srgbClr val="FFFFFF"/>
                </a:solidFill>
                <a:latin typeface="+mj-lt"/>
                <a:ea typeface="+mj-ea"/>
                <a:cs typeface="+mj-cs"/>
              </a:rPr>
            </a:br>
            <a:endParaRPr lang="en-US" sz="1900" b="1" kern="1200" dirty="0">
              <a:solidFill>
                <a:srgbClr val="FFFFFF"/>
              </a:solidFill>
              <a:latin typeface="+mj-lt"/>
              <a:ea typeface="+mj-ea"/>
              <a:cs typeface="+mj-cs"/>
            </a:endParaRPr>
          </a:p>
        </p:txBody>
      </p:sp>
    </p:spTree>
    <p:extLst>
      <p:ext uri="{BB962C8B-B14F-4D97-AF65-F5344CB8AC3E}">
        <p14:creationId xmlns:p14="http://schemas.microsoft.com/office/powerpoint/2010/main" val="1470157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kern="1200">
                <a:solidFill>
                  <a:srgbClr val="FFFFFF"/>
                </a:solidFill>
                <a:latin typeface="+mj-lt"/>
                <a:ea typeface="+mj-ea"/>
                <a:cs typeface="+mj-cs"/>
              </a:rPr>
              <a:t>References</a:t>
            </a:r>
          </a:p>
        </p:txBody>
      </p:sp>
      <p:sp>
        <p:nvSpPr>
          <p:cNvPr id="3" name="TextBox 2"/>
          <p:cNvSpPr txBox="1"/>
          <p:nvPr/>
        </p:nvSpPr>
        <p:spPr>
          <a:xfrm>
            <a:off x="1025718" y="2490436"/>
            <a:ext cx="7281746" cy="356717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a:t>Crop Recommender System Using Machine Learning Approach(IEEE) (</a:t>
            </a:r>
            <a:r>
              <a:rPr lang="en-US" sz="1900">
                <a:hlinkClick r:id="rId2"/>
              </a:rPr>
              <a:t>https://ieeexplore.ieee.org/document/9418351</a:t>
            </a:r>
            <a:r>
              <a:rPr lang="en-US" sz="1900"/>
              <a:t>)</a:t>
            </a:r>
          </a:p>
          <a:p>
            <a:pPr marL="342900" indent="-228600">
              <a:lnSpc>
                <a:spcPct val="90000"/>
              </a:lnSpc>
              <a:spcAft>
                <a:spcPts val="600"/>
              </a:spcAft>
              <a:buFont typeface="Arial" panose="020B0604020202020204" pitchFamily="34" charset="0"/>
              <a:buChar char="•"/>
            </a:pPr>
            <a:r>
              <a:rPr lang="en-US" sz="1900"/>
              <a:t>Crop Monitoring and Recommendation System using Machine Learning and IOT (Published in (IJITEE))           by-R. Pallavi Reddy, B. Vinitha, K. Rishita, K. Pranavi   </a:t>
            </a:r>
          </a:p>
          <a:p>
            <a:pPr marL="342900" indent="-228600">
              <a:lnSpc>
                <a:spcPct val="90000"/>
              </a:lnSpc>
              <a:spcAft>
                <a:spcPts val="600"/>
              </a:spcAft>
              <a:buFont typeface="Arial" panose="020B0604020202020204" pitchFamily="34" charset="0"/>
              <a:buChar char="•"/>
            </a:pPr>
            <a:r>
              <a:rPr lang="en-US" sz="1900"/>
              <a:t>Demand Based Crop Recommender  System for Farmers (TIAR 2017) by – S. Kanaga Suba Raja              (https://www.researchgate.net/publication/322877007_Demand_based_crop_recommender_system_for_farmers)</a:t>
            </a:r>
          </a:p>
          <a:p>
            <a:pPr marL="342900" indent="-228600">
              <a:lnSpc>
                <a:spcPct val="90000"/>
              </a:lnSpc>
              <a:spcAft>
                <a:spcPts val="600"/>
              </a:spcAft>
              <a:buFont typeface="Arial" panose="020B0604020202020204" pitchFamily="34" charset="0"/>
              <a:buChar char="•"/>
            </a:pPr>
            <a:r>
              <a:rPr lang="en-US" sz="1900"/>
              <a:t>Crop Recommendation System for Precision Agriculture  (2016  IEEE Eighth International Conference on Advanced Computing (ICoAC) )             by- S. Pudumalar , E . Ramanujam, </a:t>
            </a:r>
          </a:p>
          <a:p>
            <a:pPr marL="342900"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1280065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 name="TextBox 3"/>
          <p:cNvSpPr txBox="1"/>
          <p:nvPr/>
        </p:nvSpPr>
        <p:spPr>
          <a:xfrm>
            <a:off x="969769" y="713195"/>
            <a:ext cx="7204461" cy="23186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700" b="1" kern="1200">
                <a:solidFill>
                  <a:srgbClr val="FFFFFF"/>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E2611C66-D1BC-C9D6-3F80-755AF4777C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6214139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7347" y="-531438"/>
            <a:ext cx="8249304" cy="7056774"/>
          </a:xfrm>
        </p:spPr>
        <p:txBody>
          <a:bodyPr vert="horz" lIns="91440" tIns="45720" rIns="91440" bIns="45720" rtlCol="0" anchor="ctr">
            <a:normAutofit/>
          </a:bodyPr>
          <a:lstStyle/>
          <a:p>
            <a:pPr>
              <a:lnSpc>
                <a:spcPct val="90000"/>
              </a:lnSpc>
            </a:pPr>
            <a:r>
              <a:rPr lang="en-US" sz="2400" b="1" kern="1200" dirty="0">
                <a:solidFill>
                  <a:schemeClr val="tx1"/>
                </a:solidFill>
                <a:latin typeface="+mj-lt"/>
                <a:ea typeface="+mj-ea"/>
                <a:cs typeface="+mj-cs"/>
              </a:rPr>
              <a:t>Introduction</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2000" kern="1200" dirty="0">
                <a:solidFill>
                  <a:schemeClr val="tx1"/>
                </a:solidFill>
              </a:rPr>
              <a:t>Weather plays an important role in agriculture production. For optimal productivity crops must be such that their weather requirement match the current weather system. So we need to plan them according to the weather conditions and soil fertility. </a:t>
            </a:r>
            <a:br>
              <a:rPr lang="en-US" sz="2000" kern="1200" dirty="0">
                <a:solidFill>
                  <a:schemeClr val="tx1"/>
                </a:solidFill>
              </a:rPr>
            </a:br>
            <a:br>
              <a:rPr lang="en-US" sz="2000" b="1" kern="1200" dirty="0">
                <a:solidFill>
                  <a:schemeClr val="tx1"/>
                </a:solidFill>
              </a:rPr>
            </a:br>
            <a:r>
              <a:rPr lang="en-US" sz="2000" kern="1200" dirty="0">
                <a:solidFill>
                  <a:schemeClr val="tx1"/>
                </a:solidFill>
              </a:rPr>
              <a:t>This is a prototype for a crop recommendation algorithm in Python using Machine Learning and Data Analytics. This work presents a system, in form of a website. The business logic in Python uses Machine Learning techniques in order to predict the most profitable crop in the forecasted weather and soil conditions.</a:t>
            </a:r>
            <a:br>
              <a:rPr lang="en-US" sz="2000" kern="1200" dirty="0">
                <a:solidFill>
                  <a:schemeClr val="tx1"/>
                </a:solidFill>
              </a:rPr>
            </a:br>
            <a:br>
              <a:rPr lang="en-US" sz="2000" kern="1200" dirty="0">
                <a:solidFill>
                  <a:schemeClr val="tx1"/>
                </a:solidFill>
              </a:rPr>
            </a:br>
            <a:r>
              <a:rPr lang="en-US" sz="2000" kern="1200" dirty="0">
                <a:solidFill>
                  <a:schemeClr val="tx1"/>
                </a:solidFill>
              </a:rPr>
              <a:t> The proposed system will provide a suitable crop for particular soil and weather conditions</a:t>
            </a:r>
            <a:r>
              <a:rPr lang="en-US" sz="2000" dirty="0"/>
              <a:t>. </a:t>
            </a:r>
            <a:br>
              <a:rPr lang="en-US" sz="2000" b="1" kern="1200" dirty="0">
                <a:solidFill>
                  <a:schemeClr val="tx1"/>
                </a:solidFill>
              </a:rPr>
            </a:br>
            <a:br>
              <a:rPr lang="en-US" sz="1600" b="1" kern="1200" dirty="0">
                <a:solidFill>
                  <a:schemeClr val="tx1"/>
                </a:solidFill>
                <a:latin typeface="+mj-lt"/>
                <a:ea typeface="+mj-ea"/>
                <a:cs typeface="+mj-cs"/>
              </a:rPr>
            </a:br>
            <a:endParaRPr lang="en-US" sz="1600" b="1"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330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ka image.jpg"/>
          <p:cNvPicPr>
            <a:picLocks noChangeAspect="1"/>
          </p:cNvPicPr>
          <p:nvPr/>
        </p:nvPicPr>
        <p:blipFill>
          <a:blip r:embed="rId2"/>
          <a:stretch>
            <a:fillRect/>
          </a:stretch>
        </p:blipFill>
        <p:spPr>
          <a:xfrm>
            <a:off x="4080363" y="579715"/>
            <a:ext cx="4506426" cy="2516670"/>
          </a:xfrm>
          <a:prstGeom prst="roundRect">
            <a:avLst>
              <a:gd name="adj" fmla="val 8594"/>
            </a:avLst>
          </a:prstGeom>
        </p:spPr>
      </p:pic>
      <p:pic>
        <p:nvPicPr>
          <p:cNvPr id="3" name="Picture 2" descr="crops in ind.jpg"/>
          <p:cNvPicPr>
            <a:picLocks noChangeAspect="1"/>
          </p:cNvPicPr>
          <p:nvPr/>
        </p:nvPicPr>
        <p:blipFill>
          <a:blip r:embed="rId3"/>
          <a:stretch>
            <a:fillRect/>
          </a:stretch>
        </p:blipFill>
        <p:spPr>
          <a:xfrm>
            <a:off x="4117973" y="3429000"/>
            <a:ext cx="4436844" cy="2681310"/>
          </a:xfrm>
          <a:prstGeom prst="roundRect">
            <a:avLst>
              <a:gd name="adj" fmla="val 8594"/>
            </a:avLst>
          </a:prstGeom>
        </p:spPr>
      </p:pic>
      <p:sp>
        <p:nvSpPr>
          <p:cNvPr id="2" name="Title 1"/>
          <p:cNvSpPr>
            <a:spLocks noGrp="1"/>
          </p:cNvSpPr>
          <p:nvPr>
            <p:ph type="title"/>
          </p:nvPr>
        </p:nvSpPr>
        <p:spPr>
          <a:xfrm>
            <a:off x="557212" y="742951"/>
            <a:ext cx="2607469" cy="4962524"/>
          </a:xfrm>
        </p:spPr>
        <p:txBody>
          <a:bodyPr vert="horz" lIns="91440" tIns="45720" rIns="91440" bIns="45720" rtlCol="0" anchor="ctr">
            <a:normAutofit fontScale="90000"/>
          </a:bodyPr>
          <a:lstStyle/>
          <a:p>
            <a:pPr>
              <a:lnSpc>
                <a:spcPct val="90000"/>
              </a:lnSpc>
            </a:pPr>
            <a:r>
              <a:rPr lang="en-US" sz="4000" b="1" kern="1200" dirty="0">
                <a:solidFill>
                  <a:srgbClr val="FFFFFF"/>
                </a:solidFill>
                <a:latin typeface="+mj-lt"/>
                <a:ea typeface="+mj-ea"/>
                <a:cs typeface="+mj-cs"/>
              </a:rPr>
              <a:t>Problem Statement</a:t>
            </a: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r>
              <a:rPr lang="en-US" sz="2300" kern="1200" dirty="0">
                <a:solidFill>
                  <a:srgbClr val="FFFFFF"/>
                </a:solidFill>
                <a:latin typeface="+mj-lt"/>
                <a:ea typeface="+mj-ea"/>
                <a:cs typeface="+mj-cs"/>
              </a:rPr>
              <a:t>Design a useful tool which recommends the type of crop that should be cultivated based on certain aspects like temperature, humidity, rainfall, </a:t>
            </a:r>
            <a:r>
              <a:rPr lang="en-US" sz="2300" kern="1200" dirty="0" err="1">
                <a:solidFill>
                  <a:srgbClr val="FFFFFF"/>
                </a:solidFill>
                <a:latin typeface="+mj-lt"/>
                <a:ea typeface="+mj-ea"/>
                <a:cs typeface="+mj-cs"/>
              </a:rPr>
              <a:t>etc</a:t>
            </a: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endParaRPr lang="en-US" sz="2300" b="1" kern="1200" dirty="0">
              <a:solidFill>
                <a:srgbClr val="FFFFFF"/>
              </a:solidFill>
              <a:latin typeface="+mj-lt"/>
              <a:ea typeface="+mj-ea"/>
              <a:cs typeface="+mj-cs"/>
            </a:endParaRPr>
          </a:p>
        </p:txBody>
      </p:sp>
    </p:spTree>
    <p:extLst>
      <p:ext uri="{BB962C8B-B14F-4D97-AF65-F5344CB8AC3E}">
        <p14:creationId xmlns:p14="http://schemas.microsoft.com/office/powerpoint/2010/main" val="6231568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kern="1200">
                <a:solidFill>
                  <a:srgbClr val="FFFFFF"/>
                </a:solidFill>
                <a:latin typeface="+mj-lt"/>
                <a:ea typeface="+mj-ea"/>
                <a:cs typeface="+mj-cs"/>
              </a:rPr>
              <a:t>Scope</a:t>
            </a:r>
          </a:p>
        </p:txBody>
      </p:sp>
      <p:sp>
        <p:nvSpPr>
          <p:cNvPr id="4" name="TextBox 3"/>
          <p:cNvSpPr txBox="1"/>
          <p:nvPr/>
        </p:nvSpPr>
        <p:spPr>
          <a:xfrm>
            <a:off x="1025718" y="2490436"/>
            <a:ext cx="7281746"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dirty="0"/>
              <a:t>Improving  crop productivity</a:t>
            </a:r>
          </a:p>
          <a:p>
            <a:pPr indent="-228600">
              <a:lnSpc>
                <a:spcPct val="90000"/>
              </a:lnSpc>
              <a:spcAft>
                <a:spcPts val="600"/>
              </a:spcAft>
              <a:buFont typeface="Arial" panose="020B0604020202020204" pitchFamily="34" charset="0"/>
              <a:buChar char="•"/>
            </a:pPr>
            <a:r>
              <a:rPr lang="en-US" sz="2100" dirty="0"/>
              <a:t>Efficient crop yield</a:t>
            </a:r>
          </a:p>
          <a:p>
            <a:pPr indent="-228600">
              <a:lnSpc>
                <a:spcPct val="90000"/>
              </a:lnSpc>
              <a:spcAft>
                <a:spcPts val="600"/>
              </a:spcAft>
              <a:buFont typeface="Arial" panose="020B0604020202020204" pitchFamily="34" charset="0"/>
              <a:buChar char="•"/>
            </a:pPr>
            <a:r>
              <a:rPr lang="en-US" sz="2100" dirty="0"/>
              <a:t>Smart and efficient crop management </a:t>
            </a:r>
          </a:p>
          <a:p>
            <a:pPr indent="-228600">
              <a:lnSpc>
                <a:spcPct val="90000"/>
              </a:lnSpc>
              <a:spcAft>
                <a:spcPts val="600"/>
              </a:spcAft>
              <a:buFont typeface="Arial" panose="020B0604020202020204" pitchFamily="34" charset="0"/>
              <a:buChar char="•"/>
            </a:pPr>
            <a:r>
              <a:rPr lang="en-US" sz="2100" dirty="0"/>
              <a:t>Time- saving</a:t>
            </a:r>
          </a:p>
          <a:p>
            <a:pPr indent="-228600">
              <a:lnSpc>
                <a:spcPct val="90000"/>
              </a:lnSpc>
              <a:spcAft>
                <a:spcPts val="600"/>
              </a:spcAft>
              <a:buFont typeface="Arial" panose="020B0604020202020204" pitchFamily="34" charset="0"/>
              <a:buChar char="•"/>
            </a:pPr>
            <a:r>
              <a:rPr lang="en-US" sz="2100" dirty="0"/>
              <a:t>Elimination of Human Errors</a:t>
            </a:r>
          </a:p>
        </p:txBody>
      </p:sp>
    </p:spTree>
    <p:extLst>
      <p:ext uri="{BB962C8B-B14F-4D97-AF65-F5344CB8AC3E}">
        <p14:creationId xmlns:p14="http://schemas.microsoft.com/office/powerpoint/2010/main" val="39099735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1520" y="548680"/>
            <a:ext cx="8229600" cy="958850"/>
          </a:xfrm>
        </p:spPr>
        <p:txBody>
          <a:bodyPr>
            <a:normAutofit fontScale="90000"/>
          </a:bodyPr>
          <a:lstStyle/>
          <a:p>
            <a:r>
              <a:rPr lang="en-US" sz="3200" b="1">
                <a:solidFill>
                  <a:srgbClr val="C00000"/>
                </a:solidFill>
                <a:latin typeface="Times New Roman" pitchFamily="18" charset="0"/>
                <a:cs typeface="Times New Roman" pitchFamily="18" charset="0"/>
              </a:rPr>
              <a:t>Literature Survey</a:t>
            </a:r>
            <a:br>
              <a:rPr lang="en-US" sz="3200" b="1">
                <a:solidFill>
                  <a:srgbClr val="C00000"/>
                </a:solidFill>
                <a:latin typeface="Times New Roman" pitchFamily="18" charset="0"/>
                <a:cs typeface="Times New Roman" pitchFamily="18" charset="0"/>
              </a:rPr>
            </a:br>
            <a:endParaRPr lang="en-IN" sz="3200" b="1">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889592485"/>
              </p:ext>
            </p:extLst>
          </p:nvPr>
        </p:nvGraphicFramePr>
        <p:xfrm>
          <a:off x="25330" y="1196752"/>
          <a:ext cx="9011162" cy="5507944"/>
        </p:xfrm>
        <a:graphic>
          <a:graphicData uri="http://schemas.openxmlformats.org/drawingml/2006/table">
            <a:tbl>
              <a:tblPr firstRow="1" bandRow="1">
                <a:tableStyleId>{5C22544A-7EE6-4342-B048-85BDC9FD1C3A}</a:tableStyleId>
              </a:tblPr>
              <a:tblGrid>
                <a:gridCol w="504622">
                  <a:extLst>
                    <a:ext uri="{9D8B030D-6E8A-4147-A177-3AD203B41FA5}">
                      <a16:colId xmlns:a16="http://schemas.microsoft.com/office/drawing/2014/main" val="3034652500"/>
                    </a:ext>
                  </a:extLst>
                </a:gridCol>
                <a:gridCol w="2264858">
                  <a:extLst>
                    <a:ext uri="{9D8B030D-6E8A-4147-A177-3AD203B41FA5}">
                      <a16:colId xmlns:a16="http://schemas.microsoft.com/office/drawing/2014/main" val="4135466174"/>
                    </a:ext>
                  </a:extLst>
                </a:gridCol>
                <a:gridCol w="2341228">
                  <a:extLst>
                    <a:ext uri="{9D8B030D-6E8A-4147-A177-3AD203B41FA5}">
                      <a16:colId xmlns:a16="http://schemas.microsoft.com/office/drawing/2014/main" val="3055608899"/>
                    </a:ext>
                  </a:extLst>
                </a:gridCol>
                <a:gridCol w="1500502">
                  <a:extLst>
                    <a:ext uri="{9D8B030D-6E8A-4147-A177-3AD203B41FA5}">
                      <a16:colId xmlns:a16="http://schemas.microsoft.com/office/drawing/2014/main" val="3854961685"/>
                    </a:ext>
                  </a:extLst>
                </a:gridCol>
                <a:gridCol w="2399952">
                  <a:extLst>
                    <a:ext uri="{9D8B030D-6E8A-4147-A177-3AD203B41FA5}">
                      <a16:colId xmlns:a16="http://schemas.microsoft.com/office/drawing/2014/main" val="3380582532"/>
                    </a:ext>
                  </a:extLst>
                </a:gridCol>
              </a:tblGrid>
              <a:tr h="801168">
                <a:tc>
                  <a:txBody>
                    <a:bodyPr/>
                    <a:lstStyle/>
                    <a:p>
                      <a:pPr algn="just"/>
                      <a:r>
                        <a:rPr lang="en-US" sz="1400" dirty="0" err="1">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just" rtl="0" eaLnBrk="1" fontAlgn="auto" latinLnBrk="0" hangingPunct="1">
                        <a:lnSpc>
                          <a:spcPct val="100000"/>
                        </a:lnSpc>
                        <a:spcBef>
                          <a:spcPts val="0"/>
                        </a:spcBef>
                        <a:spcAft>
                          <a:spcPts val="0"/>
                        </a:spcAft>
                        <a:buClrTx/>
                        <a:buSzTx/>
                        <a:buFontTx/>
                        <a:buNone/>
                      </a:pPr>
                      <a:r>
                        <a:rPr lang="en-US" sz="1400">
                          <a:latin typeface="Times New Roman"/>
                          <a:cs typeface="Times New Roman"/>
                        </a:rPr>
                        <a:t>Research paper</a:t>
                      </a:r>
                      <a:endParaRPr lang="en-US" sz="1400" dirty="0">
                        <a:latin typeface="Times New Roman"/>
                        <a:cs typeface="Times New Roman"/>
                      </a:endParaRPr>
                    </a:p>
                  </a:txBody>
                  <a:tcPr/>
                </a:tc>
                <a:tc>
                  <a:txBody>
                    <a:bodyPr/>
                    <a:lstStyle/>
                    <a:p>
                      <a:pPr algn="just"/>
                      <a:r>
                        <a:rPr lang="en-US" sz="1400">
                          <a:latin typeface="Times New Roman"/>
                          <a:cs typeface="Times New Roman"/>
                        </a:rPr>
                        <a:t>Date of Issue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a:latin typeface="Times New Roman"/>
                          <a:cs typeface="Times New Roman"/>
                        </a:rPr>
                        <a:t>Methodology</a:t>
                      </a:r>
                      <a:r>
                        <a:rPr lang="en-US" sz="1400" baseline="0">
                          <a:latin typeface="Times New Roman"/>
                          <a:cs typeface="Times New Roman"/>
                        </a:rPr>
                        <a:t> </a:t>
                      </a:r>
                    </a:p>
                  </a:txBody>
                  <a:tcPr/>
                </a:tc>
                <a:tc>
                  <a:txBody>
                    <a:bodyPr/>
                    <a:lstStyle/>
                    <a:p>
                      <a:pPr algn="just"/>
                      <a:r>
                        <a:rPr lang="en-US" sz="1400">
                          <a:latin typeface="Times New Roman"/>
                          <a:cs typeface="Times New Roman"/>
                        </a:rPr>
                        <a:t>Results</a:t>
                      </a:r>
                    </a:p>
                    <a:p>
                      <a:pPr algn="just"/>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8038958"/>
                  </a:ext>
                </a:extLst>
              </a:tr>
              <a:tr h="2376799">
                <a:tc>
                  <a:txBody>
                    <a:bodyPr/>
                    <a:lstStyle/>
                    <a:p>
                      <a:pPr algn="just"/>
                      <a:r>
                        <a:rPr lang="en-US" sz="1400">
                          <a:latin typeface="Times New Roman"/>
                          <a:cs typeface="Times New Roman"/>
                        </a:rPr>
                        <a:t>1</a:t>
                      </a:r>
                      <a:endParaRPr lang="en-US" sz="1400" dirty="0">
                        <a:latin typeface="Times New Roman"/>
                        <a:cs typeface="Times New Roman"/>
                      </a:endParaRPr>
                    </a:p>
                  </a:txBody>
                  <a:tcPr/>
                </a:tc>
                <a:tc>
                  <a:txBody>
                    <a:bodyPr/>
                    <a:lstStyle/>
                    <a:p>
                      <a:pPr algn="just"/>
                      <a:r>
                        <a:rPr lang="en-US" sz="1400" b="0" i="0" u="none" strike="noStrike" kern="1200" baseline="0" noProof="0" dirty="0"/>
                        <a:t>Crop Recommendation System for Precision Agriculture </a:t>
                      </a:r>
                    </a:p>
                    <a:p>
                      <a:pPr lvl="0" algn="just">
                        <a:buNone/>
                      </a:pPr>
                      <a:endParaRPr lang="en-US" sz="1400" b="0" i="0" u="none" strike="noStrike" kern="1200" baseline="0" noProof="0" dirty="0"/>
                    </a:p>
                    <a:p>
                      <a:pPr lvl="0" algn="just">
                        <a:lnSpc>
                          <a:spcPct val="100000"/>
                        </a:lnSpc>
                        <a:spcBef>
                          <a:spcPts val="0"/>
                        </a:spcBef>
                        <a:spcAft>
                          <a:spcPts val="0"/>
                        </a:spcAft>
                        <a:buNone/>
                      </a:pPr>
                      <a:r>
                        <a:rPr lang="en-US" sz="1400" b="0" i="0" u="none" strike="noStrike" kern="1200" baseline="0" noProof="0" dirty="0" err="1">
                          <a:latin typeface="Calibri"/>
                        </a:rPr>
                        <a:t>S.Pudumalar</a:t>
                      </a:r>
                      <a:r>
                        <a:rPr lang="en-US" sz="1400" b="0" i="0" u="none" strike="noStrike" kern="1200" baseline="0" noProof="0" dirty="0">
                          <a:latin typeface="Calibri"/>
                        </a:rPr>
                        <a:t>, </a:t>
                      </a:r>
                      <a:r>
                        <a:rPr lang="en-US" sz="1400" b="0" i="0" u="none" strike="noStrike" kern="1200" baseline="0" noProof="0" dirty="0" err="1">
                          <a:latin typeface="Calibri"/>
                        </a:rPr>
                        <a:t>E.Ramanujam</a:t>
                      </a:r>
                      <a:endParaRPr lang="en-US" sz="1400" b="0" i="0" u="none" strike="noStrike" kern="1200" baseline="0" noProof="0" dirty="0">
                        <a:latin typeface="Calibri"/>
                      </a:endParaRPr>
                    </a:p>
                    <a:p>
                      <a:pPr lvl="0" algn="just">
                        <a:lnSpc>
                          <a:spcPct val="100000"/>
                        </a:lnSpc>
                        <a:spcBef>
                          <a:spcPts val="0"/>
                        </a:spcBef>
                        <a:spcAft>
                          <a:spcPts val="0"/>
                        </a:spcAft>
                        <a:buNone/>
                      </a:pPr>
                      <a:endParaRPr lang="en-US" sz="1400" b="0" i="0" u="none" strike="noStrike" kern="1200" baseline="0" noProof="0" dirty="0">
                        <a:latin typeface="Calibri"/>
                      </a:endParaRPr>
                    </a:p>
                    <a:p>
                      <a:pPr lvl="0" algn="just">
                        <a:lnSpc>
                          <a:spcPct val="100000"/>
                        </a:lnSpc>
                        <a:spcBef>
                          <a:spcPts val="0"/>
                        </a:spcBef>
                        <a:spcAft>
                          <a:spcPts val="0"/>
                        </a:spcAft>
                        <a:buNone/>
                      </a:pPr>
                      <a:r>
                        <a:rPr lang="en-US" sz="1400" b="0" i="0" u="none" strike="noStrike" kern="1200" baseline="0" noProof="0" dirty="0"/>
                        <a:t>IEEE Eighth International Conference on Advanced Computing (</a:t>
                      </a:r>
                      <a:r>
                        <a:rPr lang="en-US" sz="1400" b="0" i="0" u="none" strike="noStrike" kern="1200" baseline="0" noProof="0" dirty="0" err="1"/>
                        <a:t>ICoAC</a:t>
                      </a:r>
                      <a:r>
                        <a:rPr lang="en-US" sz="1400" b="0" i="0" u="none" strike="noStrike" kern="1200" baseline="0" noProof="0" dirty="0"/>
                        <a:t>)</a:t>
                      </a:r>
                      <a:endParaRPr lang="en-US" dirty="0"/>
                    </a:p>
                    <a:p>
                      <a:pPr lvl="0" algn="just">
                        <a:buNone/>
                      </a:pPr>
                      <a:endParaRPr lang="en-US" sz="1400" b="0" i="0" u="none" strike="noStrike" kern="1200" baseline="0" noProof="0" dirty="0"/>
                    </a:p>
                    <a:p>
                      <a:pPr lvl="0" algn="just">
                        <a:buNone/>
                      </a:pPr>
                      <a:endParaRPr lang="en-US" sz="1400" b="0" i="0" u="none" strike="noStrike" kern="1200" baseline="0" noProof="0" dirty="0"/>
                    </a:p>
                  </a:txBody>
                  <a:tcPr/>
                </a:tc>
                <a:tc>
                  <a:txBody>
                    <a:bodyPr/>
                    <a:lstStyle/>
                    <a:p>
                      <a:pPr lvl="0" algn="just">
                        <a:buNone/>
                      </a:pPr>
                      <a:r>
                        <a:rPr lang="en-US" sz="1400" b="0" i="0" u="none" strike="noStrike" noProof="0" dirty="0"/>
                        <a:t>2016</a:t>
                      </a:r>
                    </a:p>
                  </a:txBody>
                  <a:tcPr/>
                </a:tc>
                <a:tc>
                  <a:txBody>
                    <a:bodyPr/>
                    <a:lstStyle/>
                    <a:p>
                      <a:pPr marL="0" marR="0" lvl="0" indent="0" algn="just">
                        <a:lnSpc>
                          <a:spcPct val="100000"/>
                        </a:lnSpc>
                        <a:spcBef>
                          <a:spcPts val="0"/>
                        </a:spcBef>
                        <a:spcAft>
                          <a:spcPts val="0"/>
                        </a:spcAft>
                        <a:buNone/>
                      </a:pPr>
                      <a:r>
                        <a:rPr lang="en-US" sz="1400" b="1" i="0" u="none" strike="noStrike" kern="1200" baseline="0" noProof="0">
                          <a:effectLst/>
                        </a:rPr>
                        <a:t>Model:</a:t>
                      </a:r>
                      <a:endParaRPr lang="en-US" b="1"/>
                    </a:p>
                    <a:p>
                      <a:pPr marL="0" marR="0" lvl="0" indent="0" algn="just">
                        <a:lnSpc>
                          <a:spcPct val="100000"/>
                        </a:lnSpc>
                        <a:spcBef>
                          <a:spcPts val="0"/>
                        </a:spcBef>
                        <a:spcAft>
                          <a:spcPts val="0"/>
                        </a:spcAft>
                        <a:buNone/>
                      </a:pPr>
                      <a:r>
                        <a:rPr lang="en-US" sz="1400" b="0" i="0" u="none" strike="noStrike" kern="1200" baseline="0" noProof="0">
                          <a:effectLst/>
                        </a:rPr>
                        <a:t>Support Vector Machine, Random Forest,</a:t>
                      </a:r>
                      <a:endParaRPr lang="en-US"/>
                    </a:p>
                    <a:p>
                      <a:pPr marL="0" marR="0" lvl="0" indent="0" algn="just">
                        <a:lnSpc>
                          <a:spcPct val="100000"/>
                        </a:lnSpc>
                        <a:spcBef>
                          <a:spcPts val="0"/>
                        </a:spcBef>
                        <a:spcAft>
                          <a:spcPts val="0"/>
                        </a:spcAft>
                        <a:buNone/>
                      </a:pPr>
                      <a:endParaRPr lang="en-US" sz="1400" b="1" i="0" u="none" strike="noStrike" kern="1200" baseline="0" noProof="0">
                        <a:effectLst/>
                      </a:endParaRPr>
                    </a:p>
                    <a:p>
                      <a:pPr marL="0" marR="0" lvl="0" indent="0" algn="just">
                        <a:lnSpc>
                          <a:spcPct val="100000"/>
                        </a:lnSpc>
                        <a:spcBef>
                          <a:spcPts val="0"/>
                        </a:spcBef>
                        <a:spcAft>
                          <a:spcPts val="0"/>
                        </a:spcAft>
                        <a:buNone/>
                      </a:pPr>
                      <a:r>
                        <a:rPr lang="en-US" sz="1400" b="1" i="0" u="none" strike="noStrike" kern="1200" baseline="0" noProof="0">
                          <a:effectLst/>
                        </a:rPr>
                        <a:t>Accuracy</a:t>
                      </a:r>
                      <a:r>
                        <a:rPr lang="en-US" sz="1400" b="0" i="0" u="none" strike="noStrike" kern="1200" baseline="0" noProof="0">
                          <a:effectLst/>
                        </a:rPr>
                        <a:t>: 88%</a:t>
                      </a:r>
                      <a:endParaRPr lang="en-US" sz="1400" b="0" i="0" u="none" strike="noStrike" kern="1200" baseline="0" noProof="0" dirty="0">
                        <a:effectLst/>
                      </a:endParaRPr>
                    </a:p>
                  </a:txBody>
                  <a:tcPr/>
                </a:tc>
                <a:tc>
                  <a:txBody>
                    <a:bodyPr/>
                    <a:lstStyle/>
                    <a:p>
                      <a:pPr lvl="0" algn="just">
                        <a:buNone/>
                      </a:pPr>
                      <a:r>
                        <a:rPr lang="en-US" sz="1400" b="0" i="0" u="none" strike="noStrike" kern="1200" baseline="0" noProof="0" dirty="0"/>
                        <a:t>The prediction accuracy of the model accounts to 88%. </a:t>
                      </a:r>
                      <a:endParaRPr lang="en-US" dirty="0"/>
                    </a:p>
                    <a:p>
                      <a:pPr lvl="0" algn="just">
                        <a:buNone/>
                      </a:pPr>
                      <a:r>
                        <a:rPr lang="en-US" sz="1400" b="0" i="0" u="none" strike="noStrike" kern="1200" baseline="0" noProof="0" dirty="0">
                          <a:latin typeface="Calibri"/>
                        </a:rPr>
                        <a:t>Thus the farmer’s can plant the right crop increasing his yield and also increasing the overall productivity of the nation</a:t>
                      </a:r>
                      <a:endParaRPr lang="en-US" dirty="0"/>
                    </a:p>
                  </a:txBody>
                  <a:tcPr/>
                </a:tc>
                <a:extLst>
                  <a:ext uri="{0D108BD9-81ED-4DB2-BD59-A6C34878D82A}">
                    <a16:rowId xmlns:a16="http://schemas.microsoft.com/office/drawing/2014/main" val="3342137504"/>
                  </a:ext>
                </a:extLst>
              </a:tr>
              <a:tr h="2268376">
                <a:tc>
                  <a:txBody>
                    <a:bodyPr/>
                    <a:lstStyle/>
                    <a:p>
                      <a:pPr algn="just"/>
                      <a:r>
                        <a:rPr lang="en-US" sz="1400">
                          <a:latin typeface="Times New Roman"/>
                          <a:cs typeface="Times New Roman"/>
                        </a:rPr>
                        <a:t>2</a:t>
                      </a:r>
                      <a:endParaRPr lang="en-US" sz="1400" dirty="0">
                        <a:latin typeface="Times New Roman"/>
                        <a:cs typeface="Times New Roman"/>
                      </a:endParaRPr>
                    </a:p>
                  </a:txBody>
                  <a:tcPr/>
                </a:tc>
                <a:tc>
                  <a:txBody>
                    <a:bodyPr/>
                    <a:lstStyle/>
                    <a:p>
                      <a:pPr lvl="0" algn="l">
                        <a:lnSpc>
                          <a:spcPct val="100000"/>
                        </a:lnSpc>
                        <a:spcBef>
                          <a:spcPts val="0"/>
                        </a:spcBef>
                        <a:spcAft>
                          <a:spcPts val="0"/>
                        </a:spcAft>
                        <a:buNone/>
                      </a:pPr>
                      <a:r>
                        <a:rPr lang="en-US" b="0" i="0" dirty="0"/>
                        <a:t>Recommendation of Crop, Fertilizers and Crop Disease Detection System</a:t>
                      </a:r>
                      <a:endParaRPr lang="en-US" dirty="0"/>
                    </a:p>
                    <a:p>
                      <a:pPr lvl="0" algn="l">
                        <a:lnSpc>
                          <a:spcPct val="100000"/>
                        </a:lnSpc>
                        <a:spcBef>
                          <a:spcPts val="0"/>
                        </a:spcBef>
                        <a:spcAft>
                          <a:spcPts val="0"/>
                        </a:spcAft>
                        <a:buNone/>
                      </a:pPr>
                      <a:endParaRPr lang="en-US" b="0" i="0" dirty="0"/>
                    </a:p>
                    <a:p>
                      <a:pPr lvl="0" algn="l">
                        <a:lnSpc>
                          <a:spcPct val="100000"/>
                        </a:lnSpc>
                        <a:spcBef>
                          <a:spcPts val="0"/>
                        </a:spcBef>
                        <a:spcAft>
                          <a:spcPts val="0"/>
                        </a:spcAft>
                        <a:buNone/>
                      </a:pPr>
                      <a:r>
                        <a:rPr lang="en-US" b="0" i="0" dirty="0" err="1"/>
                        <a:t>S.N.Uke</a:t>
                      </a:r>
                      <a:endParaRPr lang="en-US" b="0" i="0" dirty="0"/>
                    </a:p>
                    <a:p>
                      <a:pPr lvl="0" algn="just">
                        <a:buNone/>
                      </a:pPr>
                      <a:endParaRPr lang="en-US" sz="1400" b="1" i="0" u="none" strike="noStrike" kern="1200" baseline="0" dirty="0">
                        <a:solidFill>
                          <a:schemeClr val="dk1"/>
                        </a:solidFill>
                        <a:latin typeface="Times New Roman"/>
                        <a:ea typeface="+mn-ea"/>
                        <a:cs typeface="Times New Roman"/>
                      </a:endParaRPr>
                    </a:p>
                  </a:txBody>
                  <a:tcPr/>
                </a:tc>
                <a:tc>
                  <a:txBody>
                    <a:bodyPr/>
                    <a:lstStyle/>
                    <a:p>
                      <a:pPr lvl="0" algn="l">
                        <a:lnSpc>
                          <a:spcPct val="100000"/>
                        </a:lnSpc>
                        <a:spcBef>
                          <a:spcPts val="0"/>
                        </a:spcBef>
                        <a:spcAft>
                          <a:spcPts val="0"/>
                        </a:spcAft>
                        <a:buNone/>
                      </a:pPr>
                      <a:endParaRPr lang="en-US" sz="1400" b="1" i="0" u="sng" strike="noStrike" noProof="0" dirty="0"/>
                    </a:p>
                    <a:p>
                      <a:pPr lvl="0" algn="l">
                        <a:lnSpc>
                          <a:spcPct val="100000"/>
                        </a:lnSpc>
                        <a:spcBef>
                          <a:spcPts val="0"/>
                        </a:spcBef>
                        <a:spcAft>
                          <a:spcPts val="0"/>
                        </a:spcAft>
                        <a:buNone/>
                      </a:pPr>
                      <a:r>
                        <a:rPr lang="en-US" dirty="0"/>
                        <a:t>2018</a:t>
                      </a:r>
                      <a:br>
                        <a:rPr lang="en-US" dirty="0"/>
                      </a:br>
                      <a:endParaRPr lang="en-US" dirty="0"/>
                    </a:p>
                    <a:p>
                      <a:pPr lvl="0" algn="just" defTabSz="914400">
                        <a:buNone/>
                        <a:tabLst/>
                        <a:defRPr/>
                      </a:pPr>
                      <a:endParaRPr lang="en-US" sz="1400" b="0" dirty="0">
                        <a:latin typeface="Times New Roman"/>
                        <a:cs typeface="Times New Roman"/>
                      </a:endParaRPr>
                    </a:p>
                  </a:txBody>
                  <a:tcPr/>
                </a:tc>
                <a:tc>
                  <a:txBody>
                    <a:bodyPr/>
                    <a:lstStyle/>
                    <a:p>
                      <a:pPr marL="0" marR="0" lvl="0" indent="0" algn="just">
                        <a:lnSpc>
                          <a:spcPct val="100000"/>
                        </a:lnSpc>
                        <a:spcBef>
                          <a:spcPts val="0"/>
                        </a:spcBef>
                        <a:spcAft>
                          <a:spcPts val="0"/>
                        </a:spcAft>
                        <a:buNone/>
                      </a:pPr>
                      <a:r>
                        <a:rPr lang="en-US" sz="1400" b="1" i="0" u="none" strike="noStrike" kern="1200" noProof="0">
                          <a:effectLst/>
                        </a:rPr>
                        <a:t>Model</a:t>
                      </a:r>
                      <a:r>
                        <a:rPr lang="en-US" sz="1400" b="0" i="0" u="none" strike="noStrike" kern="1200" noProof="0">
                          <a:effectLst/>
                        </a:rPr>
                        <a:t>:RANDOM TREE,</a:t>
                      </a:r>
                      <a:r>
                        <a:rPr lang="en-US" sz="1400" b="0" i="0" u="none" strike="noStrike" kern="1200" noProof="0">
                          <a:effectLst/>
                          <a:latin typeface="Calibri"/>
                        </a:rPr>
                        <a:t>NAÏVE BAYES,</a:t>
                      </a:r>
                      <a:r>
                        <a:rPr lang="en-US" sz="1400" b="0" i="0" u="none" strike="noStrike" kern="1200" noProof="0">
                          <a:effectLst/>
                        </a:rPr>
                        <a:t>K-NEAREST NEIGHBOR</a:t>
                      </a:r>
                    </a:p>
                    <a:p>
                      <a:pPr marL="0" marR="0" lvl="0" indent="0" algn="just">
                        <a:lnSpc>
                          <a:spcPct val="100000"/>
                        </a:lnSpc>
                        <a:spcBef>
                          <a:spcPts val="0"/>
                        </a:spcBef>
                        <a:spcAft>
                          <a:spcPts val="0"/>
                        </a:spcAft>
                        <a:buNone/>
                      </a:pPr>
                      <a:endParaRPr lang="en-US" sz="1400" b="1" i="0" u="none" strike="noStrike" kern="1200" noProof="0">
                        <a:effectLst/>
                      </a:endParaRPr>
                    </a:p>
                    <a:p>
                      <a:pPr marL="0" marR="0" lvl="0" indent="0" algn="just">
                        <a:lnSpc>
                          <a:spcPct val="100000"/>
                        </a:lnSpc>
                        <a:spcBef>
                          <a:spcPts val="0"/>
                        </a:spcBef>
                        <a:spcAft>
                          <a:spcPts val="0"/>
                        </a:spcAft>
                        <a:buNone/>
                      </a:pPr>
                      <a:r>
                        <a:rPr lang="en-US" sz="1400" b="1" i="0" u="none" strike="noStrike" kern="1200" noProof="0">
                          <a:effectLst/>
                        </a:rPr>
                        <a:t>Accuracy</a:t>
                      </a:r>
                      <a:r>
                        <a:rPr lang="en-US" sz="1400" b="0" i="0" u="none" strike="noStrike" kern="1200" noProof="0">
                          <a:effectLst/>
                        </a:rPr>
                        <a:t>: 83%</a:t>
                      </a:r>
                    </a:p>
                  </a:txBody>
                  <a:tcPr/>
                </a:tc>
                <a:tc>
                  <a:txBody>
                    <a:bodyPr/>
                    <a:lstStyle/>
                    <a:p>
                      <a:pPr marL="0" marR="0" lvl="0" indent="0" algn="just">
                        <a:lnSpc>
                          <a:spcPct val="100000"/>
                        </a:lnSpc>
                        <a:spcBef>
                          <a:spcPts val="0"/>
                        </a:spcBef>
                        <a:spcAft>
                          <a:spcPts val="0"/>
                        </a:spcAft>
                        <a:buNone/>
                      </a:pPr>
                      <a:r>
                        <a:rPr lang="en-US" sz="1400" b="0" i="0" u="none" strike="noStrike" kern="1200" baseline="0" noProof="0" dirty="0"/>
                        <a:t>Algorithm has an average accuracy of 83% on the given dataset. </a:t>
                      </a:r>
                      <a:endParaRPr lang="en-US" dirty="0"/>
                    </a:p>
                  </a:txBody>
                  <a:tcPr/>
                </a:tc>
                <a:extLst>
                  <a:ext uri="{0D108BD9-81ED-4DB2-BD59-A6C34878D82A}">
                    <a16:rowId xmlns:a16="http://schemas.microsoft.com/office/drawing/2014/main" val="4051169211"/>
                  </a:ext>
                </a:extLst>
              </a:tr>
            </a:tbl>
          </a:graphicData>
        </a:graphic>
      </p:graphicFrame>
    </p:spTree>
    <p:extLst>
      <p:ext uri="{BB962C8B-B14F-4D97-AF65-F5344CB8AC3E}">
        <p14:creationId xmlns:p14="http://schemas.microsoft.com/office/powerpoint/2010/main" val="7108366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23528" y="896884"/>
            <a:ext cx="8229600" cy="958850"/>
          </a:xfrm>
        </p:spPr>
        <p:txBody>
          <a:bodyPr>
            <a:normAutofit fontScale="90000"/>
          </a:bodyPr>
          <a:lstStyle/>
          <a:p>
            <a:r>
              <a:rPr lang="en-US" sz="3200" b="1">
                <a:solidFill>
                  <a:srgbClr val="C00000"/>
                </a:solidFill>
                <a:latin typeface="Times New Roman" pitchFamily="18" charset="0"/>
                <a:cs typeface="Times New Roman" pitchFamily="18" charset="0"/>
              </a:rPr>
              <a:t>Literature Survey</a:t>
            </a:r>
            <a:br>
              <a:rPr lang="en-US" sz="3200" b="1">
                <a:solidFill>
                  <a:srgbClr val="C00000"/>
                </a:solidFill>
                <a:latin typeface="Times New Roman" pitchFamily="18" charset="0"/>
                <a:cs typeface="Times New Roman" pitchFamily="18" charset="0"/>
              </a:rPr>
            </a:br>
            <a:endParaRPr lang="en-IN" sz="3200" b="1">
              <a:solidFill>
                <a:srgbClr val="C0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0215561"/>
              </p:ext>
            </p:extLst>
          </p:nvPr>
        </p:nvGraphicFramePr>
        <p:xfrm>
          <a:off x="-86445" y="677902"/>
          <a:ext cx="9143998" cy="6461760"/>
        </p:xfrm>
        <a:graphic>
          <a:graphicData uri="http://schemas.openxmlformats.org/drawingml/2006/table">
            <a:tbl>
              <a:tblPr firstRow="1" bandRow="1">
                <a:tableStyleId>{5C22544A-7EE6-4342-B048-85BDC9FD1C3A}</a:tableStyleId>
              </a:tblPr>
              <a:tblGrid>
                <a:gridCol w="432226">
                  <a:extLst>
                    <a:ext uri="{9D8B030D-6E8A-4147-A177-3AD203B41FA5}">
                      <a16:colId xmlns:a16="http://schemas.microsoft.com/office/drawing/2014/main" val="3034652500"/>
                    </a:ext>
                  </a:extLst>
                </a:gridCol>
                <a:gridCol w="1921008">
                  <a:extLst>
                    <a:ext uri="{9D8B030D-6E8A-4147-A177-3AD203B41FA5}">
                      <a16:colId xmlns:a16="http://schemas.microsoft.com/office/drawing/2014/main" val="4135466174"/>
                    </a:ext>
                  </a:extLst>
                </a:gridCol>
                <a:gridCol w="2176284">
                  <a:extLst>
                    <a:ext uri="{9D8B030D-6E8A-4147-A177-3AD203B41FA5}">
                      <a16:colId xmlns:a16="http://schemas.microsoft.com/office/drawing/2014/main" val="834335533"/>
                    </a:ext>
                  </a:extLst>
                </a:gridCol>
                <a:gridCol w="2307240">
                  <a:extLst>
                    <a:ext uri="{9D8B030D-6E8A-4147-A177-3AD203B41FA5}">
                      <a16:colId xmlns:a16="http://schemas.microsoft.com/office/drawing/2014/main" val="3163518102"/>
                    </a:ext>
                  </a:extLst>
                </a:gridCol>
                <a:gridCol w="2307240">
                  <a:extLst>
                    <a:ext uri="{9D8B030D-6E8A-4147-A177-3AD203B41FA5}">
                      <a16:colId xmlns:a16="http://schemas.microsoft.com/office/drawing/2014/main" val="3380582532"/>
                    </a:ext>
                  </a:extLst>
                </a:gridCol>
              </a:tblGrid>
              <a:tr h="450454">
                <a:tc>
                  <a:txBody>
                    <a:bodyPr/>
                    <a:lstStyle/>
                    <a:p>
                      <a:pPr algn="just"/>
                      <a:r>
                        <a:rPr lang="en-US" sz="1400" err="1">
                          <a:latin typeface="Times New Roman" panose="02020603050405020304" pitchFamily="18" charset="0"/>
                          <a:cs typeface="Times New Roman" panose="02020603050405020304" pitchFamily="18" charset="0"/>
                        </a:rPr>
                        <a:t>Sr.No</a:t>
                      </a:r>
                      <a:endParaRPr lang="en-US" sz="140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a:cs typeface="Times New Roman"/>
                        </a:rPr>
                        <a:t>Title</a:t>
                      </a:r>
                    </a:p>
                    <a:p>
                      <a:pPr algn="just"/>
                      <a:endParaRPr lang="en-US" sz="1400">
                        <a:latin typeface="Times New Roman" panose="02020603050405020304" pitchFamily="18" charset="0"/>
                        <a:cs typeface="Times New Roman" panose="02020603050405020304" pitchFamily="18" charset="0"/>
                      </a:endParaRPr>
                    </a:p>
                  </a:txBody>
                  <a:tcPr/>
                </a:tc>
                <a:tc>
                  <a:txBody>
                    <a:bodyPr/>
                    <a:lstStyle/>
                    <a:p>
                      <a:pPr lvl="0" algn="just">
                        <a:buNone/>
                      </a:pPr>
                      <a:r>
                        <a:rPr lang="en-US" sz="1400" b="1" i="0" u="none" strike="noStrike" noProof="0"/>
                        <a:t>Date of Issue</a:t>
                      </a:r>
                      <a:endParaRPr lang="en-US" dirty="0"/>
                    </a:p>
                  </a:txBody>
                  <a:tcPr/>
                </a:tc>
                <a:tc>
                  <a:txBody>
                    <a:bodyPr/>
                    <a:lstStyle/>
                    <a:p>
                      <a:pPr algn="just"/>
                      <a:r>
                        <a:rPr lang="en-US" sz="1400" dirty="0">
                          <a:latin typeface="Times New Roman"/>
                          <a:cs typeface="Times New Roman"/>
                        </a:rPr>
                        <a:t>Methodology Used </a:t>
                      </a:r>
                      <a:endParaRPr lang="en-US" sz="140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a:cs typeface="Times New Roman"/>
                        </a:rPr>
                        <a:t>Results</a:t>
                      </a:r>
                    </a:p>
                    <a:p>
                      <a:pPr algn="just"/>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8038958"/>
                  </a:ext>
                </a:extLst>
              </a:tr>
              <a:tr h="2608885">
                <a:tc>
                  <a:txBody>
                    <a:bodyPr/>
                    <a:lstStyle/>
                    <a:p>
                      <a:pPr algn="just"/>
                      <a:r>
                        <a:rPr lang="en-US" sz="1400" dirty="0">
                          <a:latin typeface="Times New Roman"/>
                          <a:cs typeface="Times New Roman"/>
                        </a:rPr>
                        <a:t>3</a:t>
                      </a:r>
                    </a:p>
                  </a:txBody>
                  <a:tcPr/>
                </a:tc>
                <a:tc>
                  <a:txBody>
                    <a:bodyPr/>
                    <a:lstStyle/>
                    <a:p>
                      <a:pPr lvl="0" algn="just">
                        <a:lnSpc>
                          <a:spcPct val="100000"/>
                        </a:lnSpc>
                        <a:spcBef>
                          <a:spcPts val="0"/>
                        </a:spcBef>
                        <a:spcAft>
                          <a:spcPts val="0"/>
                        </a:spcAft>
                        <a:buNone/>
                      </a:pPr>
                      <a:r>
                        <a:rPr lang="en-US" sz="1400" b="0" i="0" u="none" strike="noStrike" kern="1200" baseline="0" noProof="0" dirty="0"/>
                        <a:t>Crop Recommendation System to Maximize Crop Yield using </a:t>
                      </a:r>
                      <a:r>
                        <a:rPr lang="en-US" sz="1400" b="0" i="0" u="none" strike="noStrike" kern="1200" baseline="0" noProof="0" dirty="0" err="1"/>
                        <a:t>MachineLearning</a:t>
                      </a:r>
                      <a:r>
                        <a:rPr lang="en-US" sz="1400" b="0" i="0" u="none" strike="noStrike" kern="1200" baseline="0" noProof="0" dirty="0"/>
                        <a:t> Technique</a:t>
                      </a:r>
                      <a:endParaRPr lang="en-US" dirty="0"/>
                    </a:p>
                    <a:p>
                      <a:pPr lvl="0" algn="just">
                        <a:buNone/>
                      </a:pPr>
                      <a:endParaRPr lang="en-US" sz="1400" b="0" i="0" u="none" strike="noStrike" kern="1200" baseline="0" noProof="0" dirty="0"/>
                    </a:p>
                    <a:p>
                      <a:pPr lvl="0" algn="just">
                        <a:buNone/>
                      </a:pPr>
                      <a:r>
                        <a:rPr lang="en-US" sz="1400" b="0" i="0" u="none" strike="noStrike" kern="1200" baseline="0" noProof="0" dirty="0" err="1">
                          <a:latin typeface="Calibri"/>
                        </a:rPr>
                        <a:t>D.Anantha</a:t>
                      </a:r>
                      <a:r>
                        <a:rPr lang="en-US" sz="1400" b="0" i="0" u="none" strike="noStrike" kern="1200" baseline="0" noProof="0" dirty="0">
                          <a:latin typeface="Calibri"/>
                        </a:rPr>
                        <a:t> Reddy, </a:t>
                      </a:r>
                      <a:r>
                        <a:rPr lang="en-US" sz="1400" b="0" i="0" u="none" strike="noStrike" kern="1200" baseline="0" noProof="0" dirty="0" err="1">
                          <a:latin typeface="Calibri"/>
                        </a:rPr>
                        <a:t>Bhagyashri</a:t>
                      </a:r>
                      <a:r>
                        <a:rPr lang="en-US" sz="1400" b="0" i="0" u="none" strike="noStrike" kern="1200" baseline="0" noProof="0" dirty="0">
                          <a:latin typeface="Calibri"/>
                        </a:rPr>
                        <a:t> </a:t>
                      </a:r>
                      <a:r>
                        <a:rPr lang="en-US" sz="1400" b="0" i="0" u="none" strike="noStrike" kern="1200" baseline="0" noProof="0" dirty="0" err="1">
                          <a:latin typeface="Calibri"/>
                        </a:rPr>
                        <a:t>Dadore</a:t>
                      </a:r>
                      <a:r>
                        <a:rPr lang="en-US" sz="1400" b="0" i="0" u="none" strike="noStrike" kern="1200" baseline="0" noProof="0" dirty="0">
                          <a:latin typeface="Calibri"/>
                        </a:rPr>
                        <a:t>, Aarti </a:t>
                      </a:r>
                      <a:r>
                        <a:rPr lang="en-US" sz="1400" b="0" i="0" u="none" strike="noStrike" kern="1200" baseline="0" noProof="0" dirty="0" err="1">
                          <a:latin typeface="Calibri"/>
                        </a:rPr>
                        <a:t>Watekar</a:t>
                      </a:r>
                      <a:endParaRPr lang="en-US" sz="1400" b="0" i="0" u="none" strike="noStrike" kern="1200" baseline="0" noProof="0" dirty="0">
                        <a:latin typeface="Calibri"/>
                      </a:endParaRPr>
                    </a:p>
                    <a:p>
                      <a:pPr lvl="0" algn="just">
                        <a:buNone/>
                      </a:pPr>
                      <a:endParaRPr lang="en-US" sz="1400" b="0" i="0" u="none" strike="noStrike" kern="1200" baseline="0" noProof="0" dirty="0">
                        <a:latin typeface="Calibri"/>
                      </a:endParaRPr>
                    </a:p>
                    <a:p>
                      <a:pPr lvl="0" algn="just">
                        <a:buNone/>
                      </a:pPr>
                      <a:r>
                        <a:rPr lang="en-US" sz="1400" b="0" i="0" u="none" strike="noStrike" kern="1200" baseline="0" noProof="0" dirty="0"/>
                        <a:t>International Journal of Scientific Research in Science and Technology</a:t>
                      </a:r>
                      <a:endParaRPr lang="en-US" dirty="0"/>
                    </a:p>
                    <a:p>
                      <a:pPr lvl="0" algn="just">
                        <a:buNone/>
                      </a:pPr>
                      <a:endParaRPr lang="en-US" sz="1400" b="0" i="0" u="none" strike="noStrike" kern="1200" baseline="0" noProof="0" dirty="0">
                        <a:latin typeface="Calibri"/>
                      </a:endParaRPr>
                    </a:p>
                    <a:p>
                      <a:pPr lvl="0" algn="just">
                        <a:buNone/>
                      </a:pPr>
                      <a:endParaRPr lang="en-US" sz="1400" b="0" i="0" u="none" strike="noStrike" kern="1200" baseline="0" noProof="0" dirty="0">
                        <a:latin typeface="Calibri"/>
                      </a:endParaRPr>
                    </a:p>
                  </a:txBody>
                  <a:tcPr/>
                </a:tc>
                <a:tc>
                  <a:txBody>
                    <a:bodyPr/>
                    <a:lstStyle/>
                    <a:p>
                      <a:pPr lvl="0" algn="just">
                        <a:lnSpc>
                          <a:spcPct val="100000"/>
                        </a:lnSpc>
                        <a:spcBef>
                          <a:spcPts val="0"/>
                        </a:spcBef>
                        <a:spcAft>
                          <a:spcPts val="0"/>
                        </a:spcAft>
                        <a:buNone/>
                      </a:pPr>
                      <a:r>
                        <a:rPr lang="en-US" sz="1400" b="0" i="0" u="none" strike="noStrike" noProof="0" dirty="0"/>
                        <a:t>2019</a:t>
                      </a:r>
                    </a:p>
                  </a:txBody>
                  <a:tcPr/>
                </a:tc>
                <a:tc>
                  <a:txBody>
                    <a:bodyPr/>
                    <a:lstStyle/>
                    <a:p>
                      <a:pPr lvl="0" algn="just">
                        <a:buNone/>
                      </a:pPr>
                      <a:r>
                        <a:rPr lang="en-US" sz="1400" b="1" i="0" u="none" strike="noStrike" kern="1200" baseline="0" noProof="0">
                          <a:effectLst/>
                        </a:rPr>
                        <a:t>Model</a:t>
                      </a:r>
                      <a:r>
                        <a:rPr lang="en-US" sz="1400" b="0" i="0" u="none" strike="noStrike" kern="1200" baseline="0" noProof="0">
                          <a:effectLst/>
                        </a:rPr>
                        <a:t>:SupportVector machine(SVM),</a:t>
                      </a:r>
                    </a:p>
                    <a:p>
                      <a:pPr lvl="0" algn="just">
                        <a:lnSpc>
                          <a:spcPct val="100000"/>
                        </a:lnSpc>
                        <a:spcBef>
                          <a:spcPts val="0"/>
                        </a:spcBef>
                        <a:spcAft>
                          <a:spcPts val="0"/>
                        </a:spcAft>
                        <a:buNone/>
                      </a:pPr>
                      <a:r>
                        <a:rPr lang="en-US" sz="1400" b="0" i="0" u="none" strike="noStrike" kern="1200" baseline="0" noProof="0">
                          <a:effectLst/>
                          <a:latin typeface="Calibri"/>
                        </a:rPr>
                        <a:t>RandomForest, </a:t>
                      </a:r>
                      <a:r>
                        <a:rPr lang="en-US" sz="1400" b="0" i="0" u="none" strike="noStrike" kern="1200" baseline="0" noProof="0">
                          <a:effectLst/>
                        </a:rPr>
                        <a:t>Multi-layer Perceptron (Artificial Neural</a:t>
                      </a:r>
                      <a:endParaRPr lang="en-US"/>
                    </a:p>
                    <a:p>
                      <a:pPr lvl="0" algn="just">
                        <a:buNone/>
                      </a:pPr>
                      <a:r>
                        <a:rPr lang="en-US" sz="1400" b="0" i="0" u="none" strike="noStrike" kern="1200" baseline="0" noProof="0">
                          <a:effectLst/>
                        </a:rPr>
                        <a:t>Network)</a:t>
                      </a:r>
                    </a:p>
                    <a:p>
                      <a:pPr lvl="0" algn="just">
                        <a:buNone/>
                      </a:pPr>
                      <a:endParaRPr lang="en-US" sz="1400" b="0" i="0" u="none" strike="noStrike" kern="1200" baseline="0" noProof="0">
                        <a:effectLst/>
                      </a:endParaRPr>
                    </a:p>
                    <a:p>
                      <a:pPr lvl="0" algn="just">
                        <a:buNone/>
                      </a:pPr>
                      <a:r>
                        <a:rPr lang="en-US" sz="1400" b="1" i="0" u="none" strike="noStrike" kern="1200" baseline="0" noProof="0">
                          <a:effectLst/>
                          <a:latin typeface="Calibri"/>
                        </a:rPr>
                        <a:t>Accuracy: </a:t>
                      </a:r>
                      <a:r>
                        <a:rPr lang="en-US" sz="1400" b="0" i="0" u="none" strike="noStrike" kern="1200" baseline="0" noProof="0">
                          <a:effectLst/>
                          <a:latin typeface="Calibri"/>
                        </a:rPr>
                        <a:t>87%</a:t>
                      </a:r>
                      <a:endParaRPr lang="en-US"/>
                    </a:p>
                    <a:p>
                      <a:pPr lvl="0" algn="just">
                        <a:buNone/>
                      </a:pPr>
                      <a:endParaRPr lang="en-US" sz="1400" b="0" i="0" u="none" strike="noStrike" kern="1200" baseline="0" noProof="0">
                        <a:effectLst/>
                      </a:endParaRPr>
                    </a:p>
                    <a:p>
                      <a:pPr lvl="0" algn="just">
                        <a:buNone/>
                      </a:pPr>
                      <a:endParaRPr lang="en-US" sz="1400" b="0" i="0" u="none" strike="noStrike" kern="1200" baseline="0" noProof="0">
                        <a:effectLst/>
                      </a:endParaRPr>
                    </a:p>
                  </a:txBody>
                  <a:tcPr/>
                </a:tc>
                <a:tc>
                  <a:txBody>
                    <a:bodyPr/>
                    <a:lstStyle/>
                    <a:p>
                      <a:pPr lvl="0" algn="just">
                        <a:lnSpc>
                          <a:spcPct val="100000"/>
                        </a:lnSpc>
                        <a:spcBef>
                          <a:spcPts val="0"/>
                        </a:spcBef>
                        <a:spcAft>
                          <a:spcPts val="0"/>
                        </a:spcAft>
                        <a:buNone/>
                      </a:pPr>
                      <a:r>
                        <a:rPr lang="en-US" sz="1400" b="0" i="0" u="none" strike="noStrike" kern="1200" baseline="0" noProof="0" dirty="0"/>
                        <a:t>In their work would help farmers to increase productivity in</a:t>
                      </a:r>
                      <a:endParaRPr lang="en-US" dirty="0"/>
                    </a:p>
                    <a:p>
                      <a:pPr lvl="0" algn="just">
                        <a:lnSpc>
                          <a:spcPct val="100000"/>
                        </a:lnSpc>
                        <a:spcBef>
                          <a:spcPts val="0"/>
                        </a:spcBef>
                        <a:spcAft>
                          <a:spcPts val="0"/>
                        </a:spcAft>
                        <a:buNone/>
                      </a:pPr>
                      <a:r>
                        <a:rPr lang="en-US" sz="1400" b="0" i="0" u="none" strike="noStrike" kern="1200" baseline="0" noProof="0" dirty="0"/>
                        <a:t>agriculture, prevent soil degradation in cultivated </a:t>
                      </a:r>
                      <a:r>
                        <a:rPr lang="en-US" sz="1400" b="0" i="0" u="none" strike="noStrike" kern="1200" baseline="0" noProof="0" dirty="0" err="1"/>
                        <a:t>land,and</a:t>
                      </a:r>
                      <a:r>
                        <a:rPr lang="en-US" sz="1400" b="0" i="0" u="none" strike="noStrike" kern="1200" baseline="0" noProof="0" dirty="0"/>
                        <a:t> reduce chemical use in crop production and efficient use of water resources</a:t>
                      </a:r>
                      <a:endParaRPr lang="en-US" dirty="0"/>
                    </a:p>
                  </a:txBody>
                  <a:tcPr/>
                </a:tc>
                <a:extLst>
                  <a:ext uri="{0D108BD9-81ED-4DB2-BD59-A6C34878D82A}">
                    <a16:rowId xmlns:a16="http://schemas.microsoft.com/office/drawing/2014/main" val="144587610"/>
                  </a:ext>
                </a:extLst>
              </a:tr>
              <a:tr h="2092734">
                <a:tc>
                  <a:txBody>
                    <a:bodyPr/>
                    <a:lstStyle/>
                    <a:p>
                      <a:pPr algn="just"/>
                      <a:r>
                        <a:rPr lang="en-US" sz="1400" dirty="0">
                          <a:latin typeface="Times New Roman"/>
                          <a:cs typeface="Times New Roman"/>
                        </a:rPr>
                        <a:t>4</a:t>
                      </a:r>
                    </a:p>
                  </a:txBody>
                  <a:tcPr/>
                </a:tc>
                <a:tc>
                  <a:txBody>
                    <a:bodyPr/>
                    <a:lstStyle/>
                    <a:p>
                      <a:pPr lvl="0" algn="just">
                        <a:lnSpc>
                          <a:spcPct val="100000"/>
                        </a:lnSpc>
                        <a:spcBef>
                          <a:spcPts val="0"/>
                        </a:spcBef>
                        <a:spcAft>
                          <a:spcPts val="0"/>
                        </a:spcAft>
                        <a:buNone/>
                      </a:pPr>
                      <a:r>
                        <a:rPr lang="en-US" sz="1400" b="0" i="0" u="none" strike="noStrike" kern="1200" baseline="0" noProof="0" dirty="0"/>
                        <a:t>Agricultural recommendation system for crop</a:t>
                      </a:r>
                      <a:endParaRPr lang="en-US" dirty="0"/>
                    </a:p>
                    <a:p>
                      <a:pPr lvl="0" algn="just">
                        <a:buNone/>
                      </a:pPr>
                      <a:r>
                        <a:rPr lang="en-US" sz="1400" b="0" i="0" u="none" strike="noStrike" kern="1200" baseline="0" noProof="0" dirty="0"/>
                        <a:t>Protection</a:t>
                      </a:r>
                      <a:endParaRPr lang="en-US" dirty="0"/>
                    </a:p>
                    <a:p>
                      <a:pPr lvl="0" algn="just">
                        <a:buNone/>
                      </a:pPr>
                      <a:endParaRPr kumimoji="0" lang="en-US" sz="1400" b="0" i="0" u="none" strike="noStrike" kern="1200" baseline="0" noProof="0" dirty="0"/>
                    </a:p>
                    <a:p>
                      <a:pPr lvl="0" algn="just">
                        <a:buNone/>
                      </a:pPr>
                      <a:r>
                        <a:rPr lang="en-US" sz="1400" b="0" i="0" u="none" strike="noStrike" kern="1200" baseline="0" noProof="0" dirty="0">
                          <a:latin typeface="Calibri"/>
                        </a:rPr>
                        <a:t>Javier </a:t>
                      </a:r>
                      <a:r>
                        <a:rPr lang="en-US" sz="1400" b="0" i="0" u="none" strike="noStrike" kern="1200" baseline="0" noProof="0" dirty="0" err="1">
                          <a:latin typeface="Calibri"/>
                        </a:rPr>
                        <a:t>Lacasta</a:t>
                      </a:r>
                      <a:r>
                        <a:rPr lang="en-US" sz="1400" b="0" i="0" u="none" strike="noStrike" kern="1200" baseline="0" noProof="0" dirty="0">
                          <a:latin typeface="Calibri"/>
                        </a:rPr>
                        <a:t>, </a:t>
                      </a:r>
                      <a:endParaRPr lang="en-US" dirty="0"/>
                    </a:p>
                    <a:p>
                      <a:pPr lvl="0" algn="just">
                        <a:buNone/>
                      </a:pPr>
                      <a:r>
                        <a:rPr lang="en-US" sz="1400" b="0" i="0" u="none" strike="noStrike" kern="1200" baseline="0" noProof="0" dirty="0">
                          <a:latin typeface="Calibri"/>
                        </a:rPr>
                        <a:t>F. Javier Lopez-</a:t>
                      </a:r>
                      <a:r>
                        <a:rPr lang="en-US" sz="1400" b="0" i="0" u="none" strike="noStrike" kern="1200" baseline="0" noProof="0" dirty="0" err="1">
                          <a:latin typeface="Calibri"/>
                        </a:rPr>
                        <a:t>Pellicer</a:t>
                      </a:r>
                      <a:endParaRPr lang="en-US" sz="1400" b="0" i="0" u="none" strike="noStrike" kern="1200" baseline="0" noProof="0" dirty="0">
                        <a:latin typeface="Calibri"/>
                      </a:endParaRPr>
                    </a:p>
                    <a:p>
                      <a:pPr lvl="0" algn="just">
                        <a:buNone/>
                      </a:pPr>
                      <a:endParaRPr lang="en-US" sz="1400" b="0" i="0" u="none" strike="noStrike" kern="1200" baseline="0" noProof="0" dirty="0">
                        <a:latin typeface="Calibri"/>
                      </a:endParaRPr>
                    </a:p>
                    <a:p>
                      <a:pPr lvl="0" algn="just">
                        <a:buNone/>
                      </a:pPr>
                      <a:r>
                        <a:rPr lang="en-US" sz="1400" b="0" i="0" u="none" strike="noStrike" kern="1200" baseline="0" noProof="0" dirty="0"/>
                        <a:t>Aragon Institute of Engineering Research (I3A), Universidad de Zaragoza, Spain</a:t>
                      </a:r>
                      <a:endParaRPr lang="en-US" dirty="0"/>
                    </a:p>
                  </a:txBody>
                  <a:tcPr/>
                </a:tc>
                <a:tc>
                  <a:txBody>
                    <a:bodyPr/>
                    <a:lstStyle/>
                    <a:p>
                      <a:pPr lvl="0" algn="just">
                        <a:buNone/>
                      </a:pPr>
                      <a:r>
                        <a:rPr lang="en-US" sz="1400" b="0" i="0" u="none" strike="noStrike" noProof="0"/>
                        <a:t>2020</a:t>
                      </a:r>
                      <a:endParaRPr lang="en-US" sz="1400" b="0" i="0" u="none" strike="noStrike" noProof="0" dirty="0"/>
                    </a:p>
                  </a:txBody>
                  <a:tcPr/>
                </a:tc>
                <a:tc>
                  <a:txBody>
                    <a:bodyPr/>
                    <a:lstStyle/>
                    <a:p>
                      <a:pPr lvl="0" algn="just">
                        <a:buNone/>
                      </a:pPr>
                      <a:r>
                        <a:rPr lang="en-US" sz="1400" b="1" i="0" u="none" strike="noStrike" noProof="0">
                          <a:latin typeface="Calibri"/>
                        </a:rPr>
                        <a:t>Model</a:t>
                      </a:r>
                      <a:r>
                        <a:rPr lang="en-US" sz="1400" b="0" i="0" u="none" strike="noStrike" noProof="0">
                          <a:latin typeface="Calibri"/>
                        </a:rPr>
                        <a:t> :Decision Tree,</a:t>
                      </a:r>
                      <a:endParaRPr lang="en-US"/>
                    </a:p>
                    <a:p>
                      <a:pPr lvl="0" algn="just">
                        <a:buNone/>
                      </a:pPr>
                      <a:r>
                        <a:rPr lang="en-US" sz="1400" b="0" i="0" u="none" strike="noStrike" noProof="0"/>
                        <a:t>SVM Algorithm</a:t>
                      </a:r>
                    </a:p>
                    <a:p>
                      <a:pPr lvl="0" algn="just">
                        <a:buNone/>
                      </a:pPr>
                      <a:endParaRPr lang="en-US" sz="1400" b="0" i="0" u="none" strike="noStrike" noProof="0"/>
                    </a:p>
                    <a:p>
                      <a:pPr lvl="0" algn="just">
                        <a:buNone/>
                      </a:pPr>
                      <a:r>
                        <a:rPr lang="en-US" sz="1400" b="1" i="0" u="none" strike="noStrike" noProof="0">
                          <a:latin typeface="Calibri"/>
                        </a:rPr>
                        <a:t>Accuracy : 85%</a:t>
                      </a:r>
                      <a:endParaRPr lang="en-US"/>
                    </a:p>
                    <a:p>
                      <a:pPr lvl="0" algn="just">
                        <a:buNone/>
                      </a:pPr>
                      <a:endParaRPr lang="en-US" sz="1400" b="0" i="0" u="none" strike="noStrike" noProof="0"/>
                    </a:p>
                    <a:p>
                      <a:pPr lvl="0" algn="just">
                        <a:buNone/>
                      </a:pPr>
                      <a:endParaRPr lang="en-US" sz="1400" b="0" i="0" u="none" strike="noStrike" noProof="0" dirty="0"/>
                    </a:p>
                  </a:txBody>
                  <a:tcPr/>
                </a:tc>
                <a:tc>
                  <a:txBody>
                    <a:bodyPr/>
                    <a:lstStyle/>
                    <a:p>
                      <a:pPr lvl="0" algn="just">
                        <a:buNone/>
                      </a:pPr>
                      <a:r>
                        <a:rPr lang="en-US" sz="1400" b="0" i="0" u="none" strike="noStrike" kern="1200" baseline="0" noProof="0" dirty="0"/>
                        <a:t>In their work would help farmers in sowing the right seed based on soil requirements to increase productivity of the nation. Our future work is aimed at an improved data set with large number of attributes and also implements yield prediction</a:t>
                      </a:r>
                      <a:endParaRPr lang="en-US" dirty="0"/>
                    </a:p>
                  </a:txBody>
                  <a:tcPr/>
                </a:tc>
                <a:extLst>
                  <a:ext uri="{0D108BD9-81ED-4DB2-BD59-A6C34878D82A}">
                    <a16:rowId xmlns:a16="http://schemas.microsoft.com/office/drawing/2014/main" val="3147228893"/>
                  </a:ext>
                </a:extLst>
              </a:tr>
            </a:tbl>
          </a:graphicData>
        </a:graphic>
      </p:graphicFrame>
    </p:spTree>
    <p:extLst>
      <p:ext uri="{BB962C8B-B14F-4D97-AF65-F5344CB8AC3E}">
        <p14:creationId xmlns:p14="http://schemas.microsoft.com/office/powerpoint/2010/main" val="33421708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07504" y="692696"/>
            <a:ext cx="8229600" cy="958850"/>
          </a:xfrm>
        </p:spPr>
        <p:txBody>
          <a:bodyPr>
            <a:normAutofit fontScale="90000"/>
          </a:bodyPr>
          <a:lstStyle/>
          <a:p>
            <a:r>
              <a:rPr lang="en-US" sz="3200" b="1">
                <a:solidFill>
                  <a:srgbClr val="C00000"/>
                </a:solidFill>
                <a:latin typeface="Times New Roman" pitchFamily="18" charset="0"/>
                <a:cs typeface="Times New Roman" pitchFamily="18" charset="0"/>
              </a:rPr>
              <a:t>Literature Survey</a:t>
            </a:r>
            <a:br>
              <a:rPr lang="en-US" sz="3200" b="1">
                <a:solidFill>
                  <a:srgbClr val="C00000"/>
                </a:solidFill>
                <a:latin typeface="Times New Roman" pitchFamily="18" charset="0"/>
                <a:cs typeface="Times New Roman" pitchFamily="18" charset="0"/>
              </a:rPr>
            </a:br>
            <a:endParaRPr lang="en-IN" sz="3200" b="1">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79851166"/>
              </p:ext>
            </p:extLst>
          </p:nvPr>
        </p:nvGraphicFramePr>
        <p:xfrm>
          <a:off x="35496" y="1196752"/>
          <a:ext cx="9036493" cy="6299411"/>
        </p:xfrm>
        <a:graphic>
          <a:graphicData uri="http://schemas.openxmlformats.org/drawingml/2006/table">
            <a:tbl>
              <a:tblPr firstRow="1" bandRow="1">
                <a:tableStyleId>{5C22544A-7EE6-4342-B048-85BDC9FD1C3A}</a:tableStyleId>
              </a:tblPr>
              <a:tblGrid>
                <a:gridCol w="562614">
                  <a:extLst>
                    <a:ext uri="{9D8B030D-6E8A-4147-A177-3AD203B41FA5}">
                      <a16:colId xmlns:a16="http://schemas.microsoft.com/office/drawing/2014/main" val="298361332"/>
                    </a:ext>
                  </a:extLst>
                </a:gridCol>
                <a:gridCol w="2186074">
                  <a:extLst>
                    <a:ext uri="{9D8B030D-6E8A-4147-A177-3AD203B41FA5}">
                      <a16:colId xmlns:a16="http://schemas.microsoft.com/office/drawing/2014/main" val="3777616889"/>
                    </a:ext>
                  </a:extLst>
                </a:gridCol>
                <a:gridCol w="1575911">
                  <a:extLst>
                    <a:ext uri="{9D8B030D-6E8A-4147-A177-3AD203B41FA5}">
                      <a16:colId xmlns:a16="http://schemas.microsoft.com/office/drawing/2014/main" val="3945766150"/>
                    </a:ext>
                  </a:extLst>
                </a:gridCol>
                <a:gridCol w="2005052">
                  <a:extLst>
                    <a:ext uri="{9D8B030D-6E8A-4147-A177-3AD203B41FA5}">
                      <a16:colId xmlns:a16="http://schemas.microsoft.com/office/drawing/2014/main" val="3500841145"/>
                    </a:ext>
                  </a:extLst>
                </a:gridCol>
                <a:gridCol w="2706842">
                  <a:extLst>
                    <a:ext uri="{9D8B030D-6E8A-4147-A177-3AD203B41FA5}">
                      <a16:colId xmlns:a16="http://schemas.microsoft.com/office/drawing/2014/main" val="1157075775"/>
                    </a:ext>
                  </a:extLst>
                </a:gridCol>
              </a:tblGrid>
              <a:tr h="569171">
                <a:tc>
                  <a:txBody>
                    <a:bodyPr/>
                    <a:lstStyle/>
                    <a:p>
                      <a:pPr algn="just"/>
                      <a:r>
                        <a:rPr lang="en-US" sz="1400" dirty="0">
                          <a:latin typeface="Times New Roman"/>
                          <a:cs typeface="Times New Roman"/>
                        </a:rPr>
                        <a:t>No</a:t>
                      </a:r>
                    </a:p>
                  </a:txBody>
                  <a:tcPr/>
                </a:tc>
                <a:tc>
                  <a:txBody>
                    <a:bodyPr/>
                    <a:lstStyle/>
                    <a:p>
                      <a:pPr algn="just"/>
                      <a:r>
                        <a:rPr lang="en-US" sz="1400" dirty="0">
                          <a:latin typeface="Times New Roman"/>
                          <a:cs typeface="Times New Roman"/>
                        </a:rPr>
                        <a:t>Title</a:t>
                      </a:r>
                    </a:p>
                  </a:txBody>
                  <a:tcPr/>
                </a:tc>
                <a:tc>
                  <a:txBody>
                    <a:bodyPr/>
                    <a:lstStyle/>
                    <a:p>
                      <a:pPr algn="just"/>
                      <a:r>
                        <a:rPr lang="en-US" sz="1400">
                          <a:latin typeface="Times New Roman"/>
                          <a:cs typeface="Times New Roman"/>
                        </a:rPr>
                        <a:t>Date of Issue</a:t>
                      </a:r>
                      <a:endParaRPr lang="en-US" sz="1400" dirty="0">
                        <a:latin typeface="Times New Roman"/>
                        <a:cs typeface="Times New Roman"/>
                      </a:endParaRPr>
                    </a:p>
                  </a:txBody>
                  <a:tcPr/>
                </a:tc>
                <a:tc>
                  <a:txBody>
                    <a:bodyPr/>
                    <a:lstStyle/>
                    <a:p>
                      <a:pPr algn="just"/>
                      <a:r>
                        <a:rPr lang="en-US" sz="1400">
                          <a:latin typeface="Times New Roman"/>
                          <a:cs typeface="Times New Roman"/>
                        </a:rPr>
                        <a:t>Methodology </a:t>
                      </a:r>
                      <a:endParaRPr lang="en-US" sz="140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a:cs typeface="Times New Roman"/>
                        </a:rPr>
                        <a:t>Result</a:t>
                      </a:r>
                    </a:p>
                    <a:p>
                      <a:pPr algn="just"/>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4025010"/>
                  </a:ext>
                </a:extLst>
              </a:tr>
              <a:tr h="1728907">
                <a:tc>
                  <a:txBody>
                    <a:bodyPr/>
                    <a:lstStyle/>
                    <a:p>
                      <a:pPr algn="just"/>
                      <a:r>
                        <a:rPr lang="en-US" sz="1400" dirty="0">
                          <a:latin typeface="Times New Roman"/>
                          <a:cs typeface="Times New Roman"/>
                        </a:rPr>
                        <a:t>5</a:t>
                      </a:r>
                    </a:p>
                  </a:txBody>
                  <a:tcPr/>
                </a:tc>
                <a:tc>
                  <a:txBody>
                    <a:bodyPr/>
                    <a:lstStyle/>
                    <a:p>
                      <a:pPr lvl="0" algn="l">
                        <a:lnSpc>
                          <a:spcPct val="100000"/>
                        </a:lnSpc>
                        <a:spcBef>
                          <a:spcPts val="0"/>
                        </a:spcBef>
                        <a:spcAft>
                          <a:spcPts val="0"/>
                        </a:spcAft>
                        <a:buNone/>
                      </a:pPr>
                      <a:r>
                        <a:rPr lang="en-US" sz="1400" b="0" i="0" u="none" strike="noStrike" kern="1200" baseline="0" noProof="0" dirty="0"/>
                        <a:t>Recommendation System for Crop</a:t>
                      </a:r>
                      <a:endParaRPr lang="en-US" dirty="0"/>
                    </a:p>
                    <a:p>
                      <a:pPr lvl="0" algn="l">
                        <a:lnSpc>
                          <a:spcPct val="100000"/>
                        </a:lnSpc>
                        <a:spcBef>
                          <a:spcPts val="0"/>
                        </a:spcBef>
                        <a:spcAft>
                          <a:spcPts val="0"/>
                        </a:spcAft>
                        <a:buNone/>
                      </a:pPr>
                      <a:r>
                        <a:rPr lang="en-US" sz="1400" b="0" i="0" u="none" strike="noStrike" kern="1200" baseline="0" noProof="0" dirty="0"/>
                        <a:t>Identification and Pest Control Technique in</a:t>
                      </a:r>
                      <a:endParaRPr lang="en-US" dirty="0"/>
                    </a:p>
                    <a:p>
                      <a:pPr lvl="0">
                        <a:buNone/>
                      </a:pPr>
                      <a:r>
                        <a:rPr lang="en-US" sz="1400" b="0" i="0" u="none" strike="noStrike" kern="1200" baseline="0" noProof="0" dirty="0"/>
                        <a:t>Agriculture</a:t>
                      </a:r>
                      <a:endParaRPr lang="en-US" dirty="0"/>
                    </a:p>
                    <a:p>
                      <a:pPr lvl="0">
                        <a:buNone/>
                      </a:pPr>
                      <a:endParaRPr lang="en-US" sz="1400" b="0" i="0" u="none" strike="noStrike" kern="1200" baseline="0" noProof="0" dirty="0"/>
                    </a:p>
                    <a:p>
                      <a:pPr lvl="0">
                        <a:buNone/>
                      </a:pPr>
                      <a:r>
                        <a:rPr lang="en-US" sz="1400" b="0" i="0" u="none" strike="noStrike" kern="1200" baseline="0" noProof="0" dirty="0" err="1">
                          <a:latin typeface="Calibri"/>
                        </a:rPr>
                        <a:t>Avinash</a:t>
                      </a:r>
                      <a:r>
                        <a:rPr lang="en-US" sz="1400" b="0" i="0" u="none" strike="noStrike" kern="1200" baseline="0" noProof="0" dirty="0">
                          <a:latin typeface="Calibri"/>
                        </a:rPr>
                        <a:t> Kumar, </a:t>
                      </a:r>
                      <a:r>
                        <a:rPr lang="en-US" sz="1400" b="0" i="0" u="none" strike="noStrike" kern="1200" baseline="0" noProof="0" dirty="0" err="1">
                          <a:latin typeface="Calibri"/>
                        </a:rPr>
                        <a:t>Sobhangi</a:t>
                      </a:r>
                      <a:r>
                        <a:rPr lang="en-US" sz="1400" b="0" i="0" u="none" strike="noStrike" kern="1200" baseline="0" noProof="0" dirty="0">
                          <a:latin typeface="Calibri"/>
                        </a:rPr>
                        <a:t> Sarkar and </a:t>
                      </a:r>
                      <a:r>
                        <a:rPr lang="en-US" sz="1400" b="0" i="0" u="none" strike="noStrike" kern="1200" baseline="0" noProof="0" dirty="0" err="1">
                          <a:latin typeface="Calibri"/>
                        </a:rPr>
                        <a:t>Chittaranjan</a:t>
                      </a:r>
                      <a:r>
                        <a:rPr lang="en-US" sz="1400" b="0" i="0" u="none" strike="noStrike" kern="1200" baseline="0" noProof="0" dirty="0">
                          <a:latin typeface="Calibri"/>
                        </a:rPr>
                        <a:t> Pradhan</a:t>
                      </a:r>
                      <a:endParaRPr lang="en-US" dirty="0"/>
                    </a:p>
                    <a:p>
                      <a:pPr lvl="0">
                        <a:buNone/>
                      </a:pPr>
                      <a:endParaRPr lang="en-US" sz="1400" b="0" i="0" u="none" strike="noStrike" kern="1200" baseline="0" noProof="0" dirty="0">
                        <a:latin typeface="Calibri"/>
                      </a:endParaRPr>
                    </a:p>
                    <a:p>
                      <a:pPr lvl="0" algn="l">
                        <a:lnSpc>
                          <a:spcPct val="100000"/>
                        </a:lnSpc>
                        <a:spcBef>
                          <a:spcPts val="0"/>
                        </a:spcBef>
                        <a:spcAft>
                          <a:spcPts val="0"/>
                        </a:spcAft>
                        <a:buNone/>
                      </a:pPr>
                      <a:r>
                        <a:rPr lang="en-US" sz="1400" b="0" i="0" u="none" strike="noStrike" kern="1200" baseline="0" noProof="0" dirty="0"/>
                        <a:t> IEEE International Conference on </a:t>
                      </a:r>
                      <a:r>
                        <a:rPr lang="en-US" sz="1400" b="0" i="0" u="none" strike="noStrike" kern="1200" baseline="0" noProof="0" dirty="0" err="1"/>
                        <a:t>Computation</a:t>
                      </a:r>
                      <a:r>
                        <a:rPr lang="en-US" sz="1400" b="0" i="0" u="none" strike="noStrike" kern="1200" baseline="0" noProof="0" dirty="0" err="1">
                          <a:latin typeface="Calibri"/>
                        </a:rPr>
                        <a:t>of</a:t>
                      </a:r>
                      <a:r>
                        <a:rPr lang="en-US" sz="1400" b="0" i="0" u="none" strike="noStrike" kern="1200" baseline="0" noProof="0" dirty="0">
                          <a:latin typeface="Calibri"/>
                        </a:rPr>
                        <a:t> Power</a:t>
                      </a:r>
                    </a:p>
                  </a:txBody>
                  <a:tcPr/>
                </a:tc>
                <a:tc>
                  <a:txBody>
                    <a:bodyPr/>
                    <a:lstStyle/>
                    <a:p>
                      <a:pPr marL="0" marR="0" lvl="0" indent="0" algn="l">
                        <a:lnSpc>
                          <a:spcPct val="100000"/>
                        </a:lnSpc>
                        <a:spcBef>
                          <a:spcPts val="0"/>
                        </a:spcBef>
                        <a:spcAft>
                          <a:spcPts val="0"/>
                        </a:spcAft>
                        <a:buNone/>
                      </a:pPr>
                      <a:r>
                        <a:rPr lang="en-US" sz="1400" b="0" i="0" u="none" strike="noStrike" kern="1200" baseline="0" noProof="0"/>
                        <a:t>2019</a:t>
                      </a:r>
                    </a:p>
                    <a:p>
                      <a:endParaRPr lang="en-US" sz="1400">
                        <a:latin typeface="Times New Roman" panose="02020603050405020304" pitchFamily="18" charset="0"/>
                        <a:cs typeface="Times New Roman" panose="02020603050405020304" pitchFamily="18" charset="0"/>
                      </a:endParaRPr>
                    </a:p>
                  </a:txBody>
                  <a:tcPr/>
                </a:tc>
                <a:tc>
                  <a:txBody>
                    <a:bodyPr/>
                    <a:lstStyle/>
                    <a:p>
                      <a:pPr lvl="0">
                        <a:buNone/>
                      </a:pPr>
                      <a:r>
                        <a:rPr lang="en-US" sz="1400" b="1" i="0" u="none" strike="noStrike" baseline="0" noProof="0"/>
                        <a:t>Model</a:t>
                      </a:r>
                      <a:r>
                        <a:rPr lang="en-US" sz="1400" b="0" i="0" u="none" strike="noStrike" baseline="0" noProof="0"/>
                        <a:t>:Logistic Regression,</a:t>
                      </a:r>
                    </a:p>
                    <a:p>
                      <a:pPr lvl="0">
                        <a:buNone/>
                      </a:pPr>
                      <a:r>
                        <a:rPr lang="en-US" sz="1400" b="0" i="0" u="none" strike="noStrike" baseline="0" noProof="0">
                          <a:latin typeface="Calibri"/>
                        </a:rPr>
                        <a:t>Decision Tree,</a:t>
                      </a:r>
                    </a:p>
                    <a:p>
                      <a:pPr lvl="0">
                        <a:buNone/>
                      </a:pPr>
                      <a:r>
                        <a:rPr lang="en-US" sz="1400" b="0" i="0" u="none" strike="noStrike" baseline="0" noProof="0"/>
                        <a:t>SVM Algorithm</a:t>
                      </a:r>
                    </a:p>
                    <a:p>
                      <a:pPr lvl="0">
                        <a:buNone/>
                      </a:pPr>
                      <a:endParaRPr lang="en-US" sz="1400" b="0" i="0" u="none" strike="noStrike" baseline="0" noProof="0"/>
                    </a:p>
                    <a:p>
                      <a:pPr lvl="0">
                        <a:buNone/>
                      </a:pPr>
                      <a:r>
                        <a:rPr lang="en-US" sz="1400" b="1" i="0" u="none" strike="noStrike" baseline="0" noProof="0">
                          <a:latin typeface="Calibri"/>
                        </a:rPr>
                        <a:t>Accuracy: </a:t>
                      </a:r>
                      <a:r>
                        <a:rPr lang="en-US" sz="1400" b="0" i="0" u="none" strike="noStrike" baseline="0" noProof="0">
                          <a:latin typeface="Calibri"/>
                        </a:rPr>
                        <a:t>89.66%</a:t>
                      </a:r>
                      <a:endParaRPr lang="en-US"/>
                    </a:p>
                    <a:p>
                      <a:pPr lvl="0">
                        <a:buNone/>
                      </a:pPr>
                      <a:endParaRPr lang="en-US" sz="1400" b="0" i="0" u="none" strike="noStrike" baseline="0" noProof="0"/>
                    </a:p>
                    <a:p>
                      <a:pPr lvl="0">
                        <a:buNone/>
                      </a:pPr>
                      <a:endParaRPr lang="en-US" sz="1400" b="0" i="0" u="none" strike="noStrike" baseline="0" noProof="0"/>
                    </a:p>
                  </a:txBody>
                  <a:tcPr/>
                </a:tc>
                <a:tc>
                  <a:txBody>
                    <a:bodyPr/>
                    <a:lstStyle/>
                    <a:p>
                      <a:pPr lvl="0" algn="l">
                        <a:lnSpc>
                          <a:spcPct val="100000"/>
                        </a:lnSpc>
                        <a:spcBef>
                          <a:spcPts val="0"/>
                        </a:spcBef>
                        <a:spcAft>
                          <a:spcPts val="0"/>
                        </a:spcAft>
                        <a:buNone/>
                      </a:pPr>
                      <a:r>
                        <a:rPr lang="en-US" sz="1400" b="0" i="0" u="none" strike="noStrike" kern="1200" baseline="0" noProof="0" dirty="0"/>
                        <a:t>In their model is designed by using Spyder IDE (ANACONDA</a:t>
                      </a:r>
                      <a:endParaRPr lang="en-US" dirty="0"/>
                    </a:p>
                    <a:p>
                      <a:pPr lvl="0">
                        <a:buNone/>
                      </a:pPr>
                      <a:r>
                        <a:rPr lang="en-US" sz="1400" b="0" i="0" u="none" strike="noStrike" kern="1200" baseline="0" noProof="0" dirty="0"/>
                        <a:t>3) and the accuracy of our accounts to 89.66%.</a:t>
                      </a:r>
                      <a:endParaRPr lang="en-US" dirty="0"/>
                    </a:p>
                  </a:txBody>
                  <a:tcPr/>
                </a:tc>
                <a:extLst>
                  <a:ext uri="{0D108BD9-81ED-4DB2-BD59-A6C34878D82A}">
                    <a16:rowId xmlns:a16="http://schemas.microsoft.com/office/drawing/2014/main" val="2913840081"/>
                  </a:ext>
                </a:extLst>
              </a:tr>
              <a:tr h="1824957">
                <a:tc>
                  <a:txBody>
                    <a:bodyPr/>
                    <a:lstStyle/>
                    <a:p>
                      <a:pPr algn="just"/>
                      <a:r>
                        <a:rPr lang="en-US" sz="1400" dirty="0">
                          <a:latin typeface="Times New Roman"/>
                          <a:cs typeface="Times New Roman"/>
                        </a:rPr>
                        <a:t>6</a:t>
                      </a:r>
                    </a:p>
                  </a:txBody>
                  <a:tcPr/>
                </a:tc>
                <a:tc>
                  <a:txBody>
                    <a:bodyPr/>
                    <a:lstStyle/>
                    <a:p>
                      <a:pPr lvl="0" algn="l">
                        <a:lnSpc>
                          <a:spcPct val="100000"/>
                        </a:lnSpc>
                        <a:spcBef>
                          <a:spcPts val="0"/>
                        </a:spcBef>
                        <a:spcAft>
                          <a:spcPts val="0"/>
                        </a:spcAft>
                        <a:buNone/>
                      </a:pPr>
                      <a:r>
                        <a:rPr lang="en-US" sz="1400" b="0" i="0" u="none" strike="noStrike" kern="1200" baseline="0" noProof="0"/>
                        <a:t>Web Based Recommendation System</a:t>
                      </a:r>
                      <a:endParaRPr lang="en-US"/>
                    </a:p>
                    <a:p>
                      <a:pPr lvl="0">
                        <a:buNone/>
                      </a:pPr>
                      <a:r>
                        <a:rPr lang="en-US" sz="1400" b="0" i="0" u="none" strike="noStrike" kern="1200" baseline="0" noProof="0"/>
                        <a:t>for Farmers</a:t>
                      </a:r>
                    </a:p>
                    <a:p>
                      <a:pPr lvl="0">
                        <a:buNone/>
                      </a:pPr>
                      <a:endParaRPr lang="en-US" sz="1400" b="0" i="0" u="none" strike="noStrike" kern="1200" baseline="0" noProof="0"/>
                    </a:p>
                    <a:p>
                      <a:pPr marL="0" marR="0" lvl="0" indent="0" algn="l">
                        <a:lnSpc>
                          <a:spcPct val="100000"/>
                        </a:lnSpc>
                        <a:spcBef>
                          <a:spcPts val="0"/>
                        </a:spcBef>
                        <a:spcAft>
                          <a:spcPts val="0"/>
                        </a:spcAft>
                        <a:buNone/>
                      </a:pPr>
                      <a:r>
                        <a:rPr lang="en-US" sz="1400" b="0" i="0" u="none" strike="noStrike" kern="1200" baseline="0" noProof="0">
                          <a:latin typeface="Calibri"/>
                        </a:rPr>
                        <a:t>Jerrin Andrei,</a:t>
                      </a:r>
                    </a:p>
                    <a:p>
                      <a:pPr marL="0" marR="0" lvl="0" indent="0" algn="l">
                        <a:lnSpc>
                          <a:spcPct val="100000"/>
                        </a:lnSpc>
                        <a:spcBef>
                          <a:spcPts val="0"/>
                        </a:spcBef>
                        <a:spcAft>
                          <a:spcPts val="0"/>
                        </a:spcAft>
                        <a:buNone/>
                      </a:pPr>
                      <a:r>
                        <a:rPr lang="en-US" sz="1400" b="0" i="0" u="none" strike="noStrike" kern="1200" baseline="0" noProof="0">
                          <a:latin typeface="Calibri"/>
                        </a:rPr>
                        <a:t>Amey Oke</a:t>
                      </a:r>
                    </a:p>
                    <a:p>
                      <a:pPr lvl="0">
                        <a:buNone/>
                      </a:pPr>
                      <a:endParaRPr lang="en-US" sz="1400" b="0" i="0" u="none" strike="noStrike" kern="1200" baseline="0" noProof="0"/>
                    </a:p>
                    <a:p>
                      <a:pPr lvl="0">
                        <a:buNone/>
                      </a:pPr>
                      <a:endParaRPr lang="en-US" sz="1400" b="0" i="0" u="none" strike="noStrike" kern="1200" baseline="0" noProof="0"/>
                    </a:p>
                    <a:p>
                      <a:pPr lvl="0">
                        <a:buNone/>
                      </a:pPr>
                      <a:r>
                        <a:rPr lang="en-US" sz="1400" b="0" i="0" u="none" strike="noStrike" kern="1200" baseline="0" noProof="0">
                          <a:latin typeface="Calibri"/>
                        </a:rPr>
                        <a:t>International Journal on Recent and Innovation Trends in Computing and Communication</a:t>
                      </a:r>
                      <a:endParaRPr lang="en-US"/>
                    </a:p>
                    <a:p>
                      <a:pPr lvl="0">
                        <a:buNone/>
                      </a:pPr>
                      <a:endParaRPr lang="en-US" sz="1400" b="0" i="0" u="none" strike="noStrike" kern="1200" baseline="0" noProof="0" dirty="0"/>
                    </a:p>
                  </a:txBody>
                  <a:tcPr/>
                </a:tc>
                <a:tc>
                  <a:txBody>
                    <a:bodyPr/>
                    <a:lstStyle/>
                    <a:p>
                      <a:pPr marL="0" marR="0" lvl="0" indent="0" algn="l">
                        <a:lnSpc>
                          <a:spcPct val="100000"/>
                        </a:lnSpc>
                        <a:spcBef>
                          <a:spcPts val="0"/>
                        </a:spcBef>
                        <a:spcAft>
                          <a:spcPts val="0"/>
                        </a:spcAft>
                        <a:buNone/>
                      </a:pPr>
                      <a:r>
                        <a:rPr lang="en-US" sz="1400" b="0" i="0" u="none" strike="noStrike" kern="1200" baseline="0" noProof="0"/>
                        <a:t>2020</a:t>
                      </a:r>
                      <a:endParaRPr lang="en-US" sz="1400" b="0" i="0" u="none" strike="noStrike" kern="1200" baseline="0" noProof="0" dirty="0"/>
                    </a:p>
                  </a:txBody>
                  <a:tcPr/>
                </a:tc>
                <a:tc>
                  <a:txBody>
                    <a:bodyPr/>
                    <a:lstStyle/>
                    <a:p>
                      <a:pPr lvl="0">
                        <a:buNone/>
                      </a:pPr>
                      <a:r>
                        <a:rPr lang="en-US" sz="1400" b="1" i="0" u="none" strike="noStrike" kern="1200" noProof="0">
                          <a:effectLst/>
                        </a:rPr>
                        <a:t>Model</a:t>
                      </a:r>
                      <a:r>
                        <a:rPr lang="en-US" sz="1400" b="0" i="0" u="none" strike="noStrike" kern="1200" noProof="0">
                          <a:effectLst/>
                        </a:rPr>
                        <a:t>:Random Forest Algorithm,</a:t>
                      </a:r>
                      <a:r>
                        <a:rPr lang="en-US" sz="1400" b="0" i="0" u="none" strike="noStrike" kern="1200" noProof="0">
                          <a:effectLst/>
                          <a:latin typeface="Calibri"/>
                        </a:rPr>
                        <a:t>Naive Bayes’ algorithm</a:t>
                      </a:r>
                    </a:p>
                    <a:p>
                      <a:pPr lvl="0">
                        <a:buNone/>
                      </a:pPr>
                      <a:endParaRPr lang="en-US" sz="1400" b="0" i="0" u="none" strike="noStrike" kern="1200" noProof="0">
                        <a:effectLst/>
                        <a:latin typeface="Calibri"/>
                      </a:endParaRPr>
                    </a:p>
                    <a:p>
                      <a:pPr lvl="0">
                        <a:buNone/>
                      </a:pPr>
                      <a:r>
                        <a:rPr lang="en-US" sz="1400" b="1" i="0" u="none" strike="noStrike" kern="1200" noProof="0">
                          <a:effectLst/>
                        </a:rPr>
                        <a:t>Accuracy: </a:t>
                      </a:r>
                      <a:r>
                        <a:rPr lang="en-US" sz="1400" b="0" i="0" u="none" strike="noStrike" kern="1200" noProof="0">
                          <a:effectLst/>
                        </a:rPr>
                        <a:t>86%</a:t>
                      </a:r>
                      <a:endParaRPr lang="en-US"/>
                    </a:p>
                    <a:p>
                      <a:pPr lvl="0">
                        <a:buNone/>
                      </a:pPr>
                      <a:endParaRPr lang="en-US" sz="1400" b="0" i="0" u="none" strike="noStrike" kern="1200" noProof="0">
                        <a:effectLst/>
                        <a:latin typeface="Calibri"/>
                      </a:endParaRPr>
                    </a:p>
                  </a:txBody>
                  <a:tcPr/>
                </a:tc>
                <a:tc>
                  <a:txBody>
                    <a:bodyPr/>
                    <a:lstStyle/>
                    <a:p>
                      <a:pPr lvl="0" algn="l">
                        <a:lnSpc>
                          <a:spcPct val="100000"/>
                        </a:lnSpc>
                        <a:spcBef>
                          <a:spcPts val="0"/>
                        </a:spcBef>
                        <a:spcAft>
                          <a:spcPts val="0"/>
                        </a:spcAft>
                        <a:buNone/>
                      </a:pPr>
                      <a:r>
                        <a:rPr lang="en-US" sz="1400" b="0" i="0" u="none" strike="noStrike" kern="1200" baseline="0" noProof="0" dirty="0"/>
                        <a:t>The paper proposes the use of data mining techniques to</a:t>
                      </a:r>
                      <a:endParaRPr lang="en-US" dirty="0"/>
                    </a:p>
                    <a:p>
                      <a:pPr lvl="0" algn="l">
                        <a:lnSpc>
                          <a:spcPct val="100000"/>
                        </a:lnSpc>
                        <a:spcBef>
                          <a:spcPts val="0"/>
                        </a:spcBef>
                        <a:spcAft>
                          <a:spcPts val="0"/>
                        </a:spcAft>
                        <a:buNone/>
                      </a:pPr>
                      <a:r>
                        <a:rPr lang="en-US" sz="1400" b="0" i="0" u="none" strike="noStrike" kern="1200" baseline="0" noProof="0" dirty="0"/>
                        <a:t>provide recommendations to farmers for crops, crop rotation</a:t>
                      </a:r>
                      <a:endParaRPr lang="en-US" dirty="0"/>
                    </a:p>
                    <a:p>
                      <a:pPr lvl="0">
                        <a:buNone/>
                      </a:pPr>
                      <a:r>
                        <a:rPr lang="en-US" sz="1400" b="0" i="0" u="none" strike="noStrike" kern="1200" baseline="0" noProof="0" dirty="0"/>
                        <a:t>and identification of appropriate fertilizer</a:t>
                      </a:r>
                      <a:endParaRPr lang="en-US" dirty="0"/>
                    </a:p>
                  </a:txBody>
                  <a:tcPr/>
                </a:tc>
                <a:extLst>
                  <a:ext uri="{0D108BD9-81ED-4DB2-BD59-A6C34878D82A}">
                    <a16:rowId xmlns:a16="http://schemas.microsoft.com/office/drawing/2014/main" val="3698481140"/>
                  </a:ext>
                </a:extLst>
              </a:tr>
            </a:tbl>
          </a:graphicData>
        </a:graphic>
      </p:graphicFrame>
    </p:spTree>
    <p:extLst>
      <p:ext uri="{BB962C8B-B14F-4D97-AF65-F5344CB8AC3E}">
        <p14:creationId xmlns:p14="http://schemas.microsoft.com/office/powerpoint/2010/main" val="8618494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kern="1200">
                <a:solidFill>
                  <a:srgbClr val="FFFFFF"/>
                </a:solidFill>
                <a:latin typeface="+mj-lt"/>
                <a:ea typeface="+mj-ea"/>
                <a:cs typeface="+mj-cs"/>
              </a:rPr>
              <a:t>Requirement Analysis</a:t>
            </a:r>
          </a:p>
        </p:txBody>
      </p:sp>
      <p:sp>
        <p:nvSpPr>
          <p:cNvPr id="4" name="TextBox 3"/>
          <p:cNvSpPr txBox="1"/>
          <p:nvPr/>
        </p:nvSpPr>
        <p:spPr>
          <a:xfrm>
            <a:off x="1025718" y="2490436"/>
            <a:ext cx="7281746"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1" dirty="0"/>
              <a:t>Software Requirement:</a:t>
            </a:r>
          </a:p>
          <a:p>
            <a:pPr marL="342900" indent="-228600">
              <a:lnSpc>
                <a:spcPct val="90000"/>
              </a:lnSpc>
              <a:spcAft>
                <a:spcPts val="600"/>
              </a:spcAft>
              <a:buFont typeface="Arial" panose="020B0604020202020204" pitchFamily="34" charset="0"/>
              <a:buChar char="•"/>
            </a:pPr>
            <a:r>
              <a:rPr lang="en-US" sz="1900" dirty="0"/>
              <a:t>Python v3.5</a:t>
            </a:r>
          </a:p>
          <a:p>
            <a:pPr marL="342900" indent="-228600">
              <a:lnSpc>
                <a:spcPct val="90000"/>
              </a:lnSpc>
              <a:spcAft>
                <a:spcPts val="600"/>
              </a:spcAft>
              <a:buFont typeface="Arial" panose="020B0604020202020204" pitchFamily="34" charset="0"/>
              <a:buChar char="•"/>
            </a:pPr>
            <a:r>
              <a:rPr lang="en-US" sz="1900" dirty="0"/>
              <a:t>HTML 5</a:t>
            </a:r>
          </a:p>
          <a:p>
            <a:pPr marL="342900" indent="-228600">
              <a:lnSpc>
                <a:spcPct val="90000"/>
              </a:lnSpc>
              <a:spcAft>
                <a:spcPts val="600"/>
              </a:spcAft>
              <a:buFont typeface="Arial" panose="020B0604020202020204" pitchFamily="34" charset="0"/>
              <a:buChar char="•"/>
            </a:pPr>
            <a:r>
              <a:rPr lang="en-US" sz="1900" dirty="0"/>
              <a:t>Django v3</a:t>
            </a:r>
          </a:p>
          <a:p>
            <a:pPr marL="342900" indent="-228600">
              <a:lnSpc>
                <a:spcPct val="90000"/>
              </a:lnSpc>
              <a:spcAft>
                <a:spcPts val="600"/>
              </a:spcAft>
              <a:buFont typeface="Arial" panose="020B0604020202020204" pitchFamily="34" charset="0"/>
              <a:buChar char="•"/>
            </a:pPr>
            <a:r>
              <a:rPr lang="en-US" sz="1900" dirty="0"/>
              <a:t>CSS v3</a:t>
            </a:r>
          </a:p>
          <a:p>
            <a:pPr marL="342900" indent="-228600">
              <a:lnSpc>
                <a:spcPct val="90000"/>
              </a:lnSpc>
              <a:spcAft>
                <a:spcPts val="600"/>
              </a:spcAft>
              <a:buFont typeface="Arial" panose="020B0604020202020204" pitchFamily="34" charset="0"/>
              <a:buChar char="•"/>
            </a:pPr>
            <a:r>
              <a:rPr lang="en-US" sz="1900" b="1" dirty="0"/>
              <a:t> </a:t>
            </a:r>
          </a:p>
          <a:p>
            <a:pPr marL="342900" indent="-228600">
              <a:lnSpc>
                <a:spcPct val="90000"/>
              </a:lnSpc>
              <a:spcAft>
                <a:spcPts val="600"/>
              </a:spcAft>
              <a:buFont typeface="Arial" panose="020B0604020202020204" pitchFamily="34" charset="0"/>
              <a:buChar char="•"/>
            </a:pPr>
            <a:r>
              <a:rPr lang="en-US" sz="1900" b="1" dirty="0"/>
              <a:t>Hardware Requirement:</a:t>
            </a:r>
          </a:p>
          <a:p>
            <a:pPr marL="342900" indent="-228600">
              <a:lnSpc>
                <a:spcPct val="90000"/>
              </a:lnSpc>
              <a:spcAft>
                <a:spcPts val="600"/>
              </a:spcAft>
              <a:buFont typeface="Arial" panose="020B0604020202020204" pitchFamily="34" charset="0"/>
              <a:buChar char="•"/>
            </a:pPr>
            <a:r>
              <a:rPr lang="en-US" sz="1900" dirty="0"/>
              <a:t>Processor : 64bit , i5 or above</a:t>
            </a:r>
          </a:p>
          <a:p>
            <a:pPr marL="342900" indent="-228600">
              <a:lnSpc>
                <a:spcPct val="90000"/>
              </a:lnSpc>
              <a:spcAft>
                <a:spcPts val="600"/>
              </a:spcAft>
              <a:buFont typeface="Arial" panose="020B0604020202020204" pitchFamily="34" charset="0"/>
              <a:buChar char="•"/>
            </a:pPr>
            <a:r>
              <a:rPr lang="en-US" sz="1900" dirty="0"/>
              <a:t>RAM:  min 4GB</a:t>
            </a:r>
          </a:p>
          <a:p>
            <a:pPr indent="-228600">
              <a:lnSpc>
                <a:spcPct val="90000"/>
              </a:lnSpc>
              <a:spcAft>
                <a:spcPts val="600"/>
              </a:spcAft>
              <a:buFont typeface="Arial" panose="020B0604020202020204" pitchFamily="34" charset="0"/>
              <a:buChar char="•"/>
            </a:pPr>
            <a:endParaRPr lang="en-US" sz="1900" b="1" dirty="0"/>
          </a:p>
        </p:txBody>
      </p:sp>
    </p:spTree>
    <p:extLst>
      <p:ext uri="{BB962C8B-B14F-4D97-AF65-F5344CB8AC3E}">
        <p14:creationId xmlns:p14="http://schemas.microsoft.com/office/powerpoint/2010/main" val="398963043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775</TotalTime>
  <Words>1107</Words>
  <Application>Microsoft Office PowerPoint</Application>
  <PresentationFormat>On-screen Show (4:3)</PresentationFormat>
  <Paragraphs>180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Crop Recommendation System</vt:lpstr>
      <vt:lpstr>Introduction  Weather plays an important role in agriculture production. For optimal productivity crops must be such that their weather requirement match the current weather system. So we need to plan them according to the weather conditions and soil fertility.   This is a prototype for a crop recommendation algorithm in Python using Machine Learning and Data Analytics. This work presents a system, in form of a website. The business logic in Python uses Machine Learning techniques in order to predict the most profitable crop in the forecasted weather and soil conditions.   The proposed system will provide a suitable crop for particular soil and weather conditions.   </vt:lpstr>
      <vt:lpstr>Problem Statement   Design a useful tool which recommends the type of crop that should be cultivated based on certain aspects like temperature, humidity, rainfall, etc  </vt:lpstr>
      <vt:lpstr>Scope</vt:lpstr>
      <vt:lpstr>Literature Survey </vt:lpstr>
      <vt:lpstr>Literature Survey </vt:lpstr>
      <vt:lpstr>Literature Survey </vt:lpstr>
      <vt:lpstr>Requirement Analysis</vt:lpstr>
      <vt:lpstr>Proposed System</vt:lpstr>
      <vt:lpstr>Modules</vt:lpstr>
      <vt:lpstr>Description of Modules</vt:lpstr>
      <vt:lpstr>Description of Modules</vt:lpstr>
      <vt:lpstr>Description of Modules</vt:lpstr>
      <vt:lpstr>Algorithm</vt:lpstr>
      <vt:lpstr>Algorithm</vt:lpstr>
      <vt:lpstr>Workflow</vt:lpstr>
      <vt:lpstr>Working of Random Forest</vt:lpstr>
      <vt:lpstr>Output screenshot</vt:lpstr>
      <vt:lpstr>Output Screenshot</vt:lpstr>
      <vt:lpstr>Future Scope  Automated crop recommendation system has tremendous demand and potential for the future too. It is time-saving, leading to the elimination of human error in adjusting the available levels of soil moisture and optimizing net profits in terms of factors such as market price, product quality and production.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jpk</dc:creator>
  <cp:lastModifiedBy>Tushar Pangare</cp:lastModifiedBy>
  <cp:revision>103</cp:revision>
  <dcterms:created xsi:type="dcterms:W3CDTF">2017-09-16T10:58:42Z</dcterms:created>
  <dcterms:modified xsi:type="dcterms:W3CDTF">2022-05-28T07:55:58Z</dcterms:modified>
</cp:coreProperties>
</file>