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itali Patil" initials="CP" lastIdx="1" clrIdx="0">
    <p:extLst>
      <p:ext uri="{19B8F6BF-5375-455C-9EA6-DF929625EA0E}">
        <p15:presenceInfo xmlns:p15="http://schemas.microsoft.com/office/powerpoint/2012/main" userId="Chaitali Pat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19" autoAdjust="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Sawdays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Solution Diagram for Assignment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6845" y="418287"/>
            <a:ext cx="5443871" cy="8080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CI and CT</a:t>
            </a:r>
          </a:p>
        </p:txBody>
      </p:sp>
      <p:pic>
        <p:nvPicPr>
          <p:cNvPr id="1026" name="Picture 2" descr="What's the Difference Between a Programmer, Coder, Developer, and Software  Engineer?">
            <a:extLst>
              <a:ext uri="{FF2B5EF4-FFF2-40B4-BE49-F238E27FC236}">
                <a16:creationId xmlns:a16="http://schemas.microsoft.com/office/drawing/2014/main" id="{28070AA3-5856-4F77-B04C-CD245B663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44" y="5054977"/>
            <a:ext cx="1644502" cy="86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175A33-E66C-4424-9F99-513E38728E4E}"/>
              </a:ext>
            </a:extLst>
          </p:cNvPr>
          <p:cNvSpPr txBox="1"/>
          <p:nvPr/>
        </p:nvSpPr>
        <p:spPr>
          <a:xfrm>
            <a:off x="507210" y="6067203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Developers</a:t>
            </a:r>
          </a:p>
        </p:txBody>
      </p:sp>
      <p:pic>
        <p:nvPicPr>
          <p:cNvPr id="1028" name="Picture 4" descr="Git and Github: A Beginner's Guide">
            <a:extLst>
              <a:ext uri="{FF2B5EF4-FFF2-40B4-BE49-F238E27FC236}">
                <a16:creationId xmlns:a16="http://schemas.microsoft.com/office/drawing/2014/main" id="{C067BA0D-D5D3-4C71-8188-6F105D337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06" y="1520441"/>
            <a:ext cx="1788083" cy="99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6295A3-AFE7-44ED-9E42-D32664B3A3D1}"/>
              </a:ext>
            </a:extLst>
          </p:cNvPr>
          <p:cNvCxnSpPr>
            <a:stCxn id="1026" idx="0"/>
            <a:endCxn id="1028" idx="2"/>
          </p:cNvCxnSpPr>
          <p:nvPr/>
        </p:nvCxnSpPr>
        <p:spPr>
          <a:xfrm flipH="1" flipV="1">
            <a:off x="1574348" y="2517238"/>
            <a:ext cx="13447" cy="25377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D2469C-C395-40BD-A5AE-46C6655D1A4B}"/>
              </a:ext>
            </a:extLst>
          </p:cNvPr>
          <p:cNvSpPr txBox="1"/>
          <p:nvPr/>
        </p:nvSpPr>
        <p:spPr>
          <a:xfrm>
            <a:off x="2758539" y="1695751"/>
            <a:ext cx="1436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Continuous build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42E38E-6188-4FDE-A895-EEBA3865EA34}"/>
              </a:ext>
            </a:extLst>
          </p:cNvPr>
          <p:cNvCxnSpPr>
            <a:cxnSpLocks/>
            <a:endCxn id="1038" idx="1"/>
          </p:cNvCxnSpPr>
          <p:nvPr/>
        </p:nvCxnSpPr>
        <p:spPr>
          <a:xfrm flipV="1">
            <a:off x="2436493" y="2012788"/>
            <a:ext cx="2108794" cy="6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3075F-B547-4CDA-B420-880F06D41B8B}"/>
              </a:ext>
            </a:extLst>
          </p:cNvPr>
          <p:cNvSpPr txBox="1"/>
          <p:nvPr/>
        </p:nvSpPr>
        <p:spPr>
          <a:xfrm>
            <a:off x="885518" y="1139821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Push</a:t>
            </a:r>
          </a:p>
        </p:txBody>
      </p:sp>
      <p:pic>
        <p:nvPicPr>
          <p:cNvPr id="1038" name="Picture 14" descr="Jenkins - Fogits Solutions Jenkins Solutions">
            <a:extLst>
              <a:ext uri="{FF2B5EF4-FFF2-40B4-BE49-F238E27FC236}">
                <a16:creationId xmlns:a16="http://schemas.microsoft.com/office/drawing/2014/main" id="{C1E293F6-8569-45F5-9871-F7BCA33BE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87" y="1514389"/>
            <a:ext cx="2658126" cy="99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60517D-C190-45DB-95E8-2C8260808366}"/>
              </a:ext>
            </a:extLst>
          </p:cNvPr>
          <p:cNvCxnSpPr>
            <a:cxnSpLocks/>
          </p:cNvCxnSpPr>
          <p:nvPr/>
        </p:nvCxnSpPr>
        <p:spPr>
          <a:xfrm>
            <a:off x="7203413" y="2042397"/>
            <a:ext cx="1959656" cy="7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5" name="Picture 4" descr="Mastering Maven: Getting Started | Oracle Developers Blog">
            <a:extLst>
              <a:ext uri="{FF2B5EF4-FFF2-40B4-BE49-F238E27FC236}">
                <a16:creationId xmlns:a16="http://schemas.microsoft.com/office/drawing/2014/main" id="{C9AB00B0-16EA-4CCA-B725-8BAB912BF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069" y="1743477"/>
            <a:ext cx="2420422" cy="61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To Open File With WAR Extension? - File Extension .WAR">
            <a:extLst>
              <a:ext uri="{FF2B5EF4-FFF2-40B4-BE49-F238E27FC236}">
                <a16:creationId xmlns:a16="http://schemas.microsoft.com/office/drawing/2014/main" id="{4AA7A6F6-20EC-4410-8CFB-8647491F4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535" y="311838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to Handle Multiple Windows in Selenium WebDriver | Edureka">
            <a:extLst>
              <a:ext uri="{FF2B5EF4-FFF2-40B4-BE49-F238E27FC236}">
                <a16:creationId xmlns:a16="http://schemas.microsoft.com/office/drawing/2014/main" id="{AFFD9E55-F59B-46E7-9D88-BA718ED33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085" y="4951766"/>
            <a:ext cx="1188650" cy="106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3D44E54-4547-4C64-8F08-6A734BD5F9A3}"/>
              </a:ext>
            </a:extLst>
          </p:cNvPr>
          <p:cNvCxnSpPr>
            <a:cxnSpLocks/>
          </p:cNvCxnSpPr>
          <p:nvPr/>
        </p:nvCxnSpPr>
        <p:spPr>
          <a:xfrm>
            <a:off x="10483702" y="2413591"/>
            <a:ext cx="23713" cy="7868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719E8B4-5D68-4336-8A68-65742EC1EFC7}"/>
              </a:ext>
            </a:extLst>
          </p:cNvPr>
          <p:cNvCxnSpPr>
            <a:cxnSpLocks/>
            <a:stCxn id="1030" idx="2"/>
            <a:endCxn id="1032" idx="0"/>
          </p:cNvCxnSpPr>
          <p:nvPr/>
        </p:nvCxnSpPr>
        <p:spPr>
          <a:xfrm>
            <a:off x="10525135" y="4337589"/>
            <a:ext cx="15275" cy="6141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1E527D8-BE26-4084-BF80-98FD1E4FB11F}"/>
              </a:ext>
            </a:extLst>
          </p:cNvPr>
          <p:cNvCxnSpPr>
            <a:cxnSpLocks/>
          </p:cNvCxnSpPr>
          <p:nvPr/>
        </p:nvCxnSpPr>
        <p:spPr>
          <a:xfrm flipH="1">
            <a:off x="2468389" y="5437759"/>
            <a:ext cx="7398416" cy="453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1884DFA-812D-4DCB-A8DF-9FAC087EBC84}"/>
              </a:ext>
            </a:extLst>
          </p:cNvPr>
          <p:cNvSpPr txBox="1"/>
          <p:nvPr/>
        </p:nvSpPr>
        <p:spPr>
          <a:xfrm>
            <a:off x="8547841" y="1259291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Compile, Test and Package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10E477-87BA-4B57-90EE-12C610941F1B}"/>
              </a:ext>
            </a:extLst>
          </p:cNvPr>
          <p:cNvSpPr txBox="1"/>
          <p:nvPr/>
        </p:nvSpPr>
        <p:spPr>
          <a:xfrm>
            <a:off x="9298922" y="2831447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Processed .WAR file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21BAB2-77E5-455B-B59A-48C41C44B8ED}"/>
              </a:ext>
            </a:extLst>
          </p:cNvPr>
          <p:cNvSpPr txBox="1"/>
          <p:nvPr/>
        </p:nvSpPr>
        <p:spPr>
          <a:xfrm>
            <a:off x="9265819" y="454348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 Testing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FA6308E-4D02-4499-86D4-DACCE5AD23ED}"/>
              </a:ext>
            </a:extLst>
          </p:cNvPr>
          <p:cNvSpPr txBox="1"/>
          <p:nvPr/>
        </p:nvSpPr>
        <p:spPr>
          <a:xfrm>
            <a:off x="5156044" y="5148280"/>
            <a:ext cx="2190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Feedback about the code</a:t>
            </a:r>
          </a:p>
        </p:txBody>
      </p:sp>
      <p:pic>
        <p:nvPicPr>
          <p:cNvPr id="1034" name="Picture 10" descr="Web Developer Roadmaps: All In One Place | by Bradley Nice | Level Up! |  Medium">
            <a:extLst>
              <a:ext uri="{FF2B5EF4-FFF2-40B4-BE49-F238E27FC236}">
                <a16:creationId xmlns:a16="http://schemas.microsoft.com/office/drawing/2014/main" id="{622606B7-1649-4297-A975-E2A4B168A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38" y="3443469"/>
            <a:ext cx="1392132" cy="79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D762948-FFBD-4608-B1B2-94AC660B4F4A}"/>
              </a:ext>
            </a:extLst>
          </p:cNvPr>
          <p:cNvSpPr txBox="1"/>
          <p:nvPr/>
        </p:nvSpPr>
        <p:spPr>
          <a:xfrm>
            <a:off x="885518" y="4209204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Lead Developer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841828-D157-4AA3-8761-E0C74E97D010}"/>
              </a:ext>
            </a:extLst>
          </p:cNvPr>
          <p:cNvSpPr txBox="1"/>
          <p:nvPr/>
        </p:nvSpPr>
        <p:spPr>
          <a:xfrm>
            <a:off x="1667075" y="4738841"/>
            <a:ext cx="1308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Review branch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E49F89-57E9-4FEB-B6C5-B27DD3C15C8F}"/>
              </a:ext>
            </a:extLst>
          </p:cNvPr>
          <p:cNvSpPr txBox="1"/>
          <p:nvPr/>
        </p:nvSpPr>
        <p:spPr>
          <a:xfrm>
            <a:off x="1587794" y="2649435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Master branch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54A2CF-10AC-492E-8ADD-2F4EB7D4FBA6}"/>
              </a:ext>
            </a:extLst>
          </p:cNvPr>
          <p:cNvSpPr txBox="1"/>
          <p:nvPr/>
        </p:nvSpPr>
        <p:spPr>
          <a:xfrm>
            <a:off x="9054031" y="6126973"/>
            <a:ext cx="2688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Build other job if this build is stable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F4CE40-693C-419F-ACC5-716B648AE749}"/>
              </a:ext>
            </a:extLst>
          </p:cNvPr>
          <p:cNvCxnSpPr>
            <a:cxnSpLocks/>
          </p:cNvCxnSpPr>
          <p:nvPr/>
        </p:nvCxnSpPr>
        <p:spPr>
          <a:xfrm>
            <a:off x="10540410" y="5927223"/>
            <a:ext cx="0" cy="1997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21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6845" y="418287"/>
            <a:ext cx="5443871" cy="8080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CD and CD</a:t>
            </a:r>
          </a:p>
        </p:txBody>
      </p:sp>
      <p:pic>
        <p:nvPicPr>
          <p:cNvPr id="1038" name="Picture 14" descr="Jenkins - Fogits Solutions Jenkins Solutions">
            <a:extLst>
              <a:ext uri="{FF2B5EF4-FFF2-40B4-BE49-F238E27FC236}">
                <a16:creationId xmlns:a16="http://schemas.microsoft.com/office/drawing/2014/main" id="{C1E293F6-8569-45F5-9871-F7BCA33BE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75" y="1381940"/>
            <a:ext cx="2658126" cy="99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etting started with Ansible - first playbook - Open Virtualization">
            <a:extLst>
              <a:ext uri="{FF2B5EF4-FFF2-40B4-BE49-F238E27FC236}">
                <a16:creationId xmlns:a16="http://schemas.microsoft.com/office/drawing/2014/main" id="{BC76F233-D869-4496-A7C3-D78975A1D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633" y="1381940"/>
            <a:ext cx="1536499" cy="99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60517D-C190-45DB-95E8-2C8260808366}"/>
              </a:ext>
            </a:extLst>
          </p:cNvPr>
          <p:cNvCxnSpPr>
            <a:cxnSpLocks/>
            <a:endCxn id="1040" idx="1"/>
          </p:cNvCxnSpPr>
          <p:nvPr/>
        </p:nvCxnSpPr>
        <p:spPr>
          <a:xfrm>
            <a:off x="3237977" y="1873322"/>
            <a:ext cx="1959656" cy="7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9D01229-7FAE-4E48-A31E-60DD07F7D86E}"/>
              </a:ext>
            </a:extLst>
          </p:cNvPr>
          <p:cNvSpPr txBox="1"/>
          <p:nvPr/>
        </p:nvSpPr>
        <p:spPr>
          <a:xfrm>
            <a:off x="3488762" y="1603339"/>
            <a:ext cx="1651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Continuous delivery</a:t>
            </a:r>
          </a:p>
        </p:txBody>
      </p:sp>
      <p:pic>
        <p:nvPicPr>
          <p:cNvPr id="1042" name="Picture 18" descr="Docker Hub Introduction Tutorial - YouTube">
            <a:extLst>
              <a:ext uri="{FF2B5EF4-FFF2-40B4-BE49-F238E27FC236}">
                <a16:creationId xmlns:a16="http://schemas.microsoft.com/office/drawing/2014/main" id="{98A98BA9-13B3-4094-9DB5-3ADCC536F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996" y="1421139"/>
            <a:ext cx="1519288" cy="85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CDC9B887-93D4-445C-9183-3B87ABEDC102}"/>
              </a:ext>
            </a:extLst>
          </p:cNvPr>
          <p:cNvSpPr txBox="1"/>
          <p:nvPr/>
        </p:nvSpPr>
        <p:spPr>
          <a:xfrm>
            <a:off x="7174211" y="1352380"/>
            <a:ext cx="1253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Docker Image</a:t>
            </a:r>
          </a:p>
          <a:p>
            <a:pPr algn="ctr"/>
            <a:r>
              <a:rPr lang="en-US" sz="1200" dirty="0"/>
              <a:t>Push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85D5940-26C6-461B-9E2A-1D191C52EDAD}"/>
              </a:ext>
            </a:extLst>
          </p:cNvPr>
          <p:cNvSpPr txBox="1"/>
          <p:nvPr/>
        </p:nvSpPr>
        <p:spPr>
          <a:xfrm>
            <a:off x="10356006" y="1905221"/>
            <a:ext cx="1208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Docker</a:t>
            </a:r>
            <a:r>
              <a:rPr lang="en-US" sz="1200" dirty="0"/>
              <a:t> Image</a:t>
            </a:r>
          </a:p>
          <a:p>
            <a:pPr algn="ctr"/>
            <a:r>
              <a:rPr lang="en-US" sz="1200" dirty="0"/>
              <a:t>Pull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6CEB15C-10D9-4CDC-921E-6DFC412C3E14}"/>
              </a:ext>
            </a:extLst>
          </p:cNvPr>
          <p:cNvSpPr txBox="1"/>
          <p:nvPr/>
        </p:nvSpPr>
        <p:spPr>
          <a:xfrm>
            <a:off x="4672098" y="2424520"/>
            <a:ext cx="2587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Continuous deployment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698FC8-20A7-4A35-87DE-6FE9D0FA5DBB}"/>
              </a:ext>
            </a:extLst>
          </p:cNvPr>
          <p:cNvCxnSpPr>
            <a:cxnSpLocks/>
            <a:stCxn id="1040" idx="3"/>
            <a:endCxn id="1042" idx="1"/>
          </p:cNvCxnSpPr>
          <p:nvPr/>
        </p:nvCxnSpPr>
        <p:spPr>
          <a:xfrm flipV="1">
            <a:off x="6734132" y="1848439"/>
            <a:ext cx="2535864" cy="319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052" name="Picture 4" descr="Guide To Setup Kubernetes In AWS EKS Using Terraform And Deploy Sample  Applications | by Shaikh Vazid | Tensult Blogs | Medium">
            <a:extLst>
              <a:ext uri="{FF2B5EF4-FFF2-40B4-BE49-F238E27FC236}">
                <a16:creationId xmlns:a16="http://schemas.microsoft.com/office/drawing/2014/main" id="{B4B820DF-8E90-4CAB-8E22-8FA88B9D0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249" y="3000814"/>
            <a:ext cx="5964866" cy="335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81B4252-B97D-4E8A-8FDE-C029459CE6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706446" y="4284920"/>
            <a:ext cx="1340782" cy="510363"/>
          </a:xfrm>
          <a:prstGeom prst="bentConnector3">
            <a:avLst>
              <a:gd name="adj1" fmla="val -753"/>
            </a:avLst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058" name="Picture 10" descr="7 Tips to Start Your Terraform Project the Right Way | by Simon So | Medium">
            <a:extLst>
              <a:ext uri="{FF2B5EF4-FFF2-40B4-BE49-F238E27FC236}">
                <a16:creationId xmlns:a16="http://schemas.microsoft.com/office/drawing/2014/main" id="{EDFF1C35-249F-4DC3-8775-F18C233AA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24" y="4115975"/>
            <a:ext cx="2064964" cy="103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F8F77C2-7111-470E-923F-C39DE7C95992}"/>
              </a:ext>
            </a:extLst>
          </p:cNvPr>
          <p:cNvCxnSpPr>
            <a:cxnSpLocks/>
            <a:endCxn id="2052" idx="1"/>
          </p:cNvCxnSpPr>
          <p:nvPr/>
        </p:nvCxnSpPr>
        <p:spPr>
          <a:xfrm>
            <a:off x="2411862" y="4678432"/>
            <a:ext cx="122338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9" name="Picture 20" descr="docker - Docker Hub">
            <a:extLst>
              <a:ext uri="{FF2B5EF4-FFF2-40B4-BE49-F238E27FC236}">
                <a16:creationId xmlns:a16="http://schemas.microsoft.com/office/drawing/2014/main" id="{AA971E92-DA5F-4C44-A873-814771F5C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639" y="2871874"/>
            <a:ext cx="1247776" cy="111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DA598740-F037-467E-93D6-C86CEFA310EE}"/>
              </a:ext>
            </a:extLst>
          </p:cNvPr>
          <p:cNvCxnSpPr>
            <a:cxnSpLocks/>
            <a:stCxn id="1042" idx="3"/>
          </p:cNvCxnSpPr>
          <p:nvPr/>
        </p:nvCxnSpPr>
        <p:spPr>
          <a:xfrm>
            <a:off x="10789284" y="1848439"/>
            <a:ext cx="170700" cy="109156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E366BDA-B08F-4140-8EDB-6565167B230D}"/>
              </a:ext>
            </a:extLst>
          </p:cNvPr>
          <p:cNvSpPr txBox="1"/>
          <p:nvPr/>
        </p:nvSpPr>
        <p:spPr>
          <a:xfrm>
            <a:off x="10131317" y="2763074"/>
            <a:ext cx="1483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Deploy on Dev Env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CE1651-8E68-4B95-8CEB-CB2E26F652C5}"/>
              </a:ext>
            </a:extLst>
          </p:cNvPr>
          <p:cNvSpPr txBox="1"/>
          <p:nvPr/>
        </p:nvSpPr>
        <p:spPr>
          <a:xfrm>
            <a:off x="9880907" y="4816761"/>
            <a:ext cx="15231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Deploy on Prod Env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A66DB8-4EF8-4865-9941-850DE2181CEC}"/>
              </a:ext>
            </a:extLst>
          </p:cNvPr>
          <p:cNvSpPr txBox="1"/>
          <p:nvPr/>
        </p:nvSpPr>
        <p:spPr>
          <a:xfrm>
            <a:off x="9706446" y="3833317"/>
            <a:ext cx="2194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Build other job if this build is stable</a:t>
            </a:r>
          </a:p>
        </p:txBody>
      </p:sp>
    </p:spTree>
    <p:extLst>
      <p:ext uri="{BB962C8B-B14F-4D97-AF65-F5344CB8AC3E}">
        <p14:creationId xmlns:p14="http://schemas.microsoft.com/office/powerpoint/2010/main" val="897263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{7D8C39F9-2D8D-4E25-8419-59B792467E09}tf78438558_win32</Template>
  <TotalTime>336</TotalTime>
  <Words>72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Garamond</vt:lpstr>
      <vt:lpstr>SavonVTI</vt:lpstr>
      <vt:lpstr>Sawdays</vt:lpstr>
      <vt:lpstr>CI and CT</vt:lpstr>
      <vt:lpstr>CD and CD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Proctorexam</dc:title>
  <dc:creator>Chaitali Patil</dc:creator>
  <cp:lastModifiedBy>Chaitali Patil</cp:lastModifiedBy>
  <cp:revision>27</cp:revision>
  <dcterms:created xsi:type="dcterms:W3CDTF">2021-01-15T19:32:36Z</dcterms:created>
  <dcterms:modified xsi:type="dcterms:W3CDTF">2021-01-28T10:05:37Z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