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26</a:t>
            </a:r>
            <a:r>
              <a:rPr lang="en-GB" sz="1600" dirty="0" smtClean="0"/>
              <a:t>/03/2023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9</cp:revision>
  <cp:lastPrinted>2022-06-09T07:44:13Z</cp:lastPrinted>
  <dcterms:created xsi:type="dcterms:W3CDTF">2022-02-22T07:39:05Z</dcterms:created>
  <dcterms:modified xsi:type="dcterms:W3CDTF">2023-03-26T07:05:11Z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