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16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smtClean="0"/>
              <a:t>behavior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26/03/2023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smtClean="0"/>
              <a:t>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Booking 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Flight 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Wants extra 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Length of 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63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Microsoft account</cp:lastModifiedBy>
  <cp:revision>15</cp:revision>
  <cp:lastPrinted>2022-06-09T07:44:13Z</cp:lastPrinted>
  <dcterms:created xsi:type="dcterms:W3CDTF">2022-02-22T07:39:05Z</dcterms:created>
  <dcterms:modified xsi:type="dcterms:W3CDTF">2023-03-26T07:06:41Z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