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712" r:id="rId2"/>
  </p:sldMasterIdLst>
  <p:notesMasterIdLst>
    <p:notesMasterId r:id="rId20"/>
  </p:notesMasterIdLst>
  <p:sldIdLst>
    <p:sldId id="256" r:id="rId3"/>
    <p:sldId id="276" r:id="rId4"/>
    <p:sldId id="263" r:id="rId5"/>
    <p:sldId id="264" r:id="rId6"/>
    <p:sldId id="265" r:id="rId7"/>
    <p:sldId id="260" r:id="rId8"/>
    <p:sldId id="266" r:id="rId9"/>
    <p:sldId id="259" r:id="rId10"/>
    <p:sldId id="268" r:id="rId11"/>
    <p:sldId id="270" r:id="rId12"/>
    <p:sldId id="257" r:id="rId13"/>
    <p:sldId id="269" r:id="rId14"/>
    <p:sldId id="258" r:id="rId15"/>
    <p:sldId id="273" r:id="rId16"/>
    <p:sldId id="274" r:id="rId17"/>
    <p:sldId id="277"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D47C6-9DB4-4104-B351-48769E09BF32}" v="34" dt="2022-10-08T11:21:31.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4" d="100"/>
          <a:sy n="114"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a nair" userId="7d67759d43cdef2d" providerId="LiveId" clId="{077D47C6-9DB4-4104-B351-48769E09BF32}"/>
    <pc:docChg chg="undo custSel addSld modSld sldOrd">
      <pc:chgData name="vedanta nair" userId="7d67759d43cdef2d" providerId="LiveId" clId="{077D47C6-9DB4-4104-B351-48769E09BF32}" dt="2022-10-08T11:21:46.148" v="83" actId="1076"/>
      <pc:docMkLst>
        <pc:docMk/>
      </pc:docMkLst>
      <pc:sldChg chg="modSp mod">
        <pc:chgData name="vedanta nair" userId="7d67759d43cdef2d" providerId="LiveId" clId="{077D47C6-9DB4-4104-B351-48769E09BF32}" dt="2022-10-08T11:18:50.496" v="58" actId="113"/>
        <pc:sldMkLst>
          <pc:docMk/>
          <pc:sldMk cId="301461100" sldId="257"/>
        </pc:sldMkLst>
        <pc:spChg chg="mod">
          <ac:chgData name="vedanta nair" userId="7d67759d43cdef2d" providerId="LiveId" clId="{077D47C6-9DB4-4104-B351-48769E09BF32}" dt="2022-10-08T11:18:50.496" v="58" actId="113"/>
          <ac:spMkLst>
            <pc:docMk/>
            <pc:sldMk cId="301461100" sldId="257"/>
            <ac:spMk id="2" creationId="{00000000-0000-0000-0000-000000000000}"/>
          </ac:spMkLst>
        </pc:spChg>
      </pc:sldChg>
      <pc:sldChg chg="modSp">
        <pc:chgData name="vedanta nair" userId="7d67759d43cdef2d" providerId="LiveId" clId="{077D47C6-9DB4-4104-B351-48769E09BF32}" dt="2022-10-08T11:18:15.458" v="53" actId="113"/>
        <pc:sldMkLst>
          <pc:docMk/>
          <pc:sldMk cId="3178115081" sldId="258"/>
        </pc:sldMkLst>
        <pc:spChg chg="mod">
          <ac:chgData name="vedanta nair" userId="7d67759d43cdef2d" providerId="LiveId" clId="{077D47C6-9DB4-4104-B351-48769E09BF32}" dt="2022-10-08T11:18:15.458" v="53" actId="113"/>
          <ac:spMkLst>
            <pc:docMk/>
            <pc:sldMk cId="3178115081" sldId="258"/>
            <ac:spMk id="2" creationId="{00000000-0000-0000-0000-000000000000}"/>
          </ac:spMkLst>
        </pc:spChg>
      </pc:sldChg>
      <pc:sldChg chg="modSp">
        <pc:chgData name="vedanta nair" userId="7d67759d43cdef2d" providerId="LiveId" clId="{077D47C6-9DB4-4104-B351-48769E09BF32}" dt="2022-10-08T11:19:35.551" v="66" actId="113"/>
        <pc:sldMkLst>
          <pc:docMk/>
          <pc:sldMk cId="4131689035" sldId="259"/>
        </pc:sldMkLst>
        <pc:spChg chg="mod">
          <ac:chgData name="vedanta nair" userId="7d67759d43cdef2d" providerId="LiveId" clId="{077D47C6-9DB4-4104-B351-48769E09BF32}" dt="2022-10-08T11:19:35.551" v="66" actId="113"/>
          <ac:spMkLst>
            <pc:docMk/>
            <pc:sldMk cId="4131689035" sldId="259"/>
            <ac:spMk id="2" creationId="{00000000-0000-0000-0000-000000000000}"/>
          </ac:spMkLst>
        </pc:spChg>
      </pc:sldChg>
      <pc:sldChg chg="modSp">
        <pc:chgData name="vedanta nair" userId="7d67759d43cdef2d" providerId="LiveId" clId="{077D47C6-9DB4-4104-B351-48769E09BF32}" dt="2022-10-08T11:20:18.530" v="73" actId="113"/>
        <pc:sldMkLst>
          <pc:docMk/>
          <pc:sldMk cId="1466824205" sldId="260"/>
        </pc:sldMkLst>
        <pc:spChg chg="mod">
          <ac:chgData name="vedanta nair" userId="7d67759d43cdef2d" providerId="LiveId" clId="{077D47C6-9DB4-4104-B351-48769E09BF32}" dt="2022-10-08T11:20:18.530" v="73" actId="113"/>
          <ac:spMkLst>
            <pc:docMk/>
            <pc:sldMk cId="1466824205" sldId="260"/>
            <ac:spMk id="2" creationId="{00000000-0000-0000-0000-000000000000}"/>
          </ac:spMkLst>
        </pc:spChg>
      </pc:sldChg>
      <pc:sldChg chg="modSp">
        <pc:chgData name="vedanta nair" userId="7d67759d43cdef2d" providerId="LiveId" clId="{077D47C6-9DB4-4104-B351-48769E09BF32}" dt="2022-10-08T11:21:31.562" v="82" actId="113"/>
        <pc:sldMkLst>
          <pc:docMk/>
          <pc:sldMk cId="3342565271" sldId="261"/>
        </pc:sldMkLst>
        <pc:spChg chg="mod">
          <ac:chgData name="vedanta nair" userId="7d67759d43cdef2d" providerId="LiveId" clId="{077D47C6-9DB4-4104-B351-48769E09BF32}" dt="2022-10-08T11:21:31.562" v="82" actId="113"/>
          <ac:spMkLst>
            <pc:docMk/>
            <pc:sldMk cId="3342565271" sldId="261"/>
            <ac:spMk id="4" creationId="{00000000-0000-0000-0000-000000000000}"/>
          </ac:spMkLst>
        </pc:spChg>
      </pc:sldChg>
      <pc:sldChg chg="modSp mod">
        <pc:chgData name="vedanta nair" userId="7d67759d43cdef2d" providerId="LiveId" clId="{077D47C6-9DB4-4104-B351-48769E09BF32}" dt="2022-10-08T11:21:19.824" v="80" actId="14100"/>
        <pc:sldMkLst>
          <pc:docMk/>
          <pc:sldMk cId="2464359876" sldId="262"/>
        </pc:sldMkLst>
        <pc:picChg chg="mod">
          <ac:chgData name="vedanta nair" userId="7d67759d43cdef2d" providerId="LiveId" clId="{077D47C6-9DB4-4104-B351-48769E09BF32}" dt="2022-10-08T11:21:19.824" v="80" actId="14100"/>
          <ac:picMkLst>
            <pc:docMk/>
            <pc:sldMk cId="2464359876" sldId="262"/>
            <ac:picMk id="5" creationId="{00000000-0000-0000-0000-000000000000}"/>
          </ac:picMkLst>
        </pc:picChg>
      </pc:sldChg>
      <pc:sldChg chg="modSp">
        <pc:chgData name="vedanta nair" userId="7d67759d43cdef2d" providerId="LiveId" clId="{077D47C6-9DB4-4104-B351-48769E09BF32}" dt="2022-10-08T11:21:08.517" v="79" actId="113"/>
        <pc:sldMkLst>
          <pc:docMk/>
          <pc:sldMk cId="1503758792" sldId="263"/>
        </pc:sldMkLst>
        <pc:spChg chg="mod">
          <ac:chgData name="vedanta nair" userId="7d67759d43cdef2d" providerId="LiveId" clId="{077D47C6-9DB4-4104-B351-48769E09BF32}" dt="2022-10-08T11:21:08.517" v="79" actId="113"/>
          <ac:spMkLst>
            <pc:docMk/>
            <pc:sldMk cId="1503758792" sldId="263"/>
            <ac:spMk id="4" creationId="{00000000-0000-0000-0000-000000000000}"/>
          </ac:spMkLst>
        </pc:spChg>
      </pc:sldChg>
      <pc:sldChg chg="modSp">
        <pc:chgData name="vedanta nair" userId="7d67759d43cdef2d" providerId="LiveId" clId="{077D47C6-9DB4-4104-B351-48769E09BF32}" dt="2022-10-08T11:20:53.954" v="77" actId="113"/>
        <pc:sldMkLst>
          <pc:docMk/>
          <pc:sldMk cId="1646406123" sldId="264"/>
        </pc:sldMkLst>
        <pc:spChg chg="mod">
          <ac:chgData name="vedanta nair" userId="7d67759d43cdef2d" providerId="LiveId" clId="{077D47C6-9DB4-4104-B351-48769E09BF32}" dt="2022-10-08T11:20:53.954" v="77" actId="113"/>
          <ac:spMkLst>
            <pc:docMk/>
            <pc:sldMk cId="1646406123" sldId="264"/>
            <ac:spMk id="4" creationId="{00000000-0000-0000-0000-000000000000}"/>
          </ac:spMkLst>
        </pc:spChg>
      </pc:sldChg>
      <pc:sldChg chg="modSp">
        <pc:chgData name="vedanta nair" userId="7d67759d43cdef2d" providerId="LiveId" clId="{077D47C6-9DB4-4104-B351-48769E09BF32}" dt="2022-10-08T11:20:34.941" v="75" actId="113"/>
        <pc:sldMkLst>
          <pc:docMk/>
          <pc:sldMk cId="1309795415" sldId="265"/>
        </pc:sldMkLst>
        <pc:spChg chg="mod">
          <ac:chgData name="vedanta nair" userId="7d67759d43cdef2d" providerId="LiveId" clId="{077D47C6-9DB4-4104-B351-48769E09BF32}" dt="2022-10-08T11:20:34.941" v="75" actId="113"/>
          <ac:spMkLst>
            <pc:docMk/>
            <pc:sldMk cId="1309795415" sldId="265"/>
            <ac:spMk id="4" creationId="{00000000-0000-0000-0000-000000000000}"/>
          </ac:spMkLst>
        </pc:spChg>
      </pc:sldChg>
      <pc:sldChg chg="modSp">
        <pc:chgData name="vedanta nair" userId="7d67759d43cdef2d" providerId="LiveId" clId="{077D47C6-9DB4-4104-B351-48769E09BF32}" dt="2022-10-08T11:19:47.493" v="68" actId="113"/>
        <pc:sldMkLst>
          <pc:docMk/>
          <pc:sldMk cId="224125458" sldId="266"/>
        </pc:sldMkLst>
        <pc:spChg chg="mod">
          <ac:chgData name="vedanta nair" userId="7d67759d43cdef2d" providerId="LiveId" clId="{077D47C6-9DB4-4104-B351-48769E09BF32}" dt="2022-10-08T11:19:47.493" v="68" actId="113"/>
          <ac:spMkLst>
            <pc:docMk/>
            <pc:sldMk cId="224125458" sldId="266"/>
            <ac:spMk id="4" creationId="{00000000-0000-0000-0000-000000000000}"/>
          </ac:spMkLst>
        </pc:spChg>
      </pc:sldChg>
      <pc:sldChg chg="modSp">
        <pc:chgData name="vedanta nair" userId="7d67759d43cdef2d" providerId="LiveId" clId="{077D47C6-9DB4-4104-B351-48769E09BF32}" dt="2022-10-08T11:20:01.328" v="70" actId="113"/>
        <pc:sldMkLst>
          <pc:docMk/>
          <pc:sldMk cId="114432789" sldId="267"/>
        </pc:sldMkLst>
        <pc:spChg chg="mod">
          <ac:chgData name="vedanta nair" userId="7d67759d43cdef2d" providerId="LiveId" clId="{077D47C6-9DB4-4104-B351-48769E09BF32}" dt="2022-10-08T11:20:01.328" v="70" actId="113"/>
          <ac:spMkLst>
            <pc:docMk/>
            <pc:sldMk cId="114432789" sldId="267"/>
            <ac:spMk id="6" creationId="{00000000-0000-0000-0000-000000000000}"/>
          </ac:spMkLst>
        </pc:spChg>
      </pc:sldChg>
      <pc:sldChg chg="modSp">
        <pc:chgData name="vedanta nair" userId="7d67759d43cdef2d" providerId="LiveId" clId="{077D47C6-9DB4-4104-B351-48769E09BF32}" dt="2022-10-08T11:19:20.196" v="63" actId="113"/>
        <pc:sldMkLst>
          <pc:docMk/>
          <pc:sldMk cId="3157506506" sldId="268"/>
        </pc:sldMkLst>
        <pc:spChg chg="mod">
          <ac:chgData name="vedanta nair" userId="7d67759d43cdef2d" providerId="LiveId" clId="{077D47C6-9DB4-4104-B351-48769E09BF32}" dt="2022-10-08T11:19:20.196" v="63" actId="113"/>
          <ac:spMkLst>
            <pc:docMk/>
            <pc:sldMk cId="3157506506" sldId="268"/>
            <ac:spMk id="4" creationId="{00000000-0000-0000-0000-000000000000}"/>
          </ac:spMkLst>
        </pc:spChg>
      </pc:sldChg>
      <pc:sldChg chg="modSp">
        <pc:chgData name="vedanta nair" userId="7d67759d43cdef2d" providerId="LiveId" clId="{077D47C6-9DB4-4104-B351-48769E09BF32}" dt="2022-10-08T11:19:02.890" v="60" actId="113"/>
        <pc:sldMkLst>
          <pc:docMk/>
          <pc:sldMk cId="1026730120" sldId="269"/>
        </pc:sldMkLst>
        <pc:spChg chg="mod">
          <ac:chgData name="vedanta nair" userId="7d67759d43cdef2d" providerId="LiveId" clId="{077D47C6-9DB4-4104-B351-48769E09BF32}" dt="2022-10-08T11:19:02.890" v="60" actId="113"/>
          <ac:spMkLst>
            <pc:docMk/>
            <pc:sldMk cId="1026730120" sldId="269"/>
            <ac:spMk id="4" creationId="{00000000-0000-0000-0000-000000000000}"/>
          </ac:spMkLst>
        </pc:spChg>
      </pc:sldChg>
      <pc:sldChg chg="modSp">
        <pc:chgData name="vedanta nair" userId="7d67759d43cdef2d" providerId="LiveId" clId="{077D47C6-9DB4-4104-B351-48769E09BF32}" dt="2022-10-08T11:17:24.903" v="43" actId="113"/>
        <pc:sldMkLst>
          <pc:docMk/>
          <pc:sldMk cId="4181492688" sldId="270"/>
        </pc:sldMkLst>
        <pc:spChg chg="mod">
          <ac:chgData name="vedanta nair" userId="7d67759d43cdef2d" providerId="LiveId" clId="{077D47C6-9DB4-4104-B351-48769E09BF32}" dt="2022-10-08T11:17:24.903" v="43" actId="113"/>
          <ac:spMkLst>
            <pc:docMk/>
            <pc:sldMk cId="4181492688" sldId="270"/>
            <ac:spMk id="4" creationId="{00000000-0000-0000-0000-000000000000}"/>
          </ac:spMkLst>
        </pc:spChg>
      </pc:sldChg>
      <pc:sldChg chg="modSp">
        <pc:chgData name="vedanta nair" userId="7d67759d43cdef2d" providerId="LiveId" clId="{077D47C6-9DB4-4104-B351-48769E09BF32}" dt="2022-10-08T11:18:01.185" v="49" actId="113"/>
        <pc:sldMkLst>
          <pc:docMk/>
          <pc:sldMk cId="245546478" sldId="271"/>
        </pc:sldMkLst>
        <pc:spChg chg="mod">
          <ac:chgData name="vedanta nair" userId="7d67759d43cdef2d" providerId="LiveId" clId="{077D47C6-9DB4-4104-B351-48769E09BF32}" dt="2022-10-08T11:18:01.185" v="49" actId="113"/>
          <ac:spMkLst>
            <pc:docMk/>
            <pc:sldMk cId="245546478" sldId="271"/>
            <ac:spMk id="5" creationId="{00000000-0000-0000-0000-000000000000}"/>
          </ac:spMkLst>
        </pc:spChg>
      </pc:sldChg>
      <pc:sldChg chg="modSp new mod ord">
        <pc:chgData name="vedanta nair" userId="7d67759d43cdef2d" providerId="LiveId" clId="{077D47C6-9DB4-4104-B351-48769E09BF32}" dt="2022-10-08T11:21:46.148" v="83" actId="1076"/>
        <pc:sldMkLst>
          <pc:docMk/>
          <pc:sldMk cId="56695647" sldId="273"/>
        </pc:sldMkLst>
        <pc:spChg chg="mod">
          <ac:chgData name="vedanta nair" userId="7d67759d43cdef2d" providerId="LiveId" clId="{077D47C6-9DB4-4104-B351-48769E09BF32}" dt="2022-10-08T11:11:50.350" v="15" actId="20577"/>
          <ac:spMkLst>
            <pc:docMk/>
            <pc:sldMk cId="56695647" sldId="273"/>
            <ac:spMk id="2" creationId="{C01BF8DE-E3E8-EDEB-5726-57BEEA05EBE2}"/>
          </ac:spMkLst>
        </pc:spChg>
        <pc:spChg chg="mod">
          <ac:chgData name="vedanta nair" userId="7d67759d43cdef2d" providerId="LiveId" clId="{077D47C6-9DB4-4104-B351-48769E09BF32}" dt="2022-10-08T11:21:46.148" v="83" actId="1076"/>
          <ac:spMkLst>
            <pc:docMk/>
            <pc:sldMk cId="56695647" sldId="273"/>
            <ac:spMk id="3" creationId="{4F710E26-0CE5-D8B4-5952-543A0DAC06BD}"/>
          </ac:spMkLst>
        </pc:spChg>
      </pc:sldChg>
      <pc:sldChg chg="delSp modSp new mod">
        <pc:chgData name="vedanta nair" userId="7d67759d43cdef2d" providerId="LiveId" clId="{077D47C6-9DB4-4104-B351-48769E09BF32}" dt="2022-10-08T11:17:36.849" v="45" actId="113"/>
        <pc:sldMkLst>
          <pc:docMk/>
          <pc:sldMk cId="3808240317" sldId="274"/>
        </pc:sldMkLst>
        <pc:spChg chg="del">
          <ac:chgData name="vedanta nair" userId="7d67759d43cdef2d" providerId="LiveId" clId="{077D47C6-9DB4-4104-B351-48769E09BF32}" dt="2022-10-08T11:14:30.789" v="35" actId="21"/>
          <ac:spMkLst>
            <pc:docMk/>
            <pc:sldMk cId="3808240317" sldId="274"/>
            <ac:spMk id="2" creationId="{E9A2144A-FA57-F333-8677-5353CDD14169}"/>
          </ac:spMkLst>
        </pc:spChg>
        <pc:spChg chg="mod">
          <ac:chgData name="vedanta nair" userId="7d67759d43cdef2d" providerId="LiveId" clId="{077D47C6-9DB4-4104-B351-48769E09BF32}" dt="2022-10-08T11:17:36.849" v="45" actId="113"/>
          <ac:spMkLst>
            <pc:docMk/>
            <pc:sldMk cId="3808240317" sldId="274"/>
            <ac:spMk id="3" creationId="{09FA1017-D396-3208-10D1-49FF1DD7A5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B97B6-546E-4D5A-9471-A4029DB05BB1}"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06B3D-3A0B-40D5-8240-B1185CF5021A}" type="slidenum">
              <a:rPr lang="en-US" smtClean="0"/>
              <a:t>‹#›</a:t>
            </a:fld>
            <a:endParaRPr lang="en-US"/>
          </a:p>
        </p:txBody>
      </p:sp>
    </p:spTree>
    <p:extLst>
      <p:ext uri="{BB962C8B-B14F-4D97-AF65-F5344CB8AC3E}">
        <p14:creationId xmlns:p14="http://schemas.microsoft.com/office/powerpoint/2010/main" val="14429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06B3D-3A0B-40D5-8240-B1185CF5021A}" type="slidenum">
              <a:rPr lang="en-US" smtClean="0"/>
              <a:t>4</a:t>
            </a:fld>
            <a:endParaRPr lang="en-US"/>
          </a:p>
        </p:txBody>
      </p:sp>
    </p:spTree>
    <p:extLst>
      <p:ext uri="{BB962C8B-B14F-4D97-AF65-F5344CB8AC3E}">
        <p14:creationId xmlns:p14="http://schemas.microsoft.com/office/powerpoint/2010/main" val="206771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06B3D-3A0B-40D5-8240-B1185CF5021A}" type="slidenum">
              <a:rPr lang="en-US" smtClean="0"/>
              <a:t>5</a:t>
            </a:fld>
            <a:endParaRPr lang="en-US"/>
          </a:p>
        </p:txBody>
      </p:sp>
    </p:spTree>
    <p:extLst>
      <p:ext uri="{BB962C8B-B14F-4D97-AF65-F5344CB8AC3E}">
        <p14:creationId xmlns:p14="http://schemas.microsoft.com/office/powerpoint/2010/main" val="421394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106B3D-3A0B-40D5-8240-B1185CF5021A}" type="slidenum">
              <a:rPr lang="en-US" smtClean="0"/>
              <a:t>6</a:t>
            </a:fld>
            <a:endParaRPr lang="en-US"/>
          </a:p>
        </p:txBody>
      </p:sp>
    </p:spTree>
    <p:extLst>
      <p:ext uri="{BB962C8B-B14F-4D97-AF65-F5344CB8AC3E}">
        <p14:creationId xmlns:p14="http://schemas.microsoft.com/office/powerpoint/2010/main" val="377764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809287" y="4584674"/>
            <a:ext cx="3807357" cy="3301727"/>
            <a:chOff x="548125" y="237975"/>
            <a:chExt cx="6024300" cy="5224250"/>
          </a:xfrm>
        </p:grpSpPr>
        <p:sp>
          <p:nvSpPr>
            <p:cNvPr id="10" name="Google Shape;10;p2"/>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 name="Google Shape;12;p2"/>
          <p:cNvGrpSpPr/>
          <p:nvPr/>
        </p:nvGrpSpPr>
        <p:grpSpPr>
          <a:xfrm rot="-416572">
            <a:off x="-4315603" y="-3152891"/>
            <a:ext cx="10683709" cy="4720752"/>
            <a:chOff x="238125" y="1273450"/>
            <a:chExt cx="7106250" cy="3140000"/>
          </a:xfrm>
        </p:grpSpPr>
        <p:sp>
          <p:nvSpPr>
            <p:cNvPr id="13" name="Google Shape;13;p2"/>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8668507" y="334814"/>
            <a:ext cx="3221319" cy="1736551"/>
            <a:chOff x="1418577" y="1418249"/>
            <a:chExt cx="4691240" cy="2528956"/>
          </a:xfrm>
        </p:grpSpPr>
        <p:sp>
          <p:nvSpPr>
            <p:cNvPr id="21" name="Google Shape;21;p2"/>
            <p:cNvSpPr/>
            <p:nvPr/>
          </p:nvSpPr>
          <p:spPr>
            <a:xfrm>
              <a:off x="1805298" y="2634224"/>
              <a:ext cx="482550" cy="173225"/>
            </a:xfrm>
            <a:custGeom>
              <a:avLst/>
              <a:gdLst/>
              <a:ahLst/>
              <a:cxnLst/>
              <a:rect l="l" t="t" r="r" b="b"/>
              <a:pathLst>
                <a:path w="19302" h="6929" extrusionOk="0">
                  <a:moveTo>
                    <a:pt x="15898" y="0"/>
                  </a:moveTo>
                  <a:cubicBezTo>
                    <a:pt x="15076" y="0"/>
                    <a:pt x="14326" y="213"/>
                    <a:pt x="13576" y="713"/>
                  </a:cubicBezTo>
                  <a:cubicBezTo>
                    <a:pt x="12211" y="1582"/>
                    <a:pt x="11035" y="2733"/>
                    <a:pt x="10261" y="4166"/>
                  </a:cubicBezTo>
                  <a:lnTo>
                    <a:pt x="10261" y="4166"/>
                  </a:lnTo>
                  <a:cubicBezTo>
                    <a:pt x="8604" y="2640"/>
                    <a:pt x="6435" y="1839"/>
                    <a:pt x="4211" y="1839"/>
                  </a:cubicBezTo>
                  <a:cubicBezTo>
                    <a:pt x="2791" y="1839"/>
                    <a:pt x="1347" y="2166"/>
                    <a:pt x="0" y="2840"/>
                  </a:cubicBezTo>
                  <a:cubicBezTo>
                    <a:pt x="879" y="2520"/>
                    <a:pt x="1786" y="2367"/>
                    <a:pt x="2687" y="2367"/>
                  </a:cubicBezTo>
                  <a:cubicBezTo>
                    <a:pt x="5478" y="2367"/>
                    <a:pt x="8207" y="3842"/>
                    <a:pt x="9814" y="6438"/>
                  </a:cubicBezTo>
                  <a:cubicBezTo>
                    <a:pt x="9814" y="6602"/>
                    <a:pt x="10141" y="6765"/>
                    <a:pt x="10305" y="6929"/>
                  </a:cubicBezTo>
                  <a:cubicBezTo>
                    <a:pt x="10796" y="6929"/>
                    <a:pt x="11286" y="6765"/>
                    <a:pt x="11450" y="6111"/>
                  </a:cubicBezTo>
                  <a:cubicBezTo>
                    <a:pt x="11777" y="4312"/>
                    <a:pt x="12759" y="2676"/>
                    <a:pt x="14067" y="1368"/>
                  </a:cubicBezTo>
                  <a:cubicBezTo>
                    <a:pt x="14885" y="877"/>
                    <a:pt x="15703" y="550"/>
                    <a:pt x="16684" y="550"/>
                  </a:cubicBezTo>
                  <a:cubicBezTo>
                    <a:pt x="16852" y="522"/>
                    <a:pt x="17021" y="508"/>
                    <a:pt x="17188" y="508"/>
                  </a:cubicBezTo>
                  <a:cubicBezTo>
                    <a:pt x="17993" y="508"/>
                    <a:pt x="18759" y="826"/>
                    <a:pt x="19301" y="1368"/>
                  </a:cubicBezTo>
                  <a:cubicBezTo>
                    <a:pt x="18647" y="550"/>
                    <a:pt x="17665" y="59"/>
                    <a:pt x="16684" y="59"/>
                  </a:cubicBezTo>
                  <a:cubicBezTo>
                    <a:pt x="16414" y="20"/>
                    <a:pt x="16153" y="0"/>
                    <a:pt x="15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4613267" y="3770605"/>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476372" y="3296050"/>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418577" y="1418249"/>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776181" y="2873924"/>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 name="Google Shape;27;p2"/>
          <p:cNvSpPr txBox="1">
            <a:spLocks noGrp="1"/>
          </p:cNvSpPr>
          <p:nvPr>
            <p:ph type="ctrTitle"/>
          </p:nvPr>
        </p:nvSpPr>
        <p:spPr>
          <a:xfrm>
            <a:off x="1074500" y="2196200"/>
            <a:ext cx="10042800" cy="19672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500"/>
              <a:buNone/>
              <a:defRPr sz="9066"/>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r>
              <a:rPr lang="en-US" smtClean="0"/>
              <a:t>Click to edit Master title style</a:t>
            </a:r>
            <a:endParaRPr/>
          </a:p>
        </p:txBody>
      </p:sp>
      <p:sp>
        <p:nvSpPr>
          <p:cNvPr id="28" name="Google Shape;28;p2"/>
          <p:cNvSpPr txBox="1">
            <a:spLocks noGrp="1"/>
          </p:cNvSpPr>
          <p:nvPr>
            <p:ph type="subTitle" idx="1"/>
          </p:nvPr>
        </p:nvSpPr>
        <p:spPr>
          <a:xfrm>
            <a:off x="1617000" y="4130325"/>
            <a:ext cx="8958000" cy="6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smtClean="0"/>
              <a:t>Click to edit Master subtitle style</a:t>
            </a:r>
            <a:endParaRPr/>
          </a:p>
        </p:txBody>
      </p:sp>
      <p:grpSp>
        <p:nvGrpSpPr>
          <p:cNvPr id="29" name="Google Shape;29;p2"/>
          <p:cNvGrpSpPr/>
          <p:nvPr/>
        </p:nvGrpSpPr>
        <p:grpSpPr>
          <a:xfrm>
            <a:off x="4290123" y="4429699"/>
            <a:ext cx="8913003" cy="2428301"/>
            <a:chOff x="3217592" y="3322274"/>
            <a:chExt cx="6684752" cy="1821226"/>
          </a:xfrm>
        </p:grpSpPr>
        <p:grpSp>
          <p:nvGrpSpPr>
            <p:cNvPr id="30" name="Google Shape;30;p2"/>
            <p:cNvGrpSpPr/>
            <p:nvPr/>
          </p:nvGrpSpPr>
          <p:grpSpPr>
            <a:xfrm>
              <a:off x="3217592" y="3322274"/>
              <a:ext cx="6196962" cy="1821226"/>
              <a:chOff x="3217592" y="3322274"/>
              <a:chExt cx="6196962" cy="1821226"/>
            </a:xfrm>
          </p:grpSpPr>
          <p:grpSp>
            <p:nvGrpSpPr>
              <p:cNvPr id="31" name="Google Shape;31;p2"/>
              <p:cNvGrpSpPr/>
              <p:nvPr/>
            </p:nvGrpSpPr>
            <p:grpSpPr>
              <a:xfrm>
                <a:off x="4303216" y="3322274"/>
                <a:ext cx="5111338" cy="1620347"/>
                <a:chOff x="4067830" y="3259431"/>
                <a:chExt cx="5201850" cy="1649040"/>
              </a:xfrm>
            </p:grpSpPr>
            <p:sp>
              <p:nvSpPr>
                <p:cNvPr id="32" name="Google Shape;32;p2"/>
                <p:cNvSpPr/>
                <p:nvPr/>
              </p:nvSpPr>
              <p:spPr>
                <a:xfrm flipH="1">
                  <a:off x="8120779" y="3259431"/>
                  <a:ext cx="1148901" cy="1649040"/>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flipH="1">
                  <a:off x="4777556" y="3722702"/>
                  <a:ext cx="1845101" cy="1185703"/>
                </a:xfrm>
                <a:custGeom>
                  <a:avLst/>
                  <a:gdLst/>
                  <a:ahLst/>
                  <a:cxnLst/>
                  <a:rect l="l" t="t" r="r" b="b"/>
                  <a:pathLst>
                    <a:path w="79616" h="51163" extrusionOk="0">
                      <a:moveTo>
                        <a:pt x="26453" y="0"/>
                      </a:moveTo>
                      <a:cubicBezTo>
                        <a:pt x="26453" y="0"/>
                        <a:pt x="24147" y="2820"/>
                        <a:pt x="24147" y="3999"/>
                      </a:cubicBezTo>
                      <a:lnTo>
                        <a:pt x="24147" y="4358"/>
                      </a:lnTo>
                      <a:cubicBezTo>
                        <a:pt x="24115" y="4354"/>
                        <a:pt x="24085" y="4352"/>
                        <a:pt x="24055" y="4352"/>
                      </a:cubicBezTo>
                      <a:cubicBezTo>
                        <a:pt x="23342" y="4352"/>
                        <a:pt x="23357" y="5487"/>
                        <a:pt x="24099" y="5487"/>
                      </a:cubicBezTo>
                      <a:cubicBezTo>
                        <a:pt x="24115" y="5487"/>
                        <a:pt x="24130" y="5487"/>
                        <a:pt x="24147" y="5486"/>
                      </a:cubicBezTo>
                      <a:lnTo>
                        <a:pt x="24147" y="10099"/>
                      </a:lnTo>
                      <a:lnTo>
                        <a:pt x="23993" y="10099"/>
                      </a:lnTo>
                      <a:cubicBezTo>
                        <a:pt x="23634" y="10099"/>
                        <a:pt x="23634" y="10663"/>
                        <a:pt x="23993" y="10663"/>
                      </a:cubicBezTo>
                      <a:lnTo>
                        <a:pt x="24147" y="10663"/>
                      </a:lnTo>
                      <a:lnTo>
                        <a:pt x="24147" y="11484"/>
                      </a:lnTo>
                      <a:lnTo>
                        <a:pt x="23326" y="11484"/>
                      </a:lnTo>
                      <a:lnTo>
                        <a:pt x="24147" y="12663"/>
                      </a:lnTo>
                      <a:lnTo>
                        <a:pt x="24147" y="16508"/>
                      </a:lnTo>
                      <a:lnTo>
                        <a:pt x="23736" y="16508"/>
                      </a:lnTo>
                      <a:lnTo>
                        <a:pt x="23736" y="17071"/>
                      </a:lnTo>
                      <a:lnTo>
                        <a:pt x="2974" y="17071"/>
                      </a:lnTo>
                      <a:lnTo>
                        <a:pt x="2974" y="19225"/>
                      </a:lnTo>
                      <a:lnTo>
                        <a:pt x="2667" y="19225"/>
                      </a:lnTo>
                      <a:lnTo>
                        <a:pt x="2667" y="20352"/>
                      </a:lnTo>
                      <a:lnTo>
                        <a:pt x="1590" y="20352"/>
                      </a:lnTo>
                      <a:lnTo>
                        <a:pt x="2205" y="21634"/>
                      </a:lnTo>
                      <a:lnTo>
                        <a:pt x="2205" y="25633"/>
                      </a:lnTo>
                      <a:lnTo>
                        <a:pt x="2974" y="25633"/>
                      </a:lnTo>
                      <a:lnTo>
                        <a:pt x="2974" y="26402"/>
                      </a:lnTo>
                      <a:lnTo>
                        <a:pt x="2513" y="26402"/>
                      </a:lnTo>
                      <a:lnTo>
                        <a:pt x="2513" y="26761"/>
                      </a:lnTo>
                      <a:lnTo>
                        <a:pt x="1" y="26761"/>
                      </a:lnTo>
                      <a:lnTo>
                        <a:pt x="821" y="27735"/>
                      </a:lnTo>
                      <a:cubicBezTo>
                        <a:pt x="770" y="28145"/>
                        <a:pt x="1077" y="28452"/>
                        <a:pt x="1436" y="28555"/>
                      </a:cubicBezTo>
                      <a:cubicBezTo>
                        <a:pt x="1282" y="28914"/>
                        <a:pt x="1488" y="29324"/>
                        <a:pt x="1846" y="29426"/>
                      </a:cubicBezTo>
                      <a:cubicBezTo>
                        <a:pt x="1846" y="29426"/>
                        <a:pt x="1744" y="30452"/>
                        <a:pt x="2513" y="30452"/>
                      </a:cubicBezTo>
                      <a:lnTo>
                        <a:pt x="2513" y="51163"/>
                      </a:lnTo>
                      <a:lnTo>
                        <a:pt x="32503" y="51163"/>
                      </a:lnTo>
                      <a:cubicBezTo>
                        <a:pt x="32503" y="50137"/>
                        <a:pt x="31939" y="50137"/>
                        <a:pt x="31939" y="50137"/>
                      </a:cubicBezTo>
                      <a:lnTo>
                        <a:pt x="31939" y="40346"/>
                      </a:lnTo>
                      <a:cubicBezTo>
                        <a:pt x="32503" y="40346"/>
                        <a:pt x="32503" y="39936"/>
                        <a:pt x="32503" y="39423"/>
                      </a:cubicBezTo>
                      <a:lnTo>
                        <a:pt x="33015" y="39423"/>
                      </a:lnTo>
                      <a:cubicBezTo>
                        <a:pt x="33323" y="39423"/>
                        <a:pt x="33272" y="39013"/>
                        <a:pt x="33272" y="39013"/>
                      </a:cubicBezTo>
                      <a:cubicBezTo>
                        <a:pt x="33528" y="39013"/>
                        <a:pt x="33528" y="38551"/>
                        <a:pt x="33528" y="38551"/>
                      </a:cubicBezTo>
                      <a:lnTo>
                        <a:pt x="33015" y="38551"/>
                      </a:lnTo>
                      <a:cubicBezTo>
                        <a:pt x="33374" y="31067"/>
                        <a:pt x="39834" y="30041"/>
                        <a:pt x="39834" y="30041"/>
                      </a:cubicBezTo>
                      <a:cubicBezTo>
                        <a:pt x="39834" y="30041"/>
                        <a:pt x="46293" y="31067"/>
                        <a:pt x="46652" y="38500"/>
                      </a:cubicBezTo>
                      <a:lnTo>
                        <a:pt x="46139" y="38500"/>
                      </a:lnTo>
                      <a:cubicBezTo>
                        <a:pt x="46139" y="38500"/>
                        <a:pt x="46139" y="38962"/>
                        <a:pt x="46395" y="38962"/>
                      </a:cubicBezTo>
                      <a:cubicBezTo>
                        <a:pt x="46395" y="38962"/>
                        <a:pt x="46293" y="39423"/>
                        <a:pt x="46601" y="39423"/>
                      </a:cubicBezTo>
                      <a:lnTo>
                        <a:pt x="47113" y="39423"/>
                      </a:lnTo>
                      <a:cubicBezTo>
                        <a:pt x="47113" y="39936"/>
                        <a:pt x="47113" y="40346"/>
                        <a:pt x="47677" y="40346"/>
                      </a:cubicBezTo>
                      <a:lnTo>
                        <a:pt x="47677" y="50137"/>
                      </a:lnTo>
                      <a:cubicBezTo>
                        <a:pt x="47677" y="50137"/>
                        <a:pt x="47113" y="50137"/>
                        <a:pt x="47113" y="51163"/>
                      </a:cubicBezTo>
                      <a:lnTo>
                        <a:pt x="77052" y="51163"/>
                      </a:lnTo>
                      <a:lnTo>
                        <a:pt x="77052" y="30452"/>
                      </a:lnTo>
                      <a:cubicBezTo>
                        <a:pt x="77821" y="30452"/>
                        <a:pt x="77718" y="29426"/>
                        <a:pt x="77718" y="29426"/>
                      </a:cubicBezTo>
                      <a:cubicBezTo>
                        <a:pt x="78077" y="29324"/>
                        <a:pt x="78282" y="28862"/>
                        <a:pt x="78128" y="28504"/>
                      </a:cubicBezTo>
                      <a:cubicBezTo>
                        <a:pt x="78487" y="28452"/>
                        <a:pt x="78795" y="28093"/>
                        <a:pt x="78744" y="27735"/>
                      </a:cubicBezTo>
                      <a:lnTo>
                        <a:pt x="79615" y="26761"/>
                      </a:lnTo>
                      <a:lnTo>
                        <a:pt x="77052" y="26761"/>
                      </a:lnTo>
                      <a:lnTo>
                        <a:pt x="77052" y="26402"/>
                      </a:lnTo>
                      <a:lnTo>
                        <a:pt x="76744" y="26402"/>
                      </a:lnTo>
                      <a:lnTo>
                        <a:pt x="76744" y="25633"/>
                      </a:lnTo>
                      <a:lnTo>
                        <a:pt x="77513" y="25633"/>
                      </a:lnTo>
                      <a:lnTo>
                        <a:pt x="77513" y="21685"/>
                      </a:lnTo>
                      <a:lnTo>
                        <a:pt x="78180" y="20352"/>
                      </a:lnTo>
                      <a:lnTo>
                        <a:pt x="77103" y="20352"/>
                      </a:lnTo>
                      <a:lnTo>
                        <a:pt x="77103" y="19225"/>
                      </a:lnTo>
                      <a:lnTo>
                        <a:pt x="76796" y="19225"/>
                      </a:lnTo>
                      <a:lnTo>
                        <a:pt x="76796" y="17123"/>
                      </a:lnTo>
                      <a:lnTo>
                        <a:pt x="55931" y="17123"/>
                      </a:lnTo>
                      <a:lnTo>
                        <a:pt x="55931" y="16559"/>
                      </a:lnTo>
                      <a:lnTo>
                        <a:pt x="55469" y="16559"/>
                      </a:lnTo>
                      <a:lnTo>
                        <a:pt x="55469" y="12714"/>
                      </a:lnTo>
                      <a:lnTo>
                        <a:pt x="56341" y="11484"/>
                      </a:lnTo>
                      <a:lnTo>
                        <a:pt x="55469" y="11484"/>
                      </a:lnTo>
                      <a:lnTo>
                        <a:pt x="55469" y="10663"/>
                      </a:lnTo>
                      <a:lnTo>
                        <a:pt x="55623" y="10663"/>
                      </a:lnTo>
                      <a:cubicBezTo>
                        <a:pt x="55982" y="10663"/>
                        <a:pt x="55982" y="10099"/>
                        <a:pt x="55623" y="10099"/>
                      </a:cubicBezTo>
                      <a:lnTo>
                        <a:pt x="55469" y="10099"/>
                      </a:lnTo>
                      <a:lnTo>
                        <a:pt x="55469" y="5486"/>
                      </a:lnTo>
                      <a:cubicBezTo>
                        <a:pt x="55485" y="5487"/>
                        <a:pt x="55501" y="5487"/>
                        <a:pt x="55517" y="5487"/>
                      </a:cubicBezTo>
                      <a:cubicBezTo>
                        <a:pt x="56259" y="5487"/>
                        <a:pt x="56274" y="4352"/>
                        <a:pt x="55560" y="4352"/>
                      </a:cubicBezTo>
                      <a:cubicBezTo>
                        <a:pt x="55531" y="4352"/>
                        <a:pt x="55501" y="4354"/>
                        <a:pt x="55469" y="4358"/>
                      </a:cubicBezTo>
                      <a:lnTo>
                        <a:pt x="55469" y="3999"/>
                      </a:lnTo>
                      <a:cubicBezTo>
                        <a:pt x="55469" y="2820"/>
                        <a:pt x="53214" y="0"/>
                        <a:pt x="53214" y="0"/>
                      </a:cubicBezTo>
                      <a:cubicBezTo>
                        <a:pt x="53214" y="0"/>
                        <a:pt x="50907" y="2820"/>
                        <a:pt x="50907" y="3999"/>
                      </a:cubicBezTo>
                      <a:lnTo>
                        <a:pt x="50907" y="4358"/>
                      </a:lnTo>
                      <a:cubicBezTo>
                        <a:pt x="50240" y="4409"/>
                        <a:pt x="50240" y="5383"/>
                        <a:pt x="50907" y="5486"/>
                      </a:cubicBezTo>
                      <a:lnTo>
                        <a:pt x="50907" y="8818"/>
                      </a:lnTo>
                      <a:lnTo>
                        <a:pt x="28709" y="8818"/>
                      </a:lnTo>
                      <a:lnTo>
                        <a:pt x="28709" y="5486"/>
                      </a:lnTo>
                      <a:cubicBezTo>
                        <a:pt x="28725" y="5487"/>
                        <a:pt x="28741" y="5487"/>
                        <a:pt x="28756" y="5487"/>
                      </a:cubicBezTo>
                      <a:cubicBezTo>
                        <a:pt x="29499" y="5487"/>
                        <a:pt x="29513" y="4352"/>
                        <a:pt x="28800" y="4352"/>
                      </a:cubicBezTo>
                      <a:cubicBezTo>
                        <a:pt x="28771" y="4352"/>
                        <a:pt x="28741" y="4354"/>
                        <a:pt x="28709" y="4358"/>
                      </a:cubicBezTo>
                      <a:lnTo>
                        <a:pt x="28709" y="3999"/>
                      </a:lnTo>
                      <a:cubicBezTo>
                        <a:pt x="28709" y="2820"/>
                        <a:pt x="26453" y="0"/>
                        <a:pt x="26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067830" y="3909779"/>
                  <a:ext cx="540500" cy="998625"/>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6791884" y="3722699"/>
                  <a:ext cx="643547" cy="1185699"/>
                </a:xfrm>
                <a:custGeom>
                  <a:avLst/>
                  <a:gdLst/>
                  <a:ahLst/>
                  <a:cxnLst/>
                  <a:rect l="l" t="t" r="r" b="b"/>
                  <a:pathLst>
                    <a:path w="11799" h="21739" extrusionOk="0">
                      <a:moveTo>
                        <a:pt x="3744" y="5120"/>
                      </a:moveTo>
                      <a:cubicBezTo>
                        <a:pt x="4148" y="5120"/>
                        <a:pt x="4552" y="5390"/>
                        <a:pt x="4552" y="5929"/>
                      </a:cubicBezTo>
                      <a:lnTo>
                        <a:pt x="4552" y="8714"/>
                      </a:lnTo>
                      <a:lnTo>
                        <a:pt x="2935" y="8714"/>
                      </a:lnTo>
                      <a:lnTo>
                        <a:pt x="2935" y="5929"/>
                      </a:lnTo>
                      <a:cubicBezTo>
                        <a:pt x="2935" y="5390"/>
                        <a:pt x="3340" y="5120"/>
                        <a:pt x="3744" y="5120"/>
                      </a:cubicBezTo>
                      <a:close/>
                      <a:moveTo>
                        <a:pt x="5911" y="5165"/>
                      </a:moveTo>
                      <a:cubicBezTo>
                        <a:pt x="6297" y="5165"/>
                        <a:pt x="6678" y="5420"/>
                        <a:pt x="6708" y="5929"/>
                      </a:cubicBezTo>
                      <a:lnTo>
                        <a:pt x="6708" y="8714"/>
                      </a:lnTo>
                      <a:lnTo>
                        <a:pt x="5091" y="8714"/>
                      </a:lnTo>
                      <a:lnTo>
                        <a:pt x="5091" y="5929"/>
                      </a:lnTo>
                      <a:cubicBezTo>
                        <a:pt x="5136" y="5420"/>
                        <a:pt x="5526" y="5165"/>
                        <a:pt x="5911" y="5165"/>
                      </a:cubicBezTo>
                      <a:close/>
                      <a:moveTo>
                        <a:pt x="8067" y="5165"/>
                      </a:moveTo>
                      <a:cubicBezTo>
                        <a:pt x="8452" y="5165"/>
                        <a:pt x="8834" y="5420"/>
                        <a:pt x="8864" y="5929"/>
                      </a:cubicBezTo>
                      <a:lnTo>
                        <a:pt x="8864" y="8714"/>
                      </a:lnTo>
                      <a:lnTo>
                        <a:pt x="7247" y="8714"/>
                      </a:lnTo>
                      <a:lnTo>
                        <a:pt x="7247" y="5929"/>
                      </a:lnTo>
                      <a:cubicBezTo>
                        <a:pt x="7292" y="5420"/>
                        <a:pt x="7681" y="5165"/>
                        <a:pt x="8067" y="5165"/>
                      </a:cubicBezTo>
                      <a:close/>
                      <a:moveTo>
                        <a:pt x="5900" y="0"/>
                      </a:moveTo>
                      <a:cubicBezTo>
                        <a:pt x="5900" y="0"/>
                        <a:pt x="4762" y="30"/>
                        <a:pt x="4762" y="629"/>
                      </a:cubicBezTo>
                      <a:cubicBezTo>
                        <a:pt x="2696" y="988"/>
                        <a:pt x="2337" y="2515"/>
                        <a:pt x="2337" y="3833"/>
                      </a:cubicBezTo>
                      <a:cubicBezTo>
                        <a:pt x="390" y="3833"/>
                        <a:pt x="330" y="4881"/>
                        <a:pt x="2337" y="5150"/>
                      </a:cubicBezTo>
                      <a:lnTo>
                        <a:pt x="2337" y="8714"/>
                      </a:lnTo>
                      <a:cubicBezTo>
                        <a:pt x="2337" y="8714"/>
                        <a:pt x="2314" y="8713"/>
                        <a:pt x="2275" y="8713"/>
                      </a:cubicBezTo>
                      <a:cubicBezTo>
                        <a:pt x="1956" y="8713"/>
                        <a:pt x="510" y="8737"/>
                        <a:pt x="270" y="9163"/>
                      </a:cubicBezTo>
                      <a:cubicBezTo>
                        <a:pt x="1" y="9642"/>
                        <a:pt x="1738" y="11019"/>
                        <a:pt x="1738" y="11019"/>
                      </a:cubicBezTo>
                      <a:lnTo>
                        <a:pt x="1738" y="21739"/>
                      </a:lnTo>
                      <a:lnTo>
                        <a:pt x="10062" y="21739"/>
                      </a:lnTo>
                      <a:lnTo>
                        <a:pt x="10062" y="10989"/>
                      </a:lnTo>
                      <a:cubicBezTo>
                        <a:pt x="10062" y="10989"/>
                        <a:pt x="11799" y="9612"/>
                        <a:pt x="11529" y="9163"/>
                      </a:cubicBezTo>
                      <a:cubicBezTo>
                        <a:pt x="11314" y="8779"/>
                        <a:pt x="10140" y="8741"/>
                        <a:pt x="9679" y="8741"/>
                      </a:cubicBezTo>
                      <a:cubicBezTo>
                        <a:pt x="9564" y="8741"/>
                        <a:pt x="9493" y="8744"/>
                        <a:pt x="9493" y="8744"/>
                      </a:cubicBezTo>
                      <a:lnTo>
                        <a:pt x="9493" y="5150"/>
                      </a:lnTo>
                      <a:cubicBezTo>
                        <a:pt x="11469" y="4881"/>
                        <a:pt x="11439" y="3833"/>
                        <a:pt x="9493" y="3833"/>
                      </a:cubicBezTo>
                      <a:cubicBezTo>
                        <a:pt x="9493" y="2515"/>
                        <a:pt x="9104" y="988"/>
                        <a:pt x="7068" y="629"/>
                      </a:cubicBezTo>
                      <a:cubicBezTo>
                        <a:pt x="7068" y="30"/>
                        <a:pt x="5900" y="0"/>
                        <a:pt x="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604658" y="3520966"/>
                  <a:ext cx="346895" cy="1387505"/>
                </a:xfrm>
                <a:custGeom>
                  <a:avLst/>
                  <a:gdLst/>
                  <a:ahLst/>
                  <a:cxnLst/>
                  <a:rect l="l" t="t" r="r" b="b"/>
                  <a:pathLst>
                    <a:path w="9373" h="37490" extrusionOk="0">
                      <a:moveTo>
                        <a:pt x="3743" y="1"/>
                      </a:moveTo>
                      <a:lnTo>
                        <a:pt x="3743" y="510"/>
                      </a:lnTo>
                      <a:lnTo>
                        <a:pt x="4102" y="869"/>
                      </a:lnTo>
                      <a:lnTo>
                        <a:pt x="4102" y="2696"/>
                      </a:lnTo>
                      <a:lnTo>
                        <a:pt x="3354" y="2696"/>
                      </a:lnTo>
                      <a:cubicBezTo>
                        <a:pt x="3354" y="2696"/>
                        <a:pt x="2934" y="3205"/>
                        <a:pt x="3653" y="4043"/>
                      </a:cubicBezTo>
                      <a:cubicBezTo>
                        <a:pt x="3653" y="5061"/>
                        <a:pt x="3503" y="6738"/>
                        <a:pt x="3503" y="6738"/>
                      </a:cubicBezTo>
                      <a:lnTo>
                        <a:pt x="2635" y="6738"/>
                      </a:lnTo>
                      <a:cubicBezTo>
                        <a:pt x="2605" y="7457"/>
                        <a:pt x="2815" y="8146"/>
                        <a:pt x="3294" y="8714"/>
                      </a:cubicBezTo>
                      <a:cubicBezTo>
                        <a:pt x="3204" y="10062"/>
                        <a:pt x="2575" y="13505"/>
                        <a:pt x="2575" y="13505"/>
                      </a:cubicBezTo>
                      <a:lnTo>
                        <a:pt x="1767" y="13505"/>
                      </a:lnTo>
                      <a:cubicBezTo>
                        <a:pt x="1647" y="14194"/>
                        <a:pt x="1916" y="14913"/>
                        <a:pt x="2425" y="15392"/>
                      </a:cubicBezTo>
                      <a:cubicBezTo>
                        <a:pt x="2246" y="16799"/>
                        <a:pt x="1916" y="21860"/>
                        <a:pt x="1916" y="21860"/>
                      </a:cubicBezTo>
                      <a:lnTo>
                        <a:pt x="868" y="21860"/>
                      </a:lnTo>
                      <a:cubicBezTo>
                        <a:pt x="868" y="21860"/>
                        <a:pt x="449" y="23626"/>
                        <a:pt x="1527" y="24854"/>
                      </a:cubicBezTo>
                      <a:cubicBezTo>
                        <a:pt x="1318" y="26860"/>
                        <a:pt x="0" y="37490"/>
                        <a:pt x="0" y="37490"/>
                      </a:cubicBezTo>
                      <a:lnTo>
                        <a:pt x="9372" y="37490"/>
                      </a:lnTo>
                      <a:cubicBezTo>
                        <a:pt x="9372" y="37490"/>
                        <a:pt x="8025" y="26860"/>
                        <a:pt x="7845" y="24824"/>
                      </a:cubicBezTo>
                      <a:cubicBezTo>
                        <a:pt x="8893" y="23626"/>
                        <a:pt x="8474" y="21830"/>
                        <a:pt x="8474" y="21830"/>
                      </a:cubicBezTo>
                      <a:lnTo>
                        <a:pt x="7426" y="21830"/>
                      </a:lnTo>
                      <a:cubicBezTo>
                        <a:pt x="7426" y="21830"/>
                        <a:pt x="7127" y="16769"/>
                        <a:pt x="6917" y="15362"/>
                      </a:cubicBezTo>
                      <a:cubicBezTo>
                        <a:pt x="7456" y="14883"/>
                        <a:pt x="7695" y="14194"/>
                        <a:pt x="7576" y="13475"/>
                      </a:cubicBezTo>
                      <a:lnTo>
                        <a:pt x="6767" y="13475"/>
                      </a:lnTo>
                      <a:cubicBezTo>
                        <a:pt x="6767" y="13475"/>
                        <a:pt x="6168" y="10062"/>
                        <a:pt x="6049" y="8685"/>
                      </a:cubicBezTo>
                      <a:cubicBezTo>
                        <a:pt x="6528" y="8146"/>
                        <a:pt x="6767" y="7427"/>
                        <a:pt x="6707" y="6708"/>
                      </a:cubicBezTo>
                      <a:lnTo>
                        <a:pt x="5869" y="6708"/>
                      </a:lnTo>
                      <a:cubicBezTo>
                        <a:pt x="5869" y="6708"/>
                        <a:pt x="5719" y="5061"/>
                        <a:pt x="5719" y="4043"/>
                      </a:cubicBezTo>
                      <a:cubicBezTo>
                        <a:pt x="6408" y="3175"/>
                        <a:pt x="6019" y="2666"/>
                        <a:pt x="6019" y="2666"/>
                      </a:cubicBezTo>
                      <a:lnTo>
                        <a:pt x="5270" y="2666"/>
                      </a:lnTo>
                      <a:lnTo>
                        <a:pt x="5270" y="869"/>
                      </a:lnTo>
                      <a:lnTo>
                        <a:pt x="5629" y="510"/>
                      </a:lnTo>
                      <a:lnTo>
                        <a:pt x="5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2"/>
              <p:cNvSpPr/>
              <p:nvPr/>
            </p:nvSpPr>
            <p:spPr>
              <a:xfrm>
                <a:off x="3217592" y="4881900"/>
                <a:ext cx="5868900" cy="261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 name="Google Shape;38;p2"/>
            <p:cNvGrpSpPr/>
            <p:nvPr/>
          </p:nvGrpSpPr>
          <p:grpSpPr>
            <a:xfrm>
              <a:off x="4030350" y="3625098"/>
              <a:ext cx="5871993" cy="1518402"/>
              <a:chOff x="4030350" y="3625098"/>
              <a:chExt cx="5871993" cy="1518402"/>
            </a:xfrm>
          </p:grpSpPr>
          <p:sp>
            <p:nvSpPr>
              <p:cNvPr id="39" name="Google Shape;39;p2"/>
              <p:cNvSpPr/>
              <p:nvPr/>
            </p:nvSpPr>
            <p:spPr>
              <a:xfrm>
                <a:off x="6318948" y="4222706"/>
                <a:ext cx="594242" cy="669169"/>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5157407" y="4087407"/>
                <a:ext cx="1049023" cy="804469"/>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025708" y="3760637"/>
                <a:ext cx="542213" cy="1131238"/>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2" name="Google Shape;42;p2"/>
              <p:cNvGrpSpPr/>
              <p:nvPr/>
            </p:nvGrpSpPr>
            <p:grpSpPr>
              <a:xfrm>
                <a:off x="4242491" y="4324612"/>
                <a:ext cx="802398" cy="567263"/>
                <a:chOff x="4216228" y="4344012"/>
                <a:chExt cx="802398" cy="567263"/>
              </a:xfrm>
            </p:grpSpPr>
            <p:sp>
              <p:nvSpPr>
                <p:cNvPr id="43" name="Google Shape;43;p2"/>
                <p:cNvSpPr/>
                <p:nvPr/>
              </p:nvSpPr>
              <p:spPr>
                <a:xfrm>
                  <a:off x="4920780" y="4377304"/>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742810" y="4344012"/>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527407" y="4453266"/>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447262" y="4605212"/>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446227" y="4424136"/>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456641" y="4591692"/>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317180" y="4407490"/>
                  <a:ext cx="4182" cy="6252"/>
                </a:xfrm>
                <a:custGeom>
                  <a:avLst/>
                  <a:gdLst/>
                  <a:ahLst/>
                  <a:cxnLst/>
                  <a:rect l="l" t="t" r="r" b="b"/>
                  <a:pathLst>
                    <a:path w="206" h="308" extrusionOk="0">
                      <a:moveTo>
                        <a:pt x="1" y="0"/>
                      </a:moveTo>
                      <a:lnTo>
                        <a:pt x="206" y="308"/>
                      </a:lnTo>
                      <a:cubicBezTo>
                        <a:pt x="154" y="205"/>
                        <a:pt x="52" y="5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216228" y="4566703"/>
                  <a:ext cx="20" cy="3146"/>
                </a:xfrm>
                <a:custGeom>
                  <a:avLst/>
                  <a:gdLst/>
                  <a:ahLst/>
                  <a:cxnLst/>
                  <a:rect l="l" t="t" r="r" b="b"/>
                  <a:pathLst>
                    <a:path w="1" h="155" extrusionOk="0">
                      <a:moveTo>
                        <a:pt x="1" y="1"/>
                      </a:moveTo>
                      <a:cubicBezTo>
                        <a:pt x="1" y="52"/>
                        <a:pt x="1" y="103"/>
                        <a:pt x="1" y="154"/>
                      </a:cubicBezTo>
                      <a:cubicBezTo>
                        <a:pt x="1" y="103"/>
                        <a:pt x="1" y="5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4216228" y="4378339"/>
                  <a:ext cx="265402" cy="532936"/>
                </a:xfrm>
                <a:custGeom>
                  <a:avLst/>
                  <a:gdLst/>
                  <a:ahLst/>
                  <a:cxnLst/>
                  <a:rect l="l" t="t" r="r" b="b"/>
                  <a:pathLst>
                    <a:path w="13074" h="26253" extrusionOk="0">
                      <a:moveTo>
                        <a:pt x="6724" y="4042"/>
                      </a:moveTo>
                      <a:lnTo>
                        <a:pt x="6724" y="4042"/>
                      </a:lnTo>
                      <a:cubicBezTo>
                        <a:pt x="6708" y="4123"/>
                        <a:pt x="6696" y="4215"/>
                        <a:pt x="6665" y="4307"/>
                      </a:cubicBezTo>
                      <a:lnTo>
                        <a:pt x="6614" y="4307"/>
                      </a:lnTo>
                      <a:cubicBezTo>
                        <a:pt x="6652" y="4219"/>
                        <a:pt x="6688" y="4131"/>
                        <a:pt x="6724" y="4042"/>
                      </a:cubicBezTo>
                      <a:close/>
                      <a:moveTo>
                        <a:pt x="6870" y="4256"/>
                      </a:moveTo>
                      <a:lnTo>
                        <a:pt x="6870" y="4307"/>
                      </a:lnTo>
                      <a:cubicBezTo>
                        <a:pt x="6858" y="4319"/>
                        <a:pt x="6848" y="4335"/>
                        <a:pt x="6841" y="4352"/>
                      </a:cubicBezTo>
                      <a:lnTo>
                        <a:pt x="6841" y="4352"/>
                      </a:lnTo>
                      <a:cubicBezTo>
                        <a:pt x="6848" y="4325"/>
                        <a:pt x="6858" y="4293"/>
                        <a:pt x="6870" y="4256"/>
                      </a:cubicBezTo>
                      <a:close/>
                      <a:moveTo>
                        <a:pt x="7281" y="4307"/>
                      </a:moveTo>
                      <a:lnTo>
                        <a:pt x="7434" y="4410"/>
                      </a:lnTo>
                      <a:lnTo>
                        <a:pt x="7332" y="4461"/>
                      </a:lnTo>
                      <a:cubicBezTo>
                        <a:pt x="7332" y="4410"/>
                        <a:pt x="7281" y="4358"/>
                        <a:pt x="7281" y="4307"/>
                      </a:cubicBezTo>
                      <a:close/>
                      <a:moveTo>
                        <a:pt x="8511" y="4512"/>
                      </a:moveTo>
                      <a:lnTo>
                        <a:pt x="8562" y="4563"/>
                      </a:lnTo>
                      <a:lnTo>
                        <a:pt x="8357" y="4563"/>
                      </a:lnTo>
                      <a:lnTo>
                        <a:pt x="8511" y="4512"/>
                      </a:lnTo>
                      <a:close/>
                      <a:moveTo>
                        <a:pt x="6614" y="4512"/>
                      </a:moveTo>
                      <a:cubicBezTo>
                        <a:pt x="6614" y="4563"/>
                        <a:pt x="6563" y="4615"/>
                        <a:pt x="6563" y="4666"/>
                      </a:cubicBezTo>
                      <a:cubicBezTo>
                        <a:pt x="6563" y="4640"/>
                        <a:pt x="6563" y="4627"/>
                        <a:pt x="6563" y="4615"/>
                      </a:cubicBezTo>
                      <a:lnTo>
                        <a:pt x="6614" y="4512"/>
                      </a:lnTo>
                      <a:close/>
                      <a:moveTo>
                        <a:pt x="7178" y="4358"/>
                      </a:moveTo>
                      <a:cubicBezTo>
                        <a:pt x="7178" y="4410"/>
                        <a:pt x="7229" y="4461"/>
                        <a:pt x="7229" y="4512"/>
                      </a:cubicBezTo>
                      <a:lnTo>
                        <a:pt x="7229" y="4563"/>
                      </a:lnTo>
                      <a:lnTo>
                        <a:pt x="7178" y="4666"/>
                      </a:lnTo>
                      <a:lnTo>
                        <a:pt x="7178" y="4358"/>
                      </a:lnTo>
                      <a:close/>
                      <a:moveTo>
                        <a:pt x="8665" y="4717"/>
                      </a:moveTo>
                      <a:cubicBezTo>
                        <a:pt x="8716" y="4717"/>
                        <a:pt x="8767" y="4768"/>
                        <a:pt x="8767" y="4820"/>
                      </a:cubicBezTo>
                      <a:lnTo>
                        <a:pt x="8511" y="4768"/>
                      </a:lnTo>
                      <a:cubicBezTo>
                        <a:pt x="8460" y="4768"/>
                        <a:pt x="8460" y="4768"/>
                        <a:pt x="8460" y="4717"/>
                      </a:cubicBezTo>
                      <a:close/>
                      <a:moveTo>
                        <a:pt x="5896" y="4666"/>
                      </a:moveTo>
                      <a:lnTo>
                        <a:pt x="6050" y="4871"/>
                      </a:lnTo>
                      <a:cubicBezTo>
                        <a:pt x="5999" y="4820"/>
                        <a:pt x="5948" y="4768"/>
                        <a:pt x="5896" y="4666"/>
                      </a:cubicBezTo>
                      <a:close/>
                      <a:moveTo>
                        <a:pt x="8767" y="4717"/>
                      </a:moveTo>
                      <a:cubicBezTo>
                        <a:pt x="9075" y="4717"/>
                        <a:pt x="9382" y="4768"/>
                        <a:pt x="9639" y="4871"/>
                      </a:cubicBezTo>
                      <a:lnTo>
                        <a:pt x="9485" y="4973"/>
                      </a:lnTo>
                      <a:cubicBezTo>
                        <a:pt x="9434" y="4922"/>
                        <a:pt x="9382" y="4922"/>
                        <a:pt x="9331" y="4871"/>
                      </a:cubicBezTo>
                      <a:cubicBezTo>
                        <a:pt x="9177" y="4871"/>
                        <a:pt x="9075" y="4820"/>
                        <a:pt x="8921" y="4820"/>
                      </a:cubicBezTo>
                      <a:lnTo>
                        <a:pt x="8818" y="4820"/>
                      </a:lnTo>
                      <a:cubicBezTo>
                        <a:pt x="8818" y="4768"/>
                        <a:pt x="8767" y="4768"/>
                        <a:pt x="8767" y="4717"/>
                      </a:cubicBezTo>
                      <a:close/>
                      <a:moveTo>
                        <a:pt x="6101" y="4973"/>
                      </a:moveTo>
                      <a:lnTo>
                        <a:pt x="6153" y="5076"/>
                      </a:lnTo>
                      <a:lnTo>
                        <a:pt x="6153" y="5127"/>
                      </a:lnTo>
                      <a:lnTo>
                        <a:pt x="6101" y="4973"/>
                      </a:lnTo>
                      <a:close/>
                      <a:moveTo>
                        <a:pt x="8511" y="5076"/>
                      </a:moveTo>
                      <a:cubicBezTo>
                        <a:pt x="8511" y="5076"/>
                        <a:pt x="8511" y="5127"/>
                        <a:pt x="8511" y="5179"/>
                      </a:cubicBezTo>
                      <a:lnTo>
                        <a:pt x="8255" y="5179"/>
                      </a:lnTo>
                      <a:lnTo>
                        <a:pt x="8511" y="5076"/>
                      </a:lnTo>
                      <a:close/>
                      <a:moveTo>
                        <a:pt x="9331" y="5076"/>
                      </a:moveTo>
                      <a:lnTo>
                        <a:pt x="9229" y="5127"/>
                      </a:lnTo>
                      <a:lnTo>
                        <a:pt x="9075" y="5230"/>
                      </a:lnTo>
                      <a:cubicBezTo>
                        <a:pt x="8921" y="5179"/>
                        <a:pt x="8767" y="5179"/>
                        <a:pt x="8613" y="5179"/>
                      </a:cubicBezTo>
                      <a:lnTo>
                        <a:pt x="8613" y="5076"/>
                      </a:lnTo>
                      <a:close/>
                      <a:moveTo>
                        <a:pt x="6204" y="5127"/>
                      </a:moveTo>
                      <a:cubicBezTo>
                        <a:pt x="6204" y="5179"/>
                        <a:pt x="6204" y="5179"/>
                        <a:pt x="6204" y="5230"/>
                      </a:cubicBezTo>
                      <a:lnTo>
                        <a:pt x="6204" y="5281"/>
                      </a:lnTo>
                      <a:lnTo>
                        <a:pt x="6153" y="5179"/>
                      </a:lnTo>
                      <a:lnTo>
                        <a:pt x="6204" y="5127"/>
                      </a:lnTo>
                      <a:close/>
                      <a:moveTo>
                        <a:pt x="6307" y="5281"/>
                      </a:moveTo>
                      <a:cubicBezTo>
                        <a:pt x="6307" y="5332"/>
                        <a:pt x="6358" y="5384"/>
                        <a:pt x="6358" y="5435"/>
                      </a:cubicBezTo>
                      <a:cubicBezTo>
                        <a:pt x="6358" y="5435"/>
                        <a:pt x="6307" y="5384"/>
                        <a:pt x="6307" y="5384"/>
                      </a:cubicBezTo>
                      <a:cubicBezTo>
                        <a:pt x="6307" y="5332"/>
                        <a:pt x="6307" y="5332"/>
                        <a:pt x="6255" y="5332"/>
                      </a:cubicBezTo>
                      <a:lnTo>
                        <a:pt x="6307" y="5281"/>
                      </a:lnTo>
                      <a:close/>
                      <a:moveTo>
                        <a:pt x="8306" y="5435"/>
                      </a:moveTo>
                      <a:cubicBezTo>
                        <a:pt x="8306" y="5460"/>
                        <a:pt x="8319" y="5486"/>
                        <a:pt x="8331" y="5512"/>
                      </a:cubicBezTo>
                      <a:lnTo>
                        <a:pt x="8306" y="5435"/>
                      </a:lnTo>
                      <a:close/>
                      <a:moveTo>
                        <a:pt x="8331" y="5512"/>
                      </a:moveTo>
                      <a:lnTo>
                        <a:pt x="8357" y="5589"/>
                      </a:lnTo>
                      <a:cubicBezTo>
                        <a:pt x="8357" y="5563"/>
                        <a:pt x="8344" y="5537"/>
                        <a:pt x="8331" y="5512"/>
                      </a:cubicBezTo>
                      <a:close/>
                      <a:moveTo>
                        <a:pt x="10613" y="5435"/>
                      </a:moveTo>
                      <a:lnTo>
                        <a:pt x="10715" y="5486"/>
                      </a:lnTo>
                      <a:lnTo>
                        <a:pt x="10715" y="5589"/>
                      </a:lnTo>
                      <a:cubicBezTo>
                        <a:pt x="10664" y="5537"/>
                        <a:pt x="10613" y="5486"/>
                        <a:pt x="10613" y="5435"/>
                      </a:cubicBezTo>
                      <a:close/>
                      <a:moveTo>
                        <a:pt x="8921" y="5332"/>
                      </a:moveTo>
                      <a:lnTo>
                        <a:pt x="8818" y="5435"/>
                      </a:lnTo>
                      <a:lnTo>
                        <a:pt x="8562" y="5640"/>
                      </a:lnTo>
                      <a:cubicBezTo>
                        <a:pt x="8511" y="5589"/>
                        <a:pt x="8408" y="5589"/>
                        <a:pt x="8357" y="5589"/>
                      </a:cubicBezTo>
                      <a:lnTo>
                        <a:pt x="7947" y="5589"/>
                      </a:lnTo>
                      <a:cubicBezTo>
                        <a:pt x="8050" y="5537"/>
                        <a:pt x="8152" y="5486"/>
                        <a:pt x="8255" y="5435"/>
                      </a:cubicBezTo>
                      <a:lnTo>
                        <a:pt x="8306" y="5435"/>
                      </a:lnTo>
                      <a:lnTo>
                        <a:pt x="8613" y="5384"/>
                      </a:lnTo>
                      <a:cubicBezTo>
                        <a:pt x="8716" y="5332"/>
                        <a:pt x="8818" y="5332"/>
                        <a:pt x="8921" y="5332"/>
                      </a:cubicBezTo>
                      <a:close/>
                      <a:moveTo>
                        <a:pt x="3846" y="5025"/>
                      </a:moveTo>
                      <a:cubicBezTo>
                        <a:pt x="4000" y="5281"/>
                        <a:pt x="4102" y="5589"/>
                        <a:pt x="4205" y="5845"/>
                      </a:cubicBezTo>
                      <a:lnTo>
                        <a:pt x="4102" y="5845"/>
                      </a:lnTo>
                      <a:cubicBezTo>
                        <a:pt x="4051" y="5589"/>
                        <a:pt x="3948" y="5281"/>
                        <a:pt x="3846" y="5025"/>
                      </a:cubicBezTo>
                      <a:close/>
                      <a:moveTo>
                        <a:pt x="8511" y="5742"/>
                      </a:moveTo>
                      <a:lnTo>
                        <a:pt x="8306" y="5845"/>
                      </a:lnTo>
                      <a:cubicBezTo>
                        <a:pt x="8152" y="5845"/>
                        <a:pt x="7947" y="5794"/>
                        <a:pt x="7742" y="5794"/>
                      </a:cubicBezTo>
                      <a:cubicBezTo>
                        <a:pt x="7998" y="5742"/>
                        <a:pt x="8203" y="5742"/>
                        <a:pt x="8460" y="5742"/>
                      </a:cubicBezTo>
                      <a:close/>
                      <a:moveTo>
                        <a:pt x="4102" y="5332"/>
                      </a:moveTo>
                      <a:lnTo>
                        <a:pt x="4102" y="5332"/>
                      </a:lnTo>
                      <a:cubicBezTo>
                        <a:pt x="4256" y="5486"/>
                        <a:pt x="4358" y="5691"/>
                        <a:pt x="4461" y="5845"/>
                      </a:cubicBezTo>
                      <a:lnTo>
                        <a:pt x="4461" y="5896"/>
                      </a:lnTo>
                      <a:lnTo>
                        <a:pt x="4358" y="5896"/>
                      </a:lnTo>
                      <a:cubicBezTo>
                        <a:pt x="4307" y="5691"/>
                        <a:pt x="4205" y="5486"/>
                        <a:pt x="4102" y="5332"/>
                      </a:cubicBezTo>
                      <a:close/>
                      <a:moveTo>
                        <a:pt x="4512" y="5537"/>
                      </a:moveTo>
                      <a:lnTo>
                        <a:pt x="4512" y="5537"/>
                      </a:lnTo>
                      <a:cubicBezTo>
                        <a:pt x="4615" y="5640"/>
                        <a:pt x="4666" y="5742"/>
                        <a:pt x="4717" y="5845"/>
                      </a:cubicBezTo>
                      <a:lnTo>
                        <a:pt x="4717" y="5896"/>
                      </a:lnTo>
                      <a:lnTo>
                        <a:pt x="4615" y="5896"/>
                      </a:lnTo>
                      <a:cubicBezTo>
                        <a:pt x="4615" y="5742"/>
                        <a:pt x="4564" y="5640"/>
                        <a:pt x="4512" y="5537"/>
                      </a:cubicBezTo>
                      <a:close/>
                      <a:moveTo>
                        <a:pt x="3487" y="4820"/>
                      </a:moveTo>
                      <a:lnTo>
                        <a:pt x="3487" y="4820"/>
                      </a:lnTo>
                      <a:cubicBezTo>
                        <a:pt x="3589" y="5230"/>
                        <a:pt x="3589" y="5589"/>
                        <a:pt x="3589" y="5947"/>
                      </a:cubicBezTo>
                      <a:lnTo>
                        <a:pt x="3436" y="5947"/>
                      </a:lnTo>
                      <a:cubicBezTo>
                        <a:pt x="3487" y="5589"/>
                        <a:pt x="3538" y="5230"/>
                        <a:pt x="3487" y="4820"/>
                      </a:cubicBezTo>
                      <a:close/>
                      <a:moveTo>
                        <a:pt x="3692" y="5076"/>
                      </a:moveTo>
                      <a:lnTo>
                        <a:pt x="3692" y="5076"/>
                      </a:lnTo>
                      <a:cubicBezTo>
                        <a:pt x="3795" y="5332"/>
                        <a:pt x="3897" y="5589"/>
                        <a:pt x="3948" y="5896"/>
                      </a:cubicBezTo>
                      <a:lnTo>
                        <a:pt x="3948" y="5947"/>
                      </a:lnTo>
                      <a:lnTo>
                        <a:pt x="3692" y="5947"/>
                      </a:lnTo>
                      <a:cubicBezTo>
                        <a:pt x="3743" y="5640"/>
                        <a:pt x="3743" y="5384"/>
                        <a:pt x="3692" y="5076"/>
                      </a:cubicBezTo>
                      <a:close/>
                      <a:moveTo>
                        <a:pt x="7691" y="5845"/>
                      </a:moveTo>
                      <a:lnTo>
                        <a:pt x="8306" y="5896"/>
                      </a:lnTo>
                      <a:lnTo>
                        <a:pt x="8203" y="5999"/>
                      </a:lnTo>
                      <a:lnTo>
                        <a:pt x="7691" y="5845"/>
                      </a:lnTo>
                      <a:close/>
                      <a:moveTo>
                        <a:pt x="10561" y="5691"/>
                      </a:moveTo>
                      <a:cubicBezTo>
                        <a:pt x="10664" y="5742"/>
                        <a:pt x="10767" y="5794"/>
                        <a:pt x="10818" y="5845"/>
                      </a:cubicBezTo>
                      <a:cubicBezTo>
                        <a:pt x="10818" y="5896"/>
                        <a:pt x="10869" y="5999"/>
                        <a:pt x="10869" y="6050"/>
                      </a:cubicBezTo>
                      <a:cubicBezTo>
                        <a:pt x="10767" y="5947"/>
                        <a:pt x="10664" y="5896"/>
                        <a:pt x="10561" y="5794"/>
                      </a:cubicBezTo>
                      <a:lnTo>
                        <a:pt x="10561" y="5691"/>
                      </a:lnTo>
                      <a:close/>
                      <a:moveTo>
                        <a:pt x="3333" y="4973"/>
                      </a:moveTo>
                      <a:lnTo>
                        <a:pt x="3333" y="4973"/>
                      </a:lnTo>
                      <a:cubicBezTo>
                        <a:pt x="3231" y="5332"/>
                        <a:pt x="3231" y="5691"/>
                        <a:pt x="3282" y="6050"/>
                      </a:cubicBezTo>
                      <a:lnTo>
                        <a:pt x="3026" y="6153"/>
                      </a:lnTo>
                      <a:cubicBezTo>
                        <a:pt x="3077" y="5742"/>
                        <a:pt x="3179" y="5332"/>
                        <a:pt x="3333" y="4973"/>
                      </a:cubicBezTo>
                      <a:close/>
                      <a:moveTo>
                        <a:pt x="4512" y="5999"/>
                      </a:moveTo>
                      <a:lnTo>
                        <a:pt x="4564" y="6153"/>
                      </a:lnTo>
                      <a:lnTo>
                        <a:pt x="4410" y="6153"/>
                      </a:lnTo>
                      <a:cubicBezTo>
                        <a:pt x="4410" y="6101"/>
                        <a:pt x="4410" y="6050"/>
                        <a:pt x="4358" y="5999"/>
                      </a:cubicBezTo>
                      <a:close/>
                      <a:moveTo>
                        <a:pt x="4820" y="5999"/>
                      </a:moveTo>
                      <a:cubicBezTo>
                        <a:pt x="4820" y="6050"/>
                        <a:pt x="4871" y="6101"/>
                        <a:pt x="4871" y="6153"/>
                      </a:cubicBezTo>
                      <a:lnTo>
                        <a:pt x="4666" y="6153"/>
                      </a:lnTo>
                      <a:cubicBezTo>
                        <a:pt x="4666" y="6101"/>
                        <a:pt x="4666" y="6050"/>
                        <a:pt x="4666" y="5999"/>
                      </a:cubicBezTo>
                      <a:close/>
                      <a:moveTo>
                        <a:pt x="4974" y="6050"/>
                      </a:moveTo>
                      <a:lnTo>
                        <a:pt x="5025" y="6153"/>
                      </a:lnTo>
                      <a:lnTo>
                        <a:pt x="4974" y="6153"/>
                      </a:lnTo>
                      <a:cubicBezTo>
                        <a:pt x="4974" y="6101"/>
                        <a:pt x="4974" y="6050"/>
                        <a:pt x="4974" y="6050"/>
                      </a:cubicBezTo>
                      <a:close/>
                      <a:moveTo>
                        <a:pt x="7588" y="5947"/>
                      </a:moveTo>
                      <a:lnTo>
                        <a:pt x="8152" y="5999"/>
                      </a:lnTo>
                      <a:lnTo>
                        <a:pt x="7998" y="6153"/>
                      </a:lnTo>
                      <a:cubicBezTo>
                        <a:pt x="7844" y="6101"/>
                        <a:pt x="7691" y="6050"/>
                        <a:pt x="7588" y="5947"/>
                      </a:cubicBezTo>
                      <a:close/>
                      <a:moveTo>
                        <a:pt x="10305" y="5691"/>
                      </a:moveTo>
                      <a:cubicBezTo>
                        <a:pt x="10356" y="5794"/>
                        <a:pt x="10459" y="5845"/>
                        <a:pt x="10561" y="5947"/>
                      </a:cubicBezTo>
                      <a:lnTo>
                        <a:pt x="10510" y="5947"/>
                      </a:lnTo>
                      <a:cubicBezTo>
                        <a:pt x="10510" y="5999"/>
                        <a:pt x="10561" y="6101"/>
                        <a:pt x="10613" y="6204"/>
                      </a:cubicBezTo>
                      <a:cubicBezTo>
                        <a:pt x="10459" y="6050"/>
                        <a:pt x="10356" y="5896"/>
                        <a:pt x="10305" y="5691"/>
                      </a:cubicBezTo>
                      <a:close/>
                      <a:moveTo>
                        <a:pt x="4256" y="5999"/>
                      </a:moveTo>
                      <a:cubicBezTo>
                        <a:pt x="4256" y="6050"/>
                        <a:pt x="4307" y="6153"/>
                        <a:pt x="4307" y="6204"/>
                      </a:cubicBezTo>
                      <a:lnTo>
                        <a:pt x="4102" y="6255"/>
                      </a:lnTo>
                      <a:cubicBezTo>
                        <a:pt x="4102" y="6153"/>
                        <a:pt x="4102" y="6101"/>
                        <a:pt x="4102" y="5999"/>
                      </a:cubicBezTo>
                      <a:close/>
                      <a:moveTo>
                        <a:pt x="7486" y="6153"/>
                      </a:moveTo>
                      <a:cubicBezTo>
                        <a:pt x="7639" y="6153"/>
                        <a:pt x="7793" y="6153"/>
                        <a:pt x="7947" y="6204"/>
                      </a:cubicBezTo>
                      <a:lnTo>
                        <a:pt x="7998" y="6204"/>
                      </a:lnTo>
                      <a:cubicBezTo>
                        <a:pt x="7947" y="6204"/>
                        <a:pt x="7947" y="6204"/>
                        <a:pt x="7947" y="6255"/>
                      </a:cubicBezTo>
                      <a:lnTo>
                        <a:pt x="7486" y="6153"/>
                      </a:lnTo>
                      <a:close/>
                      <a:moveTo>
                        <a:pt x="4922" y="6306"/>
                      </a:moveTo>
                      <a:cubicBezTo>
                        <a:pt x="4922" y="6306"/>
                        <a:pt x="4922" y="6358"/>
                        <a:pt x="4922" y="6358"/>
                      </a:cubicBezTo>
                      <a:lnTo>
                        <a:pt x="4666" y="6358"/>
                      </a:lnTo>
                      <a:cubicBezTo>
                        <a:pt x="4666" y="6358"/>
                        <a:pt x="4717" y="6358"/>
                        <a:pt x="4717" y="6306"/>
                      </a:cubicBezTo>
                      <a:close/>
                      <a:moveTo>
                        <a:pt x="5076" y="6306"/>
                      </a:moveTo>
                      <a:lnTo>
                        <a:pt x="5076" y="6358"/>
                      </a:lnTo>
                      <a:lnTo>
                        <a:pt x="5025" y="6358"/>
                      </a:lnTo>
                      <a:lnTo>
                        <a:pt x="5025" y="6306"/>
                      </a:lnTo>
                      <a:close/>
                      <a:moveTo>
                        <a:pt x="4615" y="6306"/>
                      </a:moveTo>
                      <a:lnTo>
                        <a:pt x="4615" y="6409"/>
                      </a:lnTo>
                      <a:lnTo>
                        <a:pt x="4410" y="6409"/>
                      </a:lnTo>
                      <a:lnTo>
                        <a:pt x="4410" y="6306"/>
                      </a:lnTo>
                      <a:close/>
                      <a:moveTo>
                        <a:pt x="9793" y="5845"/>
                      </a:moveTo>
                      <a:cubicBezTo>
                        <a:pt x="9844" y="5999"/>
                        <a:pt x="9946" y="6101"/>
                        <a:pt x="10049" y="6204"/>
                      </a:cubicBezTo>
                      <a:cubicBezTo>
                        <a:pt x="10100" y="6306"/>
                        <a:pt x="10203" y="6306"/>
                        <a:pt x="10305" y="6358"/>
                      </a:cubicBezTo>
                      <a:lnTo>
                        <a:pt x="9998" y="6409"/>
                      </a:lnTo>
                      <a:cubicBezTo>
                        <a:pt x="9844" y="6255"/>
                        <a:pt x="9793" y="6050"/>
                        <a:pt x="9793" y="5845"/>
                      </a:cubicBezTo>
                      <a:close/>
                      <a:moveTo>
                        <a:pt x="4358" y="6358"/>
                      </a:moveTo>
                      <a:lnTo>
                        <a:pt x="4358" y="6409"/>
                      </a:lnTo>
                      <a:cubicBezTo>
                        <a:pt x="4256" y="6460"/>
                        <a:pt x="4153" y="6460"/>
                        <a:pt x="4102" y="6511"/>
                      </a:cubicBezTo>
                      <a:lnTo>
                        <a:pt x="4102" y="6358"/>
                      </a:lnTo>
                      <a:close/>
                      <a:moveTo>
                        <a:pt x="4666" y="6511"/>
                      </a:moveTo>
                      <a:lnTo>
                        <a:pt x="4666" y="6614"/>
                      </a:lnTo>
                      <a:cubicBezTo>
                        <a:pt x="4666" y="6614"/>
                        <a:pt x="4666" y="6563"/>
                        <a:pt x="4717" y="6563"/>
                      </a:cubicBezTo>
                      <a:lnTo>
                        <a:pt x="4974" y="6563"/>
                      </a:lnTo>
                      <a:cubicBezTo>
                        <a:pt x="4871" y="6614"/>
                        <a:pt x="4769" y="6614"/>
                        <a:pt x="4666" y="6614"/>
                      </a:cubicBezTo>
                      <a:lnTo>
                        <a:pt x="4666" y="6665"/>
                      </a:lnTo>
                      <a:lnTo>
                        <a:pt x="4410" y="6716"/>
                      </a:lnTo>
                      <a:cubicBezTo>
                        <a:pt x="4410" y="6665"/>
                        <a:pt x="4410" y="6614"/>
                        <a:pt x="4410" y="6511"/>
                      </a:cubicBezTo>
                      <a:close/>
                      <a:moveTo>
                        <a:pt x="9382" y="7229"/>
                      </a:moveTo>
                      <a:lnTo>
                        <a:pt x="9434" y="7332"/>
                      </a:lnTo>
                      <a:lnTo>
                        <a:pt x="9331" y="7332"/>
                      </a:lnTo>
                      <a:lnTo>
                        <a:pt x="9331" y="7229"/>
                      </a:lnTo>
                      <a:close/>
                      <a:moveTo>
                        <a:pt x="9742" y="7281"/>
                      </a:moveTo>
                      <a:lnTo>
                        <a:pt x="9742" y="7281"/>
                      </a:lnTo>
                      <a:cubicBezTo>
                        <a:pt x="9793" y="7332"/>
                        <a:pt x="9844" y="7434"/>
                        <a:pt x="9895" y="7485"/>
                      </a:cubicBezTo>
                      <a:lnTo>
                        <a:pt x="9793" y="7485"/>
                      </a:lnTo>
                      <a:cubicBezTo>
                        <a:pt x="9793" y="7383"/>
                        <a:pt x="9793" y="7332"/>
                        <a:pt x="9742" y="7281"/>
                      </a:cubicBezTo>
                      <a:close/>
                      <a:moveTo>
                        <a:pt x="10100" y="7178"/>
                      </a:moveTo>
                      <a:cubicBezTo>
                        <a:pt x="10151" y="7332"/>
                        <a:pt x="10203" y="7485"/>
                        <a:pt x="10254" y="7639"/>
                      </a:cubicBezTo>
                      <a:lnTo>
                        <a:pt x="10203" y="7639"/>
                      </a:lnTo>
                      <a:cubicBezTo>
                        <a:pt x="10151" y="7485"/>
                        <a:pt x="10100" y="7332"/>
                        <a:pt x="10100" y="7178"/>
                      </a:cubicBezTo>
                      <a:close/>
                      <a:moveTo>
                        <a:pt x="4153" y="7383"/>
                      </a:moveTo>
                      <a:lnTo>
                        <a:pt x="4307" y="7434"/>
                      </a:lnTo>
                      <a:lnTo>
                        <a:pt x="4153" y="7537"/>
                      </a:lnTo>
                      <a:cubicBezTo>
                        <a:pt x="4000" y="7588"/>
                        <a:pt x="3846" y="7639"/>
                        <a:pt x="3692" y="7690"/>
                      </a:cubicBezTo>
                      <a:lnTo>
                        <a:pt x="3846" y="7588"/>
                      </a:lnTo>
                      <a:cubicBezTo>
                        <a:pt x="3948" y="7485"/>
                        <a:pt x="4051" y="7434"/>
                        <a:pt x="4153" y="7383"/>
                      </a:cubicBezTo>
                      <a:close/>
                      <a:moveTo>
                        <a:pt x="9998" y="7639"/>
                      </a:moveTo>
                      <a:cubicBezTo>
                        <a:pt x="9998" y="7639"/>
                        <a:pt x="9998" y="7690"/>
                        <a:pt x="9998" y="7690"/>
                      </a:cubicBezTo>
                      <a:lnTo>
                        <a:pt x="9844" y="7639"/>
                      </a:lnTo>
                      <a:close/>
                      <a:moveTo>
                        <a:pt x="10203" y="7690"/>
                      </a:moveTo>
                      <a:lnTo>
                        <a:pt x="10305" y="7793"/>
                      </a:lnTo>
                      <a:lnTo>
                        <a:pt x="10203" y="7793"/>
                      </a:lnTo>
                      <a:lnTo>
                        <a:pt x="10203" y="7690"/>
                      </a:lnTo>
                      <a:close/>
                      <a:moveTo>
                        <a:pt x="9895" y="7793"/>
                      </a:moveTo>
                      <a:lnTo>
                        <a:pt x="10049" y="7844"/>
                      </a:lnTo>
                      <a:lnTo>
                        <a:pt x="10049" y="7896"/>
                      </a:lnTo>
                      <a:lnTo>
                        <a:pt x="9895" y="7844"/>
                      </a:lnTo>
                      <a:lnTo>
                        <a:pt x="9895" y="7793"/>
                      </a:lnTo>
                      <a:close/>
                      <a:moveTo>
                        <a:pt x="10254" y="7844"/>
                      </a:moveTo>
                      <a:lnTo>
                        <a:pt x="10356" y="7896"/>
                      </a:lnTo>
                      <a:cubicBezTo>
                        <a:pt x="10392" y="7931"/>
                        <a:pt x="10428" y="7992"/>
                        <a:pt x="10446" y="8043"/>
                      </a:cubicBezTo>
                      <a:lnTo>
                        <a:pt x="10446" y="8043"/>
                      </a:lnTo>
                      <a:lnTo>
                        <a:pt x="10254" y="7947"/>
                      </a:lnTo>
                      <a:cubicBezTo>
                        <a:pt x="10254" y="7896"/>
                        <a:pt x="10254" y="7896"/>
                        <a:pt x="10254" y="7844"/>
                      </a:cubicBezTo>
                      <a:close/>
                      <a:moveTo>
                        <a:pt x="3897" y="7280"/>
                      </a:moveTo>
                      <a:cubicBezTo>
                        <a:pt x="3692" y="7434"/>
                        <a:pt x="3487" y="7639"/>
                        <a:pt x="3384" y="7844"/>
                      </a:cubicBezTo>
                      <a:cubicBezTo>
                        <a:pt x="3282" y="7896"/>
                        <a:pt x="3179" y="7947"/>
                        <a:pt x="3077" y="7998"/>
                      </a:cubicBezTo>
                      <a:lnTo>
                        <a:pt x="3026" y="8049"/>
                      </a:lnTo>
                      <a:lnTo>
                        <a:pt x="3026" y="8049"/>
                      </a:lnTo>
                      <a:cubicBezTo>
                        <a:pt x="3282" y="7742"/>
                        <a:pt x="3538" y="7485"/>
                        <a:pt x="3846" y="7280"/>
                      </a:cubicBezTo>
                      <a:close/>
                      <a:moveTo>
                        <a:pt x="9946" y="7998"/>
                      </a:moveTo>
                      <a:lnTo>
                        <a:pt x="10100" y="8049"/>
                      </a:lnTo>
                      <a:lnTo>
                        <a:pt x="10151" y="8152"/>
                      </a:lnTo>
                      <a:lnTo>
                        <a:pt x="10151" y="8152"/>
                      </a:lnTo>
                      <a:lnTo>
                        <a:pt x="9946" y="8101"/>
                      </a:lnTo>
                      <a:cubicBezTo>
                        <a:pt x="9946" y="8049"/>
                        <a:pt x="9946" y="8049"/>
                        <a:pt x="9946" y="7998"/>
                      </a:cubicBezTo>
                      <a:close/>
                      <a:moveTo>
                        <a:pt x="3538" y="7229"/>
                      </a:moveTo>
                      <a:lnTo>
                        <a:pt x="3538" y="7229"/>
                      </a:lnTo>
                      <a:cubicBezTo>
                        <a:pt x="3384" y="7332"/>
                        <a:pt x="3282" y="7434"/>
                        <a:pt x="3179" y="7588"/>
                      </a:cubicBezTo>
                      <a:cubicBezTo>
                        <a:pt x="3026" y="7742"/>
                        <a:pt x="2872" y="7947"/>
                        <a:pt x="2821" y="8152"/>
                      </a:cubicBezTo>
                      <a:lnTo>
                        <a:pt x="2667" y="8306"/>
                      </a:lnTo>
                      <a:cubicBezTo>
                        <a:pt x="2872" y="7844"/>
                        <a:pt x="3128" y="7485"/>
                        <a:pt x="3538" y="7229"/>
                      </a:cubicBezTo>
                      <a:close/>
                      <a:moveTo>
                        <a:pt x="9549" y="8180"/>
                      </a:moveTo>
                      <a:cubicBezTo>
                        <a:pt x="9633" y="8180"/>
                        <a:pt x="9724" y="8203"/>
                        <a:pt x="9793" y="8203"/>
                      </a:cubicBezTo>
                      <a:cubicBezTo>
                        <a:pt x="9793" y="8203"/>
                        <a:pt x="9793" y="8254"/>
                        <a:pt x="9793" y="8306"/>
                      </a:cubicBezTo>
                      <a:lnTo>
                        <a:pt x="9434" y="8203"/>
                      </a:lnTo>
                      <a:cubicBezTo>
                        <a:pt x="9468" y="8186"/>
                        <a:pt x="9508" y="8180"/>
                        <a:pt x="9549" y="8180"/>
                      </a:cubicBezTo>
                      <a:close/>
                      <a:moveTo>
                        <a:pt x="3128" y="8101"/>
                      </a:moveTo>
                      <a:lnTo>
                        <a:pt x="3128" y="8101"/>
                      </a:lnTo>
                      <a:cubicBezTo>
                        <a:pt x="3026" y="8203"/>
                        <a:pt x="2923" y="8254"/>
                        <a:pt x="2821" y="8357"/>
                      </a:cubicBezTo>
                      <a:lnTo>
                        <a:pt x="2821" y="8306"/>
                      </a:lnTo>
                      <a:cubicBezTo>
                        <a:pt x="2923" y="8203"/>
                        <a:pt x="3026" y="8152"/>
                        <a:pt x="3128" y="8101"/>
                      </a:cubicBezTo>
                      <a:close/>
                      <a:moveTo>
                        <a:pt x="9382" y="8254"/>
                      </a:moveTo>
                      <a:lnTo>
                        <a:pt x="9434" y="8357"/>
                      </a:lnTo>
                      <a:lnTo>
                        <a:pt x="9331" y="8306"/>
                      </a:lnTo>
                      <a:lnTo>
                        <a:pt x="9382" y="8254"/>
                      </a:lnTo>
                      <a:close/>
                      <a:moveTo>
                        <a:pt x="9536" y="8254"/>
                      </a:moveTo>
                      <a:lnTo>
                        <a:pt x="9844" y="8357"/>
                      </a:lnTo>
                      <a:lnTo>
                        <a:pt x="9844" y="8459"/>
                      </a:lnTo>
                      <a:cubicBezTo>
                        <a:pt x="9741" y="8408"/>
                        <a:pt x="9639" y="8306"/>
                        <a:pt x="9536" y="8254"/>
                      </a:cubicBezTo>
                      <a:close/>
                      <a:moveTo>
                        <a:pt x="9946" y="8203"/>
                      </a:moveTo>
                      <a:lnTo>
                        <a:pt x="10203" y="8306"/>
                      </a:lnTo>
                      <a:cubicBezTo>
                        <a:pt x="10254" y="8357"/>
                        <a:pt x="10305" y="8459"/>
                        <a:pt x="10305" y="8511"/>
                      </a:cubicBezTo>
                      <a:lnTo>
                        <a:pt x="10254" y="8511"/>
                      </a:lnTo>
                      <a:cubicBezTo>
                        <a:pt x="10151" y="8459"/>
                        <a:pt x="10049" y="8408"/>
                        <a:pt x="9946" y="8357"/>
                      </a:cubicBezTo>
                      <a:cubicBezTo>
                        <a:pt x="9946" y="8306"/>
                        <a:pt x="9946" y="8254"/>
                        <a:pt x="9946" y="8203"/>
                      </a:cubicBezTo>
                      <a:close/>
                      <a:moveTo>
                        <a:pt x="9997" y="8613"/>
                      </a:moveTo>
                      <a:cubicBezTo>
                        <a:pt x="9997" y="8613"/>
                        <a:pt x="9997" y="8613"/>
                        <a:pt x="9997" y="8613"/>
                      </a:cubicBezTo>
                      <a:lnTo>
                        <a:pt x="9997" y="8613"/>
                      </a:lnTo>
                      <a:cubicBezTo>
                        <a:pt x="9998" y="8613"/>
                        <a:pt x="9998" y="8613"/>
                        <a:pt x="9998" y="8613"/>
                      </a:cubicBezTo>
                      <a:cubicBezTo>
                        <a:pt x="9997" y="8613"/>
                        <a:pt x="9997" y="8613"/>
                        <a:pt x="9997" y="8613"/>
                      </a:cubicBezTo>
                      <a:close/>
                      <a:moveTo>
                        <a:pt x="5435" y="8357"/>
                      </a:moveTo>
                      <a:cubicBezTo>
                        <a:pt x="5486" y="8459"/>
                        <a:pt x="5538" y="8562"/>
                        <a:pt x="5589" y="8665"/>
                      </a:cubicBezTo>
                      <a:lnTo>
                        <a:pt x="5435" y="8767"/>
                      </a:lnTo>
                      <a:cubicBezTo>
                        <a:pt x="5435" y="8630"/>
                        <a:pt x="5435" y="8494"/>
                        <a:pt x="5435" y="8357"/>
                      </a:cubicBezTo>
                      <a:close/>
                      <a:moveTo>
                        <a:pt x="9998" y="8613"/>
                      </a:moveTo>
                      <a:cubicBezTo>
                        <a:pt x="10071" y="8687"/>
                        <a:pt x="10158" y="8778"/>
                        <a:pt x="10233" y="8874"/>
                      </a:cubicBezTo>
                      <a:lnTo>
                        <a:pt x="10233" y="8874"/>
                      </a:lnTo>
                      <a:cubicBezTo>
                        <a:pt x="10150" y="8820"/>
                        <a:pt x="10078" y="8776"/>
                        <a:pt x="9998" y="8708"/>
                      </a:cubicBezTo>
                      <a:lnTo>
                        <a:pt x="9998" y="8708"/>
                      </a:lnTo>
                      <a:lnTo>
                        <a:pt x="9998" y="8613"/>
                      </a:lnTo>
                      <a:close/>
                      <a:moveTo>
                        <a:pt x="9485" y="8357"/>
                      </a:moveTo>
                      <a:cubicBezTo>
                        <a:pt x="9639" y="8408"/>
                        <a:pt x="9792" y="8511"/>
                        <a:pt x="9997" y="8613"/>
                      </a:cubicBezTo>
                      <a:lnTo>
                        <a:pt x="9997" y="8613"/>
                      </a:lnTo>
                      <a:cubicBezTo>
                        <a:pt x="9979" y="8595"/>
                        <a:pt x="9962" y="8578"/>
                        <a:pt x="9946" y="8562"/>
                      </a:cubicBezTo>
                      <a:lnTo>
                        <a:pt x="9946" y="8459"/>
                      </a:lnTo>
                      <a:lnTo>
                        <a:pt x="10305" y="8665"/>
                      </a:lnTo>
                      <a:lnTo>
                        <a:pt x="10406" y="9017"/>
                      </a:lnTo>
                      <a:lnTo>
                        <a:pt x="10406" y="9017"/>
                      </a:lnTo>
                      <a:cubicBezTo>
                        <a:pt x="10372" y="9001"/>
                        <a:pt x="10339" y="8986"/>
                        <a:pt x="10305" y="8972"/>
                      </a:cubicBezTo>
                      <a:cubicBezTo>
                        <a:pt x="10283" y="8939"/>
                        <a:pt x="10259" y="8906"/>
                        <a:pt x="10233" y="8874"/>
                      </a:cubicBezTo>
                      <a:lnTo>
                        <a:pt x="10233" y="8874"/>
                      </a:lnTo>
                      <a:cubicBezTo>
                        <a:pt x="10256" y="8889"/>
                        <a:pt x="10280" y="8904"/>
                        <a:pt x="10305" y="8921"/>
                      </a:cubicBezTo>
                      <a:cubicBezTo>
                        <a:pt x="10203" y="8818"/>
                        <a:pt x="10100" y="8716"/>
                        <a:pt x="9998" y="8613"/>
                      </a:cubicBezTo>
                      <a:lnTo>
                        <a:pt x="9998" y="8613"/>
                      </a:lnTo>
                      <a:lnTo>
                        <a:pt x="9998" y="8613"/>
                      </a:lnTo>
                      <a:cubicBezTo>
                        <a:pt x="9998" y="8613"/>
                        <a:pt x="9998" y="8613"/>
                        <a:pt x="9997" y="8613"/>
                      </a:cubicBezTo>
                      <a:lnTo>
                        <a:pt x="9997" y="8613"/>
                      </a:lnTo>
                      <a:cubicBezTo>
                        <a:pt x="9963" y="8648"/>
                        <a:pt x="9952" y="8659"/>
                        <a:pt x="9964" y="8678"/>
                      </a:cubicBezTo>
                      <a:lnTo>
                        <a:pt x="9964" y="8678"/>
                      </a:lnTo>
                      <a:cubicBezTo>
                        <a:pt x="9942" y="8659"/>
                        <a:pt x="9919" y="8637"/>
                        <a:pt x="9895" y="8613"/>
                      </a:cubicBezTo>
                      <a:lnTo>
                        <a:pt x="9946" y="8613"/>
                      </a:lnTo>
                      <a:cubicBezTo>
                        <a:pt x="9793" y="8562"/>
                        <a:pt x="9690" y="8459"/>
                        <a:pt x="9587" y="8408"/>
                      </a:cubicBezTo>
                      <a:lnTo>
                        <a:pt x="9485" y="8408"/>
                      </a:lnTo>
                      <a:cubicBezTo>
                        <a:pt x="9485" y="8408"/>
                        <a:pt x="9485" y="8357"/>
                        <a:pt x="9485" y="8357"/>
                      </a:cubicBezTo>
                      <a:close/>
                      <a:moveTo>
                        <a:pt x="5046" y="9082"/>
                      </a:moveTo>
                      <a:lnTo>
                        <a:pt x="5046" y="9082"/>
                      </a:lnTo>
                      <a:cubicBezTo>
                        <a:pt x="5041" y="9131"/>
                        <a:pt x="5034" y="9180"/>
                        <a:pt x="5025" y="9228"/>
                      </a:cubicBezTo>
                      <a:lnTo>
                        <a:pt x="5067" y="9181"/>
                      </a:lnTo>
                      <a:lnTo>
                        <a:pt x="5067" y="9181"/>
                      </a:lnTo>
                      <a:cubicBezTo>
                        <a:pt x="5061" y="9148"/>
                        <a:pt x="5053" y="9115"/>
                        <a:pt x="5046" y="9082"/>
                      </a:cubicBezTo>
                      <a:close/>
                      <a:moveTo>
                        <a:pt x="5733" y="9561"/>
                      </a:moveTo>
                      <a:cubicBezTo>
                        <a:pt x="5751" y="9604"/>
                        <a:pt x="5772" y="9647"/>
                        <a:pt x="5794" y="9690"/>
                      </a:cubicBezTo>
                      <a:lnTo>
                        <a:pt x="5743" y="9792"/>
                      </a:lnTo>
                      <a:cubicBezTo>
                        <a:pt x="5743" y="9705"/>
                        <a:pt x="5743" y="9634"/>
                        <a:pt x="5733" y="9561"/>
                      </a:cubicBezTo>
                      <a:close/>
                      <a:moveTo>
                        <a:pt x="4615" y="7639"/>
                      </a:moveTo>
                      <a:cubicBezTo>
                        <a:pt x="5014" y="7939"/>
                        <a:pt x="5267" y="8335"/>
                        <a:pt x="5422" y="8781"/>
                      </a:cubicBezTo>
                      <a:lnTo>
                        <a:pt x="5422" y="8781"/>
                      </a:lnTo>
                      <a:lnTo>
                        <a:pt x="5067" y="9181"/>
                      </a:lnTo>
                      <a:lnTo>
                        <a:pt x="5067" y="9181"/>
                      </a:lnTo>
                      <a:cubicBezTo>
                        <a:pt x="5070" y="9197"/>
                        <a:pt x="5073" y="9213"/>
                        <a:pt x="5076" y="9228"/>
                      </a:cubicBezTo>
                      <a:lnTo>
                        <a:pt x="4717" y="9639"/>
                      </a:lnTo>
                      <a:lnTo>
                        <a:pt x="4512" y="9895"/>
                      </a:lnTo>
                      <a:cubicBezTo>
                        <a:pt x="4564" y="9177"/>
                        <a:pt x="4461" y="8459"/>
                        <a:pt x="4205" y="7793"/>
                      </a:cubicBezTo>
                      <a:lnTo>
                        <a:pt x="4205" y="7793"/>
                      </a:lnTo>
                      <a:cubicBezTo>
                        <a:pt x="4358" y="8049"/>
                        <a:pt x="4461" y="8306"/>
                        <a:pt x="4461" y="8613"/>
                      </a:cubicBezTo>
                      <a:lnTo>
                        <a:pt x="4717" y="9639"/>
                      </a:lnTo>
                      <a:cubicBezTo>
                        <a:pt x="4769" y="9485"/>
                        <a:pt x="4769" y="9331"/>
                        <a:pt x="4769" y="9228"/>
                      </a:cubicBezTo>
                      <a:cubicBezTo>
                        <a:pt x="4769" y="8665"/>
                        <a:pt x="4666" y="8152"/>
                        <a:pt x="4358" y="7690"/>
                      </a:cubicBezTo>
                      <a:lnTo>
                        <a:pt x="4358" y="7690"/>
                      </a:lnTo>
                      <a:cubicBezTo>
                        <a:pt x="4686" y="8112"/>
                        <a:pt x="4928" y="8575"/>
                        <a:pt x="5046" y="9082"/>
                      </a:cubicBezTo>
                      <a:lnTo>
                        <a:pt x="5046" y="9082"/>
                      </a:lnTo>
                      <a:cubicBezTo>
                        <a:pt x="5099" y="8568"/>
                        <a:pt x="4943" y="8061"/>
                        <a:pt x="4615" y="7639"/>
                      </a:cubicBezTo>
                      <a:close/>
                      <a:moveTo>
                        <a:pt x="6614" y="9023"/>
                      </a:moveTo>
                      <a:lnTo>
                        <a:pt x="6614" y="9023"/>
                      </a:lnTo>
                      <a:cubicBezTo>
                        <a:pt x="6665" y="9382"/>
                        <a:pt x="6768" y="9741"/>
                        <a:pt x="6819" y="10049"/>
                      </a:cubicBezTo>
                      <a:cubicBezTo>
                        <a:pt x="6819" y="10100"/>
                        <a:pt x="6819" y="10100"/>
                        <a:pt x="6819" y="10151"/>
                      </a:cubicBezTo>
                      <a:cubicBezTo>
                        <a:pt x="6665" y="9792"/>
                        <a:pt x="6614" y="9433"/>
                        <a:pt x="6614" y="9023"/>
                      </a:cubicBezTo>
                      <a:close/>
                      <a:moveTo>
                        <a:pt x="7742" y="10561"/>
                      </a:moveTo>
                      <a:cubicBezTo>
                        <a:pt x="7742" y="10613"/>
                        <a:pt x="7691" y="10715"/>
                        <a:pt x="7639" y="10766"/>
                      </a:cubicBezTo>
                      <a:cubicBezTo>
                        <a:pt x="7588" y="10818"/>
                        <a:pt x="7537" y="10920"/>
                        <a:pt x="7537" y="10971"/>
                      </a:cubicBezTo>
                      <a:cubicBezTo>
                        <a:pt x="7537" y="11023"/>
                        <a:pt x="7537" y="11023"/>
                        <a:pt x="7537" y="11023"/>
                      </a:cubicBezTo>
                      <a:lnTo>
                        <a:pt x="7486" y="11176"/>
                      </a:lnTo>
                      <a:lnTo>
                        <a:pt x="7486" y="11125"/>
                      </a:lnTo>
                      <a:cubicBezTo>
                        <a:pt x="7537" y="11074"/>
                        <a:pt x="7537" y="10971"/>
                        <a:pt x="7537" y="10920"/>
                      </a:cubicBezTo>
                      <a:cubicBezTo>
                        <a:pt x="7486" y="10869"/>
                        <a:pt x="7486" y="10869"/>
                        <a:pt x="7486" y="10869"/>
                      </a:cubicBezTo>
                      <a:cubicBezTo>
                        <a:pt x="7588" y="10766"/>
                        <a:pt x="7639" y="10664"/>
                        <a:pt x="7742" y="10561"/>
                      </a:cubicBezTo>
                      <a:close/>
                      <a:moveTo>
                        <a:pt x="6460" y="10100"/>
                      </a:moveTo>
                      <a:cubicBezTo>
                        <a:pt x="6512" y="10202"/>
                        <a:pt x="6614" y="10305"/>
                        <a:pt x="6717" y="10356"/>
                      </a:cubicBezTo>
                      <a:lnTo>
                        <a:pt x="6614" y="10561"/>
                      </a:lnTo>
                      <a:cubicBezTo>
                        <a:pt x="6665" y="10510"/>
                        <a:pt x="6717" y="10459"/>
                        <a:pt x="6768" y="10408"/>
                      </a:cubicBezTo>
                      <a:lnTo>
                        <a:pt x="6819" y="10459"/>
                      </a:lnTo>
                      <a:cubicBezTo>
                        <a:pt x="6768" y="10510"/>
                        <a:pt x="6768" y="10510"/>
                        <a:pt x="6768" y="10561"/>
                      </a:cubicBezTo>
                      <a:cubicBezTo>
                        <a:pt x="6717" y="10613"/>
                        <a:pt x="6717" y="10664"/>
                        <a:pt x="6768" y="10715"/>
                      </a:cubicBezTo>
                      <a:cubicBezTo>
                        <a:pt x="6819" y="10766"/>
                        <a:pt x="6922" y="10766"/>
                        <a:pt x="6973" y="10818"/>
                      </a:cubicBezTo>
                      <a:lnTo>
                        <a:pt x="6819" y="10818"/>
                      </a:lnTo>
                      <a:cubicBezTo>
                        <a:pt x="6768" y="10818"/>
                        <a:pt x="6717" y="10869"/>
                        <a:pt x="6717" y="10869"/>
                      </a:cubicBezTo>
                      <a:cubicBezTo>
                        <a:pt x="6717" y="10920"/>
                        <a:pt x="6717" y="10920"/>
                        <a:pt x="6717" y="10920"/>
                      </a:cubicBezTo>
                      <a:lnTo>
                        <a:pt x="6665" y="10869"/>
                      </a:lnTo>
                      <a:lnTo>
                        <a:pt x="6665" y="10869"/>
                      </a:lnTo>
                      <a:cubicBezTo>
                        <a:pt x="6665" y="10920"/>
                        <a:pt x="6665" y="10971"/>
                        <a:pt x="6717" y="10971"/>
                      </a:cubicBezTo>
                      <a:cubicBezTo>
                        <a:pt x="6665" y="11023"/>
                        <a:pt x="6665" y="11074"/>
                        <a:pt x="6717" y="11125"/>
                      </a:cubicBezTo>
                      <a:lnTo>
                        <a:pt x="6614" y="11125"/>
                      </a:lnTo>
                      <a:cubicBezTo>
                        <a:pt x="6563" y="11176"/>
                        <a:pt x="6512" y="11176"/>
                        <a:pt x="6512" y="11228"/>
                      </a:cubicBezTo>
                      <a:cubicBezTo>
                        <a:pt x="6409" y="11176"/>
                        <a:pt x="6358" y="11074"/>
                        <a:pt x="6307" y="11023"/>
                      </a:cubicBezTo>
                      <a:cubicBezTo>
                        <a:pt x="6153" y="10766"/>
                        <a:pt x="5999" y="10459"/>
                        <a:pt x="5999" y="10151"/>
                      </a:cubicBezTo>
                      <a:lnTo>
                        <a:pt x="5999" y="10151"/>
                      </a:lnTo>
                      <a:cubicBezTo>
                        <a:pt x="6153" y="10459"/>
                        <a:pt x="6358" y="10664"/>
                        <a:pt x="6614" y="10869"/>
                      </a:cubicBezTo>
                      <a:cubicBezTo>
                        <a:pt x="6563" y="10818"/>
                        <a:pt x="6512" y="10766"/>
                        <a:pt x="6512" y="10715"/>
                      </a:cubicBezTo>
                      <a:cubicBezTo>
                        <a:pt x="6460" y="10664"/>
                        <a:pt x="6409" y="10561"/>
                        <a:pt x="6409" y="10459"/>
                      </a:cubicBezTo>
                      <a:lnTo>
                        <a:pt x="6409" y="10459"/>
                      </a:lnTo>
                      <a:cubicBezTo>
                        <a:pt x="6512" y="10613"/>
                        <a:pt x="6665" y="10715"/>
                        <a:pt x="6819" y="10818"/>
                      </a:cubicBezTo>
                      <a:cubicBezTo>
                        <a:pt x="6665" y="10664"/>
                        <a:pt x="6512" y="10459"/>
                        <a:pt x="6460" y="10254"/>
                      </a:cubicBezTo>
                      <a:cubicBezTo>
                        <a:pt x="6460" y="10202"/>
                        <a:pt x="6460" y="10151"/>
                        <a:pt x="6460" y="10100"/>
                      </a:cubicBezTo>
                      <a:close/>
                      <a:moveTo>
                        <a:pt x="6870" y="11176"/>
                      </a:moveTo>
                      <a:cubicBezTo>
                        <a:pt x="6870" y="11202"/>
                        <a:pt x="6883" y="11215"/>
                        <a:pt x="6902" y="11215"/>
                      </a:cubicBezTo>
                      <a:cubicBezTo>
                        <a:pt x="6922" y="11215"/>
                        <a:pt x="6947" y="11202"/>
                        <a:pt x="6973" y="11176"/>
                      </a:cubicBezTo>
                      <a:lnTo>
                        <a:pt x="6973" y="11176"/>
                      </a:lnTo>
                      <a:cubicBezTo>
                        <a:pt x="6922" y="11228"/>
                        <a:pt x="6922" y="11228"/>
                        <a:pt x="6870" y="11279"/>
                      </a:cubicBezTo>
                      <a:cubicBezTo>
                        <a:pt x="6870" y="11228"/>
                        <a:pt x="6819" y="11228"/>
                        <a:pt x="6819" y="11176"/>
                      </a:cubicBezTo>
                      <a:close/>
                      <a:moveTo>
                        <a:pt x="8152" y="10049"/>
                      </a:moveTo>
                      <a:cubicBezTo>
                        <a:pt x="8152" y="10510"/>
                        <a:pt x="8050" y="10920"/>
                        <a:pt x="7896" y="11279"/>
                      </a:cubicBezTo>
                      <a:cubicBezTo>
                        <a:pt x="7844" y="11279"/>
                        <a:pt x="7844" y="11228"/>
                        <a:pt x="7793" y="11228"/>
                      </a:cubicBezTo>
                      <a:cubicBezTo>
                        <a:pt x="7742" y="11228"/>
                        <a:pt x="7742" y="11176"/>
                        <a:pt x="7691" y="11176"/>
                      </a:cubicBezTo>
                      <a:lnTo>
                        <a:pt x="7639" y="11176"/>
                      </a:lnTo>
                      <a:lnTo>
                        <a:pt x="7691" y="11125"/>
                      </a:lnTo>
                      <a:lnTo>
                        <a:pt x="7844" y="11125"/>
                      </a:lnTo>
                      <a:cubicBezTo>
                        <a:pt x="7896" y="11074"/>
                        <a:pt x="7947" y="11023"/>
                        <a:pt x="7896" y="10971"/>
                      </a:cubicBezTo>
                      <a:cubicBezTo>
                        <a:pt x="7896" y="10920"/>
                        <a:pt x="7844" y="10869"/>
                        <a:pt x="7844" y="10869"/>
                      </a:cubicBezTo>
                      <a:cubicBezTo>
                        <a:pt x="7844" y="10818"/>
                        <a:pt x="7896" y="10766"/>
                        <a:pt x="7896" y="10715"/>
                      </a:cubicBezTo>
                      <a:cubicBezTo>
                        <a:pt x="7998" y="10510"/>
                        <a:pt x="8101" y="10305"/>
                        <a:pt x="8152" y="10049"/>
                      </a:cubicBezTo>
                      <a:close/>
                      <a:moveTo>
                        <a:pt x="5997" y="11014"/>
                      </a:moveTo>
                      <a:cubicBezTo>
                        <a:pt x="6136" y="11186"/>
                        <a:pt x="6308" y="11300"/>
                        <a:pt x="6512" y="11382"/>
                      </a:cubicBezTo>
                      <a:cubicBezTo>
                        <a:pt x="6512" y="11382"/>
                        <a:pt x="6512" y="11382"/>
                        <a:pt x="6512" y="11433"/>
                      </a:cubicBezTo>
                      <a:cubicBezTo>
                        <a:pt x="6512" y="11484"/>
                        <a:pt x="6563" y="11535"/>
                        <a:pt x="6614" y="11535"/>
                      </a:cubicBezTo>
                      <a:cubicBezTo>
                        <a:pt x="6665" y="11535"/>
                        <a:pt x="6717" y="11535"/>
                        <a:pt x="6768" y="11484"/>
                      </a:cubicBezTo>
                      <a:cubicBezTo>
                        <a:pt x="6768" y="11535"/>
                        <a:pt x="6768" y="11535"/>
                        <a:pt x="6768" y="11535"/>
                      </a:cubicBezTo>
                      <a:lnTo>
                        <a:pt x="6717" y="11638"/>
                      </a:lnTo>
                      <a:lnTo>
                        <a:pt x="6665" y="11638"/>
                      </a:lnTo>
                      <a:cubicBezTo>
                        <a:pt x="6406" y="11508"/>
                        <a:pt x="6183" y="11270"/>
                        <a:pt x="5997" y="11014"/>
                      </a:cubicBezTo>
                      <a:close/>
                      <a:moveTo>
                        <a:pt x="7178" y="11484"/>
                      </a:moveTo>
                      <a:cubicBezTo>
                        <a:pt x="7178" y="11535"/>
                        <a:pt x="7178" y="11587"/>
                        <a:pt x="7178" y="11587"/>
                      </a:cubicBezTo>
                      <a:cubicBezTo>
                        <a:pt x="7178" y="11587"/>
                        <a:pt x="7127" y="11587"/>
                        <a:pt x="7127" y="11638"/>
                      </a:cubicBezTo>
                      <a:lnTo>
                        <a:pt x="7127" y="11587"/>
                      </a:lnTo>
                      <a:cubicBezTo>
                        <a:pt x="7127" y="11535"/>
                        <a:pt x="7178" y="11535"/>
                        <a:pt x="7178" y="11484"/>
                      </a:cubicBezTo>
                      <a:close/>
                      <a:moveTo>
                        <a:pt x="6973" y="11740"/>
                      </a:moveTo>
                      <a:cubicBezTo>
                        <a:pt x="6973" y="11740"/>
                        <a:pt x="6973" y="11740"/>
                        <a:pt x="6973" y="11792"/>
                      </a:cubicBezTo>
                      <a:lnTo>
                        <a:pt x="6922" y="11792"/>
                      </a:lnTo>
                      <a:cubicBezTo>
                        <a:pt x="6922" y="11740"/>
                        <a:pt x="6922" y="11740"/>
                        <a:pt x="6922" y="11740"/>
                      </a:cubicBezTo>
                      <a:close/>
                      <a:moveTo>
                        <a:pt x="8357" y="9690"/>
                      </a:moveTo>
                      <a:lnTo>
                        <a:pt x="8357" y="9690"/>
                      </a:lnTo>
                      <a:cubicBezTo>
                        <a:pt x="8408" y="10408"/>
                        <a:pt x="8255" y="11125"/>
                        <a:pt x="7947" y="11792"/>
                      </a:cubicBezTo>
                      <a:lnTo>
                        <a:pt x="7844" y="11740"/>
                      </a:lnTo>
                      <a:lnTo>
                        <a:pt x="7691" y="11740"/>
                      </a:lnTo>
                      <a:cubicBezTo>
                        <a:pt x="7670" y="11761"/>
                        <a:pt x="7658" y="11789"/>
                        <a:pt x="7654" y="11819"/>
                      </a:cubicBezTo>
                      <a:lnTo>
                        <a:pt x="7654" y="11819"/>
                      </a:lnTo>
                      <a:cubicBezTo>
                        <a:pt x="7647" y="11789"/>
                        <a:pt x="7639" y="11761"/>
                        <a:pt x="7639" y="11740"/>
                      </a:cubicBezTo>
                      <a:lnTo>
                        <a:pt x="7588" y="11740"/>
                      </a:lnTo>
                      <a:lnTo>
                        <a:pt x="7588" y="11638"/>
                      </a:lnTo>
                      <a:cubicBezTo>
                        <a:pt x="7588" y="11587"/>
                        <a:pt x="7588" y="11587"/>
                        <a:pt x="7588" y="11587"/>
                      </a:cubicBezTo>
                      <a:cubicBezTo>
                        <a:pt x="7588" y="11535"/>
                        <a:pt x="7588" y="11484"/>
                        <a:pt x="7588" y="11433"/>
                      </a:cubicBezTo>
                      <a:cubicBezTo>
                        <a:pt x="7639" y="11535"/>
                        <a:pt x="7639" y="11587"/>
                        <a:pt x="7691" y="11638"/>
                      </a:cubicBezTo>
                      <a:lnTo>
                        <a:pt x="7639" y="11740"/>
                      </a:lnTo>
                      <a:cubicBezTo>
                        <a:pt x="7691" y="11689"/>
                        <a:pt x="7742" y="11638"/>
                        <a:pt x="7742" y="11587"/>
                      </a:cubicBezTo>
                      <a:cubicBezTo>
                        <a:pt x="7759" y="11604"/>
                        <a:pt x="7776" y="11609"/>
                        <a:pt x="7793" y="11609"/>
                      </a:cubicBezTo>
                      <a:cubicBezTo>
                        <a:pt x="7827" y="11609"/>
                        <a:pt x="7862" y="11587"/>
                        <a:pt x="7896" y="11587"/>
                      </a:cubicBezTo>
                      <a:cubicBezTo>
                        <a:pt x="7896" y="11535"/>
                        <a:pt x="7896" y="11535"/>
                        <a:pt x="7896" y="11484"/>
                      </a:cubicBezTo>
                      <a:cubicBezTo>
                        <a:pt x="7947" y="11382"/>
                        <a:pt x="8050" y="11228"/>
                        <a:pt x="8101" y="11074"/>
                      </a:cubicBezTo>
                      <a:cubicBezTo>
                        <a:pt x="8255" y="10664"/>
                        <a:pt x="8357" y="10202"/>
                        <a:pt x="8357" y="9690"/>
                      </a:cubicBezTo>
                      <a:close/>
                      <a:moveTo>
                        <a:pt x="12069" y="11628"/>
                      </a:moveTo>
                      <a:cubicBezTo>
                        <a:pt x="12089" y="11780"/>
                        <a:pt x="12099" y="11937"/>
                        <a:pt x="12099" y="12099"/>
                      </a:cubicBezTo>
                      <a:cubicBezTo>
                        <a:pt x="12099" y="11926"/>
                        <a:pt x="12099" y="11790"/>
                        <a:pt x="12069" y="11628"/>
                      </a:cubicBezTo>
                      <a:close/>
                      <a:moveTo>
                        <a:pt x="4820" y="11330"/>
                      </a:moveTo>
                      <a:lnTo>
                        <a:pt x="4820" y="11330"/>
                      </a:lnTo>
                      <a:cubicBezTo>
                        <a:pt x="5108" y="11810"/>
                        <a:pt x="5351" y="12381"/>
                        <a:pt x="5507" y="12956"/>
                      </a:cubicBezTo>
                      <a:lnTo>
                        <a:pt x="5507" y="12956"/>
                      </a:lnTo>
                      <a:cubicBezTo>
                        <a:pt x="5486" y="12909"/>
                        <a:pt x="5462" y="12862"/>
                        <a:pt x="5435" y="12817"/>
                      </a:cubicBezTo>
                      <a:lnTo>
                        <a:pt x="4820" y="11330"/>
                      </a:lnTo>
                      <a:close/>
                      <a:moveTo>
                        <a:pt x="7537" y="1"/>
                      </a:moveTo>
                      <a:lnTo>
                        <a:pt x="7537" y="1"/>
                      </a:lnTo>
                      <a:cubicBezTo>
                        <a:pt x="6870" y="565"/>
                        <a:pt x="6409" y="1334"/>
                        <a:pt x="6204" y="2205"/>
                      </a:cubicBezTo>
                      <a:cubicBezTo>
                        <a:pt x="6307" y="1693"/>
                        <a:pt x="6358" y="1129"/>
                        <a:pt x="6358" y="565"/>
                      </a:cubicBezTo>
                      <a:lnTo>
                        <a:pt x="6358" y="565"/>
                      </a:lnTo>
                      <a:cubicBezTo>
                        <a:pt x="6255" y="975"/>
                        <a:pt x="6153" y="1385"/>
                        <a:pt x="6101" y="1846"/>
                      </a:cubicBezTo>
                      <a:cubicBezTo>
                        <a:pt x="6101" y="1539"/>
                        <a:pt x="6050" y="1282"/>
                        <a:pt x="5999" y="1026"/>
                      </a:cubicBezTo>
                      <a:cubicBezTo>
                        <a:pt x="5948" y="1436"/>
                        <a:pt x="5896" y="1846"/>
                        <a:pt x="5896" y="2256"/>
                      </a:cubicBezTo>
                      <a:cubicBezTo>
                        <a:pt x="5845" y="1846"/>
                        <a:pt x="5691" y="1487"/>
                        <a:pt x="5384" y="1231"/>
                      </a:cubicBezTo>
                      <a:lnTo>
                        <a:pt x="5384" y="1231"/>
                      </a:lnTo>
                      <a:cubicBezTo>
                        <a:pt x="5743" y="1898"/>
                        <a:pt x="5999" y="2615"/>
                        <a:pt x="5999" y="3384"/>
                      </a:cubicBezTo>
                      <a:cubicBezTo>
                        <a:pt x="5794" y="2820"/>
                        <a:pt x="5538" y="2256"/>
                        <a:pt x="5179" y="1744"/>
                      </a:cubicBezTo>
                      <a:lnTo>
                        <a:pt x="5179" y="1744"/>
                      </a:lnTo>
                      <a:cubicBezTo>
                        <a:pt x="5230" y="1846"/>
                        <a:pt x="5230" y="1898"/>
                        <a:pt x="5281" y="2000"/>
                      </a:cubicBezTo>
                      <a:cubicBezTo>
                        <a:pt x="5332" y="2256"/>
                        <a:pt x="5435" y="2513"/>
                        <a:pt x="5486" y="2769"/>
                      </a:cubicBezTo>
                      <a:cubicBezTo>
                        <a:pt x="5230" y="2308"/>
                        <a:pt x="4769" y="2000"/>
                        <a:pt x="4307" y="1846"/>
                      </a:cubicBezTo>
                      <a:lnTo>
                        <a:pt x="4307" y="1846"/>
                      </a:lnTo>
                      <a:cubicBezTo>
                        <a:pt x="4717" y="2154"/>
                        <a:pt x="5025" y="2564"/>
                        <a:pt x="5230" y="3128"/>
                      </a:cubicBezTo>
                      <a:cubicBezTo>
                        <a:pt x="4922" y="2923"/>
                        <a:pt x="4615" y="2769"/>
                        <a:pt x="4307" y="2615"/>
                      </a:cubicBezTo>
                      <a:lnTo>
                        <a:pt x="4307" y="2615"/>
                      </a:lnTo>
                      <a:cubicBezTo>
                        <a:pt x="4717" y="2872"/>
                        <a:pt x="5076" y="3230"/>
                        <a:pt x="5384" y="3589"/>
                      </a:cubicBezTo>
                      <a:cubicBezTo>
                        <a:pt x="5538" y="3692"/>
                        <a:pt x="5640" y="3897"/>
                        <a:pt x="5743" y="4102"/>
                      </a:cubicBezTo>
                      <a:cubicBezTo>
                        <a:pt x="5179" y="3589"/>
                        <a:pt x="4564" y="3179"/>
                        <a:pt x="3846" y="2923"/>
                      </a:cubicBezTo>
                      <a:lnTo>
                        <a:pt x="3846" y="2923"/>
                      </a:lnTo>
                      <a:cubicBezTo>
                        <a:pt x="4410" y="3333"/>
                        <a:pt x="4974" y="3794"/>
                        <a:pt x="5486" y="4307"/>
                      </a:cubicBezTo>
                      <a:cubicBezTo>
                        <a:pt x="5332" y="4204"/>
                        <a:pt x="5230" y="4102"/>
                        <a:pt x="5076" y="4051"/>
                      </a:cubicBezTo>
                      <a:lnTo>
                        <a:pt x="5076" y="4051"/>
                      </a:lnTo>
                      <a:cubicBezTo>
                        <a:pt x="5179" y="4204"/>
                        <a:pt x="5230" y="4358"/>
                        <a:pt x="5281" y="4512"/>
                      </a:cubicBezTo>
                      <a:cubicBezTo>
                        <a:pt x="4922" y="3999"/>
                        <a:pt x="4461" y="3589"/>
                        <a:pt x="3948" y="3230"/>
                      </a:cubicBezTo>
                      <a:lnTo>
                        <a:pt x="3948" y="3230"/>
                      </a:lnTo>
                      <a:cubicBezTo>
                        <a:pt x="4153" y="3487"/>
                        <a:pt x="4358" y="3794"/>
                        <a:pt x="4512" y="4102"/>
                      </a:cubicBezTo>
                      <a:cubicBezTo>
                        <a:pt x="4051" y="3487"/>
                        <a:pt x="3487" y="2974"/>
                        <a:pt x="2769" y="2615"/>
                      </a:cubicBezTo>
                      <a:lnTo>
                        <a:pt x="2769" y="2615"/>
                      </a:lnTo>
                      <a:cubicBezTo>
                        <a:pt x="3231" y="2872"/>
                        <a:pt x="3589" y="3179"/>
                        <a:pt x="3846" y="3589"/>
                      </a:cubicBezTo>
                      <a:cubicBezTo>
                        <a:pt x="3333" y="3230"/>
                        <a:pt x="2769" y="2923"/>
                        <a:pt x="2205" y="2667"/>
                      </a:cubicBezTo>
                      <a:cubicBezTo>
                        <a:pt x="1898" y="2513"/>
                        <a:pt x="1539" y="2461"/>
                        <a:pt x="1231" y="2461"/>
                      </a:cubicBezTo>
                      <a:cubicBezTo>
                        <a:pt x="1949" y="2615"/>
                        <a:pt x="2615" y="2923"/>
                        <a:pt x="3179" y="3436"/>
                      </a:cubicBezTo>
                      <a:lnTo>
                        <a:pt x="3384" y="3589"/>
                      </a:lnTo>
                      <a:cubicBezTo>
                        <a:pt x="3077" y="3384"/>
                        <a:pt x="2769" y="3230"/>
                        <a:pt x="2513" y="3128"/>
                      </a:cubicBezTo>
                      <a:cubicBezTo>
                        <a:pt x="2052" y="2897"/>
                        <a:pt x="1561" y="2782"/>
                        <a:pt x="1064" y="2782"/>
                      </a:cubicBezTo>
                      <a:cubicBezTo>
                        <a:pt x="898" y="2782"/>
                        <a:pt x="731" y="2795"/>
                        <a:pt x="565" y="2820"/>
                      </a:cubicBezTo>
                      <a:cubicBezTo>
                        <a:pt x="1231" y="2820"/>
                        <a:pt x="1898" y="3025"/>
                        <a:pt x="2410" y="3436"/>
                      </a:cubicBezTo>
                      <a:cubicBezTo>
                        <a:pt x="2073" y="3360"/>
                        <a:pt x="1762" y="3313"/>
                        <a:pt x="1439" y="3313"/>
                      </a:cubicBezTo>
                      <a:cubicBezTo>
                        <a:pt x="1321" y="3313"/>
                        <a:pt x="1201" y="3319"/>
                        <a:pt x="1078" y="3333"/>
                      </a:cubicBezTo>
                      <a:cubicBezTo>
                        <a:pt x="1693" y="3487"/>
                        <a:pt x="2410" y="3692"/>
                        <a:pt x="3026" y="3897"/>
                      </a:cubicBezTo>
                      <a:cubicBezTo>
                        <a:pt x="2487" y="3782"/>
                        <a:pt x="1949" y="3724"/>
                        <a:pt x="1411" y="3724"/>
                      </a:cubicBezTo>
                      <a:cubicBezTo>
                        <a:pt x="1231" y="3724"/>
                        <a:pt x="1052" y="3730"/>
                        <a:pt x="872" y="3743"/>
                      </a:cubicBezTo>
                      <a:cubicBezTo>
                        <a:pt x="1503" y="3869"/>
                        <a:pt x="2168" y="3995"/>
                        <a:pt x="2840" y="4150"/>
                      </a:cubicBezTo>
                      <a:lnTo>
                        <a:pt x="2840" y="4150"/>
                      </a:lnTo>
                      <a:cubicBezTo>
                        <a:pt x="2588" y="4105"/>
                        <a:pt x="2333" y="4086"/>
                        <a:pt x="2079" y="4086"/>
                      </a:cubicBezTo>
                      <a:cubicBezTo>
                        <a:pt x="1792" y="4086"/>
                        <a:pt x="1507" y="4111"/>
                        <a:pt x="1231" y="4153"/>
                      </a:cubicBezTo>
                      <a:cubicBezTo>
                        <a:pt x="1385" y="4140"/>
                        <a:pt x="1539" y="4134"/>
                        <a:pt x="1693" y="4134"/>
                      </a:cubicBezTo>
                      <a:cubicBezTo>
                        <a:pt x="2154" y="4134"/>
                        <a:pt x="2615" y="4192"/>
                        <a:pt x="3077" y="4307"/>
                      </a:cubicBezTo>
                      <a:cubicBezTo>
                        <a:pt x="2897" y="4281"/>
                        <a:pt x="2705" y="4269"/>
                        <a:pt x="2507" y="4269"/>
                      </a:cubicBezTo>
                      <a:cubicBezTo>
                        <a:pt x="2308" y="4269"/>
                        <a:pt x="2103" y="4281"/>
                        <a:pt x="1898" y="4307"/>
                      </a:cubicBezTo>
                      <a:cubicBezTo>
                        <a:pt x="2462" y="4358"/>
                        <a:pt x="2974" y="4461"/>
                        <a:pt x="3487" y="4666"/>
                      </a:cubicBezTo>
                      <a:cubicBezTo>
                        <a:pt x="3231" y="4563"/>
                        <a:pt x="2974" y="4512"/>
                        <a:pt x="2718" y="4512"/>
                      </a:cubicBezTo>
                      <a:cubicBezTo>
                        <a:pt x="2656" y="4503"/>
                        <a:pt x="2595" y="4499"/>
                        <a:pt x="2534" y="4499"/>
                      </a:cubicBezTo>
                      <a:cubicBezTo>
                        <a:pt x="2239" y="4499"/>
                        <a:pt x="1956" y="4599"/>
                        <a:pt x="1744" y="4768"/>
                      </a:cubicBezTo>
                      <a:cubicBezTo>
                        <a:pt x="2052" y="4666"/>
                        <a:pt x="2359" y="4615"/>
                        <a:pt x="2667" y="4615"/>
                      </a:cubicBezTo>
                      <a:cubicBezTo>
                        <a:pt x="1846" y="4820"/>
                        <a:pt x="1129" y="5332"/>
                        <a:pt x="616" y="5999"/>
                      </a:cubicBezTo>
                      <a:cubicBezTo>
                        <a:pt x="1180" y="5435"/>
                        <a:pt x="1898" y="4973"/>
                        <a:pt x="2667" y="4768"/>
                      </a:cubicBezTo>
                      <a:lnTo>
                        <a:pt x="2667" y="4768"/>
                      </a:lnTo>
                      <a:cubicBezTo>
                        <a:pt x="2103" y="5127"/>
                        <a:pt x="1693" y="5742"/>
                        <a:pt x="1641" y="6460"/>
                      </a:cubicBezTo>
                      <a:cubicBezTo>
                        <a:pt x="1693" y="6255"/>
                        <a:pt x="1744" y="6050"/>
                        <a:pt x="1898" y="5896"/>
                      </a:cubicBezTo>
                      <a:cubicBezTo>
                        <a:pt x="2154" y="5435"/>
                        <a:pt x="2564" y="5127"/>
                        <a:pt x="2974" y="4871"/>
                      </a:cubicBezTo>
                      <a:lnTo>
                        <a:pt x="2974" y="4871"/>
                      </a:lnTo>
                      <a:cubicBezTo>
                        <a:pt x="2615" y="5230"/>
                        <a:pt x="2410" y="5742"/>
                        <a:pt x="2513" y="6255"/>
                      </a:cubicBezTo>
                      <a:cubicBezTo>
                        <a:pt x="2615" y="5742"/>
                        <a:pt x="2872" y="5281"/>
                        <a:pt x="3231" y="4871"/>
                      </a:cubicBezTo>
                      <a:lnTo>
                        <a:pt x="3231" y="4871"/>
                      </a:lnTo>
                      <a:cubicBezTo>
                        <a:pt x="3026" y="5281"/>
                        <a:pt x="2923" y="5742"/>
                        <a:pt x="2974" y="6153"/>
                      </a:cubicBezTo>
                      <a:cubicBezTo>
                        <a:pt x="2872" y="6204"/>
                        <a:pt x="2769" y="6255"/>
                        <a:pt x="2667" y="6358"/>
                      </a:cubicBezTo>
                      <a:lnTo>
                        <a:pt x="2974" y="6204"/>
                      </a:lnTo>
                      <a:cubicBezTo>
                        <a:pt x="2974" y="6306"/>
                        <a:pt x="2974" y="6409"/>
                        <a:pt x="3026" y="6511"/>
                      </a:cubicBezTo>
                      <a:lnTo>
                        <a:pt x="3026" y="6204"/>
                      </a:lnTo>
                      <a:lnTo>
                        <a:pt x="3231" y="6101"/>
                      </a:lnTo>
                      <a:cubicBezTo>
                        <a:pt x="3282" y="6204"/>
                        <a:pt x="3282" y="6358"/>
                        <a:pt x="3333" y="6460"/>
                      </a:cubicBezTo>
                      <a:cubicBezTo>
                        <a:pt x="3384" y="6358"/>
                        <a:pt x="3384" y="6204"/>
                        <a:pt x="3436" y="6101"/>
                      </a:cubicBezTo>
                      <a:lnTo>
                        <a:pt x="3589" y="6101"/>
                      </a:lnTo>
                      <a:cubicBezTo>
                        <a:pt x="3589" y="6204"/>
                        <a:pt x="3589" y="6306"/>
                        <a:pt x="3589" y="6409"/>
                      </a:cubicBezTo>
                      <a:cubicBezTo>
                        <a:pt x="3641" y="6306"/>
                        <a:pt x="3692" y="6204"/>
                        <a:pt x="3692" y="6050"/>
                      </a:cubicBezTo>
                      <a:lnTo>
                        <a:pt x="3948" y="6050"/>
                      </a:lnTo>
                      <a:cubicBezTo>
                        <a:pt x="3948" y="6153"/>
                        <a:pt x="3948" y="6204"/>
                        <a:pt x="4000" y="6306"/>
                      </a:cubicBezTo>
                      <a:lnTo>
                        <a:pt x="3589" y="6409"/>
                      </a:lnTo>
                      <a:lnTo>
                        <a:pt x="3538" y="6409"/>
                      </a:lnTo>
                      <a:lnTo>
                        <a:pt x="3333" y="6460"/>
                      </a:lnTo>
                      <a:lnTo>
                        <a:pt x="3026" y="6563"/>
                      </a:lnTo>
                      <a:lnTo>
                        <a:pt x="3538" y="6460"/>
                      </a:lnTo>
                      <a:lnTo>
                        <a:pt x="3948" y="6358"/>
                      </a:lnTo>
                      <a:cubicBezTo>
                        <a:pt x="3948" y="6409"/>
                        <a:pt x="3948" y="6460"/>
                        <a:pt x="3948" y="6511"/>
                      </a:cubicBezTo>
                      <a:lnTo>
                        <a:pt x="3743" y="6563"/>
                      </a:lnTo>
                      <a:lnTo>
                        <a:pt x="3948" y="6563"/>
                      </a:lnTo>
                      <a:cubicBezTo>
                        <a:pt x="3948" y="6614"/>
                        <a:pt x="3948" y="6665"/>
                        <a:pt x="3948" y="6716"/>
                      </a:cubicBezTo>
                      <a:lnTo>
                        <a:pt x="4000" y="6563"/>
                      </a:lnTo>
                      <a:lnTo>
                        <a:pt x="4307" y="6563"/>
                      </a:lnTo>
                      <a:lnTo>
                        <a:pt x="4307" y="6768"/>
                      </a:lnTo>
                      <a:lnTo>
                        <a:pt x="4205" y="6819"/>
                      </a:lnTo>
                      <a:cubicBezTo>
                        <a:pt x="3964" y="6759"/>
                        <a:pt x="3724" y="6734"/>
                        <a:pt x="3484" y="6734"/>
                      </a:cubicBezTo>
                      <a:cubicBezTo>
                        <a:pt x="3314" y="6734"/>
                        <a:pt x="3144" y="6746"/>
                        <a:pt x="2974" y="6768"/>
                      </a:cubicBezTo>
                      <a:cubicBezTo>
                        <a:pt x="2769" y="6768"/>
                        <a:pt x="2615" y="6768"/>
                        <a:pt x="2410" y="6819"/>
                      </a:cubicBezTo>
                      <a:cubicBezTo>
                        <a:pt x="1795" y="6973"/>
                        <a:pt x="1231" y="7280"/>
                        <a:pt x="770" y="7742"/>
                      </a:cubicBezTo>
                      <a:cubicBezTo>
                        <a:pt x="360" y="8152"/>
                        <a:pt x="103" y="8716"/>
                        <a:pt x="1" y="9280"/>
                      </a:cubicBezTo>
                      <a:cubicBezTo>
                        <a:pt x="206" y="8613"/>
                        <a:pt x="616" y="7998"/>
                        <a:pt x="1180" y="7588"/>
                      </a:cubicBezTo>
                      <a:lnTo>
                        <a:pt x="1180" y="7588"/>
                      </a:lnTo>
                      <a:cubicBezTo>
                        <a:pt x="719" y="8101"/>
                        <a:pt x="411" y="8716"/>
                        <a:pt x="257" y="9433"/>
                      </a:cubicBezTo>
                      <a:cubicBezTo>
                        <a:pt x="514" y="8459"/>
                        <a:pt x="1078" y="7690"/>
                        <a:pt x="1898" y="7127"/>
                      </a:cubicBezTo>
                      <a:lnTo>
                        <a:pt x="1898" y="7127"/>
                      </a:lnTo>
                      <a:cubicBezTo>
                        <a:pt x="1385" y="7537"/>
                        <a:pt x="1026" y="8049"/>
                        <a:pt x="770" y="8613"/>
                      </a:cubicBezTo>
                      <a:cubicBezTo>
                        <a:pt x="924" y="8306"/>
                        <a:pt x="1129" y="8049"/>
                        <a:pt x="1334" y="7844"/>
                      </a:cubicBezTo>
                      <a:lnTo>
                        <a:pt x="1334" y="7844"/>
                      </a:lnTo>
                      <a:cubicBezTo>
                        <a:pt x="1180" y="8101"/>
                        <a:pt x="1078" y="8408"/>
                        <a:pt x="1026" y="8716"/>
                      </a:cubicBezTo>
                      <a:cubicBezTo>
                        <a:pt x="1231" y="7998"/>
                        <a:pt x="1693" y="7434"/>
                        <a:pt x="2308" y="7075"/>
                      </a:cubicBezTo>
                      <a:lnTo>
                        <a:pt x="2308" y="7075"/>
                      </a:lnTo>
                      <a:cubicBezTo>
                        <a:pt x="1693" y="7588"/>
                        <a:pt x="1283" y="8357"/>
                        <a:pt x="1231" y="9177"/>
                      </a:cubicBezTo>
                      <a:cubicBezTo>
                        <a:pt x="1334" y="8767"/>
                        <a:pt x="1539" y="8357"/>
                        <a:pt x="1744" y="7947"/>
                      </a:cubicBezTo>
                      <a:cubicBezTo>
                        <a:pt x="1949" y="7588"/>
                        <a:pt x="2257" y="7229"/>
                        <a:pt x="2615" y="6973"/>
                      </a:cubicBezTo>
                      <a:lnTo>
                        <a:pt x="2615" y="6973"/>
                      </a:lnTo>
                      <a:cubicBezTo>
                        <a:pt x="2359" y="7229"/>
                        <a:pt x="2154" y="7588"/>
                        <a:pt x="2052" y="7947"/>
                      </a:cubicBezTo>
                      <a:cubicBezTo>
                        <a:pt x="1898" y="8306"/>
                        <a:pt x="1795" y="8665"/>
                        <a:pt x="1744" y="9023"/>
                      </a:cubicBezTo>
                      <a:cubicBezTo>
                        <a:pt x="1884" y="8229"/>
                        <a:pt x="2322" y="7563"/>
                        <a:pt x="2942" y="7102"/>
                      </a:cubicBezTo>
                      <a:lnTo>
                        <a:pt x="2942" y="7102"/>
                      </a:lnTo>
                      <a:cubicBezTo>
                        <a:pt x="2386" y="7532"/>
                        <a:pt x="2047" y="8231"/>
                        <a:pt x="2000" y="8972"/>
                      </a:cubicBezTo>
                      <a:cubicBezTo>
                        <a:pt x="2205" y="8203"/>
                        <a:pt x="2667" y="7537"/>
                        <a:pt x="3282" y="7075"/>
                      </a:cubicBezTo>
                      <a:lnTo>
                        <a:pt x="3282" y="7075"/>
                      </a:lnTo>
                      <a:cubicBezTo>
                        <a:pt x="2872" y="7383"/>
                        <a:pt x="2615" y="7896"/>
                        <a:pt x="2564" y="8408"/>
                      </a:cubicBezTo>
                      <a:cubicBezTo>
                        <a:pt x="2308" y="8613"/>
                        <a:pt x="2103" y="8870"/>
                        <a:pt x="1898" y="9177"/>
                      </a:cubicBezTo>
                      <a:cubicBezTo>
                        <a:pt x="2097" y="8978"/>
                        <a:pt x="2295" y="8780"/>
                        <a:pt x="2541" y="8581"/>
                      </a:cubicBezTo>
                      <a:lnTo>
                        <a:pt x="2541" y="8581"/>
                      </a:lnTo>
                      <a:lnTo>
                        <a:pt x="2564" y="8511"/>
                      </a:lnTo>
                      <a:lnTo>
                        <a:pt x="2769" y="8357"/>
                      </a:lnTo>
                      <a:cubicBezTo>
                        <a:pt x="2769" y="8357"/>
                        <a:pt x="2769" y="8408"/>
                        <a:pt x="2769" y="8408"/>
                      </a:cubicBezTo>
                      <a:cubicBezTo>
                        <a:pt x="2685" y="8450"/>
                        <a:pt x="2636" y="8527"/>
                        <a:pt x="2564" y="8609"/>
                      </a:cubicBezTo>
                      <a:lnTo>
                        <a:pt x="2564" y="8609"/>
                      </a:lnTo>
                      <a:lnTo>
                        <a:pt x="2564" y="8562"/>
                      </a:lnTo>
                      <a:cubicBezTo>
                        <a:pt x="2556" y="8568"/>
                        <a:pt x="2549" y="8575"/>
                        <a:pt x="2541" y="8581"/>
                      </a:cubicBezTo>
                      <a:lnTo>
                        <a:pt x="2541" y="8581"/>
                      </a:lnTo>
                      <a:lnTo>
                        <a:pt x="2513" y="8665"/>
                      </a:lnTo>
                      <a:cubicBezTo>
                        <a:pt x="2531" y="8646"/>
                        <a:pt x="2548" y="8627"/>
                        <a:pt x="2564" y="8609"/>
                      </a:cubicBezTo>
                      <a:lnTo>
                        <a:pt x="2564" y="8609"/>
                      </a:lnTo>
                      <a:lnTo>
                        <a:pt x="2564" y="8665"/>
                      </a:lnTo>
                      <a:cubicBezTo>
                        <a:pt x="2359" y="8870"/>
                        <a:pt x="2205" y="9075"/>
                        <a:pt x="2103" y="9331"/>
                      </a:cubicBezTo>
                      <a:cubicBezTo>
                        <a:pt x="2308" y="9023"/>
                        <a:pt x="2564" y="8716"/>
                        <a:pt x="2872" y="8511"/>
                      </a:cubicBezTo>
                      <a:lnTo>
                        <a:pt x="2872" y="8511"/>
                      </a:lnTo>
                      <a:cubicBezTo>
                        <a:pt x="2513" y="9023"/>
                        <a:pt x="2205" y="9587"/>
                        <a:pt x="2000" y="10202"/>
                      </a:cubicBezTo>
                      <a:cubicBezTo>
                        <a:pt x="2359" y="9690"/>
                        <a:pt x="2667" y="9228"/>
                        <a:pt x="3026" y="8716"/>
                      </a:cubicBezTo>
                      <a:lnTo>
                        <a:pt x="3026" y="8716"/>
                      </a:lnTo>
                      <a:cubicBezTo>
                        <a:pt x="2872" y="9075"/>
                        <a:pt x="2769" y="9485"/>
                        <a:pt x="2718" y="9844"/>
                      </a:cubicBezTo>
                      <a:cubicBezTo>
                        <a:pt x="2667" y="10202"/>
                        <a:pt x="2667" y="10613"/>
                        <a:pt x="2769" y="10971"/>
                      </a:cubicBezTo>
                      <a:cubicBezTo>
                        <a:pt x="2821" y="10202"/>
                        <a:pt x="2974" y="9433"/>
                        <a:pt x="3282" y="8716"/>
                      </a:cubicBezTo>
                      <a:lnTo>
                        <a:pt x="3282" y="8716"/>
                      </a:lnTo>
                      <a:cubicBezTo>
                        <a:pt x="3077" y="9536"/>
                        <a:pt x="2923" y="10408"/>
                        <a:pt x="2923" y="11279"/>
                      </a:cubicBezTo>
                      <a:cubicBezTo>
                        <a:pt x="3179" y="10613"/>
                        <a:pt x="3333" y="9895"/>
                        <a:pt x="3384" y="9177"/>
                      </a:cubicBezTo>
                      <a:cubicBezTo>
                        <a:pt x="3436" y="9741"/>
                        <a:pt x="3436" y="10254"/>
                        <a:pt x="3384" y="10818"/>
                      </a:cubicBezTo>
                      <a:cubicBezTo>
                        <a:pt x="3589" y="10254"/>
                        <a:pt x="3692" y="9639"/>
                        <a:pt x="3641" y="9023"/>
                      </a:cubicBezTo>
                      <a:lnTo>
                        <a:pt x="3641" y="9023"/>
                      </a:lnTo>
                      <a:cubicBezTo>
                        <a:pt x="3795" y="9536"/>
                        <a:pt x="3846" y="10100"/>
                        <a:pt x="3795" y="10664"/>
                      </a:cubicBezTo>
                      <a:cubicBezTo>
                        <a:pt x="3948" y="10254"/>
                        <a:pt x="4000" y="9844"/>
                        <a:pt x="3897" y="9433"/>
                      </a:cubicBezTo>
                      <a:lnTo>
                        <a:pt x="3897" y="9331"/>
                      </a:lnTo>
                      <a:cubicBezTo>
                        <a:pt x="4051" y="9690"/>
                        <a:pt x="4102" y="10049"/>
                        <a:pt x="4051" y="10459"/>
                      </a:cubicBezTo>
                      <a:cubicBezTo>
                        <a:pt x="4153" y="10202"/>
                        <a:pt x="4205" y="9946"/>
                        <a:pt x="4205" y="9690"/>
                      </a:cubicBezTo>
                      <a:cubicBezTo>
                        <a:pt x="4205" y="9331"/>
                        <a:pt x="4153" y="8921"/>
                        <a:pt x="4102" y="8562"/>
                      </a:cubicBezTo>
                      <a:lnTo>
                        <a:pt x="4000" y="7998"/>
                      </a:lnTo>
                      <a:lnTo>
                        <a:pt x="4000" y="7998"/>
                      </a:lnTo>
                      <a:cubicBezTo>
                        <a:pt x="4205" y="8613"/>
                        <a:pt x="4358" y="9228"/>
                        <a:pt x="4461" y="9895"/>
                      </a:cubicBezTo>
                      <a:cubicBezTo>
                        <a:pt x="4358" y="10100"/>
                        <a:pt x="4205" y="10254"/>
                        <a:pt x="4051" y="10459"/>
                      </a:cubicBezTo>
                      <a:cubicBezTo>
                        <a:pt x="3641" y="10971"/>
                        <a:pt x="3282" y="11535"/>
                        <a:pt x="2872" y="12099"/>
                      </a:cubicBezTo>
                      <a:lnTo>
                        <a:pt x="4468" y="10353"/>
                      </a:lnTo>
                      <a:lnTo>
                        <a:pt x="4468" y="10353"/>
                      </a:lnTo>
                      <a:cubicBezTo>
                        <a:pt x="3872" y="11011"/>
                        <a:pt x="3376" y="11813"/>
                        <a:pt x="3026" y="12663"/>
                      </a:cubicBezTo>
                      <a:cubicBezTo>
                        <a:pt x="3436" y="12048"/>
                        <a:pt x="3897" y="11433"/>
                        <a:pt x="4410" y="10869"/>
                      </a:cubicBezTo>
                      <a:lnTo>
                        <a:pt x="4410" y="10869"/>
                      </a:lnTo>
                      <a:cubicBezTo>
                        <a:pt x="3897" y="11484"/>
                        <a:pt x="3538" y="12253"/>
                        <a:pt x="3333" y="13022"/>
                      </a:cubicBezTo>
                      <a:lnTo>
                        <a:pt x="3333" y="13022"/>
                      </a:lnTo>
                      <a:lnTo>
                        <a:pt x="4256" y="11535"/>
                      </a:lnTo>
                      <a:lnTo>
                        <a:pt x="4256" y="11535"/>
                      </a:lnTo>
                      <a:cubicBezTo>
                        <a:pt x="3948" y="12099"/>
                        <a:pt x="3692" y="12663"/>
                        <a:pt x="3589" y="13278"/>
                      </a:cubicBezTo>
                      <a:cubicBezTo>
                        <a:pt x="3795" y="12817"/>
                        <a:pt x="4000" y="12407"/>
                        <a:pt x="4153" y="11997"/>
                      </a:cubicBezTo>
                      <a:lnTo>
                        <a:pt x="4153" y="11997"/>
                      </a:lnTo>
                      <a:cubicBezTo>
                        <a:pt x="4000" y="12612"/>
                        <a:pt x="4000" y="13227"/>
                        <a:pt x="4153" y="13842"/>
                      </a:cubicBezTo>
                      <a:cubicBezTo>
                        <a:pt x="4256" y="13432"/>
                        <a:pt x="4256" y="13022"/>
                        <a:pt x="4256" y="12561"/>
                      </a:cubicBezTo>
                      <a:cubicBezTo>
                        <a:pt x="4410" y="13381"/>
                        <a:pt x="4820" y="14150"/>
                        <a:pt x="5435" y="14662"/>
                      </a:cubicBezTo>
                      <a:cubicBezTo>
                        <a:pt x="5230" y="14457"/>
                        <a:pt x="5127" y="14252"/>
                        <a:pt x="5076" y="13996"/>
                      </a:cubicBezTo>
                      <a:cubicBezTo>
                        <a:pt x="4871" y="13483"/>
                        <a:pt x="4717" y="12971"/>
                        <a:pt x="4666" y="12458"/>
                      </a:cubicBezTo>
                      <a:lnTo>
                        <a:pt x="4666" y="12458"/>
                      </a:lnTo>
                      <a:cubicBezTo>
                        <a:pt x="4769" y="12919"/>
                        <a:pt x="5025" y="13330"/>
                        <a:pt x="5332" y="13740"/>
                      </a:cubicBezTo>
                      <a:cubicBezTo>
                        <a:pt x="5435" y="13894"/>
                        <a:pt x="5589" y="13996"/>
                        <a:pt x="5794" y="14047"/>
                      </a:cubicBezTo>
                      <a:cubicBezTo>
                        <a:pt x="5292" y="13445"/>
                        <a:pt x="4987" y="12745"/>
                        <a:pt x="4782" y="11994"/>
                      </a:cubicBezTo>
                      <a:lnTo>
                        <a:pt x="4782" y="11994"/>
                      </a:lnTo>
                      <a:cubicBezTo>
                        <a:pt x="4836" y="12183"/>
                        <a:pt x="4935" y="12372"/>
                        <a:pt x="5076" y="12561"/>
                      </a:cubicBezTo>
                      <a:cubicBezTo>
                        <a:pt x="5281" y="12971"/>
                        <a:pt x="5486" y="13330"/>
                        <a:pt x="5691" y="13688"/>
                      </a:cubicBezTo>
                      <a:cubicBezTo>
                        <a:pt x="5655" y="13472"/>
                        <a:pt x="5619" y="13256"/>
                        <a:pt x="5548" y="13058"/>
                      </a:cubicBezTo>
                      <a:lnTo>
                        <a:pt x="5548" y="13058"/>
                      </a:lnTo>
                      <a:cubicBezTo>
                        <a:pt x="5640" y="12906"/>
                        <a:pt x="5638" y="12709"/>
                        <a:pt x="5589" y="12561"/>
                      </a:cubicBezTo>
                      <a:cubicBezTo>
                        <a:pt x="5420" y="12138"/>
                        <a:pt x="5251" y="11680"/>
                        <a:pt x="5139" y="11217"/>
                      </a:cubicBezTo>
                      <a:lnTo>
                        <a:pt x="5139" y="11217"/>
                      </a:lnTo>
                      <a:cubicBezTo>
                        <a:pt x="5329" y="11867"/>
                        <a:pt x="5843" y="12433"/>
                        <a:pt x="6512" y="12612"/>
                      </a:cubicBezTo>
                      <a:cubicBezTo>
                        <a:pt x="6204" y="12458"/>
                        <a:pt x="5948" y="12253"/>
                        <a:pt x="5691" y="11997"/>
                      </a:cubicBezTo>
                      <a:cubicBezTo>
                        <a:pt x="5486" y="11740"/>
                        <a:pt x="5332" y="11433"/>
                        <a:pt x="5281" y="11074"/>
                      </a:cubicBezTo>
                      <a:cubicBezTo>
                        <a:pt x="5179" y="10869"/>
                        <a:pt x="5127" y="10613"/>
                        <a:pt x="5076" y="10408"/>
                      </a:cubicBezTo>
                      <a:lnTo>
                        <a:pt x="5076" y="10408"/>
                      </a:lnTo>
                      <a:cubicBezTo>
                        <a:pt x="5179" y="10664"/>
                        <a:pt x="5332" y="10920"/>
                        <a:pt x="5538" y="11228"/>
                      </a:cubicBezTo>
                      <a:cubicBezTo>
                        <a:pt x="5743" y="11587"/>
                        <a:pt x="6101" y="11894"/>
                        <a:pt x="6512" y="12048"/>
                      </a:cubicBezTo>
                      <a:cubicBezTo>
                        <a:pt x="5896" y="11587"/>
                        <a:pt x="5486" y="10920"/>
                        <a:pt x="5332" y="10202"/>
                      </a:cubicBezTo>
                      <a:lnTo>
                        <a:pt x="5332" y="10202"/>
                      </a:lnTo>
                      <a:cubicBezTo>
                        <a:pt x="5486" y="10561"/>
                        <a:pt x="5691" y="10869"/>
                        <a:pt x="5896" y="11176"/>
                      </a:cubicBezTo>
                      <a:cubicBezTo>
                        <a:pt x="6101" y="11433"/>
                        <a:pt x="6307" y="11638"/>
                        <a:pt x="6614" y="11740"/>
                      </a:cubicBezTo>
                      <a:cubicBezTo>
                        <a:pt x="6512" y="11792"/>
                        <a:pt x="6512" y="11894"/>
                        <a:pt x="6512" y="11997"/>
                      </a:cubicBezTo>
                      <a:cubicBezTo>
                        <a:pt x="6512" y="11997"/>
                        <a:pt x="6512" y="12048"/>
                        <a:pt x="6512" y="12048"/>
                      </a:cubicBezTo>
                      <a:cubicBezTo>
                        <a:pt x="6512" y="12099"/>
                        <a:pt x="6563" y="12151"/>
                        <a:pt x="6614" y="12151"/>
                      </a:cubicBezTo>
                      <a:cubicBezTo>
                        <a:pt x="6665" y="12151"/>
                        <a:pt x="6717" y="12099"/>
                        <a:pt x="6768" y="12099"/>
                      </a:cubicBezTo>
                      <a:cubicBezTo>
                        <a:pt x="6819" y="12048"/>
                        <a:pt x="6819" y="12048"/>
                        <a:pt x="6870" y="11997"/>
                      </a:cubicBezTo>
                      <a:cubicBezTo>
                        <a:pt x="6870" y="12048"/>
                        <a:pt x="6870" y="12048"/>
                        <a:pt x="6870" y="12099"/>
                      </a:cubicBezTo>
                      <a:cubicBezTo>
                        <a:pt x="6907" y="12135"/>
                        <a:pt x="6943" y="12172"/>
                        <a:pt x="6979" y="12172"/>
                      </a:cubicBezTo>
                      <a:cubicBezTo>
                        <a:pt x="6994" y="12172"/>
                        <a:pt x="7009" y="12166"/>
                        <a:pt x="7024" y="12151"/>
                      </a:cubicBezTo>
                      <a:cubicBezTo>
                        <a:pt x="7075" y="12151"/>
                        <a:pt x="7127" y="12151"/>
                        <a:pt x="7127" y="12099"/>
                      </a:cubicBezTo>
                      <a:lnTo>
                        <a:pt x="7127" y="12099"/>
                      </a:lnTo>
                      <a:cubicBezTo>
                        <a:pt x="7229" y="15431"/>
                        <a:pt x="7075" y="18712"/>
                        <a:pt x="6717" y="21993"/>
                      </a:cubicBezTo>
                      <a:cubicBezTo>
                        <a:pt x="6665" y="22711"/>
                        <a:pt x="6563" y="23429"/>
                        <a:pt x="6512" y="24146"/>
                      </a:cubicBezTo>
                      <a:cubicBezTo>
                        <a:pt x="6460" y="24813"/>
                        <a:pt x="6460" y="25479"/>
                        <a:pt x="6512" y="26146"/>
                      </a:cubicBezTo>
                      <a:cubicBezTo>
                        <a:pt x="6702" y="26209"/>
                        <a:pt x="6892" y="26253"/>
                        <a:pt x="7082" y="26253"/>
                      </a:cubicBezTo>
                      <a:cubicBezTo>
                        <a:pt x="7199" y="26253"/>
                        <a:pt x="7317" y="26236"/>
                        <a:pt x="7434" y="26197"/>
                      </a:cubicBezTo>
                      <a:cubicBezTo>
                        <a:pt x="7434" y="25479"/>
                        <a:pt x="7434" y="24710"/>
                        <a:pt x="7434" y="23993"/>
                      </a:cubicBezTo>
                      <a:cubicBezTo>
                        <a:pt x="7434" y="20045"/>
                        <a:pt x="7742" y="16047"/>
                        <a:pt x="7537" y="12099"/>
                      </a:cubicBezTo>
                      <a:lnTo>
                        <a:pt x="7639" y="12099"/>
                      </a:lnTo>
                      <a:cubicBezTo>
                        <a:pt x="7639" y="12048"/>
                        <a:pt x="7639" y="11997"/>
                        <a:pt x="7639" y="11945"/>
                      </a:cubicBezTo>
                      <a:cubicBezTo>
                        <a:pt x="7653" y="11932"/>
                        <a:pt x="7659" y="11916"/>
                        <a:pt x="7661" y="11897"/>
                      </a:cubicBezTo>
                      <a:lnTo>
                        <a:pt x="7661" y="11897"/>
                      </a:lnTo>
                      <a:cubicBezTo>
                        <a:pt x="7668" y="11916"/>
                        <a:pt x="7677" y="11932"/>
                        <a:pt x="7691" y="11945"/>
                      </a:cubicBezTo>
                      <a:cubicBezTo>
                        <a:pt x="7691" y="11997"/>
                        <a:pt x="7691" y="12048"/>
                        <a:pt x="7742" y="12048"/>
                      </a:cubicBezTo>
                      <a:cubicBezTo>
                        <a:pt x="7742" y="12099"/>
                        <a:pt x="7793" y="12099"/>
                        <a:pt x="7793" y="12151"/>
                      </a:cubicBezTo>
                      <a:cubicBezTo>
                        <a:pt x="7844" y="12202"/>
                        <a:pt x="7896" y="12202"/>
                        <a:pt x="7947" y="12202"/>
                      </a:cubicBezTo>
                      <a:cubicBezTo>
                        <a:pt x="7998" y="12202"/>
                        <a:pt x="8050" y="12151"/>
                        <a:pt x="8050" y="12151"/>
                      </a:cubicBezTo>
                      <a:cubicBezTo>
                        <a:pt x="8101" y="12099"/>
                        <a:pt x="8101" y="12048"/>
                        <a:pt x="8050" y="11997"/>
                      </a:cubicBezTo>
                      <a:cubicBezTo>
                        <a:pt x="8050" y="11945"/>
                        <a:pt x="8050" y="11894"/>
                        <a:pt x="7998" y="11843"/>
                      </a:cubicBezTo>
                      <a:cubicBezTo>
                        <a:pt x="8255" y="11689"/>
                        <a:pt x="8408" y="11433"/>
                        <a:pt x="8511" y="11125"/>
                      </a:cubicBezTo>
                      <a:cubicBezTo>
                        <a:pt x="8613" y="10766"/>
                        <a:pt x="8716" y="10356"/>
                        <a:pt x="8665" y="9895"/>
                      </a:cubicBezTo>
                      <a:lnTo>
                        <a:pt x="8665" y="9895"/>
                      </a:lnTo>
                      <a:cubicBezTo>
                        <a:pt x="8767" y="10664"/>
                        <a:pt x="8357" y="11433"/>
                        <a:pt x="8357" y="12202"/>
                      </a:cubicBezTo>
                      <a:cubicBezTo>
                        <a:pt x="8818" y="11535"/>
                        <a:pt x="9024" y="10664"/>
                        <a:pt x="8921" y="9844"/>
                      </a:cubicBezTo>
                      <a:lnTo>
                        <a:pt x="8921" y="9844"/>
                      </a:lnTo>
                      <a:cubicBezTo>
                        <a:pt x="9075" y="10254"/>
                        <a:pt x="9177" y="10715"/>
                        <a:pt x="9177" y="11125"/>
                      </a:cubicBezTo>
                      <a:cubicBezTo>
                        <a:pt x="9177" y="11535"/>
                        <a:pt x="9075" y="11945"/>
                        <a:pt x="9126" y="12356"/>
                      </a:cubicBezTo>
                      <a:cubicBezTo>
                        <a:pt x="9382" y="11792"/>
                        <a:pt x="9434" y="11176"/>
                        <a:pt x="9331" y="10613"/>
                      </a:cubicBezTo>
                      <a:lnTo>
                        <a:pt x="9331" y="10613"/>
                      </a:lnTo>
                      <a:cubicBezTo>
                        <a:pt x="9485" y="11125"/>
                        <a:pt x="9639" y="11587"/>
                        <a:pt x="9793" y="12099"/>
                      </a:cubicBezTo>
                      <a:cubicBezTo>
                        <a:pt x="9844" y="12253"/>
                        <a:pt x="9844" y="12407"/>
                        <a:pt x="9844" y="12561"/>
                      </a:cubicBezTo>
                      <a:cubicBezTo>
                        <a:pt x="9946" y="11843"/>
                        <a:pt x="9895" y="11125"/>
                        <a:pt x="9690" y="10459"/>
                      </a:cubicBezTo>
                      <a:lnTo>
                        <a:pt x="9690" y="10459"/>
                      </a:lnTo>
                      <a:cubicBezTo>
                        <a:pt x="9946" y="10920"/>
                        <a:pt x="10254" y="11382"/>
                        <a:pt x="10510" y="11894"/>
                      </a:cubicBezTo>
                      <a:cubicBezTo>
                        <a:pt x="10356" y="11125"/>
                        <a:pt x="9998" y="10408"/>
                        <a:pt x="9485" y="9792"/>
                      </a:cubicBezTo>
                      <a:cubicBezTo>
                        <a:pt x="9587" y="9639"/>
                        <a:pt x="9639" y="9433"/>
                        <a:pt x="9639" y="9280"/>
                      </a:cubicBezTo>
                      <a:cubicBezTo>
                        <a:pt x="9844" y="9587"/>
                        <a:pt x="9946" y="9946"/>
                        <a:pt x="9946" y="10356"/>
                      </a:cubicBezTo>
                      <a:cubicBezTo>
                        <a:pt x="9998" y="9997"/>
                        <a:pt x="9998" y="9639"/>
                        <a:pt x="9844" y="9331"/>
                      </a:cubicBezTo>
                      <a:lnTo>
                        <a:pt x="9844" y="9331"/>
                      </a:lnTo>
                      <a:cubicBezTo>
                        <a:pt x="10254" y="9895"/>
                        <a:pt x="10459" y="10613"/>
                        <a:pt x="10408" y="11330"/>
                      </a:cubicBezTo>
                      <a:cubicBezTo>
                        <a:pt x="10510" y="11176"/>
                        <a:pt x="10561" y="10971"/>
                        <a:pt x="10510" y="10818"/>
                      </a:cubicBezTo>
                      <a:cubicBezTo>
                        <a:pt x="10510" y="10459"/>
                        <a:pt x="10459" y="10100"/>
                        <a:pt x="10356" y="9741"/>
                      </a:cubicBezTo>
                      <a:cubicBezTo>
                        <a:pt x="10356" y="9719"/>
                        <a:pt x="10356" y="9698"/>
                        <a:pt x="10353" y="9676"/>
                      </a:cubicBezTo>
                      <a:lnTo>
                        <a:pt x="10353" y="9676"/>
                      </a:lnTo>
                      <a:cubicBezTo>
                        <a:pt x="10634" y="10216"/>
                        <a:pt x="10821" y="10799"/>
                        <a:pt x="10869" y="11382"/>
                      </a:cubicBezTo>
                      <a:cubicBezTo>
                        <a:pt x="10920" y="10869"/>
                        <a:pt x="10920" y="10356"/>
                        <a:pt x="10818" y="9895"/>
                      </a:cubicBezTo>
                      <a:cubicBezTo>
                        <a:pt x="10818" y="9844"/>
                        <a:pt x="10767" y="9741"/>
                        <a:pt x="10767" y="9690"/>
                      </a:cubicBezTo>
                      <a:lnTo>
                        <a:pt x="10767" y="9690"/>
                      </a:lnTo>
                      <a:cubicBezTo>
                        <a:pt x="10972" y="9997"/>
                        <a:pt x="11125" y="10356"/>
                        <a:pt x="11228" y="10664"/>
                      </a:cubicBezTo>
                      <a:cubicBezTo>
                        <a:pt x="11382" y="10971"/>
                        <a:pt x="11484" y="11330"/>
                        <a:pt x="11536" y="11638"/>
                      </a:cubicBezTo>
                      <a:cubicBezTo>
                        <a:pt x="11638" y="11023"/>
                        <a:pt x="11484" y="10356"/>
                        <a:pt x="11125" y="9792"/>
                      </a:cubicBezTo>
                      <a:lnTo>
                        <a:pt x="11125" y="9792"/>
                      </a:lnTo>
                      <a:cubicBezTo>
                        <a:pt x="11536" y="10356"/>
                        <a:pt x="11843" y="10920"/>
                        <a:pt x="12048" y="11535"/>
                      </a:cubicBezTo>
                      <a:cubicBezTo>
                        <a:pt x="12056" y="11567"/>
                        <a:pt x="12063" y="11598"/>
                        <a:pt x="12069" y="11628"/>
                      </a:cubicBezTo>
                      <a:lnTo>
                        <a:pt x="12069" y="11628"/>
                      </a:lnTo>
                      <a:cubicBezTo>
                        <a:pt x="12024" y="11300"/>
                        <a:pt x="11932" y="10996"/>
                        <a:pt x="11792" y="10715"/>
                      </a:cubicBezTo>
                      <a:cubicBezTo>
                        <a:pt x="11741" y="10561"/>
                        <a:pt x="11689" y="10408"/>
                        <a:pt x="11587" y="10254"/>
                      </a:cubicBezTo>
                      <a:lnTo>
                        <a:pt x="11587" y="10254"/>
                      </a:lnTo>
                      <a:cubicBezTo>
                        <a:pt x="11997" y="10818"/>
                        <a:pt x="12305" y="11484"/>
                        <a:pt x="12407" y="12151"/>
                      </a:cubicBezTo>
                      <a:cubicBezTo>
                        <a:pt x="12407" y="11638"/>
                        <a:pt x="12305" y="11176"/>
                        <a:pt x="12099" y="10766"/>
                      </a:cubicBezTo>
                      <a:cubicBezTo>
                        <a:pt x="11894" y="10305"/>
                        <a:pt x="11587" y="9946"/>
                        <a:pt x="11279" y="9587"/>
                      </a:cubicBezTo>
                      <a:cubicBezTo>
                        <a:pt x="11048" y="9356"/>
                        <a:pt x="10733" y="9166"/>
                        <a:pt x="10410" y="9019"/>
                      </a:cubicBezTo>
                      <a:lnTo>
                        <a:pt x="10410" y="9019"/>
                      </a:lnTo>
                      <a:cubicBezTo>
                        <a:pt x="10459" y="8918"/>
                        <a:pt x="10458" y="8817"/>
                        <a:pt x="10408" y="8716"/>
                      </a:cubicBezTo>
                      <a:lnTo>
                        <a:pt x="10408" y="8716"/>
                      </a:lnTo>
                      <a:cubicBezTo>
                        <a:pt x="10561" y="8818"/>
                        <a:pt x="10715" y="8921"/>
                        <a:pt x="10818" y="9023"/>
                      </a:cubicBezTo>
                      <a:cubicBezTo>
                        <a:pt x="10715" y="8870"/>
                        <a:pt x="10561" y="8716"/>
                        <a:pt x="10408" y="8613"/>
                      </a:cubicBezTo>
                      <a:cubicBezTo>
                        <a:pt x="10408" y="8511"/>
                        <a:pt x="10356" y="8459"/>
                        <a:pt x="10356" y="8357"/>
                      </a:cubicBezTo>
                      <a:lnTo>
                        <a:pt x="10356" y="8357"/>
                      </a:lnTo>
                      <a:cubicBezTo>
                        <a:pt x="10561" y="8459"/>
                        <a:pt x="10715" y="8562"/>
                        <a:pt x="10920" y="8716"/>
                      </a:cubicBezTo>
                      <a:cubicBezTo>
                        <a:pt x="10767" y="8511"/>
                        <a:pt x="10561" y="8357"/>
                        <a:pt x="10305" y="8254"/>
                      </a:cubicBezTo>
                      <a:lnTo>
                        <a:pt x="10305" y="8152"/>
                      </a:lnTo>
                      <a:cubicBezTo>
                        <a:pt x="10356" y="8152"/>
                        <a:pt x="10459" y="8203"/>
                        <a:pt x="10561" y="8254"/>
                      </a:cubicBezTo>
                      <a:cubicBezTo>
                        <a:pt x="10818" y="8511"/>
                        <a:pt x="11125" y="8716"/>
                        <a:pt x="11484" y="8818"/>
                      </a:cubicBezTo>
                      <a:cubicBezTo>
                        <a:pt x="11023" y="8511"/>
                        <a:pt x="10715" y="8101"/>
                        <a:pt x="10510" y="7588"/>
                      </a:cubicBezTo>
                      <a:cubicBezTo>
                        <a:pt x="10459" y="7434"/>
                        <a:pt x="10408" y="7229"/>
                        <a:pt x="10305" y="7127"/>
                      </a:cubicBezTo>
                      <a:lnTo>
                        <a:pt x="10305" y="7127"/>
                      </a:lnTo>
                      <a:cubicBezTo>
                        <a:pt x="10408" y="7229"/>
                        <a:pt x="10510" y="7434"/>
                        <a:pt x="10613" y="7588"/>
                      </a:cubicBezTo>
                      <a:cubicBezTo>
                        <a:pt x="10972" y="8049"/>
                        <a:pt x="11433" y="8357"/>
                        <a:pt x="11997" y="8511"/>
                      </a:cubicBezTo>
                      <a:cubicBezTo>
                        <a:pt x="11689" y="8408"/>
                        <a:pt x="11484" y="8203"/>
                        <a:pt x="11330" y="7947"/>
                      </a:cubicBezTo>
                      <a:lnTo>
                        <a:pt x="10910" y="7421"/>
                      </a:lnTo>
                      <a:lnTo>
                        <a:pt x="10910" y="7421"/>
                      </a:lnTo>
                      <a:cubicBezTo>
                        <a:pt x="11353" y="7839"/>
                        <a:pt x="11883" y="8159"/>
                        <a:pt x="12458" y="8254"/>
                      </a:cubicBezTo>
                      <a:cubicBezTo>
                        <a:pt x="12151" y="8152"/>
                        <a:pt x="11843" y="7896"/>
                        <a:pt x="11638" y="7639"/>
                      </a:cubicBezTo>
                      <a:cubicBezTo>
                        <a:pt x="11433" y="7383"/>
                        <a:pt x="11228" y="7075"/>
                        <a:pt x="10972" y="6819"/>
                      </a:cubicBezTo>
                      <a:lnTo>
                        <a:pt x="10972" y="6819"/>
                      </a:lnTo>
                      <a:cubicBezTo>
                        <a:pt x="11330" y="7127"/>
                        <a:pt x="11689" y="7383"/>
                        <a:pt x="12048" y="7588"/>
                      </a:cubicBezTo>
                      <a:cubicBezTo>
                        <a:pt x="12407" y="7742"/>
                        <a:pt x="12715" y="7896"/>
                        <a:pt x="13022" y="8152"/>
                      </a:cubicBezTo>
                      <a:cubicBezTo>
                        <a:pt x="12766" y="7896"/>
                        <a:pt x="12510" y="7639"/>
                        <a:pt x="12305" y="7383"/>
                      </a:cubicBezTo>
                      <a:cubicBezTo>
                        <a:pt x="12099" y="7127"/>
                        <a:pt x="11741" y="6922"/>
                        <a:pt x="11433" y="6870"/>
                      </a:cubicBezTo>
                      <a:cubicBezTo>
                        <a:pt x="11997" y="6870"/>
                        <a:pt x="12612" y="7024"/>
                        <a:pt x="13073" y="7383"/>
                      </a:cubicBezTo>
                      <a:cubicBezTo>
                        <a:pt x="12564" y="6873"/>
                        <a:pt x="11878" y="6575"/>
                        <a:pt x="11163" y="6575"/>
                      </a:cubicBezTo>
                      <a:cubicBezTo>
                        <a:pt x="11014" y="6575"/>
                        <a:pt x="10865" y="6588"/>
                        <a:pt x="10715" y="6614"/>
                      </a:cubicBezTo>
                      <a:cubicBezTo>
                        <a:pt x="10972" y="6563"/>
                        <a:pt x="11228" y="6537"/>
                        <a:pt x="11484" y="6537"/>
                      </a:cubicBezTo>
                      <a:cubicBezTo>
                        <a:pt x="11741" y="6537"/>
                        <a:pt x="11997" y="6563"/>
                        <a:pt x="12253" y="6614"/>
                      </a:cubicBezTo>
                      <a:cubicBezTo>
                        <a:pt x="11744" y="6444"/>
                        <a:pt x="11199" y="6345"/>
                        <a:pt x="10677" y="6345"/>
                      </a:cubicBezTo>
                      <a:cubicBezTo>
                        <a:pt x="10569" y="6345"/>
                        <a:pt x="10462" y="6349"/>
                        <a:pt x="10356" y="6358"/>
                      </a:cubicBezTo>
                      <a:cubicBezTo>
                        <a:pt x="10203" y="6255"/>
                        <a:pt x="10100" y="6101"/>
                        <a:pt x="10049" y="5947"/>
                      </a:cubicBezTo>
                      <a:lnTo>
                        <a:pt x="10049" y="5845"/>
                      </a:lnTo>
                      <a:lnTo>
                        <a:pt x="10254" y="6050"/>
                      </a:lnTo>
                      <a:cubicBezTo>
                        <a:pt x="10254" y="6101"/>
                        <a:pt x="10305" y="6204"/>
                        <a:pt x="10356" y="6255"/>
                      </a:cubicBezTo>
                      <a:lnTo>
                        <a:pt x="10356" y="6101"/>
                      </a:lnTo>
                      <a:cubicBezTo>
                        <a:pt x="10459" y="6204"/>
                        <a:pt x="10613" y="6255"/>
                        <a:pt x="10767" y="6255"/>
                      </a:cubicBezTo>
                      <a:cubicBezTo>
                        <a:pt x="10715" y="6255"/>
                        <a:pt x="10715" y="6204"/>
                        <a:pt x="10664" y="6204"/>
                      </a:cubicBezTo>
                      <a:lnTo>
                        <a:pt x="10664" y="5999"/>
                      </a:lnTo>
                      <a:cubicBezTo>
                        <a:pt x="10818" y="6101"/>
                        <a:pt x="11023" y="6204"/>
                        <a:pt x="11228" y="6204"/>
                      </a:cubicBezTo>
                      <a:cubicBezTo>
                        <a:pt x="11125" y="6153"/>
                        <a:pt x="11074" y="6101"/>
                        <a:pt x="10972" y="6101"/>
                      </a:cubicBezTo>
                      <a:cubicBezTo>
                        <a:pt x="10972" y="5999"/>
                        <a:pt x="10972" y="5947"/>
                        <a:pt x="10972" y="5896"/>
                      </a:cubicBezTo>
                      <a:cubicBezTo>
                        <a:pt x="11125" y="5999"/>
                        <a:pt x="11279" y="6050"/>
                        <a:pt x="11484" y="6050"/>
                      </a:cubicBezTo>
                      <a:cubicBezTo>
                        <a:pt x="11279" y="5947"/>
                        <a:pt x="11074" y="5845"/>
                        <a:pt x="10920" y="5691"/>
                      </a:cubicBezTo>
                      <a:cubicBezTo>
                        <a:pt x="10920" y="5640"/>
                        <a:pt x="10920" y="5589"/>
                        <a:pt x="10920" y="5537"/>
                      </a:cubicBezTo>
                      <a:cubicBezTo>
                        <a:pt x="11074" y="5640"/>
                        <a:pt x="11279" y="5640"/>
                        <a:pt x="11484" y="5691"/>
                      </a:cubicBezTo>
                      <a:cubicBezTo>
                        <a:pt x="11228" y="5537"/>
                        <a:pt x="11023" y="5384"/>
                        <a:pt x="10818" y="5179"/>
                      </a:cubicBezTo>
                      <a:lnTo>
                        <a:pt x="10818" y="5179"/>
                      </a:lnTo>
                      <a:cubicBezTo>
                        <a:pt x="11125" y="5435"/>
                        <a:pt x="11484" y="5589"/>
                        <a:pt x="11894" y="5640"/>
                      </a:cubicBezTo>
                      <a:cubicBezTo>
                        <a:pt x="11536" y="5435"/>
                        <a:pt x="11228" y="5230"/>
                        <a:pt x="10972" y="4973"/>
                      </a:cubicBezTo>
                      <a:lnTo>
                        <a:pt x="10972" y="4973"/>
                      </a:lnTo>
                      <a:cubicBezTo>
                        <a:pt x="11330" y="5230"/>
                        <a:pt x="11741" y="5435"/>
                        <a:pt x="12202" y="5486"/>
                      </a:cubicBezTo>
                      <a:cubicBezTo>
                        <a:pt x="11843" y="5281"/>
                        <a:pt x="11484" y="5076"/>
                        <a:pt x="11177" y="4871"/>
                      </a:cubicBezTo>
                      <a:lnTo>
                        <a:pt x="11177" y="4871"/>
                      </a:lnTo>
                      <a:cubicBezTo>
                        <a:pt x="11536" y="5025"/>
                        <a:pt x="11894" y="5127"/>
                        <a:pt x="12253" y="5230"/>
                      </a:cubicBezTo>
                      <a:lnTo>
                        <a:pt x="11279" y="4768"/>
                      </a:lnTo>
                      <a:cubicBezTo>
                        <a:pt x="11689" y="4768"/>
                        <a:pt x="12151" y="4871"/>
                        <a:pt x="12561" y="5076"/>
                      </a:cubicBezTo>
                      <a:cubicBezTo>
                        <a:pt x="12458" y="4973"/>
                        <a:pt x="12356" y="4871"/>
                        <a:pt x="12202" y="4820"/>
                      </a:cubicBezTo>
                      <a:cubicBezTo>
                        <a:pt x="11894" y="4666"/>
                        <a:pt x="11587" y="4563"/>
                        <a:pt x="11228" y="4461"/>
                      </a:cubicBezTo>
                      <a:cubicBezTo>
                        <a:pt x="11316" y="4452"/>
                        <a:pt x="11402" y="4448"/>
                        <a:pt x="11488" y="4448"/>
                      </a:cubicBezTo>
                      <a:cubicBezTo>
                        <a:pt x="11899" y="4448"/>
                        <a:pt x="12281" y="4547"/>
                        <a:pt x="12663" y="4717"/>
                      </a:cubicBezTo>
                      <a:cubicBezTo>
                        <a:pt x="12356" y="4410"/>
                        <a:pt x="11997" y="4256"/>
                        <a:pt x="11587" y="4256"/>
                      </a:cubicBezTo>
                      <a:lnTo>
                        <a:pt x="11382" y="4256"/>
                      </a:lnTo>
                      <a:cubicBezTo>
                        <a:pt x="10767" y="4307"/>
                        <a:pt x="10203" y="4512"/>
                        <a:pt x="9690" y="4820"/>
                      </a:cubicBezTo>
                      <a:cubicBezTo>
                        <a:pt x="9485" y="4666"/>
                        <a:pt x="9280" y="4563"/>
                        <a:pt x="9024" y="4563"/>
                      </a:cubicBezTo>
                      <a:lnTo>
                        <a:pt x="8870" y="4563"/>
                      </a:lnTo>
                      <a:lnTo>
                        <a:pt x="8810" y="4523"/>
                      </a:lnTo>
                      <a:lnTo>
                        <a:pt x="8810" y="4523"/>
                      </a:lnTo>
                      <a:cubicBezTo>
                        <a:pt x="8815" y="4537"/>
                        <a:pt x="8818" y="4550"/>
                        <a:pt x="8818" y="4563"/>
                      </a:cubicBezTo>
                      <a:lnTo>
                        <a:pt x="8665" y="4563"/>
                      </a:lnTo>
                      <a:lnTo>
                        <a:pt x="8562" y="4461"/>
                      </a:lnTo>
                      <a:lnTo>
                        <a:pt x="8716" y="4461"/>
                      </a:lnTo>
                      <a:lnTo>
                        <a:pt x="8810" y="4523"/>
                      </a:lnTo>
                      <a:lnTo>
                        <a:pt x="8810" y="4523"/>
                      </a:lnTo>
                      <a:cubicBezTo>
                        <a:pt x="8795" y="4485"/>
                        <a:pt x="8767" y="4448"/>
                        <a:pt x="8767" y="4410"/>
                      </a:cubicBezTo>
                      <a:cubicBezTo>
                        <a:pt x="9126" y="4410"/>
                        <a:pt x="9485" y="4461"/>
                        <a:pt x="9844" y="4563"/>
                      </a:cubicBezTo>
                      <a:cubicBezTo>
                        <a:pt x="9589" y="4393"/>
                        <a:pt x="9334" y="4294"/>
                        <a:pt x="9079" y="4294"/>
                      </a:cubicBezTo>
                      <a:cubicBezTo>
                        <a:pt x="9027" y="4294"/>
                        <a:pt x="8974" y="4298"/>
                        <a:pt x="8921" y="4307"/>
                      </a:cubicBezTo>
                      <a:lnTo>
                        <a:pt x="8613" y="4307"/>
                      </a:lnTo>
                      <a:cubicBezTo>
                        <a:pt x="8821" y="4261"/>
                        <a:pt x="9039" y="4236"/>
                        <a:pt x="9257" y="4236"/>
                      </a:cubicBezTo>
                      <a:cubicBezTo>
                        <a:pt x="9525" y="4236"/>
                        <a:pt x="9795" y="4274"/>
                        <a:pt x="10049" y="4358"/>
                      </a:cubicBezTo>
                      <a:cubicBezTo>
                        <a:pt x="9639" y="4102"/>
                        <a:pt x="9126" y="4204"/>
                        <a:pt x="8665" y="4102"/>
                      </a:cubicBezTo>
                      <a:cubicBezTo>
                        <a:pt x="8793" y="4089"/>
                        <a:pt x="8924" y="4083"/>
                        <a:pt x="9057" y="4083"/>
                      </a:cubicBezTo>
                      <a:cubicBezTo>
                        <a:pt x="9456" y="4083"/>
                        <a:pt x="9869" y="4140"/>
                        <a:pt x="10254" y="4256"/>
                      </a:cubicBezTo>
                      <a:cubicBezTo>
                        <a:pt x="9844" y="3999"/>
                        <a:pt x="9382" y="3897"/>
                        <a:pt x="8921" y="3846"/>
                      </a:cubicBezTo>
                      <a:lnTo>
                        <a:pt x="9895" y="3846"/>
                      </a:lnTo>
                      <a:cubicBezTo>
                        <a:pt x="9587" y="3794"/>
                        <a:pt x="9229" y="3692"/>
                        <a:pt x="8972" y="3487"/>
                      </a:cubicBezTo>
                      <a:lnTo>
                        <a:pt x="8972" y="3487"/>
                      </a:lnTo>
                      <a:cubicBezTo>
                        <a:pt x="9318" y="3602"/>
                        <a:pt x="9693" y="3660"/>
                        <a:pt x="10075" y="3660"/>
                      </a:cubicBezTo>
                      <a:cubicBezTo>
                        <a:pt x="10203" y="3660"/>
                        <a:pt x="10331" y="3653"/>
                        <a:pt x="10459" y="3641"/>
                      </a:cubicBezTo>
                      <a:cubicBezTo>
                        <a:pt x="10151" y="3589"/>
                        <a:pt x="9793" y="3436"/>
                        <a:pt x="9536" y="3282"/>
                      </a:cubicBezTo>
                      <a:lnTo>
                        <a:pt x="9536" y="3282"/>
                      </a:lnTo>
                      <a:cubicBezTo>
                        <a:pt x="9882" y="3397"/>
                        <a:pt x="10228" y="3455"/>
                        <a:pt x="10574" y="3455"/>
                      </a:cubicBezTo>
                      <a:cubicBezTo>
                        <a:pt x="10690" y="3455"/>
                        <a:pt x="10805" y="3448"/>
                        <a:pt x="10920" y="3436"/>
                      </a:cubicBezTo>
                      <a:cubicBezTo>
                        <a:pt x="10613" y="3333"/>
                        <a:pt x="10305" y="3230"/>
                        <a:pt x="10049" y="3128"/>
                      </a:cubicBezTo>
                      <a:lnTo>
                        <a:pt x="10049" y="3128"/>
                      </a:lnTo>
                      <a:cubicBezTo>
                        <a:pt x="10305" y="3179"/>
                        <a:pt x="10613" y="3230"/>
                        <a:pt x="10869" y="3230"/>
                      </a:cubicBezTo>
                      <a:cubicBezTo>
                        <a:pt x="10510" y="3179"/>
                        <a:pt x="10151" y="3077"/>
                        <a:pt x="9793" y="2974"/>
                      </a:cubicBezTo>
                      <a:cubicBezTo>
                        <a:pt x="10121" y="2825"/>
                        <a:pt x="10467" y="2745"/>
                        <a:pt x="10820" y="2745"/>
                      </a:cubicBezTo>
                      <a:cubicBezTo>
                        <a:pt x="11073" y="2745"/>
                        <a:pt x="11330" y="2786"/>
                        <a:pt x="11587" y="2872"/>
                      </a:cubicBezTo>
                      <a:cubicBezTo>
                        <a:pt x="11233" y="2659"/>
                        <a:pt x="10854" y="2545"/>
                        <a:pt x="10469" y="2545"/>
                      </a:cubicBezTo>
                      <a:cubicBezTo>
                        <a:pt x="10295" y="2545"/>
                        <a:pt x="10121" y="2568"/>
                        <a:pt x="9946" y="2615"/>
                      </a:cubicBezTo>
                      <a:cubicBezTo>
                        <a:pt x="9382" y="2769"/>
                        <a:pt x="8870" y="3077"/>
                        <a:pt x="8460" y="3436"/>
                      </a:cubicBezTo>
                      <a:cubicBezTo>
                        <a:pt x="8255" y="3641"/>
                        <a:pt x="8101" y="3794"/>
                        <a:pt x="7896" y="3999"/>
                      </a:cubicBezTo>
                      <a:lnTo>
                        <a:pt x="7178" y="3999"/>
                      </a:lnTo>
                      <a:cubicBezTo>
                        <a:pt x="7281" y="3846"/>
                        <a:pt x="7332" y="3641"/>
                        <a:pt x="7434" y="3487"/>
                      </a:cubicBezTo>
                      <a:lnTo>
                        <a:pt x="7434" y="3487"/>
                      </a:lnTo>
                      <a:cubicBezTo>
                        <a:pt x="7281" y="3641"/>
                        <a:pt x="7127" y="3846"/>
                        <a:pt x="6973" y="4102"/>
                      </a:cubicBezTo>
                      <a:lnTo>
                        <a:pt x="6870" y="4153"/>
                      </a:lnTo>
                      <a:cubicBezTo>
                        <a:pt x="7024" y="3743"/>
                        <a:pt x="7178" y="3384"/>
                        <a:pt x="7434" y="3025"/>
                      </a:cubicBezTo>
                      <a:lnTo>
                        <a:pt x="7434" y="3025"/>
                      </a:lnTo>
                      <a:cubicBezTo>
                        <a:pt x="7196" y="3162"/>
                        <a:pt x="7025" y="3344"/>
                        <a:pt x="6907" y="3556"/>
                      </a:cubicBezTo>
                      <a:lnTo>
                        <a:pt x="6907" y="3556"/>
                      </a:lnTo>
                      <a:cubicBezTo>
                        <a:pt x="7079" y="3064"/>
                        <a:pt x="7213" y="2558"/>
                        <a:pt x="7281" y="2051"/>
                      </a:cubicBezTo>
                      <a:lnTo>
                        <a:pt x="7281" y="2051"/>
                      </a:lnTo>
                      <a:cubicBezTo>
                        <a:pt x="6973" y="2410"/>
                        <a:pt x="6768" y="2872"/>
                        <a:pt x="6614" y="3384"/>
                      </a:cubicBezTo>
                      <a:cubicBezTo>
                        <a:pt x="6819" y="2513"/>
                        <a:pt x="7229" y="1693"/>
                        <a:pt x="7742" y="975"/>
                      </a:cubicBezTo>
                      <a:lnTo>
                        <a:pt x="7742" y="975"/>
                      </a:lnTo>
                      <a:cubicBezTo>
                        <a:pt x="7332" y="1180"/>
                        <a:pt x="7024" y="1487"/>
                        <a:pt x="6819" y="1846"/>
                      </a:cubicBezTo>
                      <a:cubicBezTo>
                        <a:pt x="6717" y="2051"/>
                        <a:pt x="6614" y="2308"/>
                        <a:pt x="6512" y="2564"/>
                      </a:cubicBezTo>
                      <a:cubicBezTo>
                        <a:pt x="6768" y="1641"/>
                        <a:pt x="7127" y="821"/>
                        <a:pt x="7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4226642" y="4553183"/>
                  <a:ext cx="5217" cy="14575"/>
                </a:xfrm>
                <a:custGeom>
                  <a:avLst/>
                  <a:gdLst/>
                  <a:ahLst/>
                  <a:cxnLst/>
                  <a:rect l="l" t="t" r="r" b="b"/>
                  <a:pathLst>
                    <a:path w="257" h="718" extrusionOk="0">
                      <a:moveTo>
                        <a:pt x="257" y="0"/>
                      </a:moveTo>
                      <a:lnTo>
                        <a:pt x="257" y="0"/>
                      </a:lnTo>
                      <a:cubicBezTo>
                        <a:pt x="154" y="205"/>
                        <a:pt x="52" y="462"/>
                        <a:pt x="1" y="718"/>
                      </a:cubicBezTo>
                      <a:cubicBezTo>
                        <a:pt x="52" y="462"/>
                        <a:pt x="154" y="257"/>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 name="Google Shape;53;p2"/>
              <p:cNvSpPr/>
              <p:nvPr/>
            </p:nvSpPr>
            <p:spPr>
              <a:xfrm>
                <a:off x="7680440" y="3625098"/>
                <a:ext cx="2221904" cy="1266700"/>
              </a:xfrm>
              <a:custGeom>
                <a:avLst/>
                <a:gdLst/>
                <a:ahLst/>
                <a:cxnLst/>
                <a:rect l="l" t="t" r="r" b="b"/>
                <a:pathLst>
                  <a:path w="171278" h="97645" extrusionOk="0">
                    <a:moveTo>
                      <a:pt x="78999" y="39658"/>
                    </a:moveTo>
                    <a:lnTo>
                      <a:pt x="78999" y="42933"/>
                    </a:lnTo>
                    <a:lnTo>
                      <a:pt x="76588" y="42933"/>
                    </a:lnTo>
                    <a:lnTo>
                      <a:pt x="76588" y="39658"/>
                    </a:lnTo>
                    <a:close/>
                    <a:moveTo>
                      <a:pt x="84456" y="39658"/>
                    </a:moveTo>
                    <a:lnTo>
                      <a:pt x="84456" y="42933"/>
                    </a:lnTo>
                    <a:lnTo>
                      <a:pt x="82137" y="42933"/>
                    </a:lnTo>
                    <a:lnTo>
                      <a:pt x="82091" y="39658"/>
                    </a:lnTo>
                    <a:close/>
                    <a:moveTo>
                      <a:pt x="89959" y="39658"/>
                    </a:moveTo>
                    <a:lnTo>
                      <a:pt x="89959" y="42933"/>
                    </a:lnTo>
                    <a:lnTo>
                      <a:pt x="87594" y="42933"/>
                    </a:lnTo>
                    <a:lnTo>
                      <a:pt x="87549" y="39658"/>
                    </a:lnTo>
                    <a:close/>
                    <a:moveTo>
                      <a:pt x="95462" y="39613"/>
                    </a:moveTo>
                    <a:lnTo>
                      <a:pt x="95462" y="42933"/>
                    </a:lnTo>
                    <a:lnTo>
                      <a:pt x="93052" y="42933"/>
                    </a:lnTo>
                    <a:lnTo>
                      <a:pt x="93052" y="39613"/>
                    </a:lnTo>
                    <a:close/>
                    <a:moveTo>
                      <a:pt x="5094" y="46844"/>
                    </a:moveTo>
                    <a:lnTo>
                      <a:pt x="5094" y="48663"/>
                    </a:lnTo>
                    <a:lnTo>
                      <a:pt x="3775" y="48663"/>
                    </a:lnTo>
                    <a:lnTo>
                      <a:pt x="3775" y="46844"/>
                    </a:lnTo>
                    <a:close/>
                    <a:moveTo>
                      <a:pt x="8141" y="46844"/>
                    </a:moveTo>
                    <a:lnTo>
                      <a:pt x="8141" y="48663"/>
                    </a:lnTo>
                    <a:lnTo>
                      <a:pt x="6822" y="48663"/>
                    </a:lnTo>
                    <a:lnTo>
                      <a:pt x="6822" y="46844"/>
                    </a:lnTo>
                    <a:close/>
                    <a:moveTo>
                      <a:pt x="11143" y="46844"/>
                    </a:moveTo>
                    <a:lnTo>
                      <a:pt x="11143" y="48663"/>
                    </a:lnTo>
                    <a:lnTo>
                      <a:pt x="9824" y="48663"/>
                    </a:lnTo>
                    <a:lnTo>
                      <a:pt x="9824" y="46844"/>
                    </a:lnTo>
                    <a:close/>
                    <a:moveTo>
                      <a:pt x="14099" y="46844"/>
                    </a:moveTo>
                    <a:lnTo>
                      <a:pt x="14099" y="48663"/>
                    </a:lnTo>
                    <a:lnTo>
                      <a:pt x="12780" y="48663"/>
                    </a:lnTo>
                    <a:lnTo>
                      <a:pt x="12780" y="46844"/>
                    </a:lnTo>
                    <a:close/>
                    <a:moveTo>
                      <a:pt x="158043" y="46844"/>
                    </a:moveTo>
                    <a:lnTo>
                      <a:pt x="158043" y="48663"/>
                    </a:lnTo>
                    <a:lnTo>
                      <a:pt x="156724" y="48663"/>
                    </a:lnTo>
                    <a:lnTo>
                      <a:pt x="156724" y="46844"/>
                    </a:lnTo>
                    <a:close/>
                    <a:moveTo>
                      <a:pt x="161044" y="46844"/>
                    </a:moveTo>
                    <a:lnTo>
                      <a:pt x="161044" y="48663"/>
                    </a:lnTo>
                    <a:lnTo>
                      <a:pt x="159771" y="48663"/>
                    </a:lnTo>
                    <a:lnTo>
                      <a:pt x="159771" y="46844"/>
                    </a:lnTo>
                    <a:close/>
                    <a:moveTo>
                      <a:pt x="164046" y="46844"/>
                    </a:moveTo>
                    <a:lnTo>
                      <a:pt x="164046" y="48663"/>
                    </a:lnTo>
                    <a:lnTo>
                      <a:pt x="162773" y="48663"/>
                    </a:lnTo>
                    <a:lnTo>
                      <a:pt x="162773" y="46844"/>
                    </a:lnTo>
                    <a:close/>
                    <a:moveTo>
                      <a:pt x="167139" y="46844"/>
                    </a:moveTo>
                    <a:lnTo>
                      <a:pt x="167139" y="48663"/>
                    </a:lnTo>
                    <a:lnTo>
                      <a:pt x="165820" y="48663"/>
                    </a:lnTo>
                    <a:lnTo>
                      <a:pt x="165820" y="46844"/>
                    </a:lnTo>
                    <a:close/>
                    <a:moveTo>
                      <a:pt x="55395" y="47299"/>
                    </a:moveTo>
                    <a:lnTo>
                      <a:pt x="55395" y="49891"/>
                    </a:lnTo>
                    <a:lnTo>
                      <a:pt x="53530" y="49891"/>
                    </a:lnTo>
                    <a:lnTo>
                      <a:pt x="53530" y="47299"/>
                    </a:lnTo>
                    <a:close/>
                    <a:moveTo>
                      <a:pt x="59624" y="47299"/>
                    </a:moveTo>
                    <a:lnTo>
                      <a:pt x="59624" y="49891"/>
                    </a:lnTo>
                    <a:lnTo>
                      <a:pt x="57760" y="49891"/>
                    </a:lnTo>
                    <a:lnTo>
                      <a:pt x="57760" y="47299"/>
                    </a:lnTo>
                    <a:close/>
                    <a:moveTo>
                      <a:pt x="63945" y="47299"/>
                    </a:moveTo>
                    <a:lnTo>
                      <a:pt x="63945" y="49891"/>
                    </a:lnTo>
                    <a:lnTo>
                      <a:pt x="62080" y="49891"/>
                    </a:lnTo>
                    <a:lnTo>
                      <a:pt x="62035" y="47299"/>
                    </a:lnTo>
                    <a:close/>
                    <a:moveTo>
                      <a:pt x="68175" y="47299"/>
                    </a:moveTo>
                    <a:lnTo>
                      <a:pt x="68175" y="49891"/>
                    </a:lnTo>
                    <a:lnTo>
                      <a:pt x="66310" y="49891"/>
                    </a:lnTo>
                    <a:lnTo>
                      <a:pt x="66310" y="47299"/>
                    </a:lnTo>
                    <a:close/>
                    <a:moveTo>
                      <a:pt x="106560" y="47299"/>
                    </a:moveTo>
                    <a:lnTo>
                      <a:pt x="106560" y="49891"/>
                    </a:lnTo>
                    <a:lnTo>
                      <a:pt x="104695" y="49891"/>
                    </a:lnTo>
                    <a:lnTo>
                      <a:pt x="104695" y="47299"/>
                    </a:lnTo>
                    <a:close/>
                    <a:moveTo>
                      <a:pt x="110835" y="47299"/>
                    </a:moveTo>
                    <a:lnTo>
                      <a:pt x="110835" y="49891"/>
                    </a:lnTo>
                    <a:lnTo>
                      <a:pt x="108970" y="49891"/>
                    </a:lnTo>
                    <a:lnTo>
                      <a:pt x="108970" y="47299"/>
                    </a:lnTo>
                    <a:close/>
                    <a:moveTo>
                      <a:pt x="115110" y="47299"/>
                    </a:moveTo>
                    <a:lnTo>
                      <a:pt x="115110" y="49891"/>
                    </a:lnTo>
                    <a:lnTo>
                      <a:pt x="113200" y="49891"/>
                    </a:lnTo>
                    <a:lnTo>
                      <a:pt x="113200" y="47299"/>
                    </a:lnTo>
                    <a:close/>
                    <a:moveTo>
                      <a:pt x="119339" y="47299"/>
                    </a:moveTo>
                    <a:lnTo>
                      <a:pt x="119339" y="49891"/>
                    </a:lnTo>
                    <a:lnTo>
                      <a:pt x="117475" y="49891"/>
                    </a:lnTo>
                    <a:lnTo>
                      <a:pt x="117475" y="47299"/>
                    </a:lnTo>
                    <a:close/>
                    <a:moveTo>
                      <a:pt x="9096" y="54712"/>
                    </a:moveTo>
                    <a:cubicBezTo>
                      <a:pt x="9096" y="54712"/>
                      <a:pt x="12143" y="56850"/>
                      <a:pt x="12143" y="58532"/>
                    </a:cubicBezTo>
                    <a:lnTo>
                      <a:pt x="12098" y="62716"/>
                    </a:lnTo>
                    <a:lnTo>
                      <a:pt x="6140" y="62716"/>
                    </a:lnTo>
                    <a:lnTo>
                      <a:pt x="6140" y="58532"/>
                    </a:lnTo>
                    <a:cubicBezTo>
                      <a:pt x="6140" y="56850"/>
                      <a:pt x="9096" y="54712"/>
                      <a:pt x="9096" y="54712"/>
                    </a:cubicBezTo>
                    <a:close/>
                    <a:moveTo>
                      <a:pt x="162045" y="54712"/>
                    </a:moveTo>
                    <a:cubicBezTo>
                      <a:pt x="162045" y="54712"/>
                      <a:pt x="165138" y="56850"/>
                      <a:pt x="165138" y="58532"/>
                    </a:cubicBezTo>
                    <a:lnTo>
                      <a:pt x="165138" y="62716"/>
                    </a:lnTo>
                    <a:lnTo>
                      <a:pt x="159089" y="62716"/>
                    </a:lnTo>
                    <a:lnTo>
                      <a:pt x="159089" y="58532"/>
                    </a:lnTo>
                    <a:cubicBezTo>
                      <a:pt x="159089" y="56850"/>
                      <a:pt x="162045" y="54712"/>
                      <a:pt x="162045" y="54712"/>
                    </a:cubicBezTo>
                    <a:close/>
                    <a:moveTo>
                      <a:pt x="60716" y="58441"/>
                    </a:moveTo>
                    <a:cubicBezTo>
                      <a:pt x="60716" y="58441"/>
                      <a:pt x="64945" y="61488"/>
                      <a:pt x="64945" y="63853"/>
                    </a:cubicBezTo>
                    <a:lnTo>
                      <a:pt x="64900" y="69811"/>
                    </a:lnTo>
                    <a:lnTo>
                      <a:pt x="56395" y="69811"/>
                    </a:lnTo>
                    <a:lnTo>
                      <a:pt x="56395" y="63853"/>
                    </a:lnTo>
                    <a:cubicBezTo>
                      <a:pt x="56395" y="61488"/>
                      <a:pt x="60716" y="58441"/>
                      <a:pt x="60716" y="58441"/>
                    </a:cubicBezTo>
                    <a:close/>
                    <a:moveTo>
                      <a:pt x="86230" y="53984"/>
                    </a:moveTo>
                    <a:cubicBezTo>
                      <a:pt x="86230" y="53984"/>
                      <a:pt x="91779" y="57896"/>
                      <a:pt x="91779" y="60943"/>
                    </a:cubicBezTo>
                    <a:lnTo>
                      <a:pt x="91779" y="69811"/>
                    </a:lnTo>
                    <a:lnTo>
                      <a:pt x="80772" y="69811"/>
                    </a:lnTo>
                    <a:lnTo>
                      <a:pt x="80772" y="60943"/>
                    </a:lnTo>
                    <a:cubicBezTo>
                      <a:pt x="80772" y="57896"/>
                      <a:pt x="86230" y="53984"/>
                      <a:pt x="86230" y="53984"/>
                    </a:cubicBezTo>
                    <a:close/>
                    <a:moveTo>
                      <a:pt x="112199" y="58441"/>
                    </a:moveTo>
                    <a:cubicBezTo>
                      <a:pt x="112199" y="58441"/>
                      <a:pt x="116520" y="61488"/>
                      <a:pt x="116520" y="63853"/>
                    </a:cubicBezTo>
                    <a:lnTo>
                      <a:pt x="116474" y="69811"/>
                    </a:lnTo>
                    <a:lnTo>
                      <a:pt x="107969" y="69811"/>
                    </a:lnTo>
                    <a:lnTo>
                      <a:pt x="107969" y="63853"/>
                    </a:lnTo>
                    <a:cubicBezTo>
                      <a:pt x="107969" y="61488"/>
                      <a:pt x="112199" y="58441"/>
                      <a:pt x="112199" y="58441"/>
                    </a:cubicBezTo>
                    <a:close/>
                    <a:moveTo>
                      <a:pt x="86366" y="0"/>
                    </a:moveTo>
                    <a:lnTo>
                      <a:pt x="83501" y="16827"/>
                    </a:lnTo>
                    <a:lnTo>
                      <a:pt x="84729" y="16827"/>
                    </a:lnTo>
                    <a:lnTo>
                      <a:pt x="84729" y="17646"/>
                    </a:lnTo>
                    <a:cubicBezTo>
                      <a:pt x="77907" y="18374"/>
                      <a:pt x="72768" y="24150"/>
                      <a:pt x="72723" y="31017"/>
                    </a:cubicBezTo>
                    <a:cubicBezTo>
                      <a:pt x="72723" y="32382"/>
                      <a:pt x="72950" y="33700"/>
                      <a:pt x="73314" y="35019"/>
                    </a:cubicBezTo>
                    <a:cubicBezTo>
                      <a:pt x="73314" y="35019"/>
                      <a:pt x="73314" y="35019"/>
                      <a:pt x="73314" y="35065"/>
                    </a:cubicBezTo>
                    <a:lnTo>
                      <a:pt x="72859" y="35065"/>
                    </a:lnTo>
                    <a:cubicBezTo>
                      <a:pt x="71858" y="35065"/>
                      <a:pt x="71040" y="35883"/>
                      <a:pt x="71040" y="36839"/>
                    </a:cubicBezTo>
                    <a:lnTo>
                      <a:pt x="71040" y="38658"/>
                    </a:lnTo>
                    <a:lnTo>
                      <a:pt x="73950" y="38658"/>
                    </a:lnTo>
                    <a:lnTo>
                      <a:pt x="73950" y="54712"/>
                    </a:lnTo>
                    <a:lnTo>
                      <a:pt x="70312" y="54712"/>
                    </a:lnTo>
                    <a:lnTo>
                      <a:pt x="70312" y="44979"/>
                    </a:lnTo>
                    <a:lnTo>
                      <a:pt x="72040" y="44979"/>
                    </a:lnTo>
                    <a:cubicBezTo>
                      <a:pt x="72768" y="44979"/>
                      <a:pt x="73405" y="44479"/>
                      <a:pt x="73541" y="43797"/>
                    </a:cubicBezTo>
                    <a:cubicBezTo>
                      <a:pt x="73769" y="42842"/>
                      <a:pt x="73041" y="41978"/>
                      <a:pt x="72086" y="41978"/>
                    </a:cubicBezTo>
                    <a:lnTo>
                      <a:pt x="70403" y="41978"/>
                    </a:lnTo>
                    <a:cubicBezTo>
                      <a:pt x="70449" y="41523"/>
                      <a:pt x="70449" y="41068"/>
                      <a:pt x="70449" y="40568"/>
                    </a:cubicBezTo>
                    <a:cubicBezTo>
                      <a:pt x="70449" y="36748"/>
                      <a:pt x="65810" y="31245"/>
                      <a:pt x="62944" y="28334"/>
                    </a:cubicBezTo>
                    <a:lnTo>
                      <a:pt x="62444" y="27788"/>
                    </a:lnTo>
                    <a:cubicBezTo>
                      <a:pt x="62490" y="27561"/>
                      <a:pt x="62535" y="27379"/>
                      <a:pt x="62535" y="27151"/>
                    </a:cubicBezTo>
                    <a:cubicBezTo>
                      <a:pt x="62535" y="26333"/>
                      <a:pt x="62035" y="25605"/>
                      <a:pt x="61262" y="25332"/>
                    </a:cubicBezTo>
                    <a:lnTo>
                      <a:pt x="61034" y="21694"/>
                    </a:lnTo>
                    <a:cubicBezTo>
                      <a:pt x="61034" y="21421"/>
                      <a:pt x="60841" y="21284"/>
                      <a:pt x="60648" y="21284"/>
                    </a:cubicBezTo>
                    <a:cubicBezTo>
                      <a:pt x="60454" y="21284"/>
                      <a:pt x="60261" y="21421"/>
                      <a:pt x="60261" y="21694"/>
                    </a:cubicBezTo>
                    <a:lnTo>
                      <a:pt x="60034" y="25332"/>
                    </a:lnTo>
                    <a:cubicBezTo>
                      <a:pt x="59260" y="25605"/>
                      <a:pt x="58760" y="26333"/>
                      <a:pt x="58760" y="27151"/>
                    </a:cubicBezTo>
                    <a:cubicBezTo>
                      <a:pt x="58760" y="27379"/>
                      <a:pt x="58806" y="27652"/>
                      <a:pt x="58942" y="27879"/>
                    </a:cubicBezTo>
                    <a:lnTo>
                      <a:pt x="58624" y="28197"/>
                    </a:lnTo>
                    <a:cubicBezTo>
                      <a:pt x="55804" y="31063"/>
                      <a:pt x="50801" y="36702"/>
                      <a:pt x="50801" y="40568"/>
                    </a:cubicBezTo>
                    <a:cubicBezTo>
                      <a:pt x="50756" y="41023"/>
                      <a:pt x="50801" y="41477"/>
                      <a:pt x="50847" y="41978"/>
                    </a:cubicBezTo>
                    <a:lnTo>
                      <a:pt x="49346" y="41978"/>
                    </a:lnTo>
                    <a:cubicBezTo>
                      <a:pt x="49315" y="41976"/>
                      <a:pt x="49285" y="41975"/>
                      <a:pt x="49254" y="41975"/>
                    </a:cubicBezTo>
                    <a:cubicBezTo>
                      <a:pt x="48565" y="41975"/>
                      <a:pt x="47974" y="42463"/>
                      <a:pt x="47800" y="43160"/>
                    </a:cubicBezTo>
                    <a:cubicBezTo>
                      <a:pt x="47618" y="44070"/>
                      <a:pt x="48345" y="44979"/>
                      <a:pt x="49300" y="44979"/>
                    </a:cubicBezTo>
                    <a:lnTo>
                      <a:pt x="51074" y="44979"/>
                    </a:lnTo>
                    <a:lnTo>
                      <a:pt x="51074" y="63535"/>
                    </a:lnTo>
                    <a:lnTo>
                      <a:pt x="46117" y="63535"/>
                    </a:lnTo>
                    <a:lnTo>
                      <a:pt x="46117" y="56304"/>
                    </a:lnTo>
                    <a:lnTo>
                      <a:pt x="46981" y="56304"/>
                    </a:lnTo>
                    <a:cubicBezTo>
                      <a:pt x="47481" y="56304"/>
                      <a:pt x="47890" y="55894"/>
                      <a:pt x="47890" y="55394"/>
                    </a:cubicBezTo>
                    <a:lnTo>
                      <a:pt x="47890" y="55258"/>
                    </a:lnTo>
                    <a:cubicBezTo>
                      <a:pt x="47890" y="54758"/>
                      <a:pt x="47481" y="54303"/>
                      <a:pt x="46981" y="54303"/>
                    </a:cubicBezTo>
                    <a:lnTo>
                      <a:pt x="46117" y="54303"/>
                    </a:lnTo>
                    <a:lnTo>
                      <a:pt x="46117" y="51165"/>
                    </a:lnTo>
                    <a:lnTo>
                      <a:pt x="46890" y="51165"/>
                    </a:lnTo>
                    <a:cubicBezTo>
                      <a:pt x="47390" y="51165"/>
                      <a:pt x="47800" y="50755"/>
                      <a:pt x="47800" y="50255"/>
                    </a:cubicBezTo>
                    <a:lnTo>
                      <a:pt x="47800" y="50119"/>
                    </a:lnTo>
                    <a:cubicBezTo>
                      <a:pt x="47754" y="49618"/>
                      <a:pt x="47345" y="49209"/>
                      <a:pt x="46890" y="49209"/>
                    </a:cubicBezTo>
                    <a:lnTo>
                      <a:pt x="46117" y="49209"/>
                    </a:lnTo>
                    <a:lnTo>
                      <a:pt x="46117" y="18556"/>
                    </a:lnTo>
                    <a:lnTo>
                      <a:pt x="46890" y="18556"/>
                    </a:lnTo>
                    <a:cubicBezTo>
                      <a:pt x="47390" y="18556"/>
                      <a:pt x="47800" y="18146"/>
                      <a:pt x="47800" y="17646"/>
                    </a:cubicBezTo>
                    <a:lnTo>
                      <a:pt x="47800" y="17464"/>
                    </a:lnTo>
                    <a:cubicBezTo>
                      <a:pt x="47800" y="17100"/>
                      <a:pt x="47572" y="16782"/>
                      <a:pt x="47208" y="16600"/>
                    </a:cubicBezTo>
                    <a:cubicBezTo>
                      <a:pt x="47254" y="16418"/>
                      <a:pt x="47254" y="16236"/>
                      <a:pt x="47254" y="16054"/>
                    </a:cubicBezTo>
                    <a:cubicBezTo>
                      <a:pt x="47254" y="14281"/>
                      <a:pt x="45298" y="11870"/>
                      <a:pt x="43797" y="10278"/>
                    </a:cubicBezTo>
                    <a:cubicBezTo>
                      <a:pt x="43797" y="10233"/>
                      <a:pt x="43797" y="10187"/>
                      <a:pt x="43797" y="10142"/>
                    </a:cubicBezTo>
                    <a:cubicBezTo>
                      <a:pt x="43797" y="9460"/>
                      <a:pt x="43433" y="8869"/>
                      <a:pt x="42797" y="8596"/>
                    </a:cubicBezTo>
                    <a:lnTo>
                      <a:pt x="42524" y="3502"/>
                    </a:lnTo>
                    <a:lnTo>
                      <a:pt x="42524" y="3093"/>
                    </a:lnTo>
                    <a:cubicBezTo>
                      <a:pt x="42524" y="2820"/>
                      <a:pt x="42319" y="2683"/>
                      <a:pt x="42115" y="2683"/>
                    </a:cubicBezTo>
                    <a:cubicBezTo>
                      <a:pt x="41910" y="2683"/>
                      <a:pt x="41705" y="2820"/>
                      <a:pt x="41705" y="3093"/>
                    </a:cubicBezTo>
                    <a:lnTo>
                      <a:pt x="41705" y="3502"/>
                    </a:lnTo>
                    <a:lnTo>
                      <a:pt x="41432" y="8596"/>
                    </a:lnTo>
                    <a:cubicBezTo>
                      <a:pt x="41296" y="8641"/>
                      <a:pt x="41205" y="8732"/>
                      <a:pt x="41114" y="8778"/>
                    </a:cubicBezTo>
                    <a:cubicBezTo>
                      <a:pt x="40659" y="9096"/>
                      <a:pt x="40386" y="9642"/>
                      <a:pt x="40386" y="10187"/>
                    </a:cubicBezTo>
                    <a:cubicBezTo>
                      <a:pt x="40386" y="10187"/>
                      <a:pt x="40386" y="10233"/>
                      <a:pt x="40386" y="10278"/>
                    </a:cubicBezTo>
                    <a:cubicBezTo>
                      <a:pt x="38931" y="11870"/>
                      <a:pt x="36975" y="14326"/>
                      <a:pt x="36975" y="16054"/>
                    </a:cubicBezTo>
                    <a:lnTo>
                      <a:pt x="36975" y="16646"/>
                    </a:lnTo>
                    <a:cubicBezTo>
                      <a:pt x="36884" y="16646"/>
                      <a:pt x="36839" y="16691"/>
                      <a:pt x="36793" y="16737"/>
                    </a:cubicBezTo>
                    <a:lnTo>
                      <a:pt x="36748" y="16782"/>
                    </a:lnTo>
                    <a:cubicBezTo>
                      <a:pt x="36748" y="16782"/>
                      <a:pt x="36702" y="16782"/>
                      <a:pt x="36702" y="16827"/>
                    </a:cubicBezTo>
                    <a:cubicBezTo>
                      <a:pt x="36657" y="16873"/>
                      <a:pt x="36611" y="16918"/>
                      <a:pt x="36566" y="16964"/>
                    </a:cubicBezTo>
                    <a:lnTo>
                      <a:pt x="36521" y="17055"/>
                    </a:lnTo>
                    <a:cubicBezTo>
                      <a:pt x="36521" y="17100"/>
                      <a:pt x="36521" y="17100"/>
                      <a:pt x="36521" y="17100"/>
                    </a:cubicBezTo>
                    <a:lnTo>
                      <a:pt x="36521" y="17146"/>
                    </a:lnTo>
                    <a:lnTo>
                      <a:pt x="36521" y="17191"/>
                    </a:lnTo>
                    <a:lnTo>
                      <a:pt x="36521" y="17237"/>
                    </a:lnTo>
                    <a:cubicBezTo>
                      <a:pt x="36521" y="17237"/>
                      <a:pt x="36521" y="17282"/>
                      <a:pt x="36521" y="17282"/>
                    </a:cubicBezTo>
                    <a:lnTo>
                      <a:pt x="36521" y="17373"/>
                    </a:lnTo>
                    <a:lnTo>
                      <a:pt x="36521" y="17646"/>
                    </a:lnTo>
                    <a:cubicBezTo>
                      <a:pt x="36521" y="17737"/>
                      <a:pt x="36521" y="17828"/>
                      <a:pt x="36566" y="17919"/>
                    </a:cubicBezTo>
                    <a:cubicBezTo>
                      <a:pt x="36566" y="17964"/>
                      <a:pt x="36611" y="18010"/>
                      <a:pt x="36657" y="18055"/>
                    </a:cubicBezTo>
                    <a:cubicBezTo>
                      <a:pt x="36657" y="18101"/>
                      <a:pt x="36702" y="18146"/>
                      <a:pt x="36748" y="18192"/>
                    </a:cubicBezTo>
                    <a:cubicBezTo>
                      <a:pt x="36884" y="18419"/>
                      <a:pt x="37157" y="18556"/>
                      <a:pt x="37430" y="18556"/>
                    </a:cubicBezTo>
                    <a:lnTo>
                      <a:pt x="38203" y="18556"/>
                    </a:lnTo>
                    <a:lnTo>
                      <a:pt x="38203" y="69811"/>
                    </a:lnTo>
                    <a:lnTo>
                      <a:pt x="37430" y="69811"/>
                    </a:lnTo>
                    <a:lnTo>
                      <a:pt x="37430" y="73586"/>
                    </a:lnTo>
                    <a:lnTo>
                      <a:pt x="30335" y="73586"/>
                    </a:lnTo>
                    <a:lnTo>
                      <a:pt x="30335" y="29016"/>
                    </a:lnTo>
                    <a:lnTo>
                      <a:pt x="31108" y="29016"/>
                    </a:lnTo>
                    <a:cubicBezTo>
                      <a:pt x="31381" y="28971"/>
                      <a:pt x="31654" y="28880"/>
                      <a:pt x="31836" y="28652"/>
                    </a:cubicBezTo>
                    <a:lnTo>
                      <a:pt x="31927" y="28516"/>
                    </a:lnTo>
                    <a:cubicBezTo>
                      <a:pt x="31927" y="28470"/>
                      <a:pt x="31973" y="28425"/>
                      <a:pt x="31973" y="28334"/>
                    </a:cubicBezTo>
                    <a:cubicBezTo>
                      <a:pt x="32018" y="28243"/>
                      <a:pt x="32018" y="28152"/>
                      <a:pt x="32018" y="28061"/>
                    </a:cubicBezTo>
                    <a:lnTo>
                      <a:pt x="32018" y="27879"/>
                    </a:lnTo>
                    <a:cubicBezTo>
                      <a:pt x="32018" y="27834"/>
                      <a:pt x="32018" y="27834"/>
                      <a:pt x="32018" y="27788"/>
                    </a:cubicBezTo>
                    <a:lnTo>
                      <a:pt x="32018" y="27743"/>
                    </a:lnTo>
                    <a:lnTo>
                      <a:pt x="32018" y="27697"/>
                    </a:lnTo>
                    <a:lnTo>
                      <a:pt x="32018" y="27652"/>
                    </a:lnTo>
                    <a:cubicBezTo>
                      <a:pt x="32018" y="27652"/>
                      <a:pt x="32018" y="27606"/>
                      <a:pt x="32018" y="27606"/>
                    </a:cubicBezTo>
                    <a:lnTo>
                      <a:pt x="31973" y="27561"/>
                    </a:lnTo>
                    <a:cubicBezTo>
                      <a:pt x="31927" y="27470"/>
                      <a:pt x="31882" y="27424"/>
                      <a:pt x="31836" y="27379"/>
                    </a:cubicBezTo>
                    <a:lnTo>
                      <a:pt x="31791" y="27333"/>
                    </a:lnTo>
                    <a:lnTo>
                      <a:pt x="31745" y="27288"/>
                    </a:lnTo>
                    <a:cubicBezTo>
                      <a:pt x="31700" y="27242"/>
                      <a:pt x="31654" y="27242"/>
                      <a:pt x="31609" y="27197"/>
                    </a:cubicBezTo>
                    <a:cubicBezTo>
                      <a:pt x="31609" y="27015"/>
                      <a:pt x="31609" y="26833"/>
                      <a:pt x="31609" y="26651"/>
                    </a:cubicBezTo>
                    <a:cubicBezTo>
                      <a:pt x="31609" y="24877"/>
                      <a:pt x="29653" y="22467"/>
                      <a:pt x="28152" y="20875"/>
                    </a:cubicBezTo>
                    <a:cubicBezTo>
                      <a:pt x="28152" y="20830"/>
                      <a:pt x="28152" y="20784"/>
                      <a:pt x="28152" y="20739"/>
                    </a:cubicBezTo>
                    <a:cubicBezTo>
                      <a:pt x="28152" y="20193"/>
                      <a:pt x="27925" y="19693"/>
                      <a:pt x="27470" y="19374"/>
                    </a:cubicBezTo>
                    <a:cubicBezTo>
                      <a:pt x="27379" y="19283"/>
                      <a:pt x="27288" y="19238"/>
                      <a:pt x="27152" y="19192"/>
                    </a:cubicBezTo>
                    <a:lnTo>
                      <a:pt x="26879" y="14099"/>
                    </a:lnTo>
                    <a:lnTo>
                      <a:pt x="26879" y="13689"/>
                    </a:lnTo>
                    <a:cubicBezTo>
                      <a:pt x="26879" y="13417"/>
                      <a:pt x="26674" y="13280"/>
                      <a:pt x="26469" y="13280"/>
                    </a:cubicBezTo>
                    <a:cubicBezTo>
                      <a:pt x="26265" y="13280"/>
                      <a:pt x="26060" y="13417"/>
                      <a:pt x="26060" y="13689"/>
                    </a:cubicBezTo>
                    <a:lnTo>
                      <a:pt x="26060" y="14099"/>
                    </a:lnTo>
                    <a:lnTo>
                      <a:pt x="25787" y="19192"/>
                    </a:lnTo>
                    <a:cubicBezTo>
                      <a:pt x="25151" y="19465"/>
                      <a:pt x="24741" y="20057"/>
                      <a:pt x="24787" y="20739"/>
                    </a:cubicBezTo>
                    <a:cubicBezTo>
                      <a:pt x="24741" y="20784"/>
                      <a:pt x="24741" y="20830"/>
                      <a:pt x="24787" y="20875"/>
                    </a:cubicBezTo>
                    <a:cubicBezTo>
                      <a:pt x="23286" y="22467"/>
                      <a:pt x="21330" y="24923"/>
                      <a:pt x="21330" y="26651"/>
                    </a:cubicBezTo>
                    <a:cubicBezTo>
                      <a:pt x="21330" y="26833"/>
                      <a:pt x="21330" y="27015"/>
                      <a:pt x="21330" y="27242"/>
                    </a:cubicBezTo>
                    <a:cubicBezTo>
                      <a:pt x="21012" y="27379"/>
                      <a:pt x="20784" y="27697"/>
                      <a:pt x="20784" y="28061"/>
                    </a:cubicBezTo>
                    <a:lnTo>
                      <a:pt x="20784" y="28243"/>
                    </a:lnTo>
                    <a:cubicBezTo>
                      <a:pt x="20830" y="28607"/>
                      <a:pt x="21148" y="28925"/>
                      <a:pt x="21512" y="29016"/>
                    </a:cubicBezTo>
                    <a:lnTo>
                      <a:pt x="22285" y="29016"/>
                    </a:lnTo>
                    <a:lnTo>
                      <a:pt x="22285" y="59624"/>
                    </a:lnTo>
                    <a:lnTo>
                      <a:pt x="21512" y="59624"/>
                    </a:lnTo>
                    <a:cubicBezTo>
                      <a:pt x="21012" y="59624"/>
                      <a:pt x="20603" y="60033"/>
                      <a:pt x="20603" y="60579"/>
                    </a:cubicBezTo>
                    <a:lnTo>
                      <a:pt x="20603" y="60715"/>
                    </a:lnTo>
                    <a:cubicBezTo>
                      <a:pt x="20603" y="61216"/>
                      <a:pt x="21012" y="61625"/>
                      <a:pt x="21512" y="61625"/>
                    </a:cubicBezTo>
                    <a:lnTo>
                      <a:pt x="22285" y="61625"/>
                    </a:lnTo>
                    <a:lnTo>
                      <a:pt x="22285" y="64763"/>
                    </a:lnTo>
                    <a:lnTo>
                      <a:pt x="21421" y="64763"/>
                    </a:lnTo>
                    <a:cubicBezTo>
                      <a:pt x="20921" y="64763"/>
                      <a:pt x="20512" y="65172"/>
                      <a:pt x="20512" y="65673"/>
                    </a:cubicBezTo>
                    <a:lnTo>
                      <a:pt x="20512" y="65855"/>
                    </a:lnTo>
                    <a:cubicBezTo>
                      <a:pt x="20512" y="66355"/>
                      <a:pt x="20921" y="66764"/>
                      <a:pt x="21421" y="66764"/>
                    </a:cubicBezTo>
                    <a:lnTo>
                      <a:pt x="22285" y="66764"/>
                    </a:lnTo>
                    <a:lnTo>
                      <a:pt x="22285" y="73586"/>
                    </a:lnTo>
                    <a:lnTo>
                      <a:pt x="15918" y="73586"/>
                    </a:lnTo>
                    <a:lnTo>
                      <a:pt x="15918" y="45207"/>
                    </a:lnTo>
                    <a:lnTo>
                      <a:pt x="17146" y="45207"/>
                    </a:lnTo>
                    <a:cubicBezTo>
                      <a:pt x="17646" y="45207"/>
                      <a:pt x="18101" y="44843"/>
                      <a:pt x="18192" y="44343"/>
                    </a:cubicBezTo>
                    <a:cubicBezTo>
                      <a:pt x="18329" y="43706"/>
                      <a:pt x="17828" y="43069"/>
                      <a:pt x="17192" y="43069"/>
                    </a:cubicBezTo>
                    <a:lnTo>
                      <a:pt x="16009" y="43069"/>
                    </a:lnTo>
                    <a:cubicBezTo>
                      <a:pt x="16055" y="42751"/>
                      <a:pt x="16100" y="42433"/>
                      <a:pt x="16100" y="42069"/>
                    </a:cubicBezTo>
                    <a:cubicBezTo>
                      <a:pt x="16100" y="39249"/>
                      <a:pt x="12280" y="35065"/>
                      <a:pt x="10415" y="33109"/>
                    </a:cubicBezTo>
                    <a:cubicBezTo>
                      <a:pt x="10461" y="32973"/>
                      <a:pt x="10506" y="32791"/>
                      <a:pt x="10506" y="32609"/>
                    </a:cubicBezTo>
                    <a:cubicBezTo>
                      <a:pt x="10506" y="32063"/>
                      <a:pt x="10142" y="31517"/>
                      <a:pt x="9596" y="31335"/>
                    </a:cubicBezTo>
                    <a:lnTo>
                      <a:pt x="9460" y="28789"/>
                    </a:lnTo>
                    <a:cubicBezTo>
                      <a:pt x="9460" y="28584"/>
                      <a:pt x="9312" y="28482"/>
                      <a:pt x="9164" y="28482"/>
                    </a:cubicBezTo>
                    <a:cubicBezTo>
                      <a:pt x="9017" y="28482"/>
                      <a:pt x="8869" y="28584"/>
                      <a:pt x="8869" y="28789"/>
                    </a:cubicBezTo>
                    <a:lnTo>
                      <a:pt x="8732" y="31335"/>
                    </a:lnTo>
                    <a:cubicBezTo>
                      <a:pt x="8187" y="31517"/>
                      <a:pt x="7823" y="32063"/>
                      <a:pt x="7823" y="32609"/>
                    </a:cubicBezTo>
                    <a:cubicBezTo>
                      <a:pt x="7823" y="32836"/>
                      <a:pt x="7868" y="33018"/>
                      <a:pt x="7959" y="33200"/>
                    </a:cubicBezTo>
                    <a:cubicBezTo>
                      <a:pt x="6094" y="35110"/>
                      <a:pt x="2274" y="39431"/>
                      <a:pt x="2274" y="42069"/>
                    </a:cubicBezTo>
                    <a:lnTo>
                      <a:pt x="2274" y="42160"/>
                    </a:lnTo>
                    <a:cubicBezTo>
                      <a:pt x="2274" y="42433"/>
                      <a:pt x="2320" y="42705"/>
                      <a:pt x="2320" y="42978"/>
                    </a:cubicBezTo>
                    <a:cubicBezTo>
                      <a:pt x="2320" y="43024"/>
                      <a:pt x="2320" y="43024"/>
                      <a:pt x="2320" y="43069"/>
                    </a:cubicBezTo>
                    <a:lnTo>
                      <a:pt x="1183" y="43069"/>
                    </a:lnTo>
                    <a:cubicBezTo>
                      <a:pt x="1154" y="43067"/>
                      <a:pt x="1126" y="43065"/>
                      <a:pt x="1098" y="43065"/>
                    </a:cubicBezTo>
                    <a:cubicBezTo>
                      <a:pt x="632" y="43065"/>
                      <a:pt x="222" y="43416"/>
                      <a:pt x="137" y="43888"/>
                    </a:cubicBezTo>
                    <a:cubicBezTo>
                      <a:pt x="0" y="44570"/>
                      <a:pt x="500" y="45161"/>
                      <a:pt x="1137" y="45161"/>
                    </a:cubicBezTo>
                    <a:lnTo>
                      <a:pt x="2411" y="45161"/>
                    </a:lnTo>
                    <a:lnTo>
                      <a:pt x="2411" y="97645"/>
                    </a:lnTo>
                    <a:lnTo>
                      <a:pt x="168776" y="97645"/>
                    </a:lnTo>
                    <a:lnTo>
                      <a:pt x="168776" y="82045"/>
                    </a:lnTo>
                    <a:lnTo>
                      <a:pt x="168867" y="82045"/>
                    </a:lnTo>
                    <a:lnTo>
                      <a:pt x="168867" y="45207"/>
                    </a:lnTo>
                    <a:lnTo>
                      <a:pt x="170095" y="45207"/>
                    </a:lnTo>
                    <a:cubicBezTo>
                      <a:pt x="170595" y="45207"/>
                      <a:pt x="171050" y="44843"/>
                      <a:pt x="171186" y="44343"/>
                    </a:cubicBezTo>
                    <a:cubicBezTo>
                      <a:pt x="171277" y="43706"/>
                      <a:pt x="170777" y="43115"/>
                      <a:pt x="170140" y="43115"/>
                    </a:cubicBezTo>
                    <a:lnTo>
                      <a:pt x="168958" y="43115"/>
                    </a:lnTo>
                    <a:cubicBezTo>
                      <a:pt x="169003" y="42751"/>
                      <a:pt x="169049" y="42433"/>
                      <a:pt x="169049" y="42114"/>
                    </a:cubicBezTo>
                    <a:cubicBezTo>
                      <a:pt x="169049" y="39294"/>
                      <a:pt x="165229" y="35065"/>
                      <a:pt x="163364" y="33155"/>
                    </a:cubicBezTo>
                    <a:cubicBezTo>
                      <a:pt x="163637" y="32427"/>
                      <a:pt x="163273" y="31608"/>
                      <a:pt x="162545" y="31381"/>
                    </a:cubicBezTo>
                    <a:lnTo>
                      <a:pt x="162409" y="28789"/>
                    </a:lnTo>
                    <a:cubicBezTo>
                      <a:pt x="162409" y="28607"/>
                      <a:pt x="162261" y="28516"/>
                      <a:pt x="162113" y="28516"/>
                    </a:cubicBezTo>
                    <a:cubicBezTo>
                      <a:pt x="161965" y="28516"/>
                      <a:pt x="161818" y="28607"/>
                      <a:pt x="161818" y="28789"/>
                    </a:cubicBezTo>
                    <a:lnTo>
                      <a:pt x="161681" y="31381"/>
                    </a:lnTo>
                    <a:cubicBezTo>
                      <a:pt x="161135" y="31563"/>
                      <a:pt x="160772" y="32063"/>
                      <a:pt x="160772" y="32654"/>
                    </a:cubicBezTo>
                    <a:cubicBezTo>
                      <a:pt x="160772" y="32836"/>
                      <a:pt x="160817" y="33018"/>
                      <a:pt x="160908" y="33200"/>
                    </a:cubicBezTo>
                    <a:cubicBezTo>
                      <a:pt x="159043" y="35110"/>
                      <a:pt x="155223" y="39476"/>
                      <a:pt x="155223" y="42069"/>
                    </a:cubicBezTo>
                    <a:lnTo>
                      <a:pt x="155223" y="42205"/>
                    </a:lnTo>
                    <a:cubicBezTo>
                      <a:pt x="155223" y="42478"/>
                      <a:pt x="155268" y="42751"/>
                      <a:pt x="155268" y="43024"/>
                    </a:cubicBezTo>
                    <a:cubicBezTo>
                      <a:pt x="155268" y="43024"/>
                      <a:pt x="155268" y="43069"/>
                      <a:pt x="155268" y="43069"/>
                    </a:cubicBezTo>
                    <a:lnTo>
                      <a:pt x="154131" y="43069"/>
                    </a:lnTo>
                    <a:cubicBezTo>
                      <a:pt x="153631" y="43069"/>
                      <a:pt x="153176" y="43433"/>
                      <a:pt x="153040" y="43933"/>
                    </a:cubicBezTo>
                    <a:cubicBezTo>
                      <a:pt x="152949" y="44570"/>
                      <a:pt x="153449" y="45207"/>
                      <a:pt x="154086" y="45207"/>
                    </a:cubicBezTo>
                    <a:lnTo>
                      <a:pt x="155359" y="45207"/>
                    </a:lnTo>
                    <a:lnTo>
                      <a:pt x="155359" y="73541"/>
                    </a:lnTo>
                    <a:lnTo>
                      <a:pt x="148674" y="73541"/>
                    </a:lnTo>
                    <a:lnTo>
                      <a:pt x="148674" y="66719"/>
                    </a:lnTo>
                    <a:lnTo>
                      <a:pt x="149538" y="66719"/>
                    </a:lnTo>
                    <a:cubicBezTo>
                      <a:pt x="150038" y="66719"/>
                      <a:pt x="150448" y="66309"/>
                      <a:pt x="150448" y="65809"/>
                    </a:cubicBezTo>
                    <a:lnTo>
                      <a:pt x="150448" y="65673"/>
                    </a:lnTo>
                    <a:cubicBezTo>
                      <a:pt x="150448" y="65172"/>
                      <a:pt x="150038" y="64718"/>
                      <a:pt x="149538" y="64718"/>
                    </a:cubicBezTo>
                    <a:lnTo>
                      <a:pt x="148674" y="64718"/>
                    </a:lnTo>
                    <a:lnTo>
                      <a:pt x="148674" y="61579"/>
                    </a:lnTo>
                    <a:lnTo>
                      <a:pt x="149447" y="61579"/>
                    </a:lnTo>
                    <a:cubicBezTo>
                      <a:pt x="149947" y="61579"/>
                      <a:pt x="150357" y="61170"/>
                      <a:pt x="150357" y="60670"/>
                    </a:cubicBezTo>
                    <a:lnTo>
                      <a:pt x="150357" y="60533"/>
                    </a:lnTo>
                    <a:cubicBezTo>
                      <a:pt x="150357" y="60033"/>
                      <a:pt x="149947" y="59624"/>
                      <a:pt x="149447" y="59624"/>
                    </a:cubicBezTo>
                    <a:lnTo>
                      <a:pt x="148674" y="59624"/>
                    </a:lnTo>
                    <a:lnTo>
                      <a:pt x="148674" y="29016"/>
                    </a:lnTo>
                    <a:lnTo>
                      <a:pt x="149447" y="29016"/>
                    </a:lnTo>
                    <a:cubicBezTo>
                      <a:pt x="149947" y="28971"/>
                      <a:pt x="150357" y="28561"/>
                      <a:pt x="150357" y="28061"/>
                    </a:cubicBezTo>
                    <a:lnTo>
                      <a:pt x="150357" y="27925"/>
                    </a:lnTo>
                    <a:cubicBezTo>
                      <a:pt x="150357" y="27561"/>
                      <a:pt x="150129" y="27197"/>
                      <a:pt x="149765" y="27060"/>
                    </a:cubicBezTo>
                    <a:cubicBezTo>
                      <a:pt x="149811" y="26878"/>
                      <a:pt x="149811" y="26697"/>
                      <a:pt x="149811" y="26515"/>
                    </a:cubicBezTo>
                    <a:cubicBezTo>
                      <a:pt x="149811" y="24741"/>
                      <a:pt x="147855" y="22331"/>
                      <a:pt x="146354" y="20739"/>
                    </a:cubicBezTo>
                    <a:cubicBezTo>
                      <a:pt x="146354" y="20693"/>
                      <a:pt x="146354" y="20648"/>
                      <a:pt x="146354" y="20602"/>
                    </a:cubicBezTo>
                    <a:cubicBezTo>
                      <a:pt x="146354" y="19920"/>
                      <a:pt x="145945" y="19283"/>
                      <a:pt x="145354" y="19010"/>
                    </a:cubicBezTo>
                    <a:lnTo>
                      <a:pt x="145035" y="13917"/>
                    </a:lnTo>
                    <a:lnTo>
                      <a:pt x="145035" y="13553"/>
                    </a:lnTo>
                    <a:cubicBezTo>
                      <a:pt x="145035" y="13280"/>
                      <a:pt x="144842" y="13144"/>
                      <a:pt x="144649" y="13144"/>
                    </a:cubicBezTo>
                    <a:cubicBezTo>
                      <a:pt x="144456" y="13144"/>
                      <a:pt x="144262" y="13280"/>
                      <a:pt x="144262" y="13553"/>
                    </a:cubicBezTo>
                    <a:lnTo>
                      <a:pt x="144262" y="13917"/>
                    </a:lnTo>
                    <a:lnTo>
                      <a:pt x="143944" y="19010"/>
                    </a:lnTo>
                    <a:cubicBezTo>
                      <a:pt x="143853" y="19056"/>
                      <a:pt x="143717" y="19147"/>
                      <a:pt x="143626" y="19192"/>
                    </a:cubicBezTo>
                    <a:cubicBezTo>
                      <a:pt x="143216" y="19556"/>
                      <a:pt x="142943" y="20057"/>
                      <a:pt x="142943" y="20602"/>
                    </a:cubicBezTo>
                    <a:cubicBezTo>
                      <a:pt x="142943" y="20648"/>
                      <a:pt x="142943" y="20693"/>
                      <a:pt x="142943" y="20739"/>
                    </a:cubicBezTo>
                    <a:cubicBezTo>
                      <a:pt x="141443" y="22331"/>
                      <a:pt x="139487" y="24741"/>
                      <a:pt x="139487" y="26469"/>
                    </a:cubicBezTo>
                    <a:lnTo>
                      <a:pt x="139487" y="27060"/>
                    </a:lnTo>
                    <a:lnTo>
                      <a:pt x="139351" y="27151"/>
                    </a:lnTo>
                    <a:lnTo>
                      <a:pt x="139305" y="27197"/>
                    </a:lnTo>
                    <a:cubicBezTo>
                      <a:pt x="139260" y="27197"/>
                      <a:pt x="139260" y="27197"/>
                      <a:pt x="139260" y="27242"/>
                    </a:cubicBezTo>
                    <a:cubicBezTo>
                      <a:pt x="139169" y="27288"/>
                      <a:pt x="139123" y="27333"/>
                      <a:pt x="139078" y="27379"/>
                    </a:cubicBezTo>
                    <a:lnTo>
                      <a:pt x="139078" y="27470"/>
                    </a:lnTo>
                    <a:lnTo>
                      <a:pt x="139078" y="27515"/>
                    </a:lnTo>
                    <a:lnTo>
                      <a:pt x="139078" y="27561"/>
                    </a:lnTo>
                    <a:lnTo>
                      <a:pt x="139078" y="27606"/>
                    </a:lnTo>
                    <a:lnTo>
                      <a:pt x="139078" y="27652"/>
                    </a:lnTo>
                    <a:cubicBezTo>
                      <a:pt x="139078" y="27652"/>
                      <a:pt x="139078" y="27697"/>
                      <a:pt x="139078" y="27697"/>
                    </a:cubicBezTo>
                    <a:lnTo>
                      <a:pt x="139078" y="27788"/>
                    </a:lnTo>
                    <a:lnTo>
                      <a:pt x="139078" y="27925"/>
                    </a:lnTo>
                    <a:cubicBezTo>
                      <a:pt x="139078" y="28015"/>
                      <a:pt x="139078" y="28106"/>
                      <a:pt x="139123" y="28197"/>
                    </a:cubicBezTo>
                    <a:cubicBezTo>
                      <a:pt x="139123" y="28288"/>
                      <a:pt x="139169" y="28334"/>
                      <a:pt x="139169" y="28379"/>
                    </a:cubicBezTo>
                    <a:cubicBezTo>
                      <a:pt x="139214" y="28425"/>
                      <a:pt x="139214" y="28470"/>
                      <a:pt x="139260" y="28516"/>
                    </a:cubicBezTo>
                    <a:cubicBezTo>
                      <a:pt x="139441" y="28743"/>
                      <a:pt x="139714" y="28880"/>
                      <a:pt x="139987" y="28880"/>
                    </a:cubicBezTo>
                    <a:lnTo>
                      <a:pt x="140760" y="28880"/>
                    </a:lnTo>
                    <a:lnTo>
                      <a:pt x="140760" y="73450"/>
                    </a:lnTo>
                    <a:lnTo>
                      <a:pt x="135985" y="73450"/>
                    </a:lnTo>
                    <a:lnTo>
                      <a:pt x="135985" y="69675"/>
                    </a:lnTo>
                    <a:lnTo>
                      <a:pt x="134439" y="69675"/>
                    </a:lnTo>
                    <a:lnTo>
                      <a:pt x="134439" y="37612"/>
                    </a:lnTo>
                    <a:lnTo>
                      <a:pt x="134439" y="18556"/>
                    </a:lnTo>
                    <a:lnTo>
                      <a:pt x="135257" y="18556"/>
                    </a:lnTo>
                    <a:cubicBezTo>
                      <a:pt x="135758" y="18556"/>
                      <a:pt x="136167" y="18146"/>
                      <a:pt x="136167" y="17646"/>
                    </a:cubicBezTo>
                    <a:lnTo>
                      <a:pt x="136167" y="17464"/>
                    </a:lnTo>
                    <a:cubicBezTo>
                      <a:pt x="136167" y="17055"/>
                      <a:pt x="135894" y="16691"/>
                      <a:pt x="135485" y="16600"/>
                    </a:cubicBezTo>
                    <a:lnTo>
                      <a:pt x="135485" y="16054"/>
                    </a:lnTo>
                    <a:cubicBezTo>
                      <a:pt x="135485" y="14372"/>
                      <a:pt x="133620" y="12007"/>
                      <a:pt x="132165" y="10415"/>
                    </a:cubicBezTo>
                    <a:cubicBezTo>
                      <a:pt x="132165" y="10324"/>
                      <a:pt x="132165" y="10233"/>
                      <a:pt x="132165" y="10142"/>
                    </a:cubicBezTo>
                    <a:cubicBezTo>
                      <a:pt x="132165" y="9460"/>
                      <a:pt x="131755" y="8869"/>
                      <a:pt x="131164" y="8596"/>
                    </a:cubicBezTo>
                    <a:lnTo>
                      <a:pt x="130846" y="3502"/>
                    </a:lnTo>
                    <a:lnTo>
                      <a:pt x="130846" y="3047"/>
                    </a:lnTo>
                    <a:cubicBezTo>
                      <a:pt x="130846" y="2797"/>
                      <a:pt x="130641" y="2672"/>
                      <a:pt x="130436" y="2672"/>
                    </a:cubicBezTo>
                    <a:cubicBezTo>
                      <a:pt x="130232" y="2672"/>
                      <a:pt x="130027" y="2797"/>
                      <a:pt x="130027" y="3047"/>
                    </a:cubicBezTo>
                    <a:lnTo>
                      <a:pt x="130027" y="3502"/>
                    </a:lnTo>
                    <a:lnTo>
                      <a:pt x="129754" y="8596"/>
                    </a:lnTo>
                    <a:cubicBezTo>
                      <a:pt x="129118" y="8869"/>
                      <a:pt x="128754" y="9505"/>
                      <a:pt x="128754" y="10142"/>
                    </a:cubicBezTo>
                    <a:cubicBezTo>
                      <a:pt x="128708" y="10187"/>
                      <a:pt x="128708" y="10233"/>
                      <a:pt x="128754" y="10278"/>
                    </a:cubicBezTo>
                    <a:cubicBezTo>
                      <a:pt x="128526" y="10506"/>
                      <a:pt x="128344" y="10688"/>
                      <a:pt x="128162" y="10915"/>
                    </a:cubicBezTo>
                    <a:cubicBezTo>
                      <a:pt x="128072" y="11006"/>
                      <a:pt x="127981" y="11143"/>
                      <a:pt x="127890" y="11279"/>
                    </a:cubicBezTo>
                    <a:lnTo>
                      <a:pt x="127571" y="11597"/>
                    </a:lnTo>
                    <a:cubicBezTo>
                      <a:pt x="126434" y="13007"/>
                      <a:pt x="125388" y="14599"/>
                      <a:pt x="125297" y="15918"/>
                    </a:cubicBezTo>
                    <a:cubicBezTo>
                      <a:pt x="125297" y="15963"/>
                      <a:pt x="125297" y="16009"/>
                      <a:pt x="125297" y="16054"/>
                    </a:cubicBezTo>
                    <a:cubicBezTo>
                      <a:pt x="125297" y="16236"/>
                      <a:pt x="125297" y="16464"/>
                      <a:pt x="125343" y="16646"/>
                    </a:cubicBezTo>
                    <a:cubicBezTo>
                      <a:pt x="124979" y="16782"/>
                      <a:pt x="124751" y="17100"/>
                      <a:pt x="124751" y="17510"/>
                    </a:cubicBezTo>
                    <a:lnTo>
                      <a:pt x="124751" y="17646"/>
                    </a:lnTo>
                    <a:cubicBezTo>
                      <a:pt x="124751" y="18146"/>
                      <a:pt x="125161" y="18556"/>
                      <a:pt x="125707" y="18556"/>
                    </a:cubicBezTo>
                    <a:lnTo>
                      <a:pt x="126480" y="18556"/>
                    </a:lnTo>
                    <a:lnTo>
                      <a:pt x="126480" y="49209"/>
                    </a:lnTo>
                    <a:lnTo>
                      <a:pt x="125707" y="49209"/>
                    </a:lnTo>
                    <a:cubicBezTo>
                      <a:pt x="125681" y="49207"/>
                      <a:pt x="125656" y="49206"/>
                      <a:pt x="125631" y="49206"/>
                    </a:cubicBezTo>
                    <a:cubicBezTo>
                      <a:pt x="125124" y="49206"/>
                      <a:pt x="124751" y="49642"/>
                      <a:pt x="124751" y="50119"/>
                    </a:cubicBezTo>
                    <a:lnTo>
                      <a:pt x="124751" y="50255"/>
                    </a:lnTo>
                    <a:cubicBezTo>
                      <a:pt x="124751" y="50755"/>
                      <a:pt x="125161" y="51165"/>
                      <a:pt x="125661" y="51165"/>
                    </a:cubicBezTo>
                    <a:lnTo>
                      <a:pt x="126480" y="51165"/>
                    </a:lnTo>
                    <a:lnTo>
                      <a:pt x="126480" y="54348"/>
                    </a:lnTo>
                    <a:lnTo>
                      <a:pt x="125616" y="54348"/>
                    </a:lnTo>
                    <a:cubicBezTo>
                      <a:pt x="125115" y="54348"/>
                      <a:pt x="124706" y="54758"/>
                      <a:pt x="124706" y="55258"/>
                    </a:cubicBezTo>
                    <a:lnTo>
                      <a:pt x="124706" y="55394"/>
                    </a:lnTo>
                    <a:cubicBezTo>
                      <a:pt x="124706" y="55894"/>
                      <a:pt x="125115" y="56304"/>
                      <a:pt x="125616" y="56304"/>
                    </a:cubicBezTo>
                    <a:lnTo>
                      <a:pt x="126480" y="56304"/>
                    </a:lnTo>
                    <a:lnTo>
                      <a:pt x="126480" y="63581"/>
                    </a:lnTo>
                    <a:lnTo>
                      <a:pt x="121841" y="63581"/>
                    </a:lnTo>
                    <a:lnTo>
                      <a:pt x="121841" y="44979"/>
                    </a:lnTo>
                    <a:lnTo>
                      <a:pt x="123614" y="44979"/>
                    </a:lnTo>
                    <a:cubicBezTo>
                      <a:pt x="124342" y="44979"/>
                      <a:pt x="124979" y="44479"/>
                      <a:pt x="125161" y="43797"/>
                    </a:cubicBezTo>
                    <a:cubicBezTo>
                      <a:pt x="125343" y="42842"/>
                      <a:pt x="124615" y="41978"/>
                      <a:pt x="123705" y="41978"/>
                    </a:cubicBezTo>
                    <a:lnTo>
                      <a:pt x="122023" y="41978"/>
                    </a:lnTo>
                    <a:cubicBezTo>
                      <a:pt x="122114" y="41523"/>
                      <a:pt x="122114" y="41068"/>
                      <a:pt x="122114" y="40568"/>
                    </a:cubicBezTo>
                    <a:cubicBezTo>
                      <a:pt x="122114" y="36520"/>
                      <a:pt x="116747" y="30608"/>
                      <a:pt x="114018" y="27879"/>
                    </a:cubicBezTo>
                    <a:cubicBezTo>
                      <a:pt x="114109" y="27652"/>
                      <a:pt x="114155" y="27379"/>
                      <a:pt x="114155" y="27151"/>
                    </a:cubicBezTo>
                    <a:cubicBezTo>
                      <a:pt x="114155" y="26333"/>
                      <a:pt x="113654" y="25605"/>
                      <a:pt x="112881" y="25332"/>
                    </a:cubicBezTo>
                    <a:lnTo>
                      <a:pt x="112654" y="21694"/>
                    </a:lnTo>
                    <a:cubicBezTo>
                      <a:pt x="112654" y="21421"/>
                      <a:pt x="112461" y="21284"/>
                      <a:pt x="112267" y="21284"/>
                    </a:cubicBezTo>
                    <a:cubicBezTo>
                      <a:pt x="112074" y="21284"/>
                      <a:pt x="111881" y="21421"/>
                      <a:pt x="111881" y="21694"/>
                    </a:cubicBezTo>
                    <a:lnTo>
                      <a:pt x="111699" y="25332"/>
                    </a:lnTo>
                    <a:cubicBezTo>
                      <a:pt x="110926" y="25605"/>
                      <a:pt x="110380" y="26333"/>
                      <a:pt x="110380" y="27151"/>
                    </a:cubicBezTo>
                    <a:cubicBezTo>
                      <a:pt x="110380" y="27424"/>
                      <a:pt x="110471" y="27743"/>
                      <a:pt x="110607" y="27970"/>
                    </a:cubicBezTo>
                    <a:cubicBezTo>
                      <a:pt x="107924" y="30699"/>
                      <a:pt x="102512" y="36839"/>
                      <a:pt x="102557" y="40568"/>
                    </a:cubicBezTo>
                    <a:lnTo>
                      <a:pt x="102557" y="40750"/>
                    </a:lnTo>
                    <a:cubicBezTo>
                      <a:pt x="102557" y="41114"/>
                      <a:pt x="102557" y="41477"/>
                      <a:pt x="102603" y="41887"/>
                    </a:cubicBezTo>
                    <a:lnTo>
                      <a:pt x="102603" y="41978"/>
                    </a:lnTo>
                    <a:lnTo>
                      <a:pt x="100966" y="41978"/>
                    </a:lnTo>
                    <a:cubicBezTo>
                      <a:pt x="100238" y="41978"/>
                      <a:pt x="99601" y="42478"/>
                      <a:pt x="99419" y="43160"/>
                    </a:cubicBezTo>
                    <a:cubicBezTo>
                      <a:pt x="99237" y="44115"/>
                      <a:pt x="99919" y="44979"/>
                      <a:pt x="100875" y="44979"/>
                    </a:cubicBezTo>
                    <a:lnTo>
                      <a:pt x="102648" y="44979"/>
                    </a:lnTo>
                    <a:lnTo>
                      <a:pt x="102648" y="54712"/>
                    </a:lnTo>
                    <a:lnTo>
                      <a:pt x="98646" y="54712"/>
                    </a:lnTo>
                    <a:lnTo>
                      <a:pt x="98646" y="38703"/>
                    </a:lnTo>
                    <a:lnTo>
                      <a:pt x="101739" y="38703"/>
                    </a:lnTo>
                    <a:lnTo>
                      <a:pt x="101739" y="36929"/>
                    </a:lnTo>
                    <a:cubicBezTo>
                      <a:pt x="101739" y="35929"/>
                      <a:pt x="100920" y="35110"/>
                      <a:pt x="99919" y="35110"/>
                    </a:cubicBezTo>
                    <a:lnTo>
                      <a:pt x="99283" y="35110"/>
                    </a:lnTo>
                    <a:lnTo>
                      <a:pt x="99283" y="35065"/>
                    </a:lnTo>
                    <a:cubicBezTo>
                      <a:pt x="99692" y="33746"/>
                      <a:pt x="99874" y="32427"/>
                      <a:pt x="99874" y="31063"/>
                    </a:cubicBezTo>
                    <a:cubicBezTo>
                      <a:pt x="99874" y="24286"/>
                      <a:pt x="94780" y="18556"/>
                      <a:pt x="88049" y="17692"/>
                    </a:cubicBezTo>
                    <a:lnTo>
                      <a:pt x="88049" y="16827"/>
                    </a:lnTo>
                    <a:lnTo>
                      <a:pt x="89232" y="16827"/>
                    </a:lnTo>
                    <a:lnTo>
                      <a:pt x="87822" y="8414"/>
                    </a:lnTo>
                    <a:lnTo>
                      <a:pt x="86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030350" y="4881900"/>
                <a:ext cx="54945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60791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0"/>
        <p:cNvGrpSpPr/>
        <p:nvPr/>
      </p:nvGrpSpPr>
      <p:grpSpPr>
        <a:xfrm>
          <a:off x="0" y="0"/>
          <a:ext cx="0" cy="0"/>
          <a:chOff x="0" y="0"/>
          <a:chExt cx="0" cy="0"/>
        </a:xfrm>
      </p:grpSpPr>
    </p:spTree>
    <p:extLst>
      <p:ext uri="{BB962C8B-B14F-4D97-AF65-F5344CB8AC3E}">
        <p14:creationId xmlns:p14="http://schemas.microsoft.com/office/powerpoint/2010/main" val="100179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1"/>
        <p:cNvGrpSpPr/>
        <p:nvPr/>
      </p:nvGrpSpPr>
      <p:grpSpPr>
        <a:xfrm>
          <a:off x="0" y="0"/>
          <a:ext cx="0" cy="0"/>
          <a:chOff x="0" y="0"/>
          <a:chExt cx="0" cy="0"/>
        </a:xfrm>
      </p:grpSpPr>
      <p:grpSp>
        <p:nvGrpSpPr>
          <p:cNvPr id="292" name="Google Shape;292;p13"/>
          <p:cNvGrpSpPr/>
          <p:nvPr/>
        </p:nvGrpSpPr>
        <p:grpSpPr>
          <a:xfrm rot="-9900231">
            <a:off x="-3147359" y="5453224"/>
            <a:ext cx="9670757" cy="4273165"/>
            <a:chOff x="238125" y="1273450"/>
            <a:chExt cx="7106250" cy="3140000"/>
          </a:xfrm>
        </p:grpSpPr>
        <p:sp>
          <p:nvSpPr>
            <p:cNvPr id="293" name="Google Shape;293;p13"/>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3"/>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3"/>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3"/>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3"/>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3"/>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3"/>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13"/>
          <p:cNvSpPr txBox="1">
            <a:spLocks noGrp="1"/>
          </p:cNvSpPr>
          <p:nvPr>
            <p:ph type="title" hasCustomPrompt="1"/>
          </p:nvPr>
        </p:nvSpPr>
        <p:spPr>
          <a:xfrm>
            <a:off x="1971636" y="2256827"/>
            <a:ext cx="11812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301" name="Google Shape;301;p13"/>
          <p:cNvSpPr txBox="1">
            <a:spLocks noGrp="1"/>
          </p:cNvSpPr>
          <p:nvPr>
            <p:ph type="subTitle" idx="1"/>
          </p:nvPr>
        </p:nvSpPr>
        <p:spPr>
          <a:xfrm>
            <a:off x="1203036" y="3339767"/>
            <a:ext cx="27184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302" name="Google Shape;302;p13"/>
          <p:cNvSpPr txBox="1">
            <a:spLocks noGrp="1"/>
          </p:cNvSpPr>
          <p:nvPr>
            <p:ph type="subTitle" idx="2"/>
          </p:nvPr>
        </p:nvSpPr>
        <p:spPr>
          <a:xfrm>
            <a:off x="1203036" y="3806665"/>
            <a:ext cx="27184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303" name="Google Shape;303;p13"/>
          <p:cNvSpPr txBox="1">
            <a:spLocks noGrp="1"/>
          </p:cNvSpPr>
          <p:nvPr>
            <p:ph type="title" idx="3" hasCustomPrompt="1"/>
          </p:nvPr>
        </p:nvSpPr>
        <p:spPr>
          <a:xfrm>
            <a:off x="5505400" y="3197921"/>
            <a:ext cx="11812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304" name="Google Shape;304;p13"/>
          <p:cNvSpPr txBox="1">
            <a:spLocks noGrp="1"/>
          </p:cNvSpPr>
          <p:nvPr>
            <p:ph type="subTitle" idx="4"/>
          </p:nvPr>
        </p:nvSpPr>
        <p:spPr>
          <a:xfrm>
            <a:off x="4736800" y="4280857"/>
            <a:ext cx="27184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305" name="Google Shape;305;p13"/>
          <p:cNvSpPr txBox="1">
            <a:spLocks noGrp="1"/>
          </p:cNvSpPr>
          <p:nvPr>
            <p:ph type="subTitle" idx="5"/>
          </p:nvPr>
        </p:nvSpPr>
        <p:spPr>
          <a:xfrm>
            <a:off x="4736800" y="4747756"/>
            <a:ext cx="27184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306" name="Google Shape;306;p13"/>
          <p:cNvSpPr txBox="1">
            <a:spLocks noGrp="1"/>
          </p:cNvSpPr>
          <p:nvPr>
            <p:ph type="title" idx="6" hasCustomPrompt="1"/>
          </p:nvPr>
        </p:nvSpPr>
        <p:spPr>
          <a:xfrm>
            <a:off x="9039163" y="2256827"/>
            <a:ext cx="11812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307" name="Google Shape;307;p13"/>
          <p:cNvSpPr txBox="1">
            <a:spLocks noGrp="1"/>
          </p:cNvSpPr>
          <p:nvPr>
            <p:ph type="subTitle" idx="7"/>
          </p:nvPr>
        </p:nvSpPr>
        <p:spPr>
          <a:xfrm>
            <a:off x="8270563" y="3339767"/>
            <a:ext cx="27184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308" name="Google Shape;308;p13"/>
          <p:cNvSpPr txBox="1">
            <a:spLocks noGrp="1"/>
          </p:cNvSpPr>
          <p:nvPr>
            <p:ph type="subTitle" idx="8"/>
          </p:nvPr>
        </p:nvSpPr>
        <p:spPr>
          <a:xfrm>
            <a:off x="8270563" y="3806665"/>
            <a:ext cx="27184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309" name="Google Shape;309;p13"/>
          <p:cNvSpPr txBox="1">
            <a:spLocks noGrp="1"/>
          </p:cNvSpPr>
          <p:nvPr>
            <p:ph type="title" idx="9"/>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grpSp>
        <p:nvGrpSpPr>
          <p:cNvPr id="310" name="Google Shape;310;p13"/>
          <p:cNvGrpSpPr/>
          <p:nvPr/>
        </p:nvGrpSpPr>
        <p:grpSpPr>
          <a:xfrm>
            <a:off x="6686601" y="4375440"/>
            <a:ext cx="5891249" cy="2482560"/>
            <a:chOff x="5014950" y="3281580"/>
            <a:chExt cx="4418437" cy="1861920"/>
          </a:xfrm>
        </p:grpSpPr>
        <p:sp>
          <p:nvSpPr>
            <p:cNvPr id="311" name="Google Shape;311;p13"/>
            <p:cNvSpPr/>
            <p:nvPr/>
          </p:nvSpPr>
          <p:spPr>
            <a:xfrm>
              <a:off x="8486375" y="3281580"/>
              <a:ext cx="764307" cy="1594460"/>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2" name="Google Shape;312;p13"/>
            <p:cNvGrpSpPr/>
            <p:nvPr/>
          </p:nvGrpSpPr>
          <p:grpSpPr>
            <a:xfrm>
              <a:off x="5591404" y="3899054"/>
              <a:ext cx="3841983" cy="982840"/>
              <a:chOff x="5591404" y="3899054"/>
              <a:chExt cx="3841983" cy="982840"/>
            </a:xfrm>
          </p:grpSpPr>
          <p:sp>
            <p:nvSpPr>
              <p:cNvPr id="313" name="Google Shape;313;p13"/>
              <p:cNvSpPr/>
              <p:nvPr/>
            </p:nvSpPr>
            <p:spPr>
              <a:xfrm>
                <a:off x="7688587" y="3899054"/>
                <a:ext cx="1744800" cy="982840"/>
              </a:xfrm>
              <a:custGeom>
                <a:avLst/>
                <a:gdLst/>
                <a:ahLst/>
                <a:cxnLst/>
                <a:rect l="l" t="t" r="r" b="b"/>
                <a:pathLst>
                  <a:path w="114714" h="64618" extrusionOk="0">
                    <a:moveTo>
                      <a:pt x="8130" y="14021"/>
                    </a:moveTo>
                    <a:cubicBezTo>
                      <a:pt x="8811" y="14021"/>
                      <a:pt x="9493" y="14478"/>
                      <a:pt x="9493" y="15391"/>
                    </a:cubicBezTo>
                    <a:lnTo>
                      <a:pt x="9493" y="20182"/>
                    </a:lnTo>
                    <a:lnTo>
                      <a:pt x="6768" y="20182"/>
                    </a:lnTo>
                    <a:lnTo>
                      <a:pt x="6768" y="15391"/>
                    </a:lnTo>
                    <a:cubicBezTo>
                      <a:pt x="6768" y="14478"/>
                      <a:pt x="7449" y="14021"/>
                      <a:pt x="8130" y="14021"/>
                    </a:cubicBezTo>
                    <a:close/>
                    <a:moveTo>
                      <a:pt x="11802" y="13954"/>
                    </a:moveTo>
                    <a:cubicBezTo>
                      <a:pt x="12509" y="13954"/>
                      <a:pt x="13221" y="14433"/>
                      <a:pt x="13176" y="15391"/>
                    </a:cubicBezTo>
                    <a:lnTo>
                      <a:pt x="13176" y="20182"/>
                    </a:lnTo>
                    <a:lnTo>
                      <a:pt x="10451" y="20182"/>
                    </a:lnTo>
                    <a:lnTo>
                      <a:pt x="10451" y="15391"/>
                    </a:lnTo>
                    <a:cubicBezTo>
                      <a:pt x="10391" y="14433"/>
                      <a:pt x="11095" y="13954"/>
                      <a:pt x="11802" y="13954"/>
                    </a:cubicBezTo>
                    <a:close/>
                    <a:moveTo>
                      <a:pt x="15485" y="14021"/>
                    </a:moveTo>
                    <a:cubicBezTo>
                      <a:pt x="16170" y="14021"/>
                      <a:pt x="16859" y="14478"/>
                      <a:pt x="16859" y="15391"/>
                    </a:cubicBezTo>
                    <a:lnTo>
                      <a:pt x="16859" y="20182"/>
                    </a:lnTo>
                    <a:lnTo>
                      <a:pt x="14134" y="20182"/>
                    </a:lnTo>
                    <a:lnTo>
                      <a:pt x="14134" y="15391"/>
                    </a:lnTo>
                    <a:cubicBezTo>
                      <a:pt x="14119" y="14478"/>
                      <a:pt x="14800" y="14021"/>
                      <a:pt x="15485" y="14021"/>
                    </a:cubicBezTo>
                    <a:close/>
                    <a:moveTo>
                      <a:pt x="99233" y="14021"/>
                    </a:moveTo>
                    <a:cubicBezTo>
                      <a:pt x="99922" y="14021"/>
                      <a:pt x="100610" y="14478"/>
                      <a:pt x="100610" y="15391"/>
                    </a:cubicBezTo>
                    <a:lnTo>
                      <a:pt x="100610" y="20182"/>
                    </a:lnTo>
                    <a:lnTo>
                      <a:pt x="97856" y="20182"/>
                    </a:lnTo>
                    <a:lnTo>
                      <a:pt x="97856" y="15391"/>
                    </a:lnTo>
                    <a:cubicBezTo>
                      <a:pt x="97856" y="14478"/>
                      <a:pt x="98544" y="14021"/>
                      <a:pt x="99233" y="14021"/>
                    </a:cubicBezTo>
                    <a:close/>
                    <a:moveTo>
                      <a:pt x="102916" y="13954"/>
                    </a:moveTo>
                    <a:cubicBezTo>
                      <a:pt x="103627" y="13954"/>
                      <a:pt x="104338" y="14433"/>
                      <a:pt x="104294" y="15391"/>
                    </a:cubicBezTo>
                    <a:lnTo>
                      <a:pt x="104294" y="20182"/>
                    </a:lnTo>
                    <a:lnTo>
                      <a:pt x="101539" y="20182"/>
                    </a:lnTo>
                    <a:lnTo>
                      <a:pt x="101539" y="15391"/>
                    </a:lnTo>
                    <a:cubicBezTo>
                      <a:pt x="101494" y="14433"/>
                      <a:pt x="102205" y="13954"/>
                      <a:pt x="102916" y="13954"/>
                    </a:cubicBezTo>
                    <a:close/>
                    <a:moveTo>
                      <a:pt x="106588" y="14021"/>
                    </a:moveTo>
                    <a:cubicBezTo>
                      <a:pt x="107273" y="14021"/>
                      <a:pt x="107962" y="14478"/>
                      <a:pt x="107977" y="15391"/>
                    </a:cubicBezTo>
                    <a:lnTo>
                      <a:pt x="107977" y="20182"/>
                    </a:lnTo>
                    <a:lnTo>
                      <a:pt x="105222" y="20182"/>
                    </a:lnTo>
                    <a:lnTo>
                      <a:pt x="105222" y="15391"/>
                    </a:lnTo>
                    <a:cubicBezTo>
                      <a:pt x="105222" y="14478"/>
                      <a:pt x="105903" y="14021"/>
                      <a:pt x="106588" y="14021"/>
                    </a:cubicBezTo>
                    <a:close/>
                    <a:moveTo>
                      <a:pt x="24992" y="25258"/>
                    </a:moveTo>
                    <a:cubicBezTo>
                      <a:pt x="25378" y="25258"/>
                      <a:pt x="25767" y="25512"/>
                      <a:pt x="25812" y="26021"/>
                    </a:cubicBezTo>
                    <a:lnTo>
                      <a:pt x="25812" y="28806"/>
                    </a:lnTo>
                    <a:lnTo>
                      <a:pt x="24195" y="28806"/>
                    </a:lnTo>
                    <a:lnTo>
                      <a:pt x="24195" y="26021"/>
                    </a:lnTo>
                    <a:cubicBezTo>
                      <a:pt x="24225" y="25512"/>
                      <a:pt x="24607" y="25258"/>
                      <a:pt x="24992" y="25258"/>
                    </a:cubicBezTo>
                    <a:close/>
                    <a:moveTo>
                      <a:pt x="27148" y="25258"/>
                    </a:moveTo>
                    <a:cubicBezTo>
                      <a:pt x="27534" y="25258"/>
                      <a:pt x="27923" y="25512"/>
                      <a:pt x="27968" y="26021"/>
                    </a:cubicBezTo>
                    <a:lnTo>
                      <a:pt x="27968" y="28806"/>
                    </a:lnTo>
                    <a:lnTo>
                      <a:pt x="26351" y="28806"/>
                    </a:lnTo>
                    <a:lnTo>
                      <a:pt x="26351" y="26021"/>
                    </a:lnTo>
                    <a:cubicBezTo>
                      <a:pt x="26381" y="25512"/>
                      <a:pt x="26763" y="25258"/>
                      <a:pt x="27148" y="25258"/>
                    </a:cubicBezTo>
                    <a:close/>
                    <a:moveTo>
                      <a:pt x="29304" y="25213"/>
                    </a:moveTo>
                    <a:cubicBezTo>
                      <a:pt x="29704" y="25213"/>
                      <a:pt x="30109" y="25482"/>
                      <a:pt x="30124" y="26021"/>
                    </a:cubicBezTo>
                    <a:lnTo>
                      <a:pt x="30124" y="28806"/>
                    </a:lnTo>
                    <a:lnTo>
                      <a:pt x="28507" y="28806"/>
                    </a:lnTo>
                    <a:lnTo>
                      <a:pt x="28507" y="26021"/>
                    </a:lnTo>
                    <a:cubicBezTo>
                      <a:pt x="28507" y="25482"/>
                      <a:pt x="28903" y="25213"/>
                      <a:pt x="29304" y="25213"/>
                    </a:cubicBezTo>
                    <a:close/>
                    <a:moveTo>
                      <a:pt x="85440" y="25258"/>
                    </a:moveTo>
                    <a:cubicBezTo>
                      <a:pt x="85826" y="25258"/>
                      <a:pt x="86208" y="25512"/>
                      <a:pt x="86238" y="26021"/>
                    </a:cubicBezTo>
                    <a:lnTo>
                      <a:pt x="86238" y="28806"/>
                    </a:lnTo>
                    <a:lnTo>
                      <a:pt x="84621" y="28806"/>
                    </a:lnTo>
                    <a:lnTo>
                      <a:pt x="84621" y="26021"/>
                    </a:lnTo>
                    <a:cubicBezTo>
                      <a:pt x="84666" y="25512"/>
                      <a:pt x="85055" y="25258"/>
                      <a:pt x="85440" y="25258"/>
                    </a:cubicBezTo>
                    <a:close/>
                    <a:moveTo>
                      <a:pt x="87596" y="25258"/>
                    </a:moveTo>
                    <a:cubicBezTo>
                      <a:pt x="87982" y="25258"/>
                      <a:pt x="88364" y="25512"/>
                      <a:pt x="88394" y="26021"/>
                    </a:cubicBezTo>
                    <a:lnTo>
                      <a:pt x="88394" y="28806"/>
                    </a:lnTo>
                    <a:lnTo>
                      <a:pt x="86777" y="28806"/>
                    </a:lnTo>
                    <a:lnTo>
                      <a:pt x="86777" y="26021"/>
                    </a:lnTo>
                    <a:cubicBezTo>
                      <a:pt x="86822" y="25512"/>
                      <a:pt x="87211" y="25258"/>
                      <a:pt x="87596" y="25258"/>
                    </a:cubicBezTo>
                    <a:close/>
                    <a:moveTo>
                      <a:pt x="89741" y="25213"/>
                    </a:moveTo>
                    <a:cubicBezTo>
                      <a:pt x="90145" y="25213"/>
                      <a:pt x="90549" y="25482"/>
                      <a:pt x="90549" y="26021"/>
                    </a:cubicBezTo>
                    <a:lnTo>
                      <a:pt x="90549" y="28806"/>
                    </a:lnTo>
                    <a:lnTo>
                      <a:pt x="88933" y="28806"/>
                    </a:lnTo>
                    <a:lnTo>
                      <a:pt x="88933" y="26021"/>
                    </a:lnTo>
                    <a:cubicBezTo>
                      <a:pt x="88933" y="25482"/>
                      <a:pt x="89337" y="25213"/>
                      <a:pt x="89741" y="25213"/>
                    </a:cubicBezTo>
                    <a:close/>
                    <a:moveTo>
                      <a:pt x="30393" y="49197"/>
                    </a:moveTo>
                    <a:cubicBezTo>
                      <a:pt x="30393" y="50036"/>
                      <a:pt x="34346" y="50874"/>
                      <a:pt x="34346" y="53269"/>
                    </a:cubicBezTo>
                    <a:lnTo>
                      <a:pt x="34346" y="61654"/>
                    </a:lnTo>
                    <a:lnTo>
                      <a:pt x="26441" y="61654"/>
                    </a:lnTo>
                    <a:lnTo>
                      <a:pt x="26441" y="53269"/>
                    </a:lnTo>
                    <a:cubicBezTo>
                      <a:pt x="26441" y="50874"/>
                      <a:pt x="30393" y="50036"/>
                      <a:pt x="30393" y="49197"/>
                    </a:cubicBezTo>
                    <a:close/>
                    <a:moveTo>
                      <a:pt x="48509" y="55545"/>
                    </a:moveTo>
                    <a:lnTo>
                      <a:pt x="48539" y="61654"/>
                    </a:lnTo>
                    <a:lnTo>
                      <a:pt x="44227" y="61654"/>
                    </a:lnTo>
                    <a:lnTo>
                      <a:pt x="44227" y="55545"/>
                    </a:lnTo>
                    <a:close/>
                    <a:moveTo>
                      <a:pt x="57492" y="47431"/>
                    </a:moveTo>
                    <a:cubicBezTo>
                      <a:pt x="57492" y="48389"/>
                      <a:pt x="62013" y="49347"/>
                      <a:pt x="62013" y="52072"/>
                    </a:cubicBezTo>
                    <a:lnTo>
                      <a:pt x="62013" y="61654"/>
                    </a:lnTo>
                    <a:lnTo>
                      <a:pt x="52970" y="61654"/>
                    </a:lnTo>
                    <a:lnTo>
                      <a:pt x="52970" y="52072"/>
                    </a:lnTo>
                    <a:cubicBezTo>
                      <a:pt x="52970" y="49347"/>
                      <a:pt x="57492" y="48389"/>
                      <a:pt x="57492" y="47431"/>
                    </a:cubicBezTo>
                    <a:close/>
                    <a:moveTo>
                      <a:pt x="70487" y="55545"/>
                    </a:moveTo>
                    <a:lnTo>
                      <a:pt x="70487" y="61654"/>
                    </a:lnTo>
                    <a:lnTo>
                      <a:pt x="66176" y="61654"/>
                    </a:lnTo>
                    <a:lnTo>
                      <a:pt x="66176" y="55545"/>
                    </a:lnTo>
                    <a:close/>
                    <a:moveTo>
                      <a:pt x="84321" y="49197"/>
                    </a:moveTo>
                    <a:cubicBezTo>
                      <a:pt x="84321" y="50036"/>
                      <a:pt x="88244" y="50874"/>
                      <a:pt x="88244" y="53269"/>
                    </a:cubicBezTo>
                    <a:lnTo>
                      <a:pt x="88274" y="61654"/>
                    </a:lnTo>
                    <a:lnTo>
                      <a:pt x="80369" y="61654"/>
                    </a:lnTo>
                    <a:lnTo>
                      <a:pt x="80369" y="53269"/>
                    </a:lnTo>
                    <a:cubicBezTo>
                      <a:pt x="80369" y="50874"/>
                      <a:pt x="84321" y="50036"/>
                      <a:pt x="84321" y="49197"/>
                    </a:cubicBezTo>
                    <a:close/>
                    <a:moveTo>
                      <a:pt x="11813" y="0"/>
                    </a:moveTo>
                    <a:cubicBezTo>
                      <a:pt x="11551" y="0"/>
                      <a:pt x="11289" y="180"/>
                      <a:pt x="11319" y="539"/>
                    </a:cubicBezTo>
                    <a:lnTo>
                      <a:pt x="11319" y="5330"/>
                    </a:lnTo>
                    <a:cubicBezTo>
                      <a:pt x="10720" y="5420"/>
                      <a:pt x="9822" y="5660"/>
                      <a:pt x="9822" y="6348"/>
                    </a:cubicBezTo>
                    <a:cubicBezTo>
                      <a:pt x="6319" y="6977"/>
                      <a:pt x="5690" y="9582"/>
                      <a:pt x="5690" y="11828"/>
                    </a:cubicBezTo>
                    <a:cubicBezTo>
                      <a:pt x="2396" y="11828"/>
                      <a:pt x="2306" y="13595"/>
                      <a:pt x="5690" y="14074"/>
                    </a:cubicBezTo>
                    <a:lnTo>
                      <a:pt x="5690" y="20182"/>
                    </a:lnTo>
                    <a:cubicBezTo>
                      <a:pt x="5690" y="20182"/>
                      <a:pt x="5590" y="20179"/>
                      <a:pt x="5424" y="20179"/>
                    </a:cubicBezTo>
                    <a:cubicBezTo>
                      <a:pt x="4675" y="20179"/>
                      <a:pt x="2584" y="20239"/>
                      <a:pt x="2216" y="20901"/>
                    </a:cubicBezTo>
                    <a:cubicBezTo>
                      <a:pt x="1737" y="21709"/>
                      <a:pt x="4702" y="24045"/>
                      <a:pt x="4702" y="24045"/>
                    </a:cubicBezTo>
                    <a:lnTo>
                      <a:pt x="4702" y="40993"/>
                    </a:lnTo>
                    <a:lnTo>
                      <a:pt x="120" y="40993"/>
                    </a:lnTo>
                    <a:cubicBezTo>
                      <a:pt x="120" y="40993"/>
                      <a:pt x="1" y="43628"/>
                      <a:pt x="4283" y="44376"/>
                    </a:cubicBezTo>
                    <a:lnTo>
                      <a:pt x="4283" y="64618"/>
                    </a:lnTo>
                    <a:lnTo>
                      <a:pt x="110402" y="64618"/>
                    </a:lnTo>
                    <a:lnTo>
                      <a:pt x="110402" y="44346"/>
                    </a:lnTo>
                    <a:cubicBezTo>
                      <a:pt x="114714" y="43628"/>
                      <a:pt x="114594" y="40993"/>
                      <a:pt x="114594" y="40993"/>
                    </a:cubicBezTo>
                    <a:lnTo>
                      <a:pt x="109983" y="40993"/>
                    </a:lnTo>
                    <a:lnTo>
                      <a:pt x="109983" y="24045"/>
                    </a:lnTo>
                    <a:cubicBezTo>
                      <a:pt x="109983" y="24045"/>
                      <a:pt x="112947" y="21709"/>
                      <a:pt x="112498" y="20901"/>
                    </a:cubicBezTo>
                    <a:cubicBezTo>
                      <a:pt x="112131" y="20239"/>
                      <a:pt x="110019" y="20179"/>
                      <a:pt x="109264" y="20179"/>
                    </a:cubicBezTo>
                    <a:cubicBezTo>
                      <a:pt x="109096" y="20179"/>
                      <a:pt x="108995" y="20182"/>
                      <a:pt x="108995" y="20182"/>
                    </a:cubicBezTo>
                    <a:lnTo>
                      <a:pt x="108995" y="14074"/>
                    </a:lnTo>
                    <a:cubicBezTo>
                      <a:pt x="112408" y="13625"/>
                      <a:pt x="112318" y="11828"/>
                      <a:pt x="108995" y="11828"/>
                    </a:cubicBezTo>
                    <a:cubicBezTo>
                      <a:pt x="108995" y="9582"/>
                      <a:pt x="108366" y="6947"/>
                      <a:pt x="104892" y="6348"/>
                    </a:cubicBezTo>
                    <a:cubicBezTo>
                      <a:pt x="104892" y="5660"/>
                      <a:pt x="103904" y="5390"/>
                      <a:pt x="103335" y="5300"/>
                    </a:cubicBezTo>
                    <a:lnTo>
                      <a:pt x="103335" y="539"/>
                    </a:lnTo>
                    <a:cubicBezTo>
                      <a:pt x="103335" y="210"/>
                      <a:pt x="103088" y="45"/>
                      <a:pt x="102841" y="45"/>
                    </a:cubicBezTo>
                    <a:cubicBezTo>
                      <a:pt x="102594" y="45"/>
                      <a:pt x="102347" y="210"/>
                      <a:pt x="102347" y="539"/>
                    </a:cubicBezTo>
                    <a:lnTo>
                      <a:pt x="102347" y="5330"/>
                    </a:lnTo>
                    <a:cubicBezTo>
                      <a:pt x="101778" y="5450"/>
                      <a:pt x="100940" y="5720"/>
                      <a:pt x="100940" y="6348"/>
                    </a:cubicBezTo>
                    <a:cubicBezTo>
                      <a:pt x="97436" y="6977"/>
                      <a:pt x="96808" y="9582"/>
                      <a:pt x="96808" y="11828"/>
                    </a:cubicBezTo>
                    <a:cubicBezTo>
                      <a:pt x="93484" y="11828"/>
                      <a:pt x="93394" y="13625"/>
                      <a:pt x="96808" y="14074"/>
                    </a:cubicBezTo>
                    <a:lnTo>
                      <a:pt x="96808" y="20182"/>
                    </a:lnTo>
                    <a:cubicBezTo>
                      <a:pt x="96808" y="20182"/>
                      <a:pt x="96707" y="20179"/>
                      <a:pt x="96539" y="20179"/>
                    </a:cubicBezTo>
                    <a:cubicBezTo>
                      <a:pt x="95783" y="20179"/>
                      <a:pt x="93672" y="20239"/>
                      <a:pt x="93304" y="20901"/>
                    </a:cubicBezTo>
                    <a:cubicBezTo>
                      <a:pt x="92855" y="21709"/>
                      <a:pt x="95820" y="24045"/>
                      <a:pt x="95820" y="24045"/>
                    </a:cubicBezTo>
                    <a:lnTo>
                      <a:pt x="95820" y="40993"/>
                    </a:lnTo>
                    <a:lnTo>
                      <a:pt x="91717" y="40993"/>
                    </a:lnTo>
                    <a:lnTo>
                      <a:pt x="91717" y="31081"/>
                    </a:lnTo>
                    <a:cubicBezTo>
                      <a:pt x="91717" y="31081"/>
                      <a:pt x="93454" y="29704"/>
                      <a:pt x="93214" y="29225"/>
                    </a:cubicBezTo>
                    <a:cubicBezTo>
                      <a:pt x="92999" y="28842"/>
                      <a:pt x="91806" y="28803"/>
                      <a:pt x="91337" y="28803"/>
                    </a:cubicBezTo>
                    <a:cubicBezTo>
                      <a:pt x="91220" y="28803"/>
                      <a:pt x="91148" y="28806"/>
                      <a:pt x="91148" y="28806"/>
                    </a:cubicBezTo>
                    <a:lnTo>
                      <a:pt x="91148" y="25243"/>
                    </a:lnTo>
                    <a:cubicBezTo>
                      <a:pt x="93155" y="24973"/>
                      <a:pt x="93095" y="23925"/>
                      <a:pt x="91148" y="23925"/>
                    </a:cubicBezTo>
                    <a:cubicBezTo>
                      <a:pt x="91148" y="22608"/>
                      <a:pt x="90759" y="21080"/>
                      <a:pt x="88723" y="20721"/>
                    </a:cubicBezTo>
                    <a:cubicBezTo>
                      <a:pt x="88723" y="20332"/>
                      <a:pt x="88214" y="20182"/>
                      <a:pt x="87855" y="20122"/>
                    </a:cubicBezTo>
                    <a:lnTo>
                      <a:pt x="87855" y="17308"/>
                    </a:lnTo>
                    <a:cubicBezTo>
                      <a:pt x="87840" y="17143"/>
                      <a:pt x="87705" y="17061"/>
                      <a:pt x="87570" y="17061"/>
                    </a:cubicBezTo>
                    <a:cubicBezTo>
                      <a:pt x="87435" y="17061"/>
                      <a:pt x="87301" y="17143"/>
                      <a:pt x="87286" y="17308"/>
                    </a:cubicBezTo>
                    <a:lnTo>
                      <a:pt x="87286" y="20122"/>
                    </a:lnTo>
                    <a:cubicBezTo>
                      <a:pt x="86926" y="20182"/>
                      <a:pt x="86417" y="20332"/>
                      <a:pt x="86417" y="20721"/>
                    </a:cubicBezTo>
                    <a:cubicBezTo>
                      <a:pt x="84351" y="21080"/>
                      <a:pt x="83992" y="22608"/>
                      <a:pt x="83992" y="23925"/>
                    </a:cubicBezTo>
                    <a:cubicBezTo>
                      <a:pt x="82046" y="23925"/>
                      <a:pt x="81986" y="24973"/>
                      <a:pt x="83992" y="25243"/>
                    </a:cubicBezTo>
                    <a:lnTo>
                      <a:pt x="83992" y="28806"/>
                    </a:lnTo>
                    <a:cubicBezTo>
                      <a:pt x="83992" y="28806"/>
                      <a:pt x="83967" y="28805"/>
                      <a:pt x="83923" y="28805"/>
                    </a:cubicBezTo>
                    <a:cubicBezTo>
                      <a:pt x="83590" y="28805"/>
                      <a:pt x="82164" y="28829"/>
                      <a:pt x="81926" y="29225"/>
                    </a:cubicBezTo>
                    <a:cubicBezTo>
                      <a:pt x="81686" y="29704"/>
                      <a:pt x="83423" y="31081"/>
                      <a:pt x="83423" y="31081"/>
                    </a:cubicBezTo>
                    <a:lnTo>
                      <a:pt x="83423" y="40993"/>
                    </a:lnTo>
                    <a:lnTo>
                      <a:pt x="72344" y="40993"/>
                    </a:lnTo>
                    <a:lnTo>
                      <a:pt x="72344" y="27159"/>
                    </a:lnTo>
                    <a:lnTo>
                      <a:pt x="76925" y="27159"/>
                    </a:lnTo>
                    <a:cubicBezTo>
                      <a:pt x="76925" y="27159"/>
                      <a:pt x="76296" y="25213"/>
                      <a:pt x="74679" y="25213"/>
                    </a:cubicBezTo>
                    <a:lnTo>
                      <a:pt x="71266" y="25213"/>
                    </a:lnTo>
                    <a:lnTo>
                      <a:pt x="71266" y="22069"/>
                    </a:lnTo>
                    <a:cubicBezTo>
                      <a:pt x="71266" y="20541"/>
                      <a:pt x="69679" y="17577"/>
                      <a:pt x="64738" y="17577"/>
                    </a:cubicBezTo>
                    <a:cubicBezTo>
                      <a:pt x="64330" y="17115"/>
                      <a:pt x="63775" y="16850"/>
                      <a:pt x="63205" y="16850"/>
                    </a:cubicBezTo>
                    <a:cubicBezTo>
                      <a:pt x="63147" y="16850"/>
                      <a:pt x="63089" y="16853"/>
                      <a:pt x="63031" y="16858"/>
                    </a:cubicBezTo>
                    <a:cubicBezTo>
                      <a:pt x="63031" y="16110"/>
                      <a:pt x="62158" y="16047"/>
                      <a:pt x="61867" y="16047"/>
                    </a:cubicBezTo>
                    <a:cubicBezTo>
                      <a:pt x="61809" y="16047"/>
                      <a:pt x="61774" y="16050"/>
                      <a:pt x="61774" y="16050"/>
                    </a:cubicBezTo>
                    <a:lnTo>
                      <a:pt x="53060" y="16050"/>
                    </a:lnTo>
                    <a:cubicBezTo>
                      <a:pt x="53060" y="16050"/>
                      <a:pt x="53007" y="16045"/>
                      <a:pt x="52923" y="16045"/>
                    </a:cubicBezTo>
                    <a:cubicBezTo>
                      <a:pt x="52597" y="16045"/>
                      <a:pt x="51803" y="16121"/>
                      <a:pt x="51803" y="16858"/>
                    </a:cubicBezTo>
                    <a:cubicBezTo>
                      <a:pt x="51742" y="16853"/>
                      <a:pt x="51682" y="16850"/>
                      <a:pt x="51622" y="16850"/>
                    </a:cubicBezTo>
                    <a:cubicBezTo>
                      <a:pt x="51030" y="16850"/>
                      <a:pt x="50477" y="17115"/>
                      <a:pt x="50096" y="17577"/>
                    </a:cubicBezTo>
                    <a:cubicBezTo>
                      <a:pt x="45155" y="17577"/>
                      <a:pt x="43538" y="20541"/>
                      <a:pt x="43538" y="22069"/>
                    </a:cubicBezTo>
                    <a:lnTo>
                      <a:pt x="43538" y="25213"/>
                    </a:lnTo>
                    <a:lnTo>
                      <a:pt x="40125" y="25213"/>
                    </a:lnTo>
                    <a:cubicBezTo>
                      <a:pt x="38508" y="25213"/>
                      <a:pt x="37879" y="27159"/>
                      <a:pt x="37879" y="27159"/>
                    </a:cubicBezTo>
                    <a:lnTo>
                      <a:pt x="42460" y="27159"/>
                    </a:lnTo>
                    <a:lnTo>
                      <a:pt x="42460" y="40993"/>
                    </a:lnTo>
                    <a:lnTo>
                      <a:pt x="31291" y="40993"/>
                    </a:lnTo>
                    <a:lnTo>
                      <a:pt x="31291" y="31081"/>
                    </a:lnTo>
                    <a:cubicBezTo>
                      <a:pt x="31291" y="31081"/>
                      <a:pt x="33028" y="29704"/>
                      <a:pt x="32759" y="29225"/>
                    </a:cubicBezTo>
                    <a:cubicBezTo>
                      <a:pt x="32543" y="28842"/>
                      <a:pt x="31369" y="28803"/>
                      <a:pt x="30908" y="28803"/>
                    </a:cubicBezTo>
                    <a:cubicBezTo>
                      <a:pt x="30793" y="28803"/>
                      <a:pt x="30723" y="28806"/>
                      <a:pt x="30723" y="28806"/>
                    </a:cubicBezTo>
                    <a:lnTo>
                      <a:pt x="30723" y="25243"/>
                    </a:lnTo>
                    <a:cubicBezTo>
                      <a:pt x="32699" y="24973"/>
                      <a:pt x="32669" y="23925"/>
                      <a:pt x="30723" y="23925"/>
                    </a:cubicBezTo>
                    <a:cubicBezTo>
                      <a:pt x="30723" y="22608"/>
                      <a:pt x="30333" y="21080"/>
                      <a:pt x="28297" y="20721"/>
                    </a:cubicBezTo>
                    <a:cubicBezTo>
                      <a:pt x="28297" y="20332"/>
                      <a:pt x="27758" y="20182"/>
                      <a:pt x="27429" y="20122"/>
                    </a:cubicBezTo>
                    <a:lnTo>
                      <a:pt x="27429" y="17308"/>
                    </a:lnTo>
                    <a:cubicBezTo>
                      <a:pt x="27399" y="17143"/>
                      <a:pt x="27264" y="17061"/>
                      <a:pt x="27129" y="17061"/>
                    </a:cubicBezTo>
                    <a:cubicBezTo>
                      <a:pt x="26995" y="17061"/>
                      <a:pt x="26860" y="17143"/>
                      <a:pt x="26830" y="17308"/>
                    </a:cubicBezTo>
                    <a:lnTo>
                      <a:pt x="26830" y="20122"/>
                    </a:lnTo>
                    <a:cubicBezTo>
                      <a:pt x="26501" y="20182"/>
                      <a:pt x="25962" y="20332"/>
                      <a:pt x="25962" y="20721"/>
                    </a:cubicBezTo>
                    <a:cubicBezTo>
                      <a:pt x="23925" y="21080"/>
                      <a:pt x="23566" y="22608"/>
                      <a:pt x="23566" y="23925"/>
                    </a:cubicBezTo>
                    <a:cubicBezTo>
                      <a:pt x="21620" y="23925"/>
                      <a:pt x="21560" y="24973"/>
                      <a:pt x="23566" y="25243"/>
                    </a:cubicBezTo>
                    <a:lnTo>
                      <a:pt x="23566" y="28806"/>
                    </a:lnTo>
                    <a:cubicBezTo>
                      <a:pt x="23566" y="28806"/>
                      <a:pt x="23541" y="28805"/>
                      <a:pt x="23497" y="28805"/>
                    </a:cubicBezTo>
                    <a:cubicBezTo>
                      <a:pt x="23164" y="28805"/>
                      <a:pt x="21738" y="28829"/>
                      <a:pt x="21500" y="29225"/>
                    </a:cubicBezTo>
                    <a:cubicBezTo>
                      <a:pt x="21230" y="29704"/>
                      <a:pt x="22967" y="31081"/>
                      <a:pt x="22967" y="31081"/>
                    </a:cubicBezTo>
                    <a:lnTo>
                      <a:pt x="22967" y="40993"/>
                    </a:lnTo>
                    <a:lnTo>
                      <a:pt x="18895" y="40993"/>
                    </a:lnTo>
                    <a:lnTo>
                      <a:pt x="18895" y="24045"/>
                    </a:lnTo>
                    <a:cubicBezTo>
                      <a:pt x="18895" y="24045"/>
                      <a:pt x="21859" y="21709"/>
                      <a:pt x="21410" y="20901"/>
                    </a:cubicBezTo>
                    <a:cubicBezTo>
                      <a:pt x="21043" y="20239"/>
                      <a:pt x="18931" y="20179"/>
                      <a:pt x="18176" y="20179"/>
                    </a:cubicBezTo>
                    <a:cubicBezTo>
                      <a:pt x="18008" y="20179"/>
                      <a:pt x="17907" y="20182"/>
                      <a:pt x="17907" y="20182"/>
                    </a:cubicBezTo>
                    <a:lnTo>
                      <a:pt x="17907" y="14074"/>
                    </a:lnTo>
                    <a:cubicBezTo>
                      <a:pt x="21320" y="13625"/>
                      <a:pt x="21230" y="11828"/>
                      <a:pt x="17907" y="11828"/>
                    </a:cubicBezTo>
                    <a:cubicBezTo>
                      <a:pt x="17907" y="9582"/>
                      <a:pt x="17278" y="6947"/>
                      <a:pt x="13805" y="6348"/>
                    </a:cubicBezTo>
                    <a:cubicBezTo>
                      <a:pt x="13805" y="5660"/>
                      <a:pt x="12906" y="5420"/>
                      <a:pt x="12307" y="5330"/>
                    </a:cubicBezTo>
                    <a:lnTo>
                      <a:pt x="12307" y="539"/>
                    </a:lnTo>
                    <a:cubicBezTo>
                      <a:pt x="12337" y="180"/>
                      <a:pt x="12075" y="0"/>
                      <a:pt x="11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6516683" y="4077425"/>
                <a:ext cx="1049023" cy="804469"/>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5" name="Google Shape;315;p13"/>
              <p:cNvGrpSpPr/>
              <p:nvPr/>
            </p:nvGrpSpPr>
            <p:grpSpPr>
              <a:xfrm>
                <a:off x="5591404" y="4314631"/>
                <a:ext cx="802398" cy="567263"/>
                <a:chOff x="5771267" y="4332793"/>
                <a:chExt cx="802398" cy="567263"/>
              </a:xfrm>
            </p:grpSpPr>
            <p:sp>
              <p:nvSpPr>
                <p:cNvPr id="316" name="Google Shape;316;p13"/>
                <p:cNvSpPr/>
                <p:nvPr/>
              </p:nvSpPr>
              <p:spPr>
                <a:xfrm>
                  <a:off x="5771267" y="4555484"/>
                  <a:ext cx="20" cy="3146"/>
                </a:xfrm>
                <a:custGeom>
                  <a:avLst/>
                  <a:gdLst/>
                  <a:ahLst/>
                  <a:cxnLst/>
                  <a:rect l="l" t="t" r="r" b="b"/>
                  <a:pathLst>
                    <a:path w="1" h="155" extrusionOk="0">
                      <a:moveTo>
                        <a:pt x="1" y="1"/>
                      </a:moveTo>
                      <a:cubicBezTo>
                        <a:pt x="1" y="52"/>
                        <a:pt x="1" y="103"/>
                        <a:pt x="1" y="154"/>
                      </a:cubicBezTo>
                      <a:cubicBezTo>
                        <a:pt x="1" y="103"/>
                        <a:pt x="1" y="5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6475819"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3"/>
                <p:cNvSpPr/>
                <p:nvPr/>
              </p:nvSpPr>
              <p:spPr>
                <a:xfrm>
                  <a:off x="6297849"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3"/>
                <p:cNvSpPr/>
                <p:nvPr/>
              </p:nvSpPr>
              <p:spPr>
                <a:xfrm>
                  <a:off x="6082445"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6002301"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6001266"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3"/>
                <p:cNvSpPr/>
                <p:nvPr/>
              </p:nvSpPr>
              <p:spPr>
                <a:xfrm>
                  <a:off x="6011680"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3"/>
                <p:cNvSpPr/>
                <p:nvPr/>
              </p:nvSpPr>
              <p:spPr>
                <a:xfrm>
                  <a:off x="5872219" y="4396272"/>
                  <a:ext cx="4182" cy="6252"/>
                </a:xfrm>
                <a:custGeom>
                  <a:avLst/>
                  <a:gdLst/>
                  <a:ahLst/>
                  <a:cxnLst/>
                  <a:rect l="l" t="t" r="r" b="b"/>
                  <a:pathLst>
                    <a:path w="206" h="308" extrusionOk="0">
                      <a:moveTo>
                        <a:pt x="1" y="0"/>
                      </a:moveTo>
                      <a:lnTo>
                        <a:pt x="206" y="308"/>
                      </a:lnTo>
                      <a:cubicBezTo>
                        <a:pt x="154" y="205"/>
                        <a:pt x="52" y="5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3"/>
                <p:cNvSpPr/>
                <p:nvPr/>
              </p:nvSpPr>
              <p:spPr>
                <a:xfrm>
                  <a:off x="5771267" y="4367121"/>
                  <a:ext cx="265402" cy="532936"/>
                </a:xfrm>
                <a:custGeom>
                  <a:avLst/>
                  <a:gdLst/>
                  <a:ahLst/>
                  <a:cxnLst/>
                  <a:rect l="l" t="t" r="r" b="b"/>
                  <a:pathLst>
                    <a:path w="13074" h="26253" extrusionOk="0">
                      <a:moveTo>
                        <a:pt x="6724" y="4042"/>
                      </a:moveTo>
                      <a:lnTo>
                        <a:pt x="6724" y="4042"/>
                      </a:lnTo>
                      <a:cubicBezTo>
                        <a:pt x="6708" y="4123"/>
                        <a:pt x="6696" y="4215"/>
                        <a:pt x="6665" y="4307"/>
                      </a:cubicBezTo>
                      <a:lnTo>
                        <a:pt x="6614" y="4307"/>
                      </a:lnTo>
                      <a:cubicBezTo>
                        <a:pt x="6652" y="4219"/>
                        <a:pt x="6688" y="4131"/>
                        <a:pt x="6724" y="4042"/>
                      </a:cubicBezTo>
                      <a:close/>
                      <a:moveTo>
                        <a:pt x="6870" y="4256"/>
                      </a:moveTo>
                      <a:lnTo>
                        <a:pt x="6870" y="4307"/>
                      </a:lnTo>
                      <a:cubicBezTo>
                        <a:pt x="6858" y="4319"/>
                        <a:pt x="6848" y="4335"/>
                        <a:pt x="6841" y="4352"/>
                      </a:cubicBezTo>
                      <a:lnTo>
                        <a:pt x="6841" y="4352"/>
                      </a:lnTo>
                      <a:cubicBezTo>
                        <a:pt x="6848" y="4325"/>
                        <a:pt x="6858" y="4293"/>
                        <a:pt x="6870" y="4256"/>
                      </a:cubicBezTo>
                      <a:close/>
                      <a:moveTo>
                        <a:pt x="7281" y="4307"/>
                      </a:moveTo>
                      <a:lnTo>
                        <a:pt x="7434" y="4410"/>
                      </a:lnTo>
                      <a:lnTo>
                        <a:pt x="7332" y="4461"/>
                      </a:lnTo>
                      <a:cubicBezTo>
                        <a:pt x="7332" y="4410"/>
                        <a:pt x="7281" y="4358"/>
                        <a:pt x="7281" y="4307"/>
                      </a:cubicBezTo>
                      <a:close/>
                      <a:moveTo>
                        <a:pt x="8511" y="4512"/>
                      </a:moveTo>
                      <a:lnTo>
                        <a:pt x="8562" y="4563"/>
                      </a:lnTo>
                      <a:lnTo>
                        <a:pt x="8357" y="4563"/>
                      </a:lnTo>
                      <a:lnTo>
                        <a:pt x="8511" y="4512"/>
                      </a:lnTo>
                      <a:close/>
                      <a:moveTo>
                        <a:pt x="6614" y="4512"/>
                      </a:moveTo>
                      <a:cubicBezTo>
                        <a:pt x="6614" y="4563"/>
                        <a:pt x="6563" y="4615"/>
                        <a:pt x="6563" y="4666"/>
                      </a:cubicBezTo>
                      <a:cubicBezTo>
                        <a:pt x="6563" y="4640"/>
                        <a:pt x="6563" y="4627"/>
                        <a:pt x="6563" y="4615"/>
                      </a:cubicBezTo>
                      <a:lnTo>
                        <a:pt x="6614" y="4512"/>
                      </a:lnTo>
                      <a:close/>
                      <a:moveTo>
                        <a:pt x="7178" y="4358"/>
                      </a:moveTo>
                      <a:cubicBezTo>
                        <a:pt x="7178" y="4410"/>
                        <a:pt x="7229" y="4461"/>
                        <a:pt x="7229" y="4512"/>
                      </a:cubicBezTo>
                      <a:lnTo>
                        <a:pt x="7229" y="4563"/>
                      </a:lnTo>
                      <a:lnTo>
                        <a:pt x="7178" y="4666"/>
                      </a:lnTo>
                      <a:lnTo>
                        <a:pt x="7178" y="4358"/>
                      </a:lnTo>
                      <a:close/>
                      <a:moveTo>
                        <a:pt x="8665" y="4717"/>
                      </a:moveTo>
                      <a:cubicBezTo>
                        <a:pt x="8716" y="4717"/>
                        <a:pt x="8767" y="4768"/>
                        <a:pt x="8767" y="4820"/>
                      </a:cubicBezTo>
                      <a:lnTo>
                        <a:pt x="8511" y="4768"/>
                      </a:lnTo>
                      <a:cubicBezTo>
                        <a:pt x="8460" y="4768"/>
                        <a:pt x="8460" y="4768"/>
                        <a:pt x="8460" y="4717"/>
                      </a:cubicBezTo>
                      <a:close/>
                      <a:moveTo>
                        <a:pt x="5896" y="4666"/>
                      </a:moveTo>
                      <a:lnTo>
                        <a:pt x="6050" y="4871"/>
                      </a:lnTo>
                      <a:cubicBezTo>
                        <a:pt x="5999" y="4820"/>
                        <a:pt x="5948" y="4768"/>
                        <a:pt x="5896" y="4666"/>
                      </a:cubicBezTo>
                      <a:close/>
                      <a:moveTo>
                        <a:pt x="8767" y="4717"/>
                      </a:moveTo>
                      <a:cubicBezTo>
                        <a:pt x="9075" y="4717"/>
                        <a:pt x="9382" y="4768"/>
                        <a:pt x="9639" y="4871"/>
                      </a:cubicBezTo>
                      <a:lnTo>
                        <a:pt x="9485" y="4973"/>
                      </a:lnTo>
                      <a:cubicBezTo>
                        <a:pt x="9434" y="4922"/>
                        <a:pt x="9382" y="4922"/>
                        <a:pt x="9331" y="4871"/>
                      </a:cubicBezTo>
                      <a:cubicBezTo>
                        <a:pt x="9177" y="4871"/>
                        <a:pt x="9075" y="4820"/>
                        <a:pt x="8921" y="4820"/>
                      </a:cubicBezTo>
                      <a:lnTo>
                        <a:pt x="8818" y="4820"/>
                      </a:lnTo>
                      <a:cubicBezTo>
                        <a:pt x="8818" y="4768"/>
                        <a:pt x="8767" y="4768"/>
                        <a:pt x="8767" y="4717"/>
                      </a:cubicBezTo>
                      <a:close/>
                      <a:moveTo>
                        <a:pt x="6101" y="4973"/>
                      </a:moveTo>
                      <a:lnTo>
                        <a:pt x="6153" y="5076"/>
                      </a:lnTo>
                      <a:lnTo>
                        <a:pt x="6153" y="5127"/>
                      </a:lnTo>
                      <a:lnTo>
                        <a:pt x="6101" y="4973"/>
                      </a:lnTo>
                      <a:close/>
                      <a:moveTo>
                        <a:pt x="8511" y="5076"/>
                      </a:moveTo>
                      <a:cubicBezTo>
                        <a:pt x="8511" y="5076"/>
                        <a:pt x="8511" y="5127"/>
                        <a:pt x="8511" y="5179"/>
                      </a:cubicBezTo>
                      <a:lnTo>
                        <a:pt x="8255" y="5179"/>
                      </a:lnTo>
                      <a:lnTo>
                        <a:pt x="8511" y="5076"/>
                      </a:lnTo>
                      <a:close/>
                      <a:moveTo>
                        <a:pt x="9331" y="5076"/>
                      </a:moveTo>
                      <a:lnTo>
                        <a:pt x="9229" y="5127"/>
                      </a:lnTo>
                      <a:lnTo>
                        <a:pt x="9075" y="5230"/>
                      </a:lnTo>
                      <a:cubicBezTo>
                        <a:pt x="8921" y="5179"/>
                        <a:pt x="8767" y="5179"/>
                        <a:pt x="8613" y="5179"/>
                      </a:cubicBezTo>
                      <a:lnTo>
                        <a:pt x="8613" y="5076"/>
                      </a:lnTo>
                      <a:close/>
                      <a:moveTo>
                        <a:pt x="6204" y="5127"/>
                      </a:moveTo>
                      <a:cubicBezTo>
                        <a:pt x="6204" y="5179"/>
                        <a:pt x="6204" y="5179"/>
                        <a:pt x="6204" y="5230"/>
                      </a:cubicBezTo>
                      <a:lnTo>
                        <a:pt x="6204" y="5281"/>
                      </a:lnTo>
                      <a:lnTo>
                        <a:pt x="6153" y="5179"/>
                      </a:lnTo>
                      <a:lnTo>
                        <a:pt x="6204" y="5127"/>
                      </a:lnTo>
                      <a:close/>
                      <a:moveTo>
                        <a:pt x="6307" y="5281"/>
                      </a:moveTo>
                      <a:cubicBezTo>
                        <a:pt x="6307" y="5332"/>
                        <a:pt x="6358" y="5384"/>
                        <a:pt x="6358" y="5435"/>
                      </a:cubicBezTo>
                      <a:cubicBezTo>
                        <a:pt x="6358" y="5435"/>
                        <a:pt x="6307" y="5384"/>
                        <a:pt x="6307" y="5384"/>
                      </a:cubicBezTo>
                      <a:cubicBezTo>
                        <a:pt x="6307" y="5332"/>
                        <a:pt x="6307" y="5332"/>
                        <a:pt x="6255" y="5332"/>
                      </a:cubicBezTo>
                      <a:lnTo>
                        <a:pt x="6307" y="5281"/>
                      </a:lnTo>
                      <a:close/>
                      <a:moveTo>
                        <a:pt x="8306" y="5435"/>
                      </a:moveTo>
                      <a:cubicBezTo>
                        <a:pt x="8306" y="5460"/>
                        <a:pt x="8319" y="5486"/>
                        <a:pt x="8331" y="5512"/>
                      </a:cubicBezTo>
                      <a:lnTo>
                        <a:pt x="8306" y="5435"/>
                      </a:lnTo>
                      <a:close/>
                      <a:moveTo>
                        <a:pt x="8331" y="5512"/>
                      </a:moveTo>
                      <a:lnTo>
                        <a:pt x="8357" y="5589"/>
                      </a:lnTo>
                      <a:cubicBezTo>
                        <a:pt x="8357" y="5563"/>
                        <a:pt x="8344" y="5537"/>
                        <a:pt x="8331" y="5512"/>
                      </a:cubicBezTo>
                      <a:close/>
                      <a:moveTo>
                        <a:pt x="10613" y="5435"/>
                      </a:moveTo>
                      <a:lnTo>
                        <a:pt x="10715" y="5486"/>
                      </a:lnTo>
                      <a:lnTo>
                        <a:pt x="10715" y="5589"/>
                      </a:lnTo>
                      <a:cubicBezTo>
                        <a:pt x="10664" y="5537"/>
                        <a:pt x="10613" y="5486"/>
                        <a:pt x="10613" y="5435"/>
                      </a:cubicBezTo>
                      <a:close/>
                      <a:moveTo>
                        <a:pt x="8921" y="5332"/>
                      </a:moveTo>
                      <a:lnTo>
                        <a:pt x="8818" y="5435"/>
                      </a:lnTo>
                      <a:lnTo>
                        <a:pt x="8562" y="5640"/>
                      </a:lnTo>
                      <a:cubicBezTo>
                        <a:pt x="8511" y="5589"/>
                        <a:pt x="8408" y="5589"/>
                        <a:pt x="8357" y="5589"/>
                      </a:cubicBezTo>
                      <a:lnTo>
                        <a:pt x="7947" y="5589"/>
                      </a:lnTo>
                      <a:cubicBezTo>
                        <a:pt x="8050" y="5537"/>
                        <a:pt x="8152" y="5486"/>
                        <a:pt x="8255" y="5435"/>
                      </a:cubicBezTo>
                      <a:lnTo>
                        <a:pt x="8306" y="5435"/>
                      </a:lnTo>
                      <a:lnTo>
                        <a:pt x="8613" y="5384"/>
                      </a:lnTo>
                      <a:cubicBezTo>
                        <a:pt x="8716" y="5332"/>
                        <a:pt x="8818" y="5332"/>
                        <a:pt x="8921" y="5332"/>
                      </a:cubicBezTo>
                      <a:close/>
                      <a:moveTo>
                        <a:pt x="3846" y="5025"/>
                      </a:moveTo>
                      <a:cubicBezTo>
                        <a:pt x="4000" y="5281"/>
                        <a:pt x="4102" y="5589"/>
                        <a:pt x="4205" y="5845"/>
                      </a:cubicBezTo>
                      <a:lnTo>
                        <a:pt x="4102" y="5845"/>
                      </a:lnTo>
                      <a:cubicBezTo>
                        <a:pt x="4051" y="5589"/>
                        <a:pt x="3948" y="5281"/>
                        <a:pt x="3846" y="5025"/>
                      </a:cubicBezTo>
                      <a:close/>
                      <a:moveTo>
                        <a:pt x="8511" y="5742"/>
                      </a:moveTo>
                      <a:lnTo>
                        <a:pt x="8306" y="5845"/>
                      </a:lnTo>
                      <a:cubicBezTo>
                        <a:pt x="8152" y="5845"/>
                        <a:pt x="7947" y="5794"/>
                        <a:pt x="7742" y="5794"/>
                      </a:cubicBezTo>
                      <a:cubicBezTo>
                        <a:pt x="7998" y="5742"/>
                        <a:pt x="8203" y="5742"/>
                        <a:pt x="8460" y="5742"/>
                      </a:cubicBezTo>
                      <a:close/>
                      <a:moveTo>
                        <a:pt x="4102" y="5332"/>
                      </a:moveTo>
                      <a:lnTo>
                        <a:pt x="4102" y="5332"/>
                      </a:lnTo>
                      <a:cubicBezTo>
                        <a:pt x="4256" y="5486"/>
                        <a:pt x="4358" y="5691"/>
                        <a:pt x="4461" y="5845"/>
                      </a:cubicBezTo>
                      <a:lnTo>
                        <a:pt x="4461" y="5896"/>
                      </a:lnTo>
                      <a:lnTo>
                        <a:pt x="4358" y="5896"/>
                      </a:lnTo>
                      <a:cubicBezTo>
                        <a:pt x="4307" y="5691"/>
                        <a:pt x="4205" y="5486"/>
                        <a:pt x="4102" y="5332"/>
                      </a:cubicBezTo>
                      <a:close/>
                      <a:moveTo>
                        <a:pt x="4512" y="5537"/>
                      </a:moveTo>
                      <a:lnTo>
                        <a:pt x="4512" y="5537"/>
                      </a:lnTo>
                      <a:cubicBezTo>
                        <a:pt x="4615" y="5640"/>
                        <a:pt x="4666" y="5742"/>
                        <a:pt x="4717" y="5845"/>
                      </a:cubicBezTo>
                      <a:lnTo>
                        <a:pt x="4717" y="5896"/>
                      </a:lnTo>
                      <a:lnTo>
                        <a:pt x="4615" y="5896"/>
                      </a:lnTo>
                      <a:cubicBezTo>
                        <a:pt x="4615" y="5742"/>
                        <a:pt x="4564" y="5640"/>
                        <a:pt x="4512" y="5537"/>
                      </a:cubicBezTo>
                      <a:close/>
                      <a:moveTo>
                        <a:pt x="3487" y="4820"/>
                      </a:moveTo>
                      <a:lnTo>
                        <a:pt x="3487" y="4820"/>
                      </a:lnTo>
                      <a:cubicBezTo>
                        <a:pt x="3589" y="5230"/>
                        <a:pt x="3589" y="5589"/>
                        <a:pt x="3589" y="5947"/>
                      </a:cubicBezTo>
                      <a:lnTo>
                        <a:pt x="3436" y="5947"/>
                      </a:lnTo>
                      <a:cubicBezTo>
                        <a:pt x="3487" y="5589"/>
                        <a:pt x="3538" y="5230"/>
                        <a:pt x="3487" y="4820"/>
                      </a:cubicBezTo>
                      <a:close/>
                      <a:moveTo>
                        <a:pt x="3692" y="5076"/>
                      </a:moveTo>
                      <a:lnTo>
                        <a:pt x="3692" y="5076"/>
                      </a:lnTo>
                      <a:cubicBezTo>
                        <a:pt x="3795" y="5332"/>
                        <a:pt x="3897" y="5589"/>
                        <a:pt x="3948" y="5896"/>
                      </a:cubicBezTo>
                      <a:lnTo>
                        <a:pt x="3948" y="5947"/>
                      </a:lnTo>
                      <a:lnTo>
                        <a:pt x="3692" y="5947"/>
                      </a:lnTo>
                      <a:cubicBezTo>
                        <a:pt x="3743" y="5640"/>
                        <a:pt x="3743" y="5384"/>
                        <a:pt x="3692" y="5076"/>
                      </a:cubicBezTo>
                      <a:close/>
                      <a:moveTo>
                        <a:pt x="7691" y="5845"/>
                      </a:moveTo>
                      <a:lnTo>
                        <a:pt x="8306" y="5896"/>
                      </a:lnTo>
                      <a:lnTo>
                        <a:pt x="8203" y="5999"/>
                      </a:lnTo>
                      <a:lnTo>
                        <a:pt x="7691" y="5845"/>
                      </a:lnTo>
                      <a:close/>
                      <a:moveTo>
                        <a:pt x="10561" y="5691"/>
                      </a:moveTo>
                      <a:cubicBezTo>
                        <a:pt x="10664" y="5742"/>
                        <a:pt x="10767" y="5794"/>
                        <a:pt x="10818" y="5845"/>
                      </a:cubicBezTo>
                      <a:cubicBezTo>
                        <a:pt x="10818" y="5896"/>
                        <a:pt x="10869" y="5999"/>
                        <a:pt x="10869" y="6050"/>
                      </a:cubicBezTo>
                      <a:cubicBezTo>
                        <a:pt x="10767" y="5947"/>
                        <a:pt x="10664" y="5896"/>
                        <a:pt x="10561" y="5794"/>
                      </a:cubicBezTo>
                      <a:lnTo>
                        <a:pt x="10561" y="5691"/>
                      </a:lnTo>
                      <a:close/>
                      <a:moveTo>
                        <a:pt x="3333" y="4973"/>
                      </a:moveTo>
                      <a:lnTo>
                        <a:pt x="3333" y="4973"/>
                      </a:lnTo>
                      <a:cubicBezTo>
                        <a:pt x="3231" y="5332"/>
                        <a:pt x="3231" y="5691"/>
                        <a:pt x="3282" y="6050"/>
                      </a:cubicBezTo>
                      <a:lnTo>
                        <a:pt x="3026" y="6153"/>
                      </a:lnTo>
                      <a:cubicBezTo>
                        <a:pt x="3077" y="5742"/>
                        <a:pt x="3179" y="5332"/>
                        <a:pt x="3333" y="4973"/>
                      </a:cubicBezTo>
                      <a:close/>
                      <a:moveTo>
                        <a:pt x="4512" y="5999"/>
                      </a:moveTo>
                      <a:lnTo>
                        <a:pt x="4564" y="6153"/>
                      </a:lnTo>
                      <a:lnTo>
                        <a:pt x="4410" y="6153"/>
                      </a:lnTo>
                      <a:cubicBezTo>
                        <a:pt x="4410" y="6101"/>
                        <a:pt x="4410" y="6050"/>
                        <a:pt x="4358" y="5999"/>
                      </a:cubicBezTo>
                      <a:close/>
                      <a:moveTo>
                        <a:pt x="4820" y="5999"/>
                      </a:moveTo>
                      <a:cubicBezTo>
                        <a:pt x="4820" y="6050"/>
                        <a:pt x="4871" y="6101"/>
                        <a:pt x="4871" y="6153"/>
                      </a:cubicBezTo>
                      <a:lnTo>
                        <a:pt x="4666" y="6153"/>
                      </a:lnTo>
                      <a:cubicBezTo>
                        <a:pt x="4666" y="6101"/>
                        <a:pt x="4666" y="6050"/>
                        <a:pt x="4666" y="5999"/>
                      </a:cubicBezTo>
                      <a:close/>
                      <a:moveTo>
                        <a:pt x="4974" y="6050"/>
                      </a:moveTo>
                      <a:lnTo>
                        <a:pt x="5025" y="6153"/>
                      </a:lnTo>
                      <a:lnTo>
                        <a:pt x="4974" y="6153"/>
                      </a:lnTo>
                      <a:cubicBezTo>
                        <a:pt x="4974" y="6101"/>
                        <a:pt x="4974" y="6050"/>
                        <a:pt x="4974" y="6050"/>
                      </a:cubicBezTo>
                      <a:close/>
                      <a:moveTo>
                        <a:pt x="7588" y="5947"/>
                      </a:moveTo>
                      <a:lnTo>
                        <a:pt x="8152" y="5999"/>
                      </a:lnTo>
                      <a:lnTo>
                        <a:pt x="7998" y="6153"/>
                      </a:lnTo>
                      <a:cubicBezTo>
                        <a:pt x="7844" y="6101"/>
                        <a:pt x="7691" y="6050"/>
                        <a:pt x="7588" y="5947"/>
                      </a:cubicBezTo>
                      <a:close/>
                      <a:moveTo>
                        <a:pt x="10305" y="5691"/>
                      </a:moveTo>
                      <a:cubicBezTo>
                        <a:pt x="10356" y="5794"/>
                        <a:pt x="10459" y="5845"/>
                        <a:pt x="10561" y="5947"/>
                      </a:cubicBezTo>
                      <a:lnTo>
                        <a:pt x="10510" y="5947"/>
                      </a:lnTo>
                      <a:cubicBezTo>
                        <a:pt x="10510" y="5999"/>
                        <a:pt x="10561" y="6101"/>
                        <a:pt x="10613" y="6204"/>
                      </a:cubicBezTo>
                      <a:cubicBezTo>
                        <a:pt x="10459" y="6050"/>
                        <a:pt x="10356" y="5896"/>
                        <a:pt x="10305" y="5691"/>
                      </a:cubicBezTo>
                      <a:close/>
                      <a:moveTo>
                        <a:pt x="4256" y="5999"/>
                      </a:moveTo>
                      <a:cubicBezTo>
                        <a:pt x="4256" y="6050"/>
                        <a:pt x="4307" y="6153"/>
                        <a:pt x="4307" y="6204"/>
                      </a:cubicBezTo>
                      <a:lnTo>
                        <a:pt x="4102" y="6255"/>
                      </a:lnTo>
                      <a:cubicBezTo>
                        <a:pt x="4102" y="6153"/>
                        <a:pt x="4102" y="6101"/>
                        <a:pt x="4102" y="5999"/>
                      </a:cubicBezTo>
                      <a:close/>
                      <a:moveTo>
                        <a:pt x="7486" y="6153"/>
                      </a:moveTo>
                      <a:cubicBezTo>
                        <a:pt x="7639" y="6153"/>
                        <a:pt x="7793" y="6153"/>
                        <a:pt x="7947" y="6204"/>
                      </a:cubicBezTo>
                      <a:lnTo>
                        <a:pt x="7998" y="6204"/>
                      </a:lnTo>
                      <a:cubicBezTo>
                        <a:pt x="7947" y="6204"/>
                        <a:pt x="7947" y="6204"/>
                        <a:pt x="7947" y="6255"/>
                      </a:cubicBezTo>
                      <a:lnTo>
                        <a:pt x="7486" y="6153"/>
                      </a:lnTo>
                      <a:close/>
                      <a:moveTo>
                        <a:pt x="4922" y="6306"/>
                      </a:moveTo>
                      <a:cubicBezTo>
                        <a:pt x="4922" y="6306"/>
                        <a:pt x="4922" y="6358"/>
                        <a:pt x="4922" y="6358"/>
                      </a:cubicBezTo>
                      <a:lnTo>
                        <a:pt x="4666" y="6358"/>
                      </a:lnTo>
                      <a:cubicBezTo>
                        <a:pt x="4666" y="6358"/>
                        <a:pt x="4717" y="6358"/>
                        <a:pt x="4717" y="6306"/>
                      </a:cubicBezTo>
                      <a:close/>
                      <a:moveTo>
                        <a:pt x="5076" y="6306"/>
                      </a:moveTo>
                      <a:lnTo>
                        <a:pt x="5076" y="6358"/>
                      </a:lnTo>
                      <a:lnTo>
                        <a:pt x="5025" y="6358"/>
                      </a:lnTo>
                      <a:lnTo>
                        <a:pt x="5025" y="6306"/>
                      </a:lnTo>
                      <a:close/>
                      <a:moveTo>
                        <a:pt x="4615" y="6306"/>
                      </a:moveTo>
                      <a:lnTo>
                        <a:pt x="4615" y="6409"/>
                      </a:lnTo>
                      <a:lnTo>
                        <a:pt x="4410" y="6409"/>
                      </a:lnTo>
                      <a:lnTo>
                        <a:pt x="4410" y="6306"/>
                      </a:lnTo>
                      <a:close/>
                      <a:moveTo>
                        <a:pt x="9793" y="5845"/>
                      </a:moveTo>
                      <a:cubicBezTo>
                        <a:pt x="9844" y="5999"/>
                        <a:pt x="9946" y="6101"/>
                        <a:pt x="10049" y="6204"/>
                      </a:cubicBezTo>
                      <a:cubicBezTo>
                        <a:pt x="10100" y="6306"/>
                        <a:pt x="10203" y="6306"/>
                        <a:pt x="10305" y="6358"/>
                      </a:cubicBezTo>
                      <a:lnTo>
                        <a:pt x="9998" y="6409"/>
                      </a:lnTo>
                      <a:cubicBezTo>
                        <a:pt x="9844" y="6255"/>
                        <a:pt x="9793" y="6050"/>
                        <a:pt x="9793" y="5845"/>
                      </a:cubicBezTo>
                      <a:close/>
                      <a:moveTo>
                        <a:pt x="4358" y="6358"/>
                      </a:moveTo>
                      <a:lnTo>
                        <a:pt x="4358" y="6409"/>
                      </a:lnTo>
                      <a:cubicBezTo>
                        <a:pt x="4256" y="6460"/>
                        <a:pt x="4153" y="6460"/>
                        <a:pt x="4102" y="6511"/>
                      </a:cubicBezTo>
                      <a:lnTo>
                        <a:pt x="4102" y="6358"/>
                      </a:lnTo>
                      <a:close/>
                      <a:moveTo>
                        <a:pt x="4666" y="6511"/>
                      </a:moveTo>
                      <a:lnTo>
                        <a:pt x="4666" y="6614"/>
                      </a:lnTo>
                      <a:cubicBezTo>
                        <a:pt x="4666" y="6614"/>
                        <a:pt x="4666" y="6563"/>
                        <a:pt x="4717" y="6563"/>
                      </a:cubicBezTo>
                      <a:lnTo>
                        <a:pt x="4974" y="6563"/>
                      </a:lnTo>
                      <a:cubicBezTo>
                        <a:pt x="4871" y="6614"/>
                        <a:pt x="4769" y="6614"/>
                        <a:pt x="4666" y="6614"/>
                      </a:cubicBezTo>
                      <a:lnTo>
                        <a:pt x="4666" y="6665"/>
                      </a:lnTo>
                      <a:lnTo>
                        <a:pt x="4410" y="6716"/>
                      </a:lnTo>
                      <a:cubicBezTo>
                        <a:pt x="4410" y="6665"/>
                        <a:pt x="4410" y="6614"/>
                        <a:pt x="4410" y="6511"/>
                      </a:cubicBezTo>
                      <a:close/>
                      <a:moveTo>
                        <a:pt x="9382" y="7229"/>
                      </a:moveTo>
                      <a:lnTo>
                        <a:pt x="9434" y="7332"/>
                      </a:lnTo>
                      <a:lnTo>
                        <a:pt x="9331" y="7332"/>
                      </a:lnTo>
                      <a:lnTo>
                        <a:pt x="9331" y="7229"/>
                      </a:lnTo>
                      <a:close/>
                      <a:moveTo>
                        <a:pt x="9742" y="7281"/>
                      </a:moveTo>
                      <a:lnTo>
                        <a:pt x="9742" y="7281"/>
                      </a:lnTo>
                      <a:cubicBezTo>
                        <a:pt x="9793" y="7332"/>
                        <a:pt x="9844" y="7434"/>
                        <a:pt x="9895" y="7485"/>
                      </a:cubicBezTo>
                      <a:lnTo>
                        <a:pt x="9793" y="7485"/>
                      </a:lnTo>
                      <a:cubicBezTo>
                        <a:pt x="9793" y="7383"/>
                        <a:pt x="9793" y="7332"/>
                        <a:pt x="9742" y="7281"/>
                      </a:cubicBezTo>
                      <a:close/>
                      <a:moveTo>
                        <a:pt x="10100" y="7178"/>
                      </a:moveTo>
                      <a:cubicBezTo>
                        <a:pt x="10151" y="7332"/>
                        <a:pt x="10203" y="7485"/>
                        <a:pt x="10254" y="7639"/>
                      </a:cubicBezTo>
                      <a:lnTo>
                        <a:pt x="10203" y="7639"/>
                      </a:lnTo>
                      <a:cubicBezTo>
                        <a:pt x="10151" y="7485"/>
                        <a:pt x="10100" y="7332"/>
                        <a:pt x="10100" y="7178"/>
                      </a:cubicBezTo>
                      <a:close/>
                      <a:moveTo>
                        <a:pt x="4153" y="7383"/>
                      </a:moveTo>
                      <a:lnTo>
                        <a:pt x="4307" y="7434"/>
                      </a:lnTo>
                      <a:lnTo>
                        <a:pt x="4153" y="7537"/>
                      </a:lnTo>
                      <a:cubicBezTo>
                        <a:pt x="4000" y="7588"/>
                        <a:pt x="3846" y="7639"/>
                        <a:pt x="3692" y="7690"/>
                      </a:cubicBezTo>
                      <a:lnTo>
                        <a:pt x="3846" y="7588"/>
                      </a:lnTo>
                      <a:cubicBezTo>
                        <a:pt x="3948" y="7485"/>
                        <a:pt x="4051" y="7434"/>
                        <a:pt x="4153" y="7383"/>
                      </a:cubicBezTo>
                      <a:close/>
                      <a:moveTo>
                        <a:pt x="9998" y="7639"/>
                      </a:moveTo>
                      <a:cubicBezTo>
                        <a:pt x="9998" y="7639"/>
                        <a:pt x="9998" y="7690"/>
                        <a:pt x="9998" y="7690"/>
                      </a:cubicBezTo>
                      <a:lnTo>
                        <a:pt x="9844" y="7639"/>
                      </a:lnTo>
                      <a:close/>
                      <a:moveTo>
                        <a:pt x="10203" y="7690"/>
                      </a:moveTo>
                      <a:lnTo>
                        <a:pt x="10305" y="7793"/>
                      </a:lnTo>
                      <a:lnTo>
                        <a:pt x="10203" y="7793"/>
                      </a:lnTo>
                      <a:lnTo>
                        <a:pt x="10203" y="7690"/>
                      </a:lnTo>
                      <a:close/>
                      <a:moveTo>
                        <a:pt x="9895" y="7793"/>
                      </a:moveTo>
                      <a:lnTo>
                        <a:pt x="10049" y="7844"/>
                      </a:lnTo>
                      <a:lnTo>
                        <a:pt x="10049" y="7896"/>
                      </a:lnTo>
                      <a:lnTo>
                        <a:pt x="9895" y="7844"/>
                      </a:lnTo>
                      <a:lnTo>
                        <a:pt x="9895" y="7793"/>
                      </a:lnTo>
                      <a:close/>
                      <a:moveTo>
                        <a:pt x="10254" y="7844"/>
                      </a:moveTo>
                      <a:lnTo>
                        <a:pt x="10356" y="7896"/>
                      </a:lnTo>
                      <a:cubicBezTo>
                        <a:pt x="10392" y="7931"/>
                        <a:pt x="10428" y="7992"/>
                        <a:pt x="10446" y="8043"/>
                      </a:cubicBezTo>
                      <a:lnTo>
                        <a:pt x="10446" y="8043"/>
                      </a:lnTo>
                      <a:lnTo>
                        <a:pt x="10254" y="7947"/>
                      </a:lnTo>
                      <a:cubicBezTo>
                        <a:pt x="10254" y="7896"/>
                        <a:pt x="10254" y="7896"/>
                        <a:pt x="10254" y="7844"/>
                      </a:cubicBezTo>
                      <a:close/>
                      <a:moveTo>
                        <a:pt x="3897" y="7280"/>
                      </a:moveTo>
                      <a:cubicBezTo>
                        <a:pt x="3692" y="7434"/>
                        <a:pt x="3487" y="7639"/>
                        <a:pt x="3384" y="7844"/>
                      </a:cubicBezTo>
                      <a:cubicBezTo>
                        <a:pt x="3282" y="7896"/>
                        <a:pt x="3179" y="7947"/>
                        <a:pt x="3077" y="7998"/>
                      </a:cubicBezTo>
                      <a:lnTo>
                        <a:pt x="3026" y="8049"/>
                      </a:lnTo>
                      <a:lnTo>
                        <a:pt x="3026" y="8049"/>
                      </a:lnTo>
                      <a:cubicBezTo>
                        <a:pt x="3282" y="7742"/>
                        <a:pt x="3538" y="7485"/>
                        <a:pt x="3846" y="7280"/>
                      </a:cubicBezTo>
                      <a:close/>
                      <a:moveTo>
                        <a:pt x="9946" y="7998"/>
                      </a:moveTo>
                      <a:lnTo>
                        <a:pt x="10100" y="8049"/>
                      </a:lnTo>
                      <a:lnTo>
                        <a:pt x="10151" y="8152"/>
                      </a:lnTo>
                      <a:lnTo>
                        <a:pt x="10151" y="8152"/>
                      </a:lnTo>
                      <a:lnTo>
                        <a:pt x="9946" y="8101"/>
                      </a:lnTo>
                      <a:cubicBezTo>
                        <a:pt x="9946" y="8049"/>
                        <a:pt x="9946" y="8049"/>
                        <a:pt x="9946" y="7998"/>
                      </a:cubicBezTo>
                      <a:close/>
                      <a:moveTo>
                        <a:pt x="3538" y="7229"/>
                      </a:moveTo>
                      <a:lnTo>
                        <a:pt x="3538" y="7229"/>
                      </a:lnTo>
                      <a:cubicBezTo>
                        <a:pt x="3384" y="7332"/>
                        <a:pt x="3282" y="7434"/>
                        <a:pt x="3179" y="7588"/>
                      </a:cubicBezTo>
                      <a:cubicBezTo>
                        <a:pt x="3026" y="7742"/>
                        <a:pt x="2872" y="7947"/>
                        <a:pt x="2821" y="8152"/>
                      </a:cubicBezTo>
                      <a:lnTo>
                        <a:pt x="2667" y="8306"/>
                      </a:lnTo>
                      <a:cubicBezTo>
                        <a:pt x="2872" y="7844"/>
                        <a:pt x="3128" y="7485"/>
                        <a:pt x="3538" y="7229"/>
                      </a:cubicBezTo>
                      <a:close/>
                      <a:moveTo>
                        <a:pt x="9549" y="8180"/>
                      </a:moveTo>
                      <a:cubicBezTo>
                        <a:pt x="9633" y="8180"/>
                        <a:pt x="9724" y="8203"/>
                        <a:pt x="9793" y="8203"/>
                      </a:cubicBezTo>
                      <a:cubicBezTo>
                        <a:pt x="9793" y="8203"/>
                        <a:pt x="9793" y="8254"/>
                        <a:pt x="9793" y="8306"/>
                      </a:cubicBezTo>
                      <a:lnTo>
                        <a:pt x="9434" y="8203"/>
                      </a:lnTo>
                      <a:cubicBezTo>
                        <a:pt x="9468" y="8186"/>
                        <a:pt x="9508" y="8180"/>
                        <a:pt x="9549" y="8180"/>
                      </a:cubicBezTo>
                      <a:close/>
                      <a:moveTo>
                        <a:pt x="3128" y="8101"/>
                      </a:moveTo>
                      <a:lnTo>
                        <a:pt x="3128" y="8101"/>
                      </a:lnTo>
                      <a:cubicBezTo>
                        <a:pt x="3026" y="8203"/>
                        <a:pt x="2923" y="8254"/>
                        <a:pt x="2821" y="8357"/>
                      </a:cubicBezTo>
                      <a:lnTo>
                        <a:pt x="2821" y="8306"/>
                      </a:lnTo>
                      <a:cubicBezTo>
                        <a:pt x="2923" y="8203"/>
                        <a:pt x="3026" y="8152"/>
                        <a:pt x="3128" y="8101"/>
                      </a:cubicBezTo>
                      <a:close/>
                      <a:moveTo>
                        <a:pt x="9382" y="8254"/>
                      </a:moveTo>
                      <a:lnTo>
                        <a:pt x="9434" y="8357"/>
                      </a:lnTo>
                      <a:lnTo>
                        <a:pt x="9331" y="8306"/>
                      </a:lnTo>
                      <a:lnTo>
                        <a:pt x="9382" y="8254"/>
                      </a:lnTo>
                      <a:close/>
                      <a:moveTo>
                        <a:pt x="9536" y="8254"/>
                      </a:moveTo>
                      <a:lnTo>
                        <a:pt x="9844" y="8357"/>
                      </a:lnTo>
                      <a:lnTo>
                        <a:pt x="9844" y="8459"/>
                      </a:lnTo>
                      <a:cubicBezTo>
                        <a:pt x="9741" y="8408"/>
                        <a:pt x="9639" y="8306"/>
                        <a:pt x="9536" y="8254"/>
                      </a:cubicBezTo>
                      <a:close/>
                      <a:moveTo>
                        <a:pt x="9946" y="8203"/>
                      </a:moveTo>
                      <a:lnTo>
                        <a:pt x="10203" y="8306"/>
                      </a:lnTo>
                      <a:cubicBezTo>
                        <a:pt x="10254" y="8357"/>
                        <a:pt x="10305" y="8459"/>
                        <a:pt x="10305" y="8511"/>
                      </a:cubicBezTo>
                      <a:lnTo>
                        <a:pt x="10254" y="8511"/>
                      </a:lnTo>
                      <a:cubicBezTo>
                        <a:pt x="10151" y="8459"/>
                        <a:pt x="10049" y="8408"/>
                        <a:pt x="9946" y="8357"/>
                      </a:cubicBezTo>
                      <a:cubicBezTo>
                        <a:pt x="9946" y="8306"/>
                        <a:pt x="9946" y="8254"/>
                        <a:pt x="9946" y="8203"/>
                      </a:cubicBezTo>
                      <a:close/>
                      <a:moveTo>
                        <a:pt x="9997" y="8613"/>
                      </a:moveTo>
                      <a:cubicBezTo>
                        <a:pt x="9997" y="8613"/>
                        <a:pt x="9997" y="8613"/>
                        <a:pt x="9997" y="8613"/>
                      </a:cubicBezTo>
                      <a:lnTo>
                        <a:pt x="9997" y="8613"/>
                      </a:lnTo>
                      <a:cubicBezTo>
                        <a:pt x="9998" y="8613"/>
                        <a:pt x="9998" y="8613"/>
                        <a:pt x="9998" y="8613"/>
                      </a:cubicBezTo>
                      <a:cubicBezTo>
                        <a:pt x="9997" y="8613"/>
                        <a:pt x="9997" y="8613"/>
                        <a:pt x="9997" y="8613"/>
                      </a:cubicBezTo>
                      <a:close/>
                      <a:moveTo>
                        <a:pt x="5435" y="8357"/>
                      </a:moveTo>
                      <a:cubicBezTo>
                        <a:pt x="5486" y="8459"/>
                        <a:pt x="5538" y="8562"/>
                        <a:pt x="5589" y="8665"/>
                      </a:cubicBezTo>
                      <a:lnTo>
                        <a:pt x="5435" y="8767"/>
                      </a:lnTo>
                      <a:cubicBezTo>
                        <a:pt x="5435" y="8630"/>
                        <a:pt x="5435" y="8494"/>
                        <a:pt x="5435" y="8357"/>
                      </a:cubicBezTo>
                      <a:close/>
                      <a:moveTo>
                        <a:pt x="9998" y="8613"/>
                      </a:moveTo>
                      <a:cubicBezTo>
                        <a:pt x="10071" y="8687"/>
                        <a:pt x="10158" y="8778"/>
                        <a:pt x="10233" y="8874"/>
                      </a:cubicBezTo>
                      <a:lnTo>
                        <a:pt x="10233" y="8874"/>
                      </a:lnTo>
                      <a:cubicBezTo>
                        <a:pt x="10150" y="8820"/>
                        <a:pt x="10078" y="8776"/>
                        <a:pt x="9998" y="8708"/>
                      </a:cubicBezTo>
                      <a:lnTo>
                        <a:pt x="9998" y="8708"/>
                      </a:lnTo>
                      <a:lnTo>
                        <a:pt x="9998" y="8613"/>
                      </a:lnTo>
                      <a:close/>
                      <a:moveTo>
                        <a:pt x="9485" y="8357"/>
                      </a:moveTo>
                      <a:cubicBezTo>
                        <a:pt x="9639" y="8408"/>
                        <a:pt x="9792" y="8511"/>
                        <a:pt x="9997" y="8613"/>
                      </a:cubicBezTo>
                      <a:lnTo>
                        <a:pt x="9997" y="8613"/>
                      </a:lnTo>
                      <a:cubicBezTo>
                        <a:pt x="9979" y="8595"/>
                        <a:pt x="9962" y="8578"/>
                        <a:pt x="9946" y="8562"/>
                      </a:cubicBezTo>
                      <a:lnTo>
                        <a:pt x="9946" y="8459"/>
                      </a:lnTo>
                      <a:lnTo>
                        <a:pt x="10305" y="8665"/>
                      </a:lnTo>
                      <a:lnTo>
                        <a:pt x="10406" y="9017"/>
                      </a:lnTo>
                      <a:lnTo>
                        <a:pt x="10406" y="9017"/>
                      </a:lnTo>
                      <a:cubicBezTo>
                        <a:pt x="10372" y="9001"/>
                        <a:pt x="10339" y="8986"/>
                        <a:pt x="10305" y="8972"/>
                      </a:cubicBezTo>
                      <a:cubicBezTo>
                        <a:pt x="10283" y="8939"/>
                        <a:pt x="10259" y="8906"/>
                        <a:pt x="10233" y="8874"/>
                      </a:cubicBezTo>
                      <a:lnTo>
                        <a:pt x="10233" y="8874"/>
                      </a:lnTo>
                      <a:cubicBezTo>
                        <a:pt x="10256" y="8889"/>
                        <a:pt x="10280" y="8904"/>
                        <a:pt x="10305" y="8921"/>
                      </a:cubicBezTo>
                      <a:cubicBezTo>
                        <a:pt x="10203" y="8818"/>
                        <a:pt x="10100" y="8716"/>
                        <a:pt x="9998" y="8613"/>
                      </a:cubicBezTo>
                      <a:lnTo>
                        <a:pt x="9998" y="8613"/>
                      </a:lnTo>
                      <a:lnTo>
                        <a:pt x="9998" y="8613"/>
                      </a:lnTo>
                      <a:cubicBezTo>
                        <a:pt x="9998" y="8613"/>
                        <a:pt x="9998" y="8613"/>
                        <a:pt x="9997" y="8613"/>
                      </a:cubicBezTo>
                      <a:lnTo>
                        <a:pt x="9997" y="8613"/>
                      </a:lnTo>
                      <a:cubicBezTo>
                        <a:pt x="9963" y="8648"/>
                        <a:pt x="9952" y="8659"/>
                        <a:pt x="9964" y="8678"/>
                      </a:cubicBezTo>
                      <a:lnTo>
                        <a:pt x="9964" y="8678"/>
                      </a:lnTo>
                      <a:cubicBezTo>
                        <a:pt x="9942" y="8659"/>
                        <a:pt x="9919" y="8637"/>
                        <a:pt x="9895" y="8613"/>
                      </a:cubicBezTo>
                      <a:lnTo>
                        <a:pt x="9946" y="8613"/>
                      </a:lnTo>
                      <a:cubicBezTo>
                        <a:pt x="9793" y="8562"/>
                        <a:pt x="9690" y="8459"/>
                        <a:pt x="9587" y="8408"/>
                      </a:cubicBezTo>
                      <a:lnTo>
                        <a:pt x="9485" y="8408"/>
                      </a:lnTo>
                      <a:cubicBezTo>
                        <a:pt x="9485" y="8408"/>
                        <a:pt x="9485" y="8357"/>
                        <a:pt x="9485" y="8357"/>
                      </a:cubicBezTo>
                      <a:close/>
                      <a:moveTo>
                        <a:pt x="5046" y="9082"/>
                      </a:moveTo>
                      <a:lnTo>
                        <a:pt x="5046" y="9082"/>
                      </a:lnTo>
                      <a:cubicBezTo>
                        <a:pt x="5041" y="9131"/>
                        <a:pt x="5034" y="9180"/>
                        <a:pt x="5025" y="9228"/>
                      </a:cubicBezTo>
                      <a:lnTo>
                        <a:pt x="5067" y="9181"/>
                      </a:lnTo>
                      <a:lnTo>
                        <a:pt x="5067" y="9181"/>
                      </a:lnTo>
                      <a:cubicBezTo>
                        <a:pt x="5061" y="9148"/>
                        <a:pt x="5053" y="9115"/>
                        <a:pt x="5046" y="9082"/>
                      </a:cubicBezTo>
                      <a:close/>
                      <a:moveTo>
                        <a:pt x="5733" y="9561"/>
                      </a:moveTo>
                      <a:cubicBezTo>
                        <a:pt x="5751" y="9604"/>
                        <a:pt x="5772" y="9647"/>
                        <a:pt x="5794" y="9690"/>
                      </a:cubicBezTo>
                      <a:lnTo>
                        <a:pt x="5743" y="9792"/>
                      </a:lnTo>
                      <a:cubicBezTo>
                        <a:pt x="5743" y="9705"/>
                        <a:pt x="5743" y="9634"/>
                        <a:pt x="5733" y="9561"/>
                      </a:cubicBezTo>
                      <a:close/>
                      <a:moveTo>
                        <a:pt x="4615" y="7639"/>
                      </a:moveTo>
                      <a:cubicBezTo>
                        <a:pt x="5014" y="7939"/>
                        <a:pt x="5267" y="8335"/>
                        <a:pt x="5422" y="8781"/>
                      </a:cubicBezTo>
                      <a:lnTo>
                        <a:pt x="5422" y="8781"/>
                      </a:lnTo>
                      <a:lnTo>
                        <a:pt x="5067" y="9181"/>
                      </a:lnTo>
                      <a:lnTo>
                        <a:pt x="5067" y="9181"/>
                      </a:lnTo>
                      <a:cubicBezTo>
                        <a:pt x="5070" y="9197"/>
                        <a:pt x="5073" y="9213"/>
                        <a:pt x="5076" y="9228"/>
                      </a:cubicBezTo>
                      <a:lnTo>
                        <a:pt x="4717" y="9639"/>
                      </a:lnTo>
                      <a:lnTo>
                        <a:pt x="4512" y="9895"/>
                      </a:lnTo>
                      <a:cubicBezTo>
                        <a:pt x="4564" y="9177"/>
                        <a:pt x="4461" y="8459"/>
                        <a:pt x="4205" y="7793"/>
                      </a:cubicBezTo>
                      <a:lnTo>
                        <a:pt x="4205" y="7793"/>
                      </a:lnTo>
                      <a:cubicBezTo>
                        <a:pt x="4358" y="8049"/>
                        <a:pt x="4461" y="8306"/>
                        <a:pt x="4461" y="8613"/>
                      </a:cubicBezTo>
                      <a:lnTo>
                        <a:pt x="4717" y="9639"/>
                      </a:lnTo>
                      <a:cubicBezTo>
                        <a:pt x="4769" y="9485"/>
                        <a:pt x="4769" y="9331"/>
                        <a:pt x="4769" y="9228"/>
                      </a:cubicBezTo>
                      <a:cubicBezTo>
                        <a:pt x="4769" y="8665"/>
                        <a:pt x="4666" y="8152"/>
                        <a:pt x="4358" y="7690"/>
                      </a:cubicBezTo>
                      <a:lnTo>
                        <a:pt x="4358" y="7690"/>
                      </a:lnTo>
                      <a:cubicBezTo>
                        <a:pt x="4686" y="8112"/>
                        <a:pt x="4928" y="8575"/>
                        <a:pt x="5046" y="9082"/>
                      </a:cubicBezTo>
                      <a:lnTo>
                        <a:pt x="5046" y="9082"/>
                      </a:lnTo>
                      <a:cubicBezTo>
                        <a:pt x="5099" y="8568"/>
                        <a:pt x="4943" y="8061"/>
                        <a:pt x="4615" y="7639"/>
                      </a:cubicBezTo>
                      <a:close/>
                      <a:moveTo>
                        <a:pt x="6614" y="9023"/>
                      </a:moveTo>
                      <a:lnTo>
                        <a:pt x="6614" y="9023"/>
                      </a:lnTo>
                      <a:cubicBezTo>
                        <a:pt x="6665" y="9382"/>
                        <a:pt x="6768" y="9741"/>
                        <a:pt x="6819" y="10049"/>
                      </a:cubicBezTo>
                      <a:cubicBezTo>
                        <a:pt x="6819" y="10100"/>
                        <a:pt x="6819" y="10100"/>
                        <a:pt x="6819" y="10151"/>
                      </a:cubicBezTo>
                      <a:cubicBezTo>
                        <a:pt x="6665" y="9792"/>
                        <a:pt x="6614" y="9433"/>
                        <a:pt x="6614" y="9023"/>
                      </a:cubicBezTo>
                      <a:close/>
                      <a:moveTo>
                        <a:pt x="7742" y="10561"/>
                      </a:moveTo>
                      <a:cubicBezTo>
                        <a:pt x="7742" y="10613"/>
                        <a:pt x="7691" y="10715"/>
                        <a:pt x="7639" y="10766"/>
                      </a:cubicBezTo>
                      <a:cubicBezTo>
                        <a:pt x="7588" y="10818"/>
                        <a:pt x="7537" y="10920"/>
                        <a:pt x="7537" y="10971"/>
                      </a:cubicBezTo>
                      <a:cubicBezTo>
                        <a:pt x="7537" y="11023"/>
                        <a:pt x="7537" y="11023"/>
                        <a:pt x="7537" y="11023"/>
                      </a:cubicBezTo>
                      <a:lnTo>
                        <a:pt x="7486" y="11176"/>
                      </a:lnTo>
                      <a:lnTo>
                        <a:pt x="7486" y="11125"/>
                      </a:lnTo>
                      <a:cubicBezTo>
                        <a:pt x="7537" y="11074"/>
                        <a:pt x="7537" y="10971"/>
                        <a:pt x="7537" y="10920"/>
                      </a:cubicBezTo>
                      <a:cubicBezTo>
                        <a:pt x="7486" y="10869"/>
                        <a:pt x="7486" y="10869"/>
                        <a:pt x="7486" y="10869"/>
                      </a:cubicBezTo>
                      <a:cubicBezTo>
                        <a:pt x="7588" y="10766"/>
                        <a:pt x="7639" y="10664"/>
                        <a:pt x="7742" y="10561"/>
                      </a:cubicBezTo>
                      <a:close/>
                      <a:moveTo>
                        <a:pt x="6460" y="10100"/>
                      </a:moveTo>
                      <a:cubicBezTo>
                        <a:pt x="6512" y="10202"/>
                        <a:pt x="6614" y="10305"/>
                        <a:pt x="6717" y="10356"/>
                      </a:cubicBezTo>
                      <a:lnTo>
                        <a:pt x="6614" y="10561"/>
                      </a:lnTo>
                      <a:cubicBezTo>
                        <a:pt x="6665" y="10510"/>
                        <a:pt x="6717" y="10459"/>
                        <a:pt x="6768" y="10408"/>
                      </a:cubicBezTo>
                      <a:lnTo>
                        <a:pt x="6819" y="10459"/>
                      </a:lnTo>
                      <a:cubicBezTo>
                        <a:pt x="6768" y="10510"/>
                        <a:pt x="6768" y="10510"/>
                        <a:pt x="6768" y="10561"/>
                      </a:cubicBezTo>
                      <a:cubicBezTo>
                        <a:pt x="6717" y="10613"/>
                        <a:pt x="6717" y="10664"/>
                        <a:pt x="6768" y="10715"/>
                      </a:cubicBezTo>
                      <a:cubicBezTo>
                        <a:pt x="6819" y="10766"/>
                        <a:pt x="6922" y="10766"/>
                        <a:pt x="6973" y="10818"/>
                      </a:cubicBezTo>
                      <a:lnTo>
                        <a:pt x="6819" y="10818"/>
                      </a:lnTo>
                      <a:cubicBezTo>
                        <a:pt x="6768" y="10818"/>
                        <a:pt x="6717" y="10869"/>
                        <a:pt x="6717" y="10869"/>
                      </a:cubicBezTo>
                      <a:cubicBezTo>
                        <a:pt x="6717" y="10920"/>
                        <a:pt x="6717" y="10920"/>
                        <a:pt x="6717" y="10920"/>
                      </a:cubicBezTo>
                      <a:lnTo>
                        <a:pt x="6665" y="10869"/>
                      </a:lnTo>
                      <a:lnTo>
                        <a:pt x="6665" y="10869"/>
                      </a:lnTo>
                      <a:cubicBezTo>
                        <a:pt x="6665" y="10920"/>
                        <a:pt x="6665" y="10971"/>
                        <a:pt x="6717" y="10971"/>
                      </a:cubicBezTo>
                      <a:cubicBezTo>
                        <a:pt x="6665" y="11023"/>
                        <a:pt x="6665" y="11074"/>
                        <a:pt x="6717" y="11125"/>
                      </a:cubicBezTo>
                      <a:lnTo>
                        <a:pt x="6614" y="11125"/>
                      </a:lnTo>
                      <a:cubicBezTo>
                        <a:pt x="6563" y="11176"/>
                        <a:pt x="6512" y="11176"/>
                        <a:pt x="6512" y="11228"/>
                      </a:cubicBezTo>
                      <a:cubicBezTo>
                        <a:pt x="6409" y="11176"/>
                        <a:pt x="6358" y="11074"/>
                        <a:pt x="6307" y="11023"/>
                      </a:cubicBezTo>
                      <a:cubicBezTo>
                        <a:pt x="6153" y="10766"/>
                        <a:pt x="5999" y="10459"/>
                        <a:pt x="5999" y="10151"/>
                      </a:cubicBezTo>
                      <a:lnTo>
                        <a:pt x="5999" y="10151"/>
                      </a:lnTo>
                      <a:cubicBezTo>
                        <a:pt x="6153" y="10459"/>
                        <a:pt x="6358" y="10664"/>
                        <a:pt x="6614" y="10869"/>
                      </a:cubicBezTo>
                      <a:cubicBezTo>
                        <a:pt x="6563" y="10818"/>
                        <a:pt x="6512" y="10766"/>
                        <a:pt x="6512" y="10715"/>
                      </a:cubicBezTo>
                      <a:cubicBezTo>
                        <a:pt x="6460" y="10664"/>
                        <a:pt x="6409" y="10561"/>
                        <a:pt x="6409" y="10459"/>
                      </a:cubicBezTo>
                      <a:lnTo>
                        <a:pt x="6409" y="10459"/>
                      </a:lnTo>
                      <a:cubicBezTo>
                        <a:pt x="6512" y="10613"/>
                        <a:pt x="6665" y="10715"/>
                        <a:pt x="6819" y="10818"/>
                      </a:cubicBezTo>
                      <a:cubicBezTo>
                        <a:pt x="6665" y="10664"/>
                        <a:pt x="6512" y="10459"/>
                        <a:pt x="6460" y="10254"/>
                      </a:cubicBezTo>
                      <a:cubicBezTo>
                        <a:pt x="6460" y="10202"/>
                        <a:pt x="6460" y="10151"/>
                        <a:pt x="6460" y="10100"/>
                      </a:cubicBezTo>
                      <a:close/>
                      <a:moveTo>
                        <a:pt x="6870" y="11176"/>
                      </a:moveTo>
                      <a:cubicBezTo>
                        <a:pt x="6870" y="11202"/>
                        <a:pt x="6883" y="11215"/>
                        <a:pt x="6902" y="11215"/>
                      </a:cubicBezTo>
                      <a:cubicBezTo>
                        <a:pt x="6922" y="11215"/>
                        <a:pt x="6947" y="11202"/>
                        <a:pt x="6973" y="11176"/>
                      </a:cubicBezTo>
                      <a:lnTo>
                        <a:pt x="6973" y="11176"/>
                      </a:lnTo>
                      <a:cubicBezTo>
                        <a:pt x="6922" y="11228"/>
                        <a:pt x="6922" y="11228"/>
                        <a:pt x="6870" y="11279"/>
                      </a:cubicBezTo>
                      <a:cubicBezTo>
                        <a:pt x="6870" y="11228"/>
                        <a:pt x="6819" y="11228"/>
                        <a:pt x="6819" y="11176"/>
                      </a:cubicBezTo>
                      <a:close/>
                      <a:moveTo>
                        <a:pt x="8152" y="10049"/>
                      </a:moveTo>
                      <a:cubicBezTo>
                        <a:pt x="8152" y="10510"/>
                        <a:pt x="8050" y="10920"/>
                        <a:pt x="7896" y="11279"/>
                      </a:cubicBezTo>
                      <a:cubicBezTo>
                        <a:pt x="7844" y="11279"/>
                        <a:pt x="7844" y="11228"/>
                        <a:pt x="7793" y="11228"/>
                      </a:cubicBezTo>
                      <a:cubicBezTo>
                        <a:pt x="7742" y="11228"/>
                        <a:pt x="7742" y="11176"/>
                        <a:pt x="7691" y="11176"/>
                      </a:cubicBezTo>
                      <a:lnTo>
                        <a:pt x="7639" y="11176"/>
                      </a:lnTo>
                      <a:lnTo>
                        <a:pt x="7691" y="11125"/>
                      </a:lnTo>
                      <a:lnTo>
                        <a:pt x="7844" y="11125"/>
                      </a:lnTo>
                      <a:cubicBezTo>
                        <a:pt x="7896" y="11074"/>
                        <a:pt x="7947" y="11023"/>
                        <a:pt x="7896" y="10971"/>
                      </a:cubicBezTo>
                      <a:cubicBezTo>
                        <a:pt x="7896" y="10920"/>
                        <a:pt x="7844" y="10869"/>
                        <a:pt x="7844" y="10869"/>
                      </a:cubicBezTo>
                      <a:cubicBezTo>
                        <a:pt x="7844" y="10818"/>
                        <a:pt x="7896" y="10766"/>
                        <a:pt x="7896" y="10715"/>
                      </a:cubicBezTo>
                      <a:cubicBezTo>
                        <a:pt x="7998" y="10510"/>
                        <a:pt x="8101" y="10305"/>
                        <a:pt x="8152" y="10049"/>
                      </a:cubicBezTo>
                      <a:close/>
                      <a:moveTo>
                        <a:pt x="5997" y="11014"/>
                      </a:moveTo>
                      <a:cubicBezTo>
                        <a:pt x="6136" y="11186"/>
                        <a:pt x="6308" y="11300"/>
                        <a:pt x="6512" y="11382"/>
                      </a:cubicBezTo>
                      <a:cubicBezTo>
                        <a:pt x="6512" y="11382"/>
                        <a:pt x="6512" y="11382"/>
                        <a:pt x="6512" y="11433"/>
                      </a:cubicBezTo>
                      <a:cubicBezTo>
                        <a:pt x="6512" y="11484"/>
                        <a:pt x="6563" y="11535"/>
                        <a:pt x="6614" y="11535"/>
                      </a:cubicBezTo>
                      <a:cubicBezTo>
                        <a:pt x="6665" y="11535"/>
                        <a:pt x="6717" y="11535"/>
                        <a:pt x="6768" y="11484"/>
                      </a:cubicBezTo>
                      <a:cubicBezTo>
                        <a:pt x="6768" y="11535"/>
                        <a:pt x="6768" y="11535"/>
                        <a:pt x="6768" y="11535"/>
                      </a:cubicBezTo>
                      <a:lnTo>
                        <a:pt x="6717" y="11638"/>
                      </a:lnTo>
                      <a:lnTo>
                        <a:pt x="6665" y="11638"/>
                      </a:lnTo>
                      <a:cubicBezTo>
                        <a:pt x="6406" y="11508"/>
                        <a:pt x="6183" y="11270"/>
                        <a:pt x="5997" y="11014"/>
                      </a:cubicBezTo>
                      <a:close/>
                      <a:moveTo>
                        <a:pt x="7178" y="11484"/>
                      </a:moveTo>
                      <a:cubicBezTo>
                        <a:pt x="7178" y="11535"/>
                        <a:pt x="7178" y="11587"/>
                        <a:pt x="7178" y="11587"/>
                      </a:cubicBezTo>
                      <a:cubicBezTo>
                        <a:pt x="7178" y="11587"/>
                        <a:pt x="7127" y="11587"/>
                        <a:pt x="7127" y="11638"/>
                      </a:cubicBezTo>
                      <a:lnTo>
                        <a:pt x="7127" y="11587"/>
                      </a:lnTo>
                      <a:cubicBezTo>
                        <a:pt x="7127" y="11535"/>
                        <a:pt x="7178" y="11535"/>
                        <a:pt x="7178" y="11484"/>
                      </a:cubicBezTo>
                      <a:close/>
                      <a:moveTo>
                        <a:pt x="6973" y="11740"/>
                      </a:moveTo>
                      <a:cubicBezTo>
                        <a:pt x="6973" y="11740"/>
                        <a:pt x="6973" y="11740"/>
                        <a:pt x="6973" y="11792"/>
                      </a:cubicBezTo>
                      <a:lnTo>
                        <a:pt x="6922" y="11792"/>
                      </a:lnTo>
                      <a:cubicBezTo>
                        <a:pt x="6922" y="11740"/>
                        <a:pt x="6922" y="11740"/>
                        <a:pt x="6922" y="11740"/>
                      </a:cubicBezTo>
                      <a:close/>
                      <a:moveTo>
                        <a:pt x="8357" y="9690"/>
                      </a:moveTo>
                      <a:lnTo>
                        <a:pt x="8357" y="9690"/>
                      </a:lnTo>
                      <a:cubicBezTo>
                        <a:pt x="8408" y="10408"/>
                        <a:pt x="8255" y="11125"/>
                        <a:pt x="7947" y="11792"/>
                      </a:cubicBezTo>
                      <a:lnTo>
                        <a:pt x="7844" y="11740"/>
                      </a:lnTo>
                      <a:lnTo>
                        <a:pt x="7691" y="11740"/>
                      </a:lnTo>
                      <a:cubicBezTo>
                        <a:pt x="7670" y="11761"/>
                        <a:pt x="7658" y="11789"/>
                        <a:pt x="7654" y="11819"/>
                      </a:cubicBezTo>
                      <a:lnTo>
                        <a:pt x="7654" y="11819"/>
                      </a:lnTo>
                      <a:cubicBezTo>
                        <a:pt x="7647" y="11789"/>
                        <a:pt x="7639" y="11761"/>
                        <a:pt x="7639" y="11740"/>
                      </a:cubicBezTo>
                      <a:lnTo>
                        <a:pt x="7588" y="11740"/>
                      </a:lnTo>
                      <a:lnTo>
                        <a:pt x="7588" y="11638"/>
                      </a:lnTo>
                      <a:cubicBezTo>
                        <a:pt x="7588" y="11587"/>
                        <a:pt x="7588" y="11587"/>
                        <a:pt x="7588" y="11587"/>
                      </a:cubicBezTo>
                      <a:cubicBezTo>
                        <a:pt x="7588" y="11535"/>
                        <a:pt x="7588" y="11484"/>
                        <a:pt x="7588" y="11433"/>
                      </a:cubicBezTo>
                      <a:cubicBezTo>
                        <a:pt x="7639" y="11535"/>
                        <a:pt x="7639" y="11587"/>
                        <a:pt x="7691" y="11638"/>
                      </a:cubicBezTo>
                      <a:lnTo>
                        <a:pt x="7639" y="11740"/>
                      </a:lnTo>
                      <a:cubicBezTo>
                        <a:pt x="7691" y="11689"/>
                        <a:pt x="7742" y="11638"/>
                        <a:pt x="7742" y="11587"/>
                      </a:cubicBezTo>
                      <a:cubicBezTo>
                        <a:pt x="7759" y="11604"/>
                        <a:pt x="7776" y="11609"/>
                        <a:pt x="7793" y="11609"/>
                      </a:cubicBezTo>
                      <a:cubicBezTo>
                        <a:pt x="7827" y="11609"/>
                        <a:pt x="7862" y="11587"/>
                        <a:pt x="7896" y="11587"/>
                      </a:cubicBezTo>
                      <a:cubicBezTo>
                        <a:pt x="7896" y="11535"/>
                        <a:pt x="7896" y="11535"/>
                        <a:pt x="7896" y="11484"/>
                      </a:cubicBezTo>
                      <a:cubicBezTo>
                        <a:pt x="7947" y="11382"/>
                        <a:pt x="8050" y="11228"/>
                        <a:pt x="8101" y="11074"/>
                      </a:cubicBezTo>
                      <a:cubicBezTo>
                        <a:pt x="8255" y="10664"/>
                        <a:pt x="8357" y="10202"/>
                        <a:pt x="8357" y="9690"/>
                      </a:cubicBezTo>
                      <a:close/>
                      <a:moveTo>
                        <a:pt x="12069" y="11628"/>
                      </a:moveTo>
                      <a:cubicBezTo>
                        <a:pt x="12089" y="11780"/>
                        <a:pt x="12099" y="11937"/>
                        <a:pt x="12099" y="12099"/>
                      </a:cubicBezTo>
                      <a:cubicBezTo>
                        <a:pt x="12099" y="11926"/>
                        <a:pt x="12099" y="11790"/>
                        <a:pt x="12069" y="11628"/>
                      </a:cubicBezTo>
                      <a:close/>
                      <a:moveTo>
                        <a:pt x="4820" y="11330"/>
                      </a:moveTo>
                      <a:lnTo>
                        <a:pt x="4820" y="11330"/>
                      </a:lnTo>
                      <a:cubicBezTo>
                        <a:pt x="5108" y="11810"/>
                        <a:pt x="5351" y="12381"/>
                        <a:pt x="5507" y="12956"/>
                      </a:cubicBezTo>
                      <a:lnTo>
                        <a:pt x="5507" y="12956"/>
                      </a:lnTo>
                      <a:cubicBezTo>
                        <a:pt x="5486" y="12909"/>
                        <a:pt x="5462" y="12862"/>
                        <a:pt x="5435" y="12817"/>
                      </a:cubicBezTo>
                      <a:lnTo>
                        <a:pt x="4820" y="11330"/>
                      </a:lnTo>
                      <a:close/>
                      <a:moveTo>
                        <a:pt x="7537" y="1"/>
                      </a:moveTo>
                      <a:lnTo>
                        <a:pt x="7537" y="1"/>
                      </a:lnTo>
                      <a:cubicBezTo>
                        <a:pt x="6870" y="565"/>
                        <a:pt x="6409" y="1334"/>
                        <a:pt x="6204" y="2205"/>
                      </a:cubicBezTo>
                      <a:cubicBezTo>
                        <a:pt x="6307" y="1693"/>
                        <a:pt x="6358" y="1129"/>
                        <a:pt x="6358" y="565"/>
                      </a:cubicBezTo>
                      <a:lnTo>
                        <a:pt x="6358" y="565"/>
                      </a:lnTo>
                      <a:cubicBezTo>
                        <a:pt x="6255" y="975"/>
                        <a:pt x="6153" y="1385"/>
                        <a:pt x="6101" y="1846"/>
                      </a:cubicBezTo>
                      <a:cubicBezTo>
                        <a:pt x="6101" y="1539"/>
                        <a:pt x="6050" y="1282"/>
                        <a:pt x="5999" y="1026"/>
                      </a:cubicBezTo>
                      <a:cubicBezTo>
                        <a:pt x="5948" y="1436"/>
                        <a:pt x="5896" y="1846"/>
                        <a:pt x="5896" y="2256"/>
                      </a:cubicBezTo>
                      <a:cubicBezTo>
                        <a:pt x="5845" y="1846"/>
                        <a:pt x="5691" y="1487"/>
                        <a:pt x="5384" y="1231"/>
                      </a:cubicBezTo>
                      <a:lnTo>
                        <a:pt x="5384" y="1231"/>
                      </a:lnTo>
                      <a:cubicBezTo>
                        <a:pt x="5743" y="1898"/>
                        <a:pt x="5999" y="2615"/>
                        <a:pt x="5999" y="3384"/>
                      </a:cubicBezTo>
                      <a:cubicBezTo>
                        <a:pt x="5794" y="2820"/>
                        <a:pt x="5538" y="2256"/>
                        <a:pt x="5179" y="1744"/>
                      </a:cubicBezTo>
                      <a:lnTo>
                        <a:pt x="5179" y="1744"/>
                      </a:lnTo>
                      <a:cubicBezTo>
                        <a:pt x="5230" y="1846"/>
                        <a:pt x="5230" y="1898"/>
                        <a:pt x="5281" y="2000"/>
                      </a:cubicBezTo>
                      <a:cubicBezTo>
                        <a:pt x="5332" y="2256"/>
                        <a:pt x="5435" y="2513"/>
                        <a:pt x="5486" y="2769"/>
                      </a:cubicBezTo>
                      <a:cubicBezTo>
                        <a:pt x="5230" y="2308"/>
                        <a:pt x="4769" y="2000"/>
                        <a:pt x="4307" y="1846"/>
                      </a:cubicBezTo>
                      <a:lnTo>
                        <a:pt x="4307" y="1846"/>
                      </a:lnTo>
                      <a:cubicBezTo>
                        <a:pt x="4717" y="2154"/>
                        <a:pt x="5025" y="2564"/>
                        <a:pt x="5230" y="3128"/>
                      </a:cubicBezTo>
                      <a:cubicBezTo>
                        <a:pt x="4922" y="2923"/>
                        <a:pt x="4615" y="2769"/>
                        <a:pt x="4307" y="2615"/>
                      </a:cubicBezTo>
                      <a:lnTo>
                        <a:pt x="4307" y="2615"/>
                      </a:lnTo>
                      <a:cubicBezTo>
                        <a:pt x="4717" y="2872"/>
                        <a:pt x="5076" y="3230"/>
                        <a:pt x="5384" y="3589"/>
                      </a:cubicBezTo>
                      <a:cubicBezTo>
                        <a:pt x="5538" y="3692"/>
                        <a:pt x="5640" y="3897"/>
                        <a:pt x="5743" y="4102"/>
                      </a:cubicBezTo>
                      <a:cubicBezTo>
                        <a:pt x="5179" y="3589"/>
                        <a:pt x="4564" y="3179"/>
                        <a:pt x="3846" y="2923"/>
                      </a:cubicBezTo>
                      <a:lnTo>
                        <a:pt x="3846" y="2923"/>
                      </a:lnTo>
                      <a:cubicBezTo>
                        <a:pt x="4410" y="3333"/>
                        <a:pt x="4974" y="3794"/>
                        <a:pt x="5486" y="4307"/>
                      </a:cubicBezTo>
                      <a:cubicBezTo>
                        <a:pt x="5332" y="4204"/>
                        <a:pt x="5230" y="4102"/>
                        <a:pt x="5076" y="4051"/>
                      </a:cubicBezTo>
                      <a:lnTo>
                        <a:pt x="5076" y="4051"/>
                      </a:lnTo>
                      <a:cubicBezTo>
                        <a:pt x="5179" y="4204"/>
                        <a:pt x="5230" y="4358"/>
                        <a:pt x="5281" y="4512"/>
                      </a:cubicBezTo>
                      <a:cubicBezTo>
                        <a:pt x="4922" y="3999"/>
                        <a:pt x="4461" y="3589"/>
                        <a:pt x="3948" y="3230"/>
                      </a:cubicBezTo>
                      <a:lnTo>
                        <a:pt x="3948" y="3230"/>
                      </a:lnTo>
                      <a:cubicBezTo>
                        <a:pt x="4153" y="3487"/>
                        <a:pt x="4358" y="3794"/>
                        <a:pt x="4512" y="4102"/>
                      </a:cubicBezTo>
                      <a:cubicBezTo>
                        <a:pt x="4051" y="3487"/>
                        <a:pt x="3487" y="2974"/>
                        <a:pt x="2769" y="2615"/>
                      </a:cubicBezTo>
                      <a:lnTo>
                        <a:pt x="2769" y="2615"/>
                      </a:lnTo>
                      <a:cubicBezTo>
                        <a:pt x="3231" y="2872"/>
                        <a:pt x="3589" y="3179"/>
                        <a:pt x="3846" y="3589"/>
                      </a:cubicBezTo>
                      <a:cubicBezTo>
                        <a:pt x="3333" y="3230"/>
                        <a:pt x="2769" y="2923"/>
                        <a:pt x="2205" y="2667"/>
                      </a:cubicBezTo>
                      <a:cubicBezTo>
                        <a:pt x="1898" y="2513"/>
                        <a:pt x="1539" y="2461"/>
                        <a:pt x="1231" y="2461"/>
                      </a:cubicBezTo>
                      <a:cubicBezTo>
                        <a:pt x="1949" y="2615"/>
                        <a:pt x="2615" y="2923"/>
                        <a:pt x="3179" y="3436"/>
                      </a:cubicBezTo>
                      <a:lnTo>
                        <a:pt x="3384" y="3589"/>
                      </a:lnTo>
                      <a:cubicBezTo>
                        <a:pt x="3077" y="3384"/>
                        <a:pt x="2769" y="3230"/>
                        <a:pt x="2513" y="3128"/>
                      </a:cubicBezTo>
                      <a:cubicBezTo>
                        <a:pt x="2052" y="2897"/>
                        <a:pt x="1561" y="2782"/>
                        <a:pt x="1064" y="2782"/>
                      </a:cubicBezTo>
                      <a:cubicBezTo>
                        <a:pt x="898" y="2782"/>
                        <a:pt x="731" y="2795"/>
                        <a:pt x="565" y="2820"/>
                      </a:cubicBezTo>
                      <a:cubicBezTo>
                        <a:pt x="1231" y="2820"/>
                        <a:pt x="1898" y="3025"/>
                        <a:pt x="2410" y="3436"/>
                      </a:cubicBezTo>
                      <a:cubicBezTo>
                        <a:pt x="2073" y="3360"/>
                        <a:pt x="1762" y="3313"/>
                        <a:pt x="1439" y="3313"/>
                      </a:cubicBezTo>
                      <a:cubicBezTo>
                        <a:pt x="1321" y="3313"/>
                        <a:pt x="1201" y="3319"/>
                        <a:pt x="1078" y="3333"/>
                      </a:cubicBezTo>
                      <a:cubicBezTo>
                        <a:pt x="1693" y="3487"/>
                        <a:pt x="2410" y="3692"/>
                        <a:pt x="3026" y="3897"/>
                      </a:cubicBezTo>
                      <a:cubicBezTo>
                        <a:pt x="2487" y="3782"/>
                        <a:pt x="1949" y="3724"/>
                        <a:pt x="1411" y="3724"/>
                      </a:cubicBezTo>
                      <a:cubicBezTo>
                        <a:pt x="1231" y="3724"/>
                        <a:pt x="1052" y="3730"/>
                        <a:pt x="872" y="3743"/>
                      </a:cubicBezTo>
                      <a:cubicBezTo>
                        <a:pt x="1503" y="3869"/>
                        <a:pt x="2168" y="3995"/>
                        <a:pt x="2840" y="4150"/>
                      </a:cubicBezTo>
                      <a:lnTo>
                        <a:pt x="2840" y="4150"/>
                      </a:lnTo>
                      <a:cubicBezTo>
                        <a:pt x="2588" y="4105"/>
                        <a:pt x="2333" y="4086"/>
                        <a:pt x="2079" y="4086"/>
                      </a:cubicBezTo>
                      <a:cubicBezTo>
                        <a:pt x="1792" y="4086"/>
                        <a:pt x="1507" y="4111"/>
                        <a:pt x="1231" y="4153"/>
                      </a:cubicBezTo>
                      <a:cubicBezTo>
                        <a:pt x="1385" y="4140"/>
                        <a:pt x="1539" y="4134"/>
                        <a:pt x="1693" y="4134"/>
                      </a:cubicBezTo>
                      <a:cubicBezTo>
                        <a:pt x="2154" y="4134"/>
                        <a:pt x="2615" y="4192"/>
                        <a:pt x="3077" y="4307"/>
                      </a:cubicBezTo>
                      <a:cubicBezTo>
                        <a:pt x="2897" y="4281"/>
                        <a:pt x="2705" y="4269"/>
                        <a:pt x="2507" y="4269"/>
                      </a:cubicBezTo>
                      <a:cubicBezTo>
                        <a:pt x="2308" y="4269"/>
                        <a:pt x="2103" y="4281"/>
                        <a:pt x="1898" y="4307"/>
                      </a:cubicBezTo>
                      <a:cubicBezTo>
                        <a:pt x="2462" y="4358"/>
                        <a:pt x="2974" y="4461"/>
                        <a:pt x="3487" y="4666"/>
                      </a:cubicBezTo>
                      <a:cubicBezTo>
                        <a:pt x="3231" y="4563"/>
                        <a:pt x="2974" y="4512"/>
                        <a:pt x="2718" y="4512"/>
                      </a:cubicBezTo>
                      <a:cubicBezTo>
                        <a:pt x="2656" y="4503"/>
                        <a:pt x="2595" y="4499"/>
                        <a:pt x="2534" y="4499"/>
                      </a:cubicBezTo>
                      <a:cubicBezTo>
                        <a:pt x="2239" y="4499"/>
                        <a:pt x="1956" y="4599"/>
                        <a:pt x="1744" y="4768"/>
                      </a:cubicBezTo>
                      <a:cubicBezTo>
                        <a:pt x="2052" y="4666"/>
                        <a:pt x="2359" y="4615"/>
                        <a:pt x="2667" y="4615"/>
                      </a:cubicBezTo>
                      <a:cubicBezTo>
                        <a:pt x="1846" y="4820"/>
                        <a:pt x="1129" y="5332"/>
                        <a:pt x="616" y="5999"/>
                      </a:cubicBezTo>
                      <a:cubicBezTo>
                        <a:pt x="1180" y="5435"/>
                        <a:pt x="1898" y="4973"/>
                        <a:pt x="2667" y="4768"/>
                      </a:cubicBezTo>
                      <a:lnTo>
                        <a:pt x="2667" y="4768"/>
                      </a:lnTo>
                      <a:cubicBezTo>
                        <a:pt x="2103" y="5127"/>
                        <a:pt x="1693" y="5742"/>
                        <a:pt x="1641" y="6460"/>
                      </a:cubicBezTo>
                      <a:cubicBezTo>
                        <a:pt x="1693" y="6255"/>
                        <a:pt x="1744" y="6050"/>
                        <a:pt x="1898" y="5896"/>
                      </a:cubicBezTo>
                      <a:cubicBezTo>
                        <a:pt x="2154" y="5435"/>
                        <a:pt x="2564" y="5127"/>
                        <a:pt x="2974" y="4871"/>
                      </a:cubicBezTo>
                      <a:lnTo>
                        <a:pt x="2974" y="4871"/>
                      </a:lnTo>
                      <a:cubicBezTo>
                        <a:pt x="2615" y="5230"/>
                        <a:pt x="2410" y="5742"/>
                        <a:pt x="2513" y="6255"/>
                      </a:cubicBezTo>
                      <a:cubicBezTo>
                        <a:pt x="2615" y="5742"/>
                        <a:pt x="2872" y="5281"/>
                        <a:pt x="3231" y="4871"/>
                      </a:cubicBezTo>
                      <a:lnTo>
                        <a:pt x="3231" y="4871"/>
                      </a:lnTo>
                      <a:cubicBezTo>
                        <a:pt x="3026" y="5281"/>
                        <a:pt x="2923" y="5742"/>
                        <a:pt x="2974" y="6153"/>
                      </a:cubicBezTo>
                      <a:cubicBezTo>
                        <a:pt x="2872" y="6204"/>
                        <a:pt x="2769" y="6255"/>
                        <a:pt x="2667" y="6358"/>
                      </a:cubicBezTo>
                      <a:lnTo>
                        <a:pt x="2974" y="6204"/>
                      </a:lnTo>
                      <a:cubicBezTo>
                        <a:pt x="2974" y="6306"/>
                        <a:pt x="2974" y="6409"/>
                        <a:pt x="3026" y="6511"/>
                      </a:cubicBezTo>
                      <a:lnTo>
                        <a:pt x="3026" y="6204"/>
                      </a:lnTo>
                      <a:lnTo>
                        <a:pt x="3231" y="6101"/>
                      </a:lnTo>
                      <a:cubicBezTo>
                        <a:pt x="3282" y="6204"/>
                        <a:pt x="3282" y="6358"/>
                        <a:pt x="3333" y="6460"/>
                      </a:cubicBezTo>
                      <a:cubicBezTo>
                        <a:pt x="3384" y="6358"/>
                        <a:pt x="3384" y="6204"/>
                        <a:pt x="3436" y="6101"/>
                      </a:cubicBezTo>
                      <a:lnTo>
                        <a:pt x="3589" y="6101"/>
                      </a:lnTo>
                      <a:cubicBezTo>
                        <a:pt x="3589" y="6204"/>
                        <a:pt x="3589" y="6306"/>
                        <a:pt x="3589" y="6409"/>
                      </a:cubicBezTo>
                      <a:cubicBezTo>
                        <a:pt x="3641" y="6306"/>
                        <a:pt x="3692" y="6204"/>
                        <a:pt x="3692" y="6050"/>
                      </a:cubicBezTo>
                      <a:lnTo>
                        <a:pt x="3948" y="6050"/>
                      </a:lnTo>
                      <a:cubicBezTo>
                        <a:pt x="3948" y="6153"/>
                        <a:pt x="3948" y="6204"/>
                        <a:pt x="4000" y="6306"/>
                      </a:cubicBezTo>
                      <a:lnTo>
                        <a:pt x="3589" y="6409"/>
                      </a:lnTo>
                      <a:lnTo>
                        <a:pt x="3538" y="6409"/>
                      </a:lnTo>
                      <a:lnTo>
                        <a:pt x="3333" y="6460"/>
                      </a:lnTo>
                      <a:lnTo>
                        <a:pt x="3026" y="6563"/>
                      </a:lnTo>
                      <a:lnTo>
                        <a:pt x="3538" y="6460"/>
                      </a:lnTo>
                      <a:lnTo>
                        <a:pt x="3948" y="6358"/>
                      </a:lnTo>
                      <a:cubicBezTo>
                        <a:pt x="3948" y="6409"/>
                        <a:pt x="3948" y="6460"/>
                        <a:pt x="3948" y="6511"/>
                      </a:cubicBezTo>
                      <a:lnTo>
                        <a:pt x="3743" y="6563"/>
                      </a:lnTo>
                      <a:lnTo>
                        <a:pt x="3948" y="6563"/>
                      </a:lnTo>
                      <a:cubicBezTo>
                        <a:pt x="3948" y="6614"/>
                        <a:pt x="3948" y="6665"/>
                        <a:pt x="3948" y="6716"/>
                      </a:cubicBezTo>
                      <a:lnTo>
                        <a:pt x="4000" y="6563"/>
                      </a:lnTo>
                      <a:lnTo>
                        <a:pt x="4307" y="6563"/>
                      </a:lnTo>
                      <a:lnTo>
                        <a:pt x="4307" y="6768"/>
                      </a:lnTo>
                      <a:lnTo>
                        <a:pt x="4205" y="6819"/>
                      </a:lnTo>
                      <a:cubicBezTo>
                        <a:pt x="3964" y="6759"/>
                        <a:pt x="3724" y="6734"/>
                        <a:pt x="3484" y="6734"/>
                      </a:cubicBezTo>
                      <a:cubicBezTo>
                        <a:pt x="3314" y="6734"/>
                        <a:pt x="3144" y="6746"/>
                        <a:pt x="2974" y="6768"/>
                      </a:cubicBezTo>
                      <a:cubicBezTo>
                        <a:pt x="2769" y="6768"/>
                        <a:pt x="2615" y="6768"/>
                        <a:pt x="2410" y="6819"/>
                      </a:cubicBezTo>
                      <a:cubicBezTo>
                        <a:pt x="1795" y="6973"/>
                        <a:pt x="1231" y="7280"/>
                        <a:pt x="770" y="7742"/>
                      </a:cubicBezTo>
                      <a:cubicBezTo>
                        <a:pt x="360" y="8152"/>
                        <a:pt x="103" y="8716"/>
                        <a:pt x="1" y="9280"/>
                      </a:cubicBezTo>
                      <a:cubicBezTo>
                        <a:pt x="206" y="8613"/>
                        <a:pt x="616" y="7998"/>
                        <a:pt x="1180" y="7588"/>
                      </a:cubicBezTo>
                      <a:lnTo>
                        <a:pt x="1180" y="7588"/>
                      </a:lnTo>
                      <a:cubicBezTo>
                        <a:pt x="719" y="8101"/>
                        <a:pt x="411" y="8716"/>
                        <a:pt x="257" y="9433"/>
                      </a:cubicBezTo>
                      <a:cubicBezTo>
                        <a:pt x="514" y="8459"/>
                        <a:pt x="1078" y="7690"/>
                        <a:pt x="1898" y="7127"/>
                      </a:cubicBezTo>
                      <a:lnTo>
                        <a:pt x="1898" y="7127"/>
                      </a:lnTo>
                      <a:cubicBezTo>
                        <a:pt x="1385" y="7537"/>
                        <a:pt x="1026" y="8049"/>
                        <a:pt x="770" y="8613"/>
                      </a:cubicBezTo>
                      <a:cubicBezTo>
                        <a:pt x="924" y="8306"/>
                        <a:pt x="1129" y="8049"/>
                        <a:pt x="1334" y="7844"/>
                      </a:cubicBezTo>
                      <a:lnTo>
                        <a:pt x="1334" y="7844"/>
                      </a:lnTo>
                      <a:cubicBezTo>
                        <a:pt x="1180" y="8101"/>
                        <a:pt x="1078" y="8408"/>
                        <a:pt x="1026" y="8716"/>
                      </a:cubicBezTo>
                      <a:cubicBezTo>
                        <a:pt x="1231" y="7998"/>
                        <a:pt x="1693" y="7434"/>
                        <a:pt x="2308" y="7075"/>
                      </a:cubicBezTo>
                      <a:lnTo>
                        <a:pt x="2308" y="7075"/>
                      </a:lnTo>
                      <a:cubicBezTo>
                        <a:pt x="1693" y="7588"/>
                        <a:pt x="1283" y="8357"/>
                        <a:pt x="1231" y="9177"/>
                      </a:cubicBezTo>
                      <a:cubicBezTo>
                        <a:pt x="1334" y="8767"/>
                        <a:pt x="1539" y="8357"/>
                        <a:pt x="1744" y="7947"/>
                      </a:cubicBezTo>
                      <a:cubicBezTo>
                        <a:pt x="1949" y="7588"/>
                        <a:pt x="2257" y="7229"/>
                        <a:pt x="2615" y="6973"/>
                      </a:cubicBezTo>
                      <a:lnTo>
                        <a:pt x="2615" y="6973"/>
                      </a:lnTo>
                      <a:cubicBezTo>
                        <a:pt x="2359" y="7229"/>
                        <a:pt x="2154" y="7588"/>
                        <a:pt x="2052" y="7947"/>
                      </a:cubicBezTo>
                      <a:cubicBezTo>
                        <a:pt x="1898" y="8306"/>
                        <a:pt x="1795" y="8665"/>
                        <a:pt x="1744" y="9023"/>
                      </a:cubicBezTo>
                      <a:cubicBezTo>
                        <a:pt x="1884" y="8229"/>
                        <a:pt x="2322" y="7563"/>
                        <a:pt x="2942" y="7102"/>
                      </a:cubicBezTo>
                      <a:lnTo>
                        <a:pt x="2942" y="7102"/>
                      </a:lnTo>
                      <a:cubicBezTo>
                        <a:pt x="2386" y="7532"/>
                        <a:pt x="2047" y="8231"/>
                        <a:pt x="2000" y="8972"/>
                      </a:cubicBezTo>
                      <a:cubicBezTo>
                        <a:pt x="2205" y="8203"/>
                        <a:pt x="2667" y="7537"/>
                        <a:pt x="3282" y="7075"/>
                      </a:cubicBezTo>
                      <a:lnTo>
                        <a:pt x="3282" y="7075"/>
                      </a:lnTo>
                      <a:cubicBezTo>
                        <a:pt x="2872" y="7383"/>
                        <a:pt x="2615" y="7896"/>
                        <a:pt x="2564" y="8408"/>
                      </a:cubicBezTo>
                      <a:cubicBezTo>
                        <a:pt x="2308" y="8613"/>
                        <a:pt x="2103" y="8870"/>
                        <a:pt x="1898" y="9177"/>
                      </a:cubicBezTo>
                      <a:cubicBezTo>
                        <a:pt x="2097" y="8978"/>
                        <a:pt x="2295" y="8780"/>
                        <a:pt x="2541" y="8581"/>
                      </a:cubicBezTo>
                      <a:lnTo>
                        <a:pt x="2541" y="8581"/>
                      </a:lnTo>
                      <a:lnTo>
                        <a:pt x="2564" y="8511"/>
                      </a:lnTo>
                      <a:lnTo>
                        <a:pt x="2769" y="8357"/>
                      </a:lnTo>
                      <a:cubicBezTo>
                        <a:pt x="2769" y="8357"/>
                        <a:pt x="2769" y="8408"/>
                        <a:pt x="2769" y="8408"/>
                      </a:cubicBezTo>
                      <a:cubicBezTo>
                        <a:pt x="2685" y="8450"/>
                        <a:pt x="2636" y="8527"/>
                        <a:pt x="2564" y="8609"/>
                      </a:cubicBezTo>
                      <a:lnTo>
                        <a:pt x="2564" y="8609"/>
                      </a:lnTo>
                      <a:lnTo>
                        <a:pt x="2564" y="8562"/>
                      </a:lnTo>
                      <a:cubicBezTo>
                        <a:pt x="2556" y="8568"/>
                        <a:pt x="2549" y="8575"/>
                        <a:pt x="2541" y="8581"/>
                      </a:cubicBezTo>
                      <a:lnTo>
                        <a:pt x="2541" y="8581"/>
                      </a:lnTo>
                      <a:lnTo>
                        <a:pt x="2513" y="8665"/>
                      </a:lnTo>
                      <a:cubicBezTo>
                        <a:pt x="2531" y="8646"/>
                        <a:pt x="2548" y="8627"/>
                        <a:pt x="2564" y="8609"/>
                      </a:cubicBezTo>
                      <a:lnTo>
                        <a:pt x="2564" y="8609"/>
                      </a:lnTo>
                      <a:lnTo>
                        <a:pt x="2564" y="8665"/>
                      </a:lnTo>
                      <a:cubicBezTo>
                        <a:pt x="2359" y="8870"/>
                        <a:pt x="2205" y="9075"/>
                        <a:pt x="2103" y="9331"/>
                      </a:cubicBezTo>
                      <a:cubicBezTo>
                        <a:pt x="2308" y="9023"/>
                        <a:pt x="2564" y="8716"/>
                        <a:pt x="2872" y="8511"/>
                      </a:cubicBezTo>
                      <a:lnTo>
                        <a:pt x="2872" y="8511"/>
                      </a:lnTo>
                      <a:cubicBezTo>
                        <a:pt x="2513" y="9023"/>
                        <a:pt x="2205" y="9587"/>
                        <a:pt x="2000" y="10202"/>
                      </a:cubicBezTo>
                      <a:cubicBezTo>
                        <a:pt x="2359" y="9690"/>
                        <a:pt x="2667" y="9228"/>
                        <a:pt x="3026" y="8716"/>
                      </a:cubicBezTo>
                      <a:lnTo>
                        <a:pt x="3026" y="8716"/>
                      </a:lnTo>
                      <a:cubicBezTo>
                        <a:pt x="2872" y="9075"/>
                        <a:pt x="2769" y="9485"/>
                        <a:pt x="2718" y="9844"/>
                      </a:cubicBezTo>
                      <a:cubicBezTo>
                        <a:pt x="2667" y="10202"/>
                        <a:pt x="2667" y="10613"/>
                        <a:pt x="2769" y="10971"/>
                      </a:cubicBezTo>
                      <a:cubicBezTo>
                        <a:pt x="2821" y="10202"/>
                        <a:pt x="2974" y="9433"/>
                        <a:pt x="3282" y="8716"/>
                      </a:cubicBezTo>
                      <a:lnTo>
                        <a:pt x="3282" y="8716"/>
                      </a:lnTo>
                      <a:cubicBezTo>
                        <a:pt x="3077" y="9536"/>
                        <a:pt x="2923" y="10408"/>
                        <a:pt x="2923" y="11279"/>
                      </a:cubicBezTo>
                      <a:cubicBezTo>
                        <a:pt x="3179" y="10613"/>
                        <a:pt x="3333" y="9895"/>
                        <a:pt x="3384" y="9177"/>
                      </a:cubicBezTo>
                      <a:cubicBezTo>
                        <a:pt x="3436" y="9741"/>
                        <a:pt x="3436" y="10254"/>
                        <a:pt x="3384" y="10818"/>
                      </a:cubicBezTo>
                      <a:cubicBezTo>
                        <a:pt x="3589" y="10254"/>
                        <a:pt x="3692" y="9639"/>
                        <a:pt x="3641" y="9023"/>
                      </a:cubicBezTo>
                      <a:lnTo>
                        <a:pt x="3641" y="9023"/>
                      </a:lnTo>
                      <a:cubicBezTo>
                        <a:pt x="3795" y="9536"/>
                        <a:pt x="3846" y="10100"/>
                        <a:pt x="3795" y="10664"/>
                      </a:cubicBezTo>
                      <a:cubicBezTo>
                        <a:pt x="3948" y="10254"/>
                        <a:pt x="4000" y="9844"/>
                        <a:pt x="3897" y="9433"/>
                      </a:cubicBezTo>
                      <a:lnTo>
                        <a:pt x="3897" y="9331"/>
                      </a:lnTo>
                      <a:cubicBezTo>
                        <a:pt x="4051" y="9690"/>
                        <a:pt x="4102" y="10049"/>
                        <a:pt x="4051" y="10459"/>
                      </a:cubicBezTo>
                      <a:cubicBezTo>
                        <a:pt x="4153" y="10202"/>
                        <a:pt x="4205" y="9946"/>
                        <a:pt x="4205" y="9690"/>
                      </a:cubicBezTo>
                      <a:cubicBezTo>
                        <a:pt x="4205" y="9331"/>
                        <a:pt x="4153" y="8921"/>
                        <a:pt x="4102" y="8562"/>
                      </a:cubicBezTo>
                      <a:lnTo>
                        <a:pt x="4000" y="7998"/>
                      </a:lnTo>
                      <a:lnTo>
                        <a:pt x="4000" y="7998"/>
                      </a:lnTo>
                      <a:cubicBezTo>
                        <a:pt x="4205" y="8613"/>
                        <a:pt x="4358" y="9228"/>
                        <a:pt x="4461" y="9895"/>
                      </a:cubicBezTo>
                      <a:cubicBezTo>
                        <a:pt x="4358" y="10100"/>
                        <a:pt x="4205" y="10254"/>
                        <a:pt x="4051" y="10459"/>
                      </a:cubicBezTo>
                      <a:cubicBezTo>
                        <a:pt x="3641" y="10971"/>
                        <a:pt x="3282" y="11535"/>
                        <a:pt x="2872" y="12099"/>
                      </a:cubicBezTo>
                      <a:lnTo>
                        <a:pt x="4468" y="10353"/>
                      </a:lnTo>
                      <a:lnTo>
                        <a:pt x="4468" y="10353"/>
                      </a:lnTo>
                      <a:cubicBezTo>
                        <a:pt x="3872" y="11011"/>
                        <a:pt x="3376" y="11813"/>
                        <a:pt x="3026" y="12663"/>
                      </a:cubicBezTo>
                      <a:cubicBezTo>
                        <a:pt x="3436" y="12048"/>
                        <a:pt x="3897" y="11433"/>
                        <a:pt x="4410" y="10869"/>
                      </a:cubicBezTo>
                      <a:lnTo>
                        <a:pt x="4410" y="10869"/>
                      </a:lnTo>
                      <a:cubicBezTo>
                        <a:pt x="3897" y="11484"/>
                        <a:pt x="3538" y="12253"/>
                        <a:pt x="3333" y="13022"/>
                      </a:cubicBezTo>
                      <a:lnTo>
                        <a:pt x="3333" y="13022"/>
                      </a:lnTo>
                      <a:lnTo>
                        <a:pt x="4256" y="11535"/>
                      </a:lnTo>
                      <a:lnTo>
                        <a:pt x="4256" y="11535"/>
                      </a:lnTo>
                      <a:cubicBezTo>
                        <a:pt x="3948" y="12099"/>
                        <a:pt x="3692" y="12663"/>
                        <a:pt x="3589" y="13278"/>
                      </a:cubicBezTo>
                      <a:cubicBezTo>
                        <a:pt x="3795" y="12817"/>
                        <a:pt x="4000" y="12407"/>
                        <a:pt x="4153" y="11997"/>
                      </a:cubicBezTo>
                      <a:lnTo>
                        <a:pt x="4153" y="11997"/>
                      </a:lnTo>
                      <a:cubicBezTo>
                        <a:pt x="4000" y="12612"/>
                        <a:pt x="4000" y="13227"/>
                        <a:pt x="4153" y="13842"/>
                      </a:cubicBezTo>
                      <a:cubicBezTo>
                        <a:pt x="4256" y="13432"/>
                        <a:pt x="4256" y="13022"/>
                        <a:pt x="4256" y="12561"/>
                      </a:cubicBezTo>
                      <a:cubicBezTo>
                        <a:pt x="4410" y="13381"/>
                        <a:pt x="4820" y="14150"/>
                        <a:pt x="5435" y="14662"/>
                      </a:cubicBezTo>
                      <a:cubicBezTo>
                        <a:pt x="5230" y="14457"/>
                        <a:pt x="5127" y="14252"/>
                        <a:pt x="5076" y="13996"/>
                      </a:cubicBezTo>
                      <a:cubicBezTo>
                        <a:pt x="4871" y="13483"/>
                        <a:pt x="4717" y="12971"/>
                        <a:pt x="4666" y="12458"/>
                      </a:cubicBezTo>
                      <a:lnTo>
                        <a:pt x="4666" y="12458"/>
                      </a:lnTo>
                      <a:cubicBezTo>
                        <a:pt x="4769" y="12919"/>
                        <a:pt x="5025" y="13330"/>
                        <a:pt x="5332" y="13740"/>
                      </a:cubicBezTo>
                      <a:cubicBezTo>
                        <a:pt x="5435" y="13894"/>
                        <a:pt x="5589" y="13996"/>
                        <a:pt x="5794" y="14047"/>
                      </a:cubicBezTo>
                      <a:cubicBezTo>
                        <a:pt x="5292" y="13445"/>
                        <a:pt x="4987" y="12745"/>
                        <a:pt x="4782" y="11994"/>
                      </a:cubicBezTo>
                      <a:lnTo>
                        <a:pt x="4782" y="11994"/>
                      </a:lnTo>
                      <a:cubicBezTo>
                        <a:pt x="4836" y="12183"/>
                        <a:pt x="4935" y="12372"/>
                        <a:pt x="5076" y="12561"/>
                      </a:cubicBezTo>
                      <a:cubicBezTo>
                        <a:pt x="5281" y="12971"/>
                        <a:pt x="5486" y="13330"/>
                        <a:pt x="5691" y="13688"/>
                      </a:cubicBezTo>
                      <a:cubicBezTo>
                        <a:pt x="5655" y="13472"/>
                        <a:pt x="5619" y="13256"/>
                        <a:pt x="5548" y="13058"/>
                      </a:cubicBezTo>
                      <a:lnTo>
                        <a:pt x="5548" y="13058"/>
                      </a:lnTo>
                      <a:cubicBezTo>
                        <a:pt x="5640" y="12906"/>
                        <a:pt x="5638" y="12709"/>
                        <a:pt x="5589" y="12561"/>
                      </a:cubicBezTo>
                      <a:cubicBezTo>
                        <a:pt x="5420" y="12138"/>
                        <a:pt x="5251" y="11680"/>
                        <a:pt x="5139" y="11217"/>
                      </a:cubicBezTo>
                      <a:lnTo>
                        <a:pt x="5139" y="11217"/>
                      </a:lnTo>
                      <a:cubicBezTo>
                        <a:pt x="5329" y="11867"/>
                        <a:pt x="5843" y="12433"/>
                        <a:pt x="6512" y="12612"/>
                      </a:cubicBezTo>
                      <a:cubicBezTo>
                        <a:pt x="6204" y="12458"/>
                        <a:pt x="5948" y="12253"/>
                        <a:pt x="5691" y="11997"/>
                      </a:cubicBezTo>
                      <a:cubicBezTo>
                        <a:pt x="5486" y="11740"/>
                        <a:pt x="5332" y="11433"/>
                        <a:pt x="5281" y="11074"/>
                      </a:cubicBezTo>
                      <a:cubicBezTo>
                        <a:pt x="5179" y="10869"/>
                        <a:pt x="5127" y="10613"/>
                        <a:pt x="5076" y="10408"/>
                      </a:cubicBezTo>
                      <a:lnTo>
                        <a:pt x="5076" y="10408"/>
                      </a:lnTo>
                      <a:cubicBezTo>
                        <a:pt x="5179" y="10664"/>
                        <a:pt x="5332" y="10920"/>
                        <a:pt x="5538" y="11228"/>
                      </a:cubicBezTo>
                      <a:cubicBezTo>
                        <a:pt x="5743" y="11587"/>
                        <a:pt x="6101" y="11894"/>
                        <a:pt x="6512" y="12048"/>
                      </a:cubicBezTo>
                      <a:cubicBezTo>
                        <a:pt x="5896" y="11587"/>
                        <a:pt x="5486" y="10920"/>
                        <a:pt x="5332" y="10202"/>
                      </a:cubicBezTo>
                      <a:lnTo>
                        <a:pt x="5332" y="10202"/>
                      </a:lnTo>
                      <a:cubicBezTo>
                        <a:pt x="5486" y="10561"/>
                        <a:pt x="5691" y="10869"/>
                        <a:pt x="5896" y="11176"/>
                      </a:cubicBezTo>
                      <a:cubicBezTo>
                        <a:pt x="6101" y="11433"/>
                        <a:pt x="6307" y="11638"/>
                        <a:pt x="6614" y="11740"/>
                      </a:cubicBezTo>
                      <a:cubicBezTo>
                        <a:pt x="6512" y="11792"/>
                        <a:pt x="6512" y="11894"/>
                        <a:pt x="6512" y="11997"/>
                      </a:cubicBezTo>
                      <a:cubicBezTo>
                        <a:pt x="6512" y="11997"/>
                        <a:pt x="6512" y="12048"/>
                        <a:pt x="6512" y="12048"/>
                      </a:cubicBezTo>
                      <a:cubicBezTo>
                        <a:pt x="6512" y="12099"/>
                        <a:pt x="6563" y="12151"/>
                        <a:pt x="6614" y="12151"/>
                      </a:cubicBezTo>
                      <a:cubicBezTo>
                        <a:pt x="6665" y="12151"/>
                        <a:pt x="6717" y="12099"/>
                        <a:pt x="6768" y="12099"/>
                      </a:cubicBezTo>
                      <a:cubicBezTo>
                        <a:pt x="6819" y="12048"/>
                        <a:pt x="6819" y="12048"/>
                        <a:pt x="6870" y="11997"/>
                      </a:cubicBezTo>
                      <a:cubicBezTo>
                        <a:pt x="6870" y="12048"/>
                        <a:pt x="6870" y="12048"/>
                        <a:pt x="6870" y="12099"/>
                      </a:cubicBezTo>
                      <a:cubicBezTo>
                        <a:pt x="6907" y="12135"/>
                        <a:pt x="6943" y="12172"/>
                        <a:pt x="6979" y="12172"/>
                      </a:cubicBezTo>
                      <a:cubicBezTo>
                        <a:pt x="6994" y="12172"/>
                        <a:pt x="7009" y="12166"/>
                        <a:pt x="7024" y="12151"/>
                      </a:cubicBezTo>
                      <a:cubicBezTo>
                        <a:pt x="7075" y="12151"/>
                        <a:pt x="7127" y="12151"/>
                        <a:pt x="7127" y="12099"/>
                      </a:cubicBezTo>
                      <a:lnTo>
                        <a:pt x="7127" y="12099"/>
                      </a:lnTo>
                      <a:cubicBezTo>
                        <a:pt x="7229" y="15431"/>
                        <a:pt x="7075" y="18712"/>
                        <a:pt x="6717" y="21993"/>
                      </a:cubicBezTo>
                      <a:cubicBezTo>
                        <a:pt x="6665" y="22711"/>
                        <a:pt x="6563" y="23429"/>
                        <a:pt x="6512" y="24146"/>
                      </a:cubicBezTo>
                      <a:cubicBezTo>
                        <a:pt x="6460" y="24813"/>
                        <a:pt x="6460" y="25479"/>
                        <a:pt x="6512" y="26146"/>
                      </a:cubicBezTo>
                      <a:cubicBezTo>
                        <a:pt x="6702" y="26209"/>
                        <a:pt x="6892" y="26253"/>
                        <a:pt x="7082" y="26253"/>
                      </a:cubicBezTo>
                      <a:cubicBezTo>
                        <a:pt x="7199" y="26253"/>
                        <a:pt x="7317" y="26236"/>
                        <a:pt x="7434" y="26197"/>
                      </a:cubicBezTo>
                      <a:cubicBezTo>
                        <a:pt x="7434" y="25479"/>
                        <a:pt x="7434" y="24710"/>
                        <a:pt x="7434" y="23993"/>
                      </a:cubicBezTo>
                      <a:cubicBezTo>
                        <a:pt x="7434" y="20045"/>
                        <a:pt x="7742" y="16047"/>
                        <a:pt x="7537" y="12099"/>
                      </a:cubicBezTo>
                      <a:lnTo>
                        <a:pt x="7639" y="12099"/>
                      </a:lnTo>
                      <a:cubicBezTo>
                        <a:pt x="7639" y="12048"/>
                        <a:pt x="7639" y="11997"/>
                        <a:pt x="7639" y="11945"/>
                      </a:cubicBezTo>
                      <a:cubicBezTo>
                        <a:pt x="7653" y="11932"/>
                        <a:pt x="7659" y="11916"/>
                        <a:pt x="7661" y="11897"/>
                      </a:cubicBezTo>
                      <a:lnTo>
                        <a:pt x="7661" y="11897"/>
                      </a:lnTo>
                      <a:cubicBezTo>
                        <a:pt x="7668" y="11916"/>
                        <a:pt x="7677" y="11932"/>
                        <a:pt x="7691" y="11945"/>
                      </a:cubicBezTo>
                      <a:cubicBezTo>
                        <a:pt x="7691" y="11997"/>
                        <a:pt x="7691" y="12048"/>
                        <a:pt x="7742" y="12048"/>
                      </a:cubicBezTo>
                      <a:cubicBezTo>
                        <a:pt x="7742" y="12099"/>
                        <a:pt x="7793" y="12099"/>
                        <a:pt x="7793" y="12151"/>
                      </a:cubicBezTo>
                      <a:cubicBezTo>
                        <a:pt x="7844" y="12202"/>
                        <a:pt x="7896" y="12202"/>
                        <a:pt x="7947" y="12202"/>
                      </a:cubicBezTo>
                      <a:cubicBezTo>
                        <a:pt x="7998" y="12202"/>
                        <a:pt x="8050" y="12151"/>
                        <a:pt x="8050" y="12151"/>
                      </a:cubicBezTo>
                      <a:cubicBezTo>
                        <a:pt x="8101" y="12099"/>
                        <a:pt x="8101" y="12048"/>
                        <a:pt x="8050" y="11997"/>
                      </a:cubicBezTo>
                      <a:cubicBezTo>
                        <a:pt x="8050" y="11945"/>
                        <a:pt x="8050" y="11894"/>
                        <a:pt x="7998" y="11843"/>
                      </a:cubicBezTo>
                      <a:cubicBezTo>
                        <a:pt x="8255" y="11689"/>
                        <a:pt x="8408" y="11433"/>
                        <a:pt x="8511" y="11125"/>
                      </a:cubicBezTo>
                      <a:cubicBezTo>
                        <a:pt x="8613" y="10766"/>
                        <a:pt x="8716" y="10356"/>
                        <a:pt x="8665" y="9895"/>
                      </a:cubicBezTo>
                      <a:lnTo>
                        <a:pt x="8665" y="9895"/>
                      </a:lnTo>
                      <a:cubicBezTo>
                        <a:pt x="8767" y="10664"/>
                        <a:pt x="8357" y="11433"/>
                        <a:pt x="8357" y="12202"/>
                      </a:cubicBezTo>
                      <a:cubicBezTo>
                        <a:pt x="8818" y="11535"/>
                        <a:pt x="9024" y="10664"/>
                        <a:pt x="8921" y="9844"/>
                      </a:cubicBezTo>
                      <a:lnTo>
                        <a:pt x="8921" y="9844"/>
                      </a:lnTo>
                      <a:cubicBezTo>
                        <a:pt x="9075" y="10254"/>
                        <a:pt x="9177" y="10715"/>
                        <a:pt x="9177" y="11125"/>
                      </a:cubicBezTo>
                      <a:cubicBezTo>
                        <a:pt x="9177" y="11535"/>
                        <a:pt x="9075" y="11945"/>
                        <a:pt x="9126" y="12356"/>
                      </a:cubicBezTo>
                      <a:cubicBezTo>
                        <a:pt x="9382" y="11792"/>
                        <a:pt x="9434" y="11176"/>
                        <a:pt x="9331" y="10613"/>
                      </a:cubicBezTo>
                      <a:lnTo>
                        <a:pt x="9331" y="10613"/>
                      </a:lnTo>
                      <a:cubicBezTo>
                        <a:pt x="9485" y="11125"/>
                        <a:pt x="9639" y="11587"/>
                        <a:pt x="9793" y="12099"/>
                      </a:cubicBezTo>
                      <a:cubicBezTo>
                        <a:pt x="9844" y="12253"/>
                        <a:pt x="9844" y="12407"/>
                        <a:pt x="9844" y="12561"/>
                      </a:cubicBezTo>
                      <a:cubicBezTo>
                        <a:pt x="9946" y="11843"/>
                        <a:pt x="9895" y="11125"/>
                        <a:pt x="9690" y="10459"/>
                      </a:cubicBezTo>
                      <a:lnTo>
                        <a:pt x="9690" y="10459"/>
                      </a:lnTo>
                      <a:cubicBezTo>
                        <a:pt x="9946" y="10920"/>
                        <a:pt x="10254" y="11382"/>
                        <a:pt x="10510" y="11894"/>
                      </a:cubicBezTo>
                      <a:cubicBezTo>
                        <a:pt x="10356" y="11125"/>
                        <a:pt x="9998" y="10408"/>
                        <a:pt x="9485" y="9792"/>
                      </a:cubicBezTo>
                      <a:cubicBezTo>
                        <a:pt x="9587" y="9639"/>
                        <a:pt x="9639" y="9433"/>
                        <a:pt x="9639" y="9280"/>
                      </a:cubicBezTo>
                      <a:cubicBezTo>
                        <a:pt x="9844" y="9587"/>
                        <a:pt x="9946" y="9946"/>
                        <a:pt x="9946" y="10356"/>
                      </a:cubicBezTo>
                      <a:cubicBezTo>
                        <a:pt x="9998" y="9997"/>
                        <a:pt x="9998" y="9639"/>
                        <a:pt x="9844" y="9331"/>
                      </a:cubicBezTo>
                      <a:lnTo>
                        <a:pt x="9844" y="9331"/>
                      </a:lnTo>
                      <a:cubicBezTo>
                        <a:pt x="10254" y="9895"/>
                        <a:pt x="10459" y="10613"/>
                        <a:pt x="10408" y="11330"/>
                      </a:cubicBezTo>
                      <a:cubicBezTo>
                        <a:pt x="10510" y="11176"/>
                        <a:pt x="10561" y="10971"/>
                        <a:pt x="10510" y="10818"/>
                      </a:cubicBezTo>
                      <a:cubicBezTo>
                        <a:pt x="10510" y="10459"/>
                        <a:pt x="10459" y="10100"/>
                        <a:pt x="10356" y="9741"/>
                      </a:cubicBezTo>
                      <a:cubicBezTo>
                        <a:pt x="10356" y="9719"/>
                        <a:pt x="10356" y="9698"/>
                        <a:pt x="10353" y="9676"/>
                      </a:cubicBezTo>
                      <a:lnTo>
                        <a:pt x="10353" y="9676"/>
                      </a:lnTo>
                      <a:cubicBezTo>
                        <a:pt x="10634" y="10216"/>
                        <a:pt x="10821" y="10799"/>
                        <a:pt x="10869" y="11382"/>
                      </a:cubicBezTo>
                      <a:cubicBezTo>
                        <a:pt x="10920" y="10869"/>
                        <a:pt x="10920" y="10356"/>
                        <a:pt x="10818" y="9895"/>
                      </a:cubicBezTo>
                      <a:cubicBezTo>
                        <a:pt x="10818" y="9844"/>
                        <a:pt x="10767" y="9741"/>
                        <a:pt x="10767" y="9690"/>
                      </a:cubicBezTo>
                      <a:lnTo>
                        <a:pt x="10767" y="9690"/>
                      </a:lnTo>
                      <a:cubicBezTo>
                        <a:pt x="10972" y="9997"/>
                        <a:pt x="11125" y="10356"/>
                        <a:pt x="11228" y="10664"/>
                      </a:cubicBezTo>
                      <a:cubicBezTo>
                        <a:pt x="11382" y="10971"/>
                        <a:pt x="11484" y="11330"/>
                        <a:pt x="11536" y="11638"/>
                      </a:cubicBezTo>
                      <a:cubicBezTo>
                        <a:pt x="11638" y="11023"/>
                        <a:pt x="11484" y="10356"/>
                        <a:pt x="11125" y="9792"/>
                      </a:cubicBezTo>
                      <a:lnTo>
                        <a:pt x="11125" y="9792"/>
                      </a:lnTo>
                      <a:cubicBezTo>
                        <a:pt x="11536" y="10356"/>
                        <a:pt x="11843" y="10920"/>
                        <a:pt x="12048" y="11535"/>
                      </a:cubicBezTo>
                      <a:cubicBezTo>
                        <a:pt x="12056" y="11567"/>
                        <a:pt x="12063" y="11598"/>
                        <a:pt x="12069" y="11628"/>
                      </a:cubicBezTo>
                      <a:lnTo>
                        <a:pt x="12069" y="11628"/>
                      </a:lnTo>
                      <a:cubicBezTo>
                        <a:pt x="12024" y="11300"/>
                        <a:pt x="11932" y="10996"/>
                        <a:pt x="11792" y="10715"/>
                      </a:cubicBezTo>
                      <a:cubicBezTo>
                        <a:pt x="11741" y="10561"/>
                        <a:pt x="11689" y="10408"/>
                        <a:pt x="11587" y="10254"/>
                      </a:cubicBezTo>
                      <a:lnTo>
                        <a:pt x="11587" y="10254"/>
                      </a:lnTo>
                      <a:cubicBezTo>
                        <a:pt x="11997" y="10818"/>
                        <a:pt x="12305" y="11484"/>
                        <a:pt x="12407" y="12151"/>
                      </a:cubicBezTo>
                      <a:cubicBezTo>
                        <a:pt x="12407" y="11638"/>
                        <a:pt x="12305" y="11176"/>
                        <a:pt x="12099" y="10766"/>
                      </a:cubicBezTo>
                      <a:cubicBezTo>
                        <a:pt x="11894" y="10305"/>
                        <a:pt x="11587" y="9946"/>
                        <a:pt x="11279" y="9587"/>
                      </a:cubicBezTo>
                      <a:cubicBezTo>
                        <a:pt x="11048" y="9356"/>
                        <a:pt x="10733" y="9166"/>
                        <a:pt x="10410" y="9019"/>
                      </a:cubicBezTo>
                      <a:lnTo>
                        <a:pt x="10410" y="9019"/>
                      </a:lnTo>
                      <a:cubicBezTo>
                        <a:pt x="10459" y="8918"/>
                        <a:pt x="10458" y="8817"/>
                        <a:pt x="10408" y="8716"/>
                      </a:cubicBezTo>
                      <a:lnTo>
                        <a:pt x="10408" y="8716"/>
                      </a:lnTo>
                      <a:cubicBezTo>
                        <a:pt x="10561" y="8818"/>
                        <a:pt x="10715" y="8921"/>
                        <a:pt x="10818" y="9023"/>
                      </a:cubicBezTo>
                      <a:cubicBezTo>
                        <a:pt x="10715" y="8870"/>
                        <a:pt x="10561" y="8716"/>
                        <a:pt x="10408" y="8613"/>
                      </a:cubicBezTo>
                      <a:cubicBezTo>
                        <a:pt x="10408" y="8511"/>
                        <a:pt x="10356" y="8459"/>
                        <a:pt x="10356" y="8357"/>
                      </a:cubicBezTo>
                      <a:lnTo>
                        <a:pt x="10356" y="8357"/>
                      </a:lnTo>
                      <a:cubicBezTo>
                        <a:pt x="10561" y="8459"/>
                        <a:pt x="10715" y="8562"/>
                        <a:pt x="10920" y="8716"/>
                      </a:cubicBezTo>
                      <a:cubicBezTo>
                        <a:pt x="10767" y="8511"/>
                        <a:pt x="10561" y="8357"/>
                        <a:pt x="10305" y="8254"/>
                      </a:cubicBezTo>
                      <a:lnTo>
                        <a:pt x="10305" y="8152"/>
                      </a:lnTo>
                      <a:cubicBezTo>
                        <a:pt x="10356" y="8152"/>
                        <a:pt x="10459" y="8203"/>
                        <a:pt x="10561" y="8254"/>
                      </a:cubicBezTo>
                      <a:cubicBezTo>
                        <a:pt x="10818" y="8511"/>
                        <a:pt x="11125" y="8716"/>
                        <a:pt x="11484" y="8818"/>
                      </a:cubicBezTo>
                      <a:cubicBezTo>
                        <a:pt x="11023" y="8511"/>
                        <a:pt x="10715" y="8101"/>
                        <a:pt x="10510" y="7588"/>
                      </a:cubicBezTo>
                      <a:cubicBezTo>
                        <a:pt x="10459" y="7434"/>
                        <a:pt x="10408" y="7229"/>
                        <a:pt x="10305" y="7127"/>
                      </a:cubicBezTo>
                      <a:lnTo>
                        <a:pt x="10305" y="7127"/>
                      </a:lnTo>
                      <a:cubicBezTo>
                        <a:pt x="10408" y="7229"/>
                        <a:pt x="10510" y="7434"/>
                        <a:pt x="10613" y="7588"/>
                      </a:cubicBezTo>
                      <a:cubicBezTo>
                        <a:pt x="10972" y="8049"/>
                        <a:pt x="11433" y="8357"/>
                        <a:pt x="11997" y="8511"/>
                      </a:cubicBezTo>
                      <a:cubicBezTo>
                        <a:pt x="11689" y="8408"/>
                        <a:pt x="11484" y="8203"/>
                        <a:pt x="11330" y="7947"/>
                      </a:cubicBezTo>
                      <a:lnTo>
                        <a:pt x="10910" y="7421"/>
                      </a:lnTo>
                      <a:lnTo>
                        <a:pt x="10910" y="7421"/>
                      </a:lnTo>
                      <a:cubicBezTo>
                        <a:pt x="11353" y="7839"/>
                        <a:pt x="11883" y="8159"/>
                        <a:pt x="12458" y="8254"/>
                      </a:cubicBezTo>
                      <a:cubicBezTo>
                        <a:pt x="12151" y="8152"/>
                        <a:pt x="11843" y="7896"/>
                        <a:pt x="11638" y="7639"/>
                      </a:cubicBezTo>
                      <a:cubicBezTo>
                        <a:pt x="11433" y="7383"/>
                        <a:pt x="11228" y="7075"/>
                        <a:pt x="10972" y="6819"/>
                      </a:cubicBezTo>
                      <a:lnTo>
                        <a:pt x="10972" y="6819"/>
                      </a:lnTo>
                      <a:cubicBezTo>
                        <a:pt x="11330" y="7127"/>
                        <a:pt x="11689" y="7383"/>
                        <a:pt x="12048" y="7588"/>
                      </a:cubicBezTo>
                      <a:cubicBezTo>
                        <a:pt x="12407" y="7742"/>
                        <a:pt x="12715" y="7896"/>
                        <a:pt x="13022" y="8152"/>
                      </a:cubicBezTo>
                      <a:cubicBezTo>
                        <a:pt x="12766" y="7896"/>
                        <a:pt x="12510" y="7639"/>
                        <a:pt x="12305" y="7383"/>
                      </a:cubicBezTo>
                      <a:cubicBezTo>
                        <a:pt x="12099" y="7127"/>
                        <a:pt x="11741" y="6922"/>
                        <a:pt x="11433" y="6870"/>
                      </a:cubicBezTo>
                      <a:cubicBezTo>
                        <a:pt x="11997" y="6870"/>
                        <a:pt x="12612" y="7024"/>
                        <a:pt x="13073" y="7383"/>
                      </a:cubicBezTo>
                      <a:cubicBezTo>
                        <a:pt x="12564" y="6873"/>
                        <a:pt x="11878" y="6575"/>
                        <a:pt x="11163" y="6575"/>
                      </a:cubicBezTo>
                      <a:cubicBezTo>
                        <a:pt x="11014" y="6575"/>
                        <a:pt x="10865" y="6588"/>
                        <a:pt x="10715" y="6614"/>
                      </a:cubicBezTo>
                      <a:cubicBezTo>
                        <a:pt x="10972" y="6563"/>
                        <a:pt x="11228" y="6537"/>
                        <a:pt x="11484" y="6537"/>
                      </a:cubicBezTo>
                      <a:cubicBezTo>
                        <a:pt x="11741" y="6537"/>
                        <a:pt x="11997" y="6563"/>
                        <a:pt x="12253" y="6614"/>
                      </a:cubicBezTo>
                      <a:cubicBezTo>
                        <a:pt x="11744" y="6444"/>
                        <a:pt x="11199" y="6345"/>
                        <a:pt x="10677" y="6345"/>
                      </a:cubicBezTo>
                      <a:cubicBezTo>
                        <a:pt x="10569" y="6345"/>
                        <a:pt x="10462" y="6349"/>
                        <a:pt x="10356" y="6358"/>
                      </a:cubicBezTo>
                      <a:cubicBezTo>
                        <a:pt x="10203" y="6255"/>
                        <a:pt x="10100" y="6101"/>
                        <a:pt x="10049" y="5947"/>
                      </a:cubicBezTo>
                      <a:lnTo>
                        <a:pt x="10049" y="5845"/>
                      </a:lnTo>
                      <a:lnTo>
                        <a:pt x="10254" y="6050"/>
                      </a:lnTo>
                      <a:cubicBezTo>
                        <a:pt x="10254" y="6101"/>
                        <a:pt x="10305" y="6204"/>
                        <a:pt x="10356" y="6255"/>
                      </a:cubicBezTo>
                      <a:lnTo>
                        <a:pt x="10356" y="6101"/>
                      </a:lnTo>
                      <a:cubicBezTo>
                        <a:pt x="10459" y="6204"/>
                        <a:pt x="10613" y="6255"/>
                        <a:pt x="10767" y="6255"/>
                      </a:cubicBezTo>
                      <a:cubicBezTo>
                        <a:pt x="10715" y="6255"/>
                        <a:pt x="10715" y="6204"/>
                        <a:pt x="10664" y="6204"/>
                      </a:cubicBezTo>
                      <a:lnTo>
                        <a:pt x="10664" y="5999"/>
                      </a:lnTo>
                      <a:cubicBezTo>
                        <a:pt x="10818" y="6101"/>
                        <a:pt x="11023" y="6204"/>
                        <a:pt x="11228" y="6204"/>
                      </a:cubicBezTo>
                      <a:cubicBezTo>
                        <a:pt x="11125" y="6153"/>
                        <a:pt x="11074" y="6101"/>
                        <a:pt x="10972" y="6101"/>
                      </a:cubicBezTo>
                      <a:cubicBezTo>
                        <a:pt x="10972" y="5999"/>
                        <a:pt x="10972" y="5947"/>
                        <a:pt x="10972" y="5896"/>
                      </a:cubicBezTo>
                      <a:cubicBezTo>
                        <a:pt x="11125" y="5999"/>
                        <a:pt x="11279" y="6050"/>
                        <a:pt x="11484" y="6050"/>
                      </a:cubicBezTo>
                      <a:cubicBezTo>
                        <a:pt x="11279" y="5947"/>
                        <a:pt x="11074" y="5845"/>
                        <a:pt x="10920" y="5691"/>
                      </a:cubicBezTo>
                      <a:cubicBezTo>
                        <a:pt x="10920" y="5640"/>
                        <a:pt x="10920" y="5589"/>
                        <a:pt x="10920" y="5537"/>
                      </a:cubicBezTo>
                      <a:cubicBezTo>
                        <a:pt x="11074" y="5640"/>
                        <a:pt x="11279" y="5640"/>
                        <a:pt x="11484" y="5691"/>
                      </a:cubicBezTo>
                      <a:cubicBezTo>
                        <a:pt x="11228" y="5537"/>
                        <a:pt x="11023" y="5384"/>
                        <a:pt x="10818" y="5179"/>
                      </a:cubicBezTo>
                      <a:lnTo>
                        <a:pt x="10818" y="5179"/>
                      </a:lnTo>
                      <a:cubicBezTo>
                        <a:pt x="11125" y="5435"/>
                        <a:pt x="11484" y="5589"/>
                        <a:pt x="11894" y="5640"/>
                      </a:cubicBezTo>
                      <a:cubicBezTo>
                        <a:pt x="11536" y="5435"/>
                        <a:pt x="11228" y="5230"/>
                        <a:pt x="10972" y="4973"/>
                      </a:cubicBezTo>
                      <a:lnTo>
                        <a:pt x="10972" y="4973"/>
                      </a:lnTo>
                      <a:cubicBezTo>
                        <a:pt x="11330" y="5230"/>
                        <a:pt x="11741" y="5435"/>
                        <a:pt x="12202" y="5486"/>
                      </a:cubicBezTo>
                      <a:cubicBezTo>
                        <a:pt x="11843" y="5281"/>
                        <a:pt x="11484" y="5076"/>
                        <a:pt x="11177" y="4871"/>
                      </a:cubicBezTo>
                      <a:lnTo>
                        <a:pt x="11177" y="4871"/>
                      </a:lnTo>
                      <a:cubicBezTo>
                        <a:pt x="11536" y="5025"/>
                        <a:pt x="11894" y="5127"/>
                        <a:pt x="12253" y="5230"/>
                      </a:cubicBezTo>
                      <a:lnTo>
                        <a:pt x="11279" y="4768"/>
                      </a:lnTo>
                      <a:cubicBezTo>
                        <a:pt x="11689" y="4768"/>
                        <a:pt x="12151" y="4871"/>
                        <a:pt x="12561" y="5076"/>
                      </a:cubicBezTo>
                      <a:cubicBezTo>
                        <a:pt x="12458" y="4973"/>
                        <a:pt x="12356" y="4871"/>
                        <a:pt x="12202" y="4820"/>
                      </a:cubicBezTo>
                      <a:cubicBezTo>
                        <a:pt x="11894" y="4666"/>
                        <a:pt x="11587" y="4563"/>
                        <a:pt x="11228" y="4461"/>
                      </a:cubicBezTo>
                      <a:cubicBezTo>
                        <a:pt x="11316" y="4452"/>
                        <a:pt x="11402" y="4448"/>
                        <a:pt x="11488" y="4448"/>
                      </a:cubicBezTo>
                      <a:cubicBezTo>
                        <a:pt x="11899" y="4448"/>
                        <a:pt x="12281" y="4547"/>
                        <a:pt x="12663" y="4717"/>
                      </a:cubicBezTo>
                      <a:cubicBezTo>
                        <a:pt x="12356" y="4410"/>
                        <a:pt x="11997" y="4256"/>
                        <a:pt x="11587" y="4256"/>
                      </a:cubicBezTo>
                      <a:lnTo>
                        <a:pt x="11382" y="4256"/>
                      </a:lnTo>
                      <a:cubicBezTo>
                        <a:pt x="10767" y="4307"/>
                        <a:pt x="10203" y="4512"/>
                        <a:pt x="9690" y="4820"/>
                      </a:cubicBezTo>
                      <a:cubicBezTo>
                        <a:pt x="9485" y="4666"/>
                        <a:pt x="9280" y="4563"/>
                        <a:pt x="9024" y="4563"/>
                      </a:cubicBezTo>
                      <a:lnTo>
                        <a:pt x="8870" y="4563"/>
                      </a:lnTo>
                      <a:lnTo>
                        <a:pt x="8810" y="4523"/>
                      </a:lnTo>
                      <a:lnTo>
                        <a:pt x="8810" y="4523"/>
                      </a:lnTo>
                      <a:cubicBezTo>
                        <a:pt x="8815" y="4537"/>
                        <a:pt x="8818" y="4550"/>
                        <a:pt x="8818" y="4563"/>
                      </a:cubicBezTo>
                      <a:lnTo>
                        <a:pt x="8665" y="4563"/>
                      </a:lnTo>
                      <a:lnTo>
                        <a:pt x="8562" y="4461"/>
                      </a:lnTo>
                      <a:lnTo>
                        <a:pt x="8716" y="4461"/>
                      </a:lnTo>
                      <a:lnTo>
                        <a:pt x="8810" y="4523"/>
                      </a:lnTo>
                      <a:lnTo>
                        <a:pt x="8810" y="4523"/>
                      </a:lnTo>
                      <a:cubicBezTo>
                        <a:pt x="8795" y="4485"/>
                        <a:pt x="8767" y="4448"/>
                        <a:pt x="8767" y="4410"/>
                      </a:cubicBezTo>
                      <a:cubicBezTo>
                        <a:pt x="9126" y="4410"/>
                        <a:pt x="9485" y="4461"/>
                        <a:pt x="9844" y="4563"/>
                      </a:cubicBezTo>
                      <a:cubicBezTo>
                        <a:pt x="9589" y="4393"/>
                        <a:pt x="9334" y="4294"/>
                        <a:pt x="9079" y="4294"/>
                      </a:cubicBezTo>
                      <a:cubicBezTo>
                        <a:pt x="9027" y="4294"/>
                        <a:pt x="8974" y="4298"/>
                        <a:pt x="8921" y="4307"/>
                      </a:cubicBezTo>
                      <a:lnTo>
                        <a:pt x="8613" y="4307"/>
                      </a:lnTo>
                      <a:cubicBezTo>
                        <a:pt x="8821" y="4261"/>
                        <a:pt x="9039" y="4236"/>
                        <a:pt x="9257" y="4236"/>
                      </a:cubicBezTo>
                      <a:cubicBezTo>
                        <a:pt x="9525" y="4236"/>
                        <a:pt x="9795" y="4274"/>
                        <a:pt x="10049" y="4358"/>
                      </a:cubicBezTo>
                      <a:cubicBezTo>
                        <a:pt x="9639" y="4102"/>
                        <a:pt x="9126" y="4204"/>
                        <a:pt x="8665" y="4102"/>
                      </a:cubicBezTo>
                      <a:cubicBezTo>
                        <a:pt x="8793" y="4089"/>
                        <a:pt x="8924" y="4083"/>
                        <a:pt x="9057" y="4083"/>
                      </a:cubicBezTo>
                      <a:cubicBezTo>
                        <a:pt x="9456" y="4083"/>
                        <a:pt x="9869" y="4140"/>
                        <a:pt x="10254" y="4256"/>
                      </a:cubicBezTo>
                      <a:cubicBezTo>
                        <a:pt x="9844" y="3999"/>
                        <a:pt x="9382" y="3897"/>
                        <a:pt x="8921" y="3846"/>
                      </a:cubicBezTo>
                      <a:lnTo>
                        <a:pt x="9895" y="3846"/>
                      </a:lnTo>
                      <a:cubicBezTo>
                        <a:pt x="9587" y="3794"/>
                        <a:pt x="9229" y="3692"/>
                        <a:pt x="8972" y="3487"/>
                      </a:cubicBezTo>
                      <a:lnTo>
                        <a:pt x="8972" y="3487"/>
                      </a:lnTo>
                      <a:cubicBezTo>
                        <a:pt x="9318" y="3602"/>
                        <a:pt x="9693" y="3660"/>
                        <a:pt x="10075" y="3660"/>
                      </a:cubicBezTo>
                      <a:cubicBezTo>
                        <a:pt x="10203" y="3660"/>
                        <a:pt x="10331" y="3653"/>
                        <a:pt x="10459" y="3641"/>
                      </a:cubicBezTo>
                      <a:cubicBezTo>
                        <a:pt x="10151" y="3589"/>
                        <a:pt x="9793" y="3436"/>
                        <a:pt x="9536" y="3282"/>
                      </a:cubicBezTo>
                      <a:lnTo>
                        <a:pt x="9536" y="3282"/>
                      </a:lnTo>
                      <a:cubicBezTo>
                        <a:pt x="9882" y="3397"/>
                        <a:pt x="10228" y="3455"/>
                        <a:pt x="10574" y="3455"/>
                      </a:cubicBezTo>
                      <a:cubicBezTo>
                        <a:pt x="10690" y="3455"/>
                        <a:pt x="10805" y="3448"/>
                        <a:pt x="10920" y="3436"/>
                      </a:cubicBezTo>
                      <a:cubicBezTo>
                        <a:pt x="10613" y="3333"/>
                        <a:pt x="10305" y="3230"/>
                        <a:pt x="10049" y="3128"/>
                      </a:cubicBezTo>
                      <a:lnTo>
                        <a:pt x="10049" y="3128"/>
                      </a:lnTo>
                      <a:cubicBezTo>
                        <a:pt x="10305" y="3179"/>
                        <a:pt x="10613" y="3230"/>
                        <a:pt x="10869" y="3230"/>
                      </a:cubicBezTo>
                      <a:cubicBezTo>
                        <a:pt x="10510" y="3179"/>
                        <a:pt x="10151" y="3077"/>
                        <a:pt x="9793" y="2974"/>
                      </a:cubicBezTo>
                      <a:cubicBezTo>
                        <a:pt x="10121" y="2825"/>
                        <a:pt x="10467" y="2745"/>
                        <a:pt x="10820" y="2745"/>
                      </a:cubicBezTo>
                      <a:cubicBezTo>
                        <a:pt x="11073" y="2745"/>
                        <a:pt x="11330" y="2786"/>
                        <a:pt x="11587" y="2872"/>
                      </a:cubicBezTo>
                      <a:cubicBezTo>
                        <a:pt x="11233" y="2659"/>
                        <a:pt x="10854" y="2545"/>
                        <a:pt x="10469" y="2545"/>
                      </a:cubicBezTo>
                      <a:cubicBezTo>
                        <a:pt x="10295" y="2545"/>
                        <a:pt x="10121" y="2568"/>
                        <a:pt x="9946" y="2615"/>
                      </a:cubicBezTo>
                      <a:cubicBezTo>
                        <a:pt x="9382" y="2769"/>
                        <a:pt x="8870" y="3077"/>
                        <a:pt x="8460" y="3436"/>
                      </a:cubicBezTo>
                      <a:cubicBezTo>
                        <a:pt x="8255" y="3641"/>
                        <a:pt x="8101" y="3794"/>
                        <a:pt x="7896" y="3999"/>
                      </a:cubicBezTo>
                      <a:lnTo>
                        <a:pt x="7178" y="3999"/>
                      </a:lnTo>
                      <a:cubicBezTo>
                        <a:pt x="7281" y="3846"/>
                        <a:pt x="7332" y="3641"/>
                        <a:pt x="7434" y="3487"/>
                      </a:cubicBezTo>
                      <a:lnTo>
                        <a:pt x="7434" y="3487"/>
                      </a:lnTo>
                      <a:cubicBezTo>
                        <a:pt x="7281" y="3641"/>
                        <a:pt x="7127" y="3846"/>
                        <a:pt x="6973" y="4102"/>
                      </a:cubicBezTo>
                      <a:lnTo>
                        <a:pt x="6870" y="4153"/>
                      </a:lnTo>
                      <a:cubicBezTo>
                        <a:pt x="7024" y="3743"/>
                        <a:pt x="7178" y="3384"/>
                        <a:pt x="7434" y="3025"/>
                      </a:cubicBezTo>
                      <a:lnTo>
                        <a:pt x="7434" y="3025"/>
                      </a:lnTo>
                      <a:cubicBezTo>
                        <a:pt x="7196" y="3162"/>
                        <a:pt x="7025" y="3344"/>
                        <a:pt x="6907" y="3556"/>
                      </a:cubicBezTo>
                      <a:lnTo>
                        <a:pt x="6907" y="3556"/>
                      </a:lnTo>
                      <a:cubicBezTo>
                        <a:pt x="7079" y="3064"/>
                        <a:pt x="7213" y="2558"/>
                        <a:pt x="7281" y="2051"/>
                      </a:cubicBezTo>
                      <a:lnTo>
                        <a:pt x="7281" y="2051"/>
                      </a:lnTo>
                      <a:cubicBezTo>
                        <a:pt x="6973" y="2410"/>
                        <a:pt x="6768" y="2872"/>
                        <a:pt x="6614" y="3384"/>
                      </a:cubicBezTo>
                      <a:cubicBezTo>
                        <a:pt x="6819" y="2513"/>
                        <a:pt x="7229" y="1693"/>
                        <a:pt x="7742" y="975"/>
                      </a:cubicBezTo>
                      <a:lnTo>
                        <a:pt x="7742" y="975"/>
                      </a:lnTo>
                      <a:cubicBezTo>
                        <a:pt x="7332" y="1180"/>
                        <a:pt x="7024" y="1487"/>
                        <a:pt x="6819" y="1846"/>
                      </a:cubicBezTo>
                      <a:cubicBezTo>
                        <a:pt x="6717" y="2051"/>
                        <a:pt x="6614" y="2308"/>
                        <a:pt x="6512" y="2564"/>
                      </a:cubicBezTo>
                      <a:cubicBezTo>
                        <a:pt x="6768" y="1641"/>
                        <a:pt x="7127" y="821"/>
                        <a:pt x="7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781681" y="4541965"/>
                  <a:ext cx="5217" cy="14575"/>
                </a:xfrm>
                <a:custGeom>
                  <a:avLst/>
                  <a:gdLst/>
                  <a:ahLst/>
                  <a:cxnLst/>
                  <a:rect l="l" t="t" r="r" b="b"/>
                  <a:pathLst>
                    <a:path w="257" h="718" extrusionOk="0">
                      <a:moveTo>
                        <a:pt x="257" y="0"/>
                      </a:moveTo>
                      <a:lnTo>
                        <a:pt x="257" y="0"/>
                      </a:lnTo>
                      <a:cubicBezTo>
                        <a:pt x="154" y="205"/>
                        <a:pt x="52" y="462"/>
                        <a:pt x="1" y="718"/>
                      </a:cubicBezTo>
                      <a:cubicBezTo>
                        <a:pt x="52" y="462"/>
                        <a:pt x="154" y="257"/>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26" name="Google Shape;326;p13"/>
            <p:cNvSpPr/>
            <p:nvPr/>
          </p:nvSpPr>
          <p:spPr>
            <a:xfrm>
              <a:off x="5014950" y="4881900"/>
              <a:ext cx="44184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9560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27"/>
        <p:cNvGrpSpPr/>
        <p:nvPr/>
      </p:nvGrpSpPr>
      <p:grpSpPr>
        <a:xfrm>
          <a:off x="0" y="0"/>
          <a:ext cx="0" cy="0"/>
          <a:chOff x="0" y="0"/>
          <a:chExt cx="0" cy="0"/>
        </a:xfrm>
      </p:grpSpPr>
      <p:grpSp>
        <p:nvGrpSpPr>
          <p:cNvPr id="328" name="Google Shape;328;p14"/>
          <p:cNvGrpSpPr/>
          <p:nvPr/>
        </p:nvGrpSpPr>
        <p:grpSpPr>
          <a:xfrm rot="-436041">
            <a:off x="-4209008" y="-2759060"/>
            <a:ext cx="10039655" cy="4447343"/>
            <a:chOff x="230802" y="1262296"/>
            <a:chExt cx="7113573" cy="3151154"/>
          </a:xfrm>
        </p:grpSpPr>
        <p:sp>
          <p:nvSpPr>
            <p:cNvPr id="329" name="Google Shape;329;p14"/>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4"/>
            <p:cNvSpPr/>
            <p:nvPr/>
          </p:nvSpPr>
          <p:spPr>
            <a:xfrm>
              <a:off x="230802" y="1262296"/>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4"/>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4"/>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4"/>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4"/>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4"/>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6" name="Google Shape;336;p14"/>
          <p:cNvGrpSpPr/>
          <p:nvPr/>
        </p:nvGrpSpPr>
        <p:grpSpPr>
          <a:xfrm>
            <a:off x="-638378" y="4861341"/>
            <a:ext cx="2959940" cy="2566848"/>
            <a:chOff x="548125" y="237975"/>
            <a:chExt cx="6024300" cy="5224250"/>
          </a:xfrm>
        </p:grpSpPr>
        <p:sp>
          <p:nvSpPr>
            <p:cNvPr id="337" name="Google Shape;337;p14"/>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4"/>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9" name="Google Shape;339;p14"/>
          <p:cNvGrpSpPr/>
          <p:nvPr/>
        </p:nvGrpSpPr>
        <p:grpSpPr>
          <a:xfrm flipH="1">
            <a:off x="8660084" y="406404"/>
            <a:ext cx="3125531" cy="847091"/>
            <a:chOff x="2305049" y="1683283"/>
            <a:chExt cx="4551744" cy="1233627"/>
          </a:xfrm>
        </p:grpSpPr>
        <p:sp>
          <p:nvSpPr>
            <p:cNvPr id="340" name="Google Shape;340;p14"/>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4"/>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4"/>
            <p:cNvSpPr/>
            <p:nvPr/>
          </p:nvSpPr>
          <p:spPr>
            <a:xfrm>
              <a:off x="2305049" y="2059968"/>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4"/>
            <p:cNvSpPr/>
            <p:nvPr/>
          </p:nvSpPr>
          <p:spPr>
            <a:xfrm flipH="1">
              <a:off x="6218868" y="2069705"/>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4"/>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14"/>
          <p:cNvGrpSpPr/>
          <p:nvPr/>
        </p:nvGrpSpPr>
        <p:grpSpPr>
          <a:xfrm>
            <a:off x="7441522" y="4127130"/>
            <a:ext cx="6217181" cy="2730871"/>
            <a:chOff x="5321050" y="3095347"/>
            <a:chExt cx="4662886" cy="2048153"/>
          </a:xfrm>
        </p:grpSpPr>
        <p:grpSp>
          <p:nvGrpSpPr>
            <p:cNvPr id="346" name="Google Shape;346;p14"/>
            <p:cNvGrpSpPr/>
            <p:nvPr/>
          </p:nvGrpSpPr>
          <p:grpSpPr>
            <a:xfrm>
              <a:off x="5828274" y="3403597"/>
              <a:ext cx="3159438" cy="1490446"/>
              <a:chOff x="6056874" y="3443547"/>
              <a:chExt cx="3159438" cy="1490446"/>
            </a:xfrm>
          </p:grpSpPr>
          <p:grpSp>
            <p:nvGrpSpPr>
              <p:cNvPr id="347" name="Google Shape;347;p14"/>
              <p:cNvGrpSpPr/>
              <p:nvPr/>
            </p:nvGrpSpPr>
            <p:grpSpPr>
              <a:xfrm>
                <a:off x="6798988" y="3443547"/>
                <a:ext cx="2417324" cy="1490382"/>
                <a:chOff x="4211125" y="1836050"/>
                <a:chExt cx="2897775" cy="1786600"/>
              </a:xfrm>
            </p:grpSpPr>
            <p:sp>
              <p:nvSpPr>
                <p:cNvPr id="348" name="Google Shape;348;p14"/>
                <p:cNvSpPr/>
                <p:nvPr/>
              </p:nvSpPr>
              <p:spPr>
                <a:xfrm>
                  <a:off x="5296675" y="2234625"/>
                  <a:ext cx="725425" cy="588275"/>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4"/>
                <p:cNvSpPr/>
                <p:nvPr/>
              </p:nvSpPr>
              <p:spPr>
                <a:xfrm>
                  <a:off x="4211125" y="1836050"/>
                  <a:ext cx="2897775" cy="1786600"/>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 name="Google Shape;350;p14"/>
              <p:cNvSpPr/>
              <p:nvPr/>
            </p:nvSpPr>
            <p:spPr>
              <a:xfrm>
                <a:off x="6056874" y="3747725"/>
                <a:ext cx="568589" cy="1186267"/>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1" name="Google Shape;351;p14"/>
            <p:cNvGrpSpPr/>
            <p:nvPr/>
          </p:nvGrpSpPr>
          <p:grpSpPr>
            <a:xfrm>
              <a:off x="5321050" y="3095347"/>
              <a:ext cx="4662886" cy="2048153"/>
              <a:chOff x="5294787" y="3095347"/>
              <a:chExt cx="4662886" cy="2048153"/>
            </a:xfrm>
          </p:grpSpPr>
          <p:sp>
            <p:nvSpPr>
              <p:cNvPr id="352" name="Google Shape;352;p14"/>
              <p:cNvSpPr/>
              <p:nvPr/>
            </p:nvSpPr>
            <p:spPr>
              <a:xfrm>
                <a:off x="5294787" y="4881900"/>
                <a:ext cx="43821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3" name="Google Shape;353;p14"/>
              <p:cNvGrpSpPr/>
              <p:nvPr/>
            </p:nvGrpSpPr>
            <p:grpSpPr>
              <a:xfrm>
                <a:off x="5411829" y="3095347"/>
                <a:ext cx="4545844" cy="1801184"/>
                <a:chOff x="5411829" y="3095347"/>
                <a:chExt cx="4545844" cy="1801184"/>
              </a:xfrm>
            </p:grpSpPr>
            <p:grpSp>
              <p:nvGrpSpPr>
                <p:cNvPr id="354" name="Google Shape;354;p14"/>
                <p:cNvGrpSpPr/>
                <p:nvPr/>
              </p:nvGrpSpPr>
              <p:grpSpPr>
                <a:xfrm flipH="1">
                  <a:off x="5411829" y="3650585"/>
                  <a:ext cx="1275042" cy="1245945"/>
                  <a:chOff x="176753" y="3637160"/>
                  <a:chExt cx="1275042" cy="1245945"/>
                </a:xfrm>
              </p:grpSpPr>
              <p:sp>
                <p:nvSpPr>
                  <p:cNvPr id="355" name="Google Shape;355;p14"/>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6" name="Google Shape;356;p14"/>
                  <p:cNvGrpSpPr/>
                  <p:nvPr/>
                </p:nvGrpSpPr>
                <p:grpSpPr>
                  <a:xfrm>
                    <a:off x="821355" y="4261273"/>
                    <a:ext cx="630440" cy="621832"/>
                    <a:chOff x="4319791" y="4332793"/>
                    <a:chExt cx="572399" cy="564584"/>
                  </a:xfrm>
                </p:grpSpPr>
                <p:sp>
                  <p:nvSpPr>
                    <p:cNvPr id="357" name="Google Shape;357;p14"/>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4"/>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4"/>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4"/>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4"/>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63" name="Google Shape;363;p14"/>
                <p:cNvSpPr/>
                <p:nvPr/>
              </p:nvSpPr>
              <p:spPr>
                <a:xfrm>
                  <a:off x="6798450" y="3095347"/>
                  <a:ext cx="3159223" cy="1801062"/>
                </a:xfrm>
                <a:custGeom>
                  <a:avLst/>
                  <a:gdLst/>
                  <a:ahLst/>
                  <a:cxnLst/>
                  <a:rect l="l" t="t" r="r" b="b"/>
                  <a:pathLst>
                    <a:path w="171278" h="97645" extrusionOk="0">
                      <a:moveTo>
                        <a:pt x="78999" y="39658"/>
                      </a:moveTo>
                      <a:lnTo>
                        <a:pt x="78999" y="42933"/>
                      </a:lnTo>
                      <a:lnTo>
                        <a:pt x="76588" y="42933"/>
                      </a:lnTo>
                      <a:lnTo>
                        <a:pt x="76588" y="39658"/>
                      </a:lnTo>
                      <a:close/>
                      <a:moveTo>
                        <a:pt x="84456" y="39658"/>
                      </a:moveTo>
                      <a:lnTo>
                        <a:pt x="84456" y="42933"/>
                      </a:lnTo>
                      <a:lnTo>
                        <a:pt x="82137" y="42933"/>
                      </a:lnTo>
                      <a:lnTo>
                        <a:pt x="82091" y="39658"/>
                      </a:lnTo>
                      <a:close/>
                      <a:moveTo>
                        <a:pt x="89959" y="39658"/>
                      </a:moveTo>
                      <a:lnTo>
                        <a:pt x="89959" y="42933"/>
                      </a:lnTo>
                      <a:lnTo>
                        <a:pt x="87594" y="42933"/>
                      </a:lnTo>
                      <a:lnTo>
                        <a:pt x="87549" y="39658"/>
                      </a:lnTo>
                      <a:close/>
                      <a:moveTo>
                        <a:pt x="95462" y="39613"/>
                      </a:moveTo>
                      <a:lnTo>
                        <a:pt x="95462" y="42933"/>
                      </a:lnTo>
                      <a:lnTo>
                        <a:pt x="93052" y="42933"/>
                      </a:lnTo>
                      <a:lnTo>
                        <a:pt x="93052" y="39613"/>
                      </a:lnTo>
                      <a:close/>
                      <a:moveTo>
                        <a:pt x="5094" y="46844"/>
                      </a:moveTo>
                      <a:lnTo>
                        <a:pt x="5094" y="48663"/>
                      </a:lnTo>
                      <a:lnTo>
                        <a:pt x="3775" y="48663"/>
                      </a:lnTo>
                      <a:lnTo>
                        <a:pt x="3775" y="46844"/>
                      </a:lnTo>
                      <a:close/>
                      <a:moveTo>
                        <a:pt x="8141" y="46844"/>
                      </a:moveTo>
                      <a:lnTo>
                        <a:pt x="8141" y="48663"/>
                      </a:lnTo>
                      <a:lnTo>
                        <a:pt x="6822" y="48663"/>
                      </a:lnTo>
                      <a:lnTo>
                        <a:pt x="6822" y="46844"/>
                      </a:lnTo>
                      <a:close/>
                      <a:moveTo>
                        <a:pt x="11143" y="46844"/>
                      </a:moveTo>
                      <a:lnTo>
                        <a:pt x="11143" y="48663"/>
                      </a:lnTo>
                      <a:lnTo>
                        <a:pt x="9824" y="48663"/>
                      </a:lnTo>
                      <a:lnTo>
                        <a:pt x="9824" y="46844"/>
                      </a:lnTo>
                      <a:close/>
                      <a:moveTo>
                        <a:pt x="14099" y="46844"/>
                      </a:moveTo>
                      <a:lnTo>
                        <a:pt x="14099" y="48663"/>
                      </a:lnTo>
                      <a:lnTo>
                        <a:pt x="12780" y="48663"/>
                      </a:lnTo>
                      <a:lnTo>
                        <a:pt x="12780" y="46844"/>
                      </a:lnTo>
                      <a:close/>
                      <a:moveTo>
                        <a:pt x="158043" y="46844"/>
                      </a:moveTo>
                      <a:lnTo>
                        <a:pt x="158043" y="48663"/>
                      </a:lnTo>
                      <a:lnTo>
                        <a:pt x="156724" y="48663"/>
                      </a:lnTo>
                      <a:lnTo>
                        <a:pt x="156724" y="46844"/>
                      </a:lnTo>
                      <a:close/>
                      <a:moveTo>
                        <a:pt x="161044" y="46844"/>
                      </a:moveTo>
                      <a:lnTo>
                        <a:pt x="161044" y="48663"/>
                      </a:lnTo>
                      <a:lnTo>
                        <a:pt x="159771" y="48663"/>
                      </a:lnTo>
                      <a:lnTo>
                        <a:pt x="159771" y="46844"/>
                      </a:lnTo>
                      <a:close/>
                      <a:moveTo>
                        <a:pt x="164046" y="46844"/>
                      </a:moveTo>
                      <a:lnTo>
                        <a:pt x="164046" y="48663"/>
                      </a:lnTo>
                      <a:lnTo>
                        <a:pt x="162773" y="48663"/>
                      </a:lnTo>
                      <a:lnTo>
                        <a:pt x="162773" y="46844"/>
                      </a:lnTo>
                      <a:close/>
                      <a:moveTo>
                        <a:pt x="167139" y="46844"/>
                      </a:moveTo>
                      <a:lnTo>
                        <a:pt x="167139" y="48663"/>
                      </a:lnTo>
                      <a:lnTo>
                        <a:pt x="165820" y="48663"/>
                      </a:lnTo>
                      <a:lnTo>
                        <a:pt x="165820" y="46844"/>
                      </a:lnTo>
                      <a:close/>
                      <a:moveTo>
                        <a:pt x="55395" y="47299"/>
                      </a:moveTo>
                      <a:lnTo>
                        <a:pt x="55395" y="49891"/>
                      </a:lnTo>
                      <a:lnTo>
                        <a:pt x="53530" y="49891"/>
                      </a:lnTo>
                      <a:lnTo>
                        <a:pt x="53530" y="47299"/>
                      </a:lnTo>
                      <a:close/>
                      <a:moveTo>
                        <a:pt x="59624" y="47299"/>
                      </a:moveTo>
                      <a:lnTo>
                        <a:pt x="59624" y="49891"/>
                      </a:lnTo>
                      <a:lnTo>
                        <a:pt x="57760" y="49891"/>
                      </a:lnTo>
                      <a:lnTo>
                        <a:pt x="57760" y="47299"/>
                      </a:lnTo>
                      <a:close/>
                      <a:moveTo>
                        <a:pt x="63945" y="47299"/>
                      </a:moveTo>
                      <a:lnTo>
                        <a:pt x="63945" y="49891"/>
                      </a:lnTo>
                      <a:lnTo>
                        <a:pt x="62080" y="49891"/>
                      </a:lnTo>
                      <a:lnTo>
                        <a:pt x="62035" y="47299"/>
                      </a:lnTo>
                      <a:close/>
                      <a:moveTo>
                        <a:pt x="68175" y="47299"/>
                      </a:moveTo>
                      <a:lnTo>
                        <a:pt x="68175" y="49891"/>
                      </a:lnTo>
                      <a:lnTo>
                        <a:pt x="66310" y="49891"/>
                      </a:lnTo>
                      <a:lnTo>
                        <a:pt x="66310" y="47299"/>
                      </a:lnTo>
                      <a:close/>
                      <a:moveTo>
                        <a:pt x="106560" y="47299"/>
                      </a:moveTo>
                      <a:lnTo>
                        <a:pt x="106560" y="49891"/>
                      </a:lnTo>
                      <a:lnTo>
                        <a:pt x="104695" y="49891"/>
                      </a:lnTo>
                      <a:lnTo>
                        <a:pt x="104695" y="47299"/>
                      </a:lnTo>
                      <a:close/>
                      <a:moveTo>
                        <a:pt x="110835" y="47299"/>
                      </a:moveTo>
                      <a:lnTo>
                        <a:pt x="110835" y="49891"/>
                      </a:lnTo>
                      <a:lnTo>
                        <a:pt x="108970" y="49891"/>
                      </a:lnTo>
                      <a:lnTo>
                        <a:pt x="108970" y="47299"/>
                      </a:lnTo>
                      <a:close/>
                      <a:moveTo>
                        <a:pt x="115110" y="47299"/>
                      </a:moveTo>
                      <a:lnTo>
                        <a:pt x="115110" y="49891"/>
                      </a:lnTo>
                      <a:lnTo>
                        <a:pt x="113200" y="49891"/>
                      </a:lnTo>
                      <a:lnTo>
                        <a:pt x="113200" y="47299"/>
                      </a:lnTo>
                      <a:close/>
                      <a:moveTo>
                        <a:pt x="119339" y="47299"/>
                      </a:moveTo>
                      <a:lnTo>
                        <a:pt x="119339" y="49891"/>
                      </a:lnTo>
                      <a:lnTo>
                        <a:pt x="117475" y="49891"/>
                      </a:lnTo>
                      <a:lnTo>
                        <a:pt x="117475" y="47299"/>
                      </a:lnTo>
                      <a:close/>
                      <a:moveTo>
                        <a:pt x="9096" y="54712"/>
                      </a:moveTo>
                      <a:cubicBezTo>
                        <a:pt x="9096" y="54712"/>
                        <a:pt x="12143" y="56850"/>
                        <a:pt x="12143" y="58532"/>
                      </a:cubicBezTo>
                      <a:lnTo>
                        <a:pt x="12098" y="62716"/>
                      </a:lnTo>
                      <a:lnTo>
                        <a:pt x="6140" y="62716"/>
                      </a:lnTo>
                      <a:lnTo>
                        <a:pt x="6140" y="58532"/>
                      </a:lnTo>
                      <a:cubicBezTo>
                        <a:pt x="6140" y="56850"/>
                        <a:pt x="9096" y="54712"/>
                        <a:pt x="9096" y="54712"/>
                      </a:cubicBezTo>
                      <a:close/>
                      <a:moveTo>
                        <a:pt x="162045" y="54712"/>
                      </a:moveTo>
                      <a:cubicBezTo>
                        <a:pt x="162045" y="54712"/>
                        <a:pt x="165138" y="56850"/>
                        <a:pt x="165138" y="58532"/>
                      </a:cubicBezTo>
                      <a:lnTo>
                        <a:pt x="165138" y="62716"/>
                      </a:lnTo>
                      <a:lnTo>
                        <a:pt x="159089" y="62716"/>
                      </a:lnTo>
                      <a:lnTo>
                        <a:pt x="159089" y="58532"/>
                      </a:lnTo>
                      <a:cubicBezTo>
                        <a:pt x="159089" y="56850"/>
                        <a:pt x="162045" y="54712"/>
                        <a:pt x="162045" y="54712"/>
                      </a:cubicBezTo>
                      <a:close/>
                      <a:moveTo>
                        <a:pt x="60716" y="58441"/>
                      </a:moveTo>
                      <a:cubicBezTo>
                        <a:pt x="60716" y="58441"/>
                        <a:pt x="64945" y="61488"/>
                        <a:pt x="64945" y="63853"/>
                      </a:cubicBezTo>
                      <a:lnTo>
                        <a:pt x="64900" y="69811"/>
                      </a:lnTo>
                      <a:lnTo>
                        <a:pt x="56395" y="69811"/>
                      </a:lnTo>
                      <a:lnTo>
                        <a:pt x="56395" y="63853"/>
                      </a:lnTo>
                      <a:cubicBezTo>
                        <a:pt x="56395" y="61488"/>
                        <a:pt x="60716" y="58441"/>
                        <a:pt x="60716" y="58441"/>
                      </a:cubicBezTo>
                      <a:close/>
                      <a:moveTo>
                        <a:pt x="86230" y="53984"/>
                      </a:moveTo>
                      <a:cubicBezTo>
                        <a:pt x="86230" y="53984"/>
                        <a:pt x="91779" y="57896"/>
                        <a:pt x="91779" y="60943"/>
                      </a:cubicBezTo>
                      <a:lnTo>
                        <a:pt x="91779" y="69811"/>
                      </a:lnTo>
                      <a:lnTo>
                        <a:pt x="80772" y="69811"/>
                      </a:lnTo>
                      <a:lnTo>
                        <a:pt x="80772" y="60943"/>
                      </a:lnTo>
                      <a:cubicBezTo>
                        <a:pt x="80772" y="57896"/>
                        <a:pt x="86230" y="53984"/>
                        <a:pt x="86230" y="53984"/>
                      </a:cubicBezTo>
                      <a:close/>
                      <a:moveTo>
                        <a:pt x="112199" y="58441"/>
                      </a:moveTo>
                      <a:cubicBezTo>
                        <a:pt x="112199" y="58441"/>
                        <a:pt x="116520" y="61488"/>
                        <a:pt x="116520" y="63853"/>
                      </a:cubicBezTo>
                      <a:lnTo>
                        <a:pt x="116474" y="69811"/>
                      </a:lnTo>
                      <a:lnTo>
                        <a:pt x="107969" y="69811"/>
                      </a:lnTo>
                      <a:lnTo>
                        <a:pt x="107969" y="63853"/>
                      </a:lnTo>
                      <a:cubicBezTo>
                        <a:pt x="107969" y="61488"/>
                        <a:pt x="112199" y="58441"/>
                        <a:pt x="112199" y="58441"/>
                      </a:cubicBezTo>
                      <a:close/>
                      <a:moveTo>
                        <a:pt x="86366" y="0"/>
                      </a:moveTo>
                      <a:lnTo>
                        <a:pt x="83501" y="16827"/>
                      </a:lnTo>
                      <a:lnTo>
                        <a:pt x="84729" y="16827"/>
                      </a:lnTo>
                      <a:lnTo>
                        <a:pt x="84729" y="17646"/>
                      </a:lnTo>
                      <a:cubicBezTo>
                        <a:pt x="77907" y="18374"/>
                        <a:pt x="72768" y="24150"/>
                        <a:pt x="72723" y="31017"/>
                      </a:cubicBezTo>
                      <a:cubicBezTo>
                        <a:pt x="72723" y="32382"/>
                        <a:pt x="72950" y="33700"/>
                        <a:pt x="73314" y="35019"/>
                      </a:cubicBezTo>
                      <a:cubicBezTo>
                        <a:pt x="73314" y="35019"/>
                        <a:pt x="73314" y="35019"/>
                        <a:pt x="73314" y="35065"/>
                      </a:cubicBezTo>
                      <a:lnTo>
                        <a:pt x="72859" y="35065"/>
                      </a:lnTo>
                      <a:cubicBezTo>
                        <a:pt x="71858" y="35065"/>
                        <a:pt x="71040" y="35883"/>
                        <a:pt x="71040" y="36839"/>
                      </a:cubicBezTo>
                      <a:lnTo>
                        <a:pt x="71040" y="38658"/>
                      </a:lnTo>
                      <a:lnTo>
                        <a:pt x="73950" y="38658"/>
                      </a:lnTo>
                      <a:lnTo>
                        <a:pt x="73950" y="54712"/>
                      </a:lnTo>
                      <a:lnTo>
                        <a:pt x="70312" y="54712"/>
                      </a:lnTo>
                      <a:lnTo>
                        <a:pt x="70312" y="44979"/>
                      </a:lnTo>
                      <a:lnTo>
                        <a:pt x="72040" y="44979"/>
                      </a:lnTo>
                      <a:cubicBezTo>
                        <a:pt x="72768" y="44979"/>
                        <a:pt x="73405" y="44479"/>
                        <a:pt x="73541" y="43797"/>
                      </a:cubicBezTo>
                      <a:cubicBezTo>
                        <a:pt x="73769" y="42842"/>
                        <a:pt x="73041" y="41978"/>
                        <a:pt x="72086" y="41978"/>
                      </a:cubicBezTo>
                      <a:lnTo>
                        <a:pt x="70403" y="41978"/>
                      </a:lnTo>
                      <a:cubicBezTo>
                        <a:pt x="70449" y="41523"/>
                        <a:pt x="70449" y="41068"/>
                        <a:pt x="70449" y="40568"/>
                      </a:cubicBezTo>
                      <a:cubicBezTo>
                        <a:pt x="70449" y="36748"/>
                        <a:pt x="65810" y="31245"/>
                        <a:pt x="62944" y="28334"/>
                      </a:cubicBezTo>
                      <a:lnTo>
                        <a:pt x="62444" y="27788"/>
                      </a:lnTo>
                      <a:cubicBezTo>
                        <a:pt x="62490" y="27561"/>
                        <a:pt x="62535" y="27379"/>
                        <a:pt x="62535" y="27151"/>
                      </a:cubicBezTo>
                      <a:cubicBezTo>
                        <a:pt x="62535" y="26333"/>
                        <a:pt x="62035" y="25605"/>
                        <a:pt x="61262" y="25332"/>
                      </a:cubicBezTo>
                      <a:lnTo>
                        <a:pt x="61034" y="21694"/>
                      </a:lnTo>
                      <a:cubicBezTo>
                        <a:pt x="61034" y="21421"/>
                        <a:pt x="60841" y="21284"/>
                        <a:pt x="60648" y="21284"/>
                      </a:cubicBezTo>
                      <a:cubicBezTo>
                        <a:pt x="60454" y="21284"/>
                        <a:pt x="60261" y="21421"/>
                        <a:pt x="60261" y="21694"/>
                      </a:cubicBezTo>
                      <a:lnTo>
                        <a:pt x="60034" y="25332"/>
                      </a:lnTo>
                      <a:cubicBezTo>
                        <a:pt x="59260" y="25605"/>
                        <a:pt x="58760" y="26333"/>
                        <a:pt x="58760" y="27151"/>
                      </a:cubicBezTo>
                      <a:cubicBezTo>
                        <a:pt x="58760" y="27379"/>
                        <a:pt x="58806" y="27652"/>
                        <a:pt x="58942" y="27879"/>
                      </a:cubicBezTo>
                      <a:lnTo>
                        <a:pt x="58624" y="28197"/>
                      </a:lnTo>
                      <a:cubicBezTo>
                        <a:pt x="55804" y="31063"/>
                        <a:pt x="50801" y="36702"/>
                        <a:pt x="50801" y="40568"/>
                      </a:cubicBezTo>
                      <a:cubicBezTo>
                        <a:pt x="50756" y="41023"/>
                        <a:pt x="50801" y="41477"/>
                        <a:pt x="50847" y="41978"/>
                      </a:cubicBezTo>
                      <a:lnTo>
                        <a:pt x="49346" y="41978"/>
                      </a:lnTo>
                      <a:cubicBezTo>
                        <a:pt x="49315" y="41976"/>
                        <a:pt x="49285" y="41975"/>
                        <a:pt x="49254" y="41975"/>
                      </a:cubicBezTo>
                      <a:cubicBezTo>
                        <a:pt x="48565" y="41975"/>
                        <a:pt x="47974" y="42463"/>
                        <a:pt x="47800" y="43160"/>
                      </a:cubicBezTo>
                      <a:cubicBezTo>
                        <a:pt x="47618" y="44070"/>
                        <a:pt x="48345" y="44979"/>
                        <a:pt x="49300" y="44979"/>
                      </a:cubicBezTo>
                      <a:lnTo>
                        <a:pt x="51074" y="44979"/>
                      </a:lnTo>
                      <a:lnTo>
                        <a:pt x="51074" y="63535"/>
                      </a:lnTo>
                      <a:lnTo>
                        <a:pt x="46117" y="63535"/>
                      </a:lnTo>
                      <a:lnTo>
                        <a:pt x="46117" y="56304"/>
                      </a:lnTo>
                      <a:lnTo>
                        <a:pt x="46981" y="56304"/>
                      </a:lnTo>
                      <a:cubicBezTo>
                        <a:pt x="47481" y="56304"/>
                        <a:pt x="47890" y="55894"/>
                        <a:pt x="47890" y="55394"/>
                      </a:cubicBezTo>
                      <a:lnTo>
                        <a:pt x="47890" y="55258"/>
                      </a:lnTo>
                      <a:cubicBezTo>
                        <a:pt x="47890" y="54758"/>
                        <a:pt x="47481" y="54303"/>
                        <a:pt x="46981" y="54303"/>
                      </a:cubicBezTo>
                      <a:lnTo>
                        <a:pt x="46117" y="54303"/>
                      </a:lnTo>
                      <a:lnTo>
                        <a:pt x="46117" y="51165"/>
                      </a:lnTo>
                      <a:lnTo>
                        <a:pt x="46890" y="51165"/>
                      </a:lnTo>
                      <a:cubicBezTo>
                        <a:pt x="47390" y="51165"/>
                        <a:pt x="47800" y="50755"/>
                        <a:pt x="47800" y="50255"/>
                      </a:cubicBezTo>
                      <a:lnTo>
                        <a:pt x="47800" y="50119"/>
                      </a:lnTo>
                      <a:cubicBezTo>
                        <a:pt x="47754" y="49618"/>
                        <a:pt x="47345" y="49209"/>
                        <a:pt x="46890" y="49209"/>
                      </a:cubicBezTo>
                      <a:lnTo>
                        <a:pt x="46117" y="49209"/>
                      </a:lnTo>
                      <a:lnTo>
                        <a:pt x="46117" y="18556"/>
                      </a:lnTo>
                      <a:lnTo>
                        <a:pt x="46890" y="18556"/>
                      </a:lnTo>
                      <a:cubicBezTo>
                        <a:pt x="47390" y="18556"/>
                        <a:pt x="47800" y="18146"/>
                        <a:pt x="47800" y="17646"/>
                      </a:cubicBezTo>
                      <a:lnTo>
                        <a:pt x="47800" y="17464"/>
                      </a:lnTo>
                      <a:cubicBezTo>
                        <a:pt x="47800" y="17100"/>
                        <a:pt x="47572" y="16782"/>
                        <a:pt x="47208" y="16600"/>
                      </a:cubicBezTo>
                      <a:cubicBezTo>
                        <a:pt x="47254" y="16418"/>
                        <a:pt x="47254" y="16236"/>
                        <a:pt x="47254" y="16054"/>
                      </a:cubicBezTo>
                      <a:cubicBezTo>
                        <a:pt x="47254" y="14281"/>
                        <a:pt x="45298" y="11870"/>
                        <a:pt x="43797" y="10278"/>
                      </a:cubicBezTo>
                      <a:cubicBezTo>
                        <a:pt x="43797" y="10233"/>
                        <a:pt x="43797" y="10187"/>
                        <a:pt x="43797" y="10142"/>
                      </a:cubicBezTo>
                      <a:cubicBezTo>
                        <a:pt x="43797" y="9460"/>
                        <a:pt x="43433" y="8869"/>
                        <a:pt x="42797" y="8596"/>
                      </a:cubicBezTo>
                      <a:lnTo>
                        <a:pt x="42524" y="3502"/>
                      </a:lnTo>
                      <a:lnTo>
                        <a:pt x="42524" y="3093"/>
                      </a:lnTo>
                      <a:cubicBezTo>
                        <a:pt x="42524" y="2820"/>
                        <a:pt x="42319" y="2683"/>
                        <a:pt x="42115" y="2683"/>
                      </a:cubicBezTo>
                      <a:cubicBezTo>
                        <a:pt x="41910" y="2683"/>
                        <a:pt x="41705" y="2820"/>
                        <a:pt x="41705" y="3093"/>
                      </a:cubicBezTo>
                      <a:lnTo>
                        <a:pt x="41705" y="3502"/>
                      </a:lnTo>
                      <a:lnTo>
                        <a:pt x="41432" y="8596"/>
                      </a:lnTo>
                      <a:cubicBezTo>
                        <a:pt x="41296" y="8641"/>
                        <a:pt x="41205" y="8732"/>
                        <a:pt x="41114" y="8778"/>
                      </a:cubicBezTo>
                      <a:cubicBezTo>
                        <a:pt x="40659" y="9096"/>
                        <a:pt x="40386" y="9642"/>
                        <a:pt x="40386" y="10187"/>
                      </a:cubicBezTo>
                      <a:cubicBezTo>
                        <a:pt x="40386" y="10187"/>
                        <a:pt x="40386" y="10233"/>
                        <a:pt x="40386" y="10278"/>
                      </a:cubicBezTo>
                      <a:cubicBezTo>
                        <a:pt x="38931" y="11870"/>
                        <a:pt x="36975" y="14326"/>
                        <a:pt x="36975" y="16054"/>
                      </a:cubicBezTo>
                      <a:lnTo>
                        <a:pt x="36975" y="16646"/>
                      </a:lnTo>
                      <a:cubicBezTo>
                        <a:pt x="36884" y="16646"/>
                        <a:pt x="36839" y="16691"/>
                        <a:pt x="36793" y="16737"/>
                      </a:cubicBezTo>
                      <a:lnTo>
                        <a:pt x="36748" y="16782"/>
                      </a:lnTo>
                      <a:cubicBezTo>
                        <a:pt x="36748" y="16782"/>
                        <a:pt x="36702" y="16782"/>
                        <a:pt x="36702" y="16827"/>
                      </a:cubicBezTo>
                      <a:cubicBezTo>
                        <a:pt x="36657" y="16873"/>
                        <a:pt x="36611" y="16918"/>
                        <a:pt x="36566" y="16964"/>
                      </a:cubicBezTo>
                      <a:lnTo>
                        <a:pt x="36521" y="17055"/>
                      </a:lnTo>
                      <a:cubicBezTo>
                        <a:pt x="36521" y="17100"/>
                        <a:pt x="36521" y="17100"/>
                        <a:pt x="36521" y="17100"/>
                      </a:cubicBezTo>
                      <a:lnTo>
                        <a:pt x="36521" y="17146"/>
                      </a:lnTo>
                      <a:lnTo>
                        <a:pt x="36521" y="17191"/>
                      </a:lnTo>
                      <a:lnTo>
                        <a:pt x="36521" y="17237"/>
                      </a:lnTo>
                      <a:cubicBezTo>
                        <a:pt x="36521" y="17237"/>
                        <a:pt x="36521" y="17282"/>
                        <a:pt x="36521" y="17282"/>
                      </a:cubicBezTo>
                      <a:lnTo>
                        <a:pt x="36521" y="17373"/>
                      </a:lnTo>
                      <a:lnTo>
                        <a:pt x="36521" y="17646"/>
                      </a:lnTo>
                      <a:cubicBezTo>
                        <a:pt x="36521" y="17737"/>
                        <a:pt x="36521" y="17828"/>
                        <a:pt x="36566" y="17919"/>
                      </a:cubicBezTo>
                      <a:cubicBezTo>
                        <a:pt x="36566" y="17964"/>
                        <a:pt x="36611" y="18010"/>
                        <a:pt x="36657" y="18055"/>
                      </a:cubicBezTo>
                      <a:cubicBezTo>
                        <a:pt x="36657" y="18101"/>
                        <a:pt x="36702" y="18146"/>
                        <a:pt x="36748" y="18192"/>
                      </a:cubicBezTo>
                      <a:cubicBezTo>
                        <a:pt x="36884" y="18419"/>
                        <a:pt x="37157" y="18556"/>
                        <a:pt x="37430" y="18556"/>
                      </a:cubicBezTo>
                      <a:lnTo>
                        <a:pt x="38203" y="18556"/>
                      </a:lnTo>
                      <a:lnTo>
                        <a:pt x="38203" y="69811"/>
                      </a:lnTo>
                      <a:lnTo>
                        <a:pt x="37430" y="69811"/>
                      </a:lnTo>
                      <a:lnTo>
                        <a:pt x="37430" y="73586"/>
                      </a:lnTo>
                      <a:lnTo>
                        <a:pt x="30335" y="73586"/>
                      </a:lnTo>
                      <a:lnTo>
                        <a:pt x="30335" y="29016"/>
                      </a:lnTo>
                      <a:lnTo>
                        <a:pt x="31108" y="29016"/>
                      </a:lnTo>
                      <a:cubicBezTo>
                        <a:pt x="31381" y="28971"/>
                        <a:pt x="31654" y="28880"/>
                        <a:pt x="31836" y="28652"/>
                      </a:cubicBezTo>
                      <a:lnTo>
                        <a:pt x="31927" y="28516"/>
                      </a:lnTo>
                      <a:cubicBezTo>
                        <a:pt x="31927" y="28470"/>
                        <a:pt x="31973" y="28425"/>
                        <a:pt x="31973" y="28334"/>
                      </a:cubicBezTo>
                      <a:cubicBezTo>
                        <a:pt x="32018" y="28243"/>
                        <a:pt x="32018" y="28152"/>
                        <a:pt x="32018" y="28061"/>
                      </a:cubicBezTo>
                      <a:lnTo>
                        <a:pt x="32018" y="27879"/>
                      </a:lnTo>
                      <a:cubicBezTo>
                        <a:pt x="32018" y="27834"/>
                        <a:pt x="32018" y="27834"/>
                        <a:pt x="32018" y="27788"/>
                      </a:cubicBezTo>
                      <a:lnTo>
                        <a:pt x="32018" y="27743"/>
                      </a:lnTo>
                      <a:lnTo>
                        <a:pt x="32018" y="27697"/>
                      </a:lnTo>
                      <a:lnTo>
                        <a:pt x="32018" y="27652"/>
                      </a:lnTo>
                      <a:cubicBezTo>
                        <a:pt x="32018" y="27652"/>
                        <a:pt x="32018" y="27606"/>
                        <a:pt x="32018" y="27606"/>
                      </a:cubicBezTo>
                      <a:lnTo>
                        <a:pt x="31973" y="27561"/>
                      </a:lnTo>
                      <a:cubicBezTo>
                        <a:pt x="31927" y="27470"/>
                        <a:pt x="31882" y="27424"/>
                        <a:pt x="31836" y="27379"/>
                      </a:cubicBezTo>
                      <a:lnTo>
                        <a:pt x="31791" y="27333"/>
                      </a:lnTo>
                      <a:lnTo>
                        <a:pt x="31745" y="27288"/>
                      </a:lnTo>
                      <a:cubicBezTo>
                        <a:pt x="31700" y="27242"/>
                        <a:pt x="31654" y="27242"/>
                        <a:pt x="31609" y="27197"/>
                      </a:cubicBezTo>
                      <a:cubicBezTo>
                        <a:pt x="31609" y="27015"/>
                        <a:pt x="31609" y="26833"/>
                        <a:pt x="31609" y="26651"/>
                      </a:cubicBezTo>
                      <a:cubicBezTo>
                        <a:pt x="31609" y="24877"/>
                        <a:pt x="29653" y="22467"/>
                        <a:pt x="28152" y="20875"/>
                      </a:cubicBezTo>
                      <a:cubicBezTo>
                        <a:pt x="28152" y="20830"/>
                        <a:pt x="28152" y="20784"/>
                        <a:pt x="28152" y="20739"/>
                      </a:cubicBezTo>
                      <a:cubicBezTo>
                        <a:pt x="28152" y="20193"/>
                        <a:pt x="27925" y="19693"/>
                        <a:pt x="27470" y="19374"/>
                      </a:cubicBezTo>
                      <a:cubicBezTo>
                        <a:pt x="27379" y="19283"/>
                        <a:pt x="27288" y="19238"/>
                        <a:pt x="27152" y="19192"/>
                      </a:cubicBezTo>
                      <a:lnTo>
                        <a:pt x="26879" y="14099"/>
                      </a:lnTo>
                      <a:lnTo>
                        <a:pt x="26879" y="13689"/>
                      </a:lnTo>
                      <a:cubicBezTo>
                        <a:pt x="26879" y="13417"/>
                        <a:pt x="26674" y="13280"/>
                        <a:pt x="26469" y="13280"/>
                      </a:cubicBezTo>
                      <a:cubicBezTo>
                        <a:pt x="26265" y="13280"/>
                        <a:pt x="26060" y="13417"/>
                        <a:pt x="26060" y="13689"/>
                      </a:cubicBezTo>
                      <a:lnTo>
                        <a:pt x="26060" y="14099"/>
                      </a:lnTo>
                      <a:lnTo>
                        <a:pt x="25787" y="19192"/>
                      </a:lnTo>
                      <a:cubicBezTo>
                        <a:pt x="25151" y="19465"/>
                        <a:pt x="24741" y="20057"/>
                        <a:pt x="24787" y="20739"/>
                      </a:cubicBezTo>
                      <a:cubicBezTo>
                        <a:pt x="24741" y="20784"/>
                        <a:pt x="24741" y="20830"/>
                        <a:pt x="24787" y="20875"/>
                      </a:cubicBezTo>
                      <a:cubicBezTo>
                        <a:pt x="23286" y="22467"/>
                        <a:pt x="21330" y="24923"/>
                        <a:pt x="21330" y="26651"/>
                      </a:cubicBezTo>
                      <a:cubicBezTo>
                        <a:pt x="21330" y="26833"/>
                        <a:pt x="21330" y="27015"/>
                        <a:pt x="21330" y="27242"/>
                      </a:cubicBezTo>
                      <a:cubicBezTo>
                        <a:pt x="21012" y="27379"/>
                        <a:pt x="20784" y="27697"/>
                        <a:pt x="20784" y="28061"/>
                      </a:cubicBezTo>
                      <a:lnTo>
                        <a:pt x="20784" y="28243"/>
                      </a:lnTo>
                      <a:cubicBezTo>
                        <a:pt x="20830" y="28607"/>
                        <a:pt x="21148" y="28925"/>
                        <a:pt x="21512" y="29016"/>
                      </a:cubicBezTo>
                      <a:lnTo>
                        <a:pt x="22285" y="29016"/>
                      </a:lnTo>
                      <a:lnTo>
                        <a:pt x="22285" y="59624"/>
                      </a:lnTo>
                      <a:lnTo>
                        <a:pt x="21512" y="59624"/>
                      </a:lnTo>
                      <a:cubicBezTo>
                        <a:pt x="21012" y="59624"/>
                        <a:pt x="20603" y="60033"/>
                        <a:pt x="20603" y="60579"/>
                      </a:cubicBezTo>
                      <a:lnTo>
                        <a:pt x="20603" y="60715"/>
                      </a:lnTo>
                      <a:cubicBezTo>
                        <a:pt x="20603" y="61216"/>
                        <a:pt x="21012" y="61625"/>
                        <a:pt x="21512" y="61625"/>
                      </a:cubicBezTo>
                      <a:lnTo>
                        <a:pt x="22285" y="61625"/>
                      </a:lnTo>
                      <a:lnTo>
                        <a:pt x="22285" y="64763"/>
                      </a:lnTo>
                      <a:lnTo>
                        <a:pt x="21421" y="64763"/>
                      </a:lnTo>
                      <a:cubicBezTo>
                        <a:pt x="20921" y="64763"/>
                        <a:pt x="20512" y="65172"/>
                        <a:pt x="20512" y="65673"/>
                      </a:cubicBezTo>
                      <a:lnTo>
                        <a:pt x="20512" y="65855"/>
                      </a:lnTo>
                      <a:cubicBezTo>
                        <a:pt x="20512" y="66355"/>
                        <a:pt x="20921" y="66764"/>
                        <a:pt x="21421" y="66764"/>
                      </a:cubicBezTo>
                      <a:lnTo>
                        <a:pt x="22285" y="66764"/>
                      </a:lnTo>
                      <a:lnTo>
                        <a:pt x="22285" y="73586"/>
                      </a:lnTo>
                      <a:lnTo>
                        <a:pt x="15918" y="73586"/>
                      </a:lnTo>
                      <a:lnTo>
                        <a:pt x="15918" y="45207"/>
                      </a:lnTo>
                      <a:lnTo>
                        <a:pt x="17146" y="45207"/>
                      </a:lnTo>
                      <a:cubicBezTo>
                        <a:pt x="17646" y="45207"/>
                        <a:pt x="18101" y="44843"/>
                        <a:pt x="18192" y="44343"/>
                      </a:cubicBezTo>
                      <a:cubicBezTo>
                        <a:pt x="18329" y="43706"/>
                        <a:pt x="17828" y="43069"/>
                        <a:pt x="17192" y="43069"/>
                      </a:cubicBezTo>
                      <a:lnTo>
                        <a:pt x="16009" y="43069"/>
                      </a:lnTo>
                      <a:cubicBezTo>
                        <a:pt x="16055" y="42751"/>
                        <a:pt x="16100" y="42433"/>
                        <a:pt x="16100" y="42069"/>
                      </a:cubicBezTo>
                      <a:cubicBezTo>
                        <a:pt x="16100" y="39249"/>
                        <a:pt x="12280" y="35065"/>
                        <a:pt x="10415" y="33109"/>
                      </a:cubicBezTo>
                      <a:cubicBezTo>
                        <a:pt x="10461" y="32973"/>
                        <a:pt x="10506" y="32791"/>
                        <a:pt x="10506" y="32609"/>
                      </a:cubicBezTo>
                      <a:cubicBezTo>
                        <a:pt x="10506" y="32063"/>
                        <a:pt x="10142" y="31517"/>
                        <a:pt x="9596" y="31335"/>
                      </a:cubicBezTo>
                      <a:lnTo>
                        <a:pt x="9460" y="28789"/>
                      </a:lnTo>
                      <a:cubicBezTo>
                        <a:pt x="9460" y="28584"/>
                        <a:pt x="9312" y="28482"/>
                        <a:pt x="9164" y="28482"/>
                      </a:cubicBezTo>
                      <a:cubicBezTo>
                        <a:pt x="9017" y="28482"/>
                        <a:pt x="8869" y="28584"/>
                        <a:pt x="8869" y="28789"/>
                      </a:cubicBezTo>
                      <a:lnTo>
                        <a:pt x="8732" y="31335"/>
                      </a:lnTo>
                      <a:cubicBezTo>
                        <a:pt x="8187" y="31517"/>
                        <a:pt x="7823" y="32063"/>
                        <a:pt x="7823" y="32609"/>
                      </a:cubicBezTo>
                      <a:cubicBezTo>
                        <a:pt x="7823" y="32836"/>
                        <a:pt x="7868" y="33018"/>
                        <a:pt x="7959" y="33200"/>
                      </a:cubicBezTo>
                      <a:cubicBezTo>
                        <a:pt x="6094" y="35110"/>
                        <a:pt x="2274" y="39431"/>
                        <a:pt x="2274" y="42069"/>
                      </a:cubicBezTo>
                      <a:lnTo>
                        <a:pt x="2274" y="42160"/>
                      </a:lnTo>
                      <a:cubicBezTo>
                        <a:pt x="2274" y="42433"/>
                        <a:pt x="2320" y="42705"/>
                        <a:pt x="2320" y="42978"/>
                      </a:cubicBezTo>
                      <a:cubicBezTo>
                        <a:pt x="2320" y="43024"/>
                        <a:pt x="2320" y="43024"/>
                        <a:pt x="2320" y="43069"/>
                      </a:cubicBezTo>
                      <a:lnTo>
                        <a:pt x="1183" y="43069"/>
                      </a:lnTo>
                      <a:cubicBezTo>
                        <a:pt x="1154" y="43067"/>
                        <a:pt x="1126" y="43065"/>
                        <a:pt x="1098" y="43065"/>
                      </a:cubicBezTo>
                      <a:cubicBezTo>
                        <a:pt x="632" y="43065"/>
                        <a:pt x="222" y="43416"/>
                        <a:pt x="137" y="43888"/>
                      </a:cubicBezTo>
                      <a:cubicBezTo>
                        <a:pt x="0" y="44570"/>
                        <a:pt x="500" y="45161"/>
                        <a:pt x="1137" y="45161"/>
                      </a:cubicBezTo>
                      <a:lnTo>
                        <a:pt x="2411" y="45161"/>
                      </a:lnTo>
                      <a:lnTo>
                        <a:pt x="2411" y="97645"/>
                      </a:lnTo>
                      <a:lnTo>
                        <a:pt x="168776" y="97645"/>
                      </a:lnTo>
                      <a:lnTo>
                        <a:pt x="168776" y="82045"/>
                      </a:lnTo>
                      <a:lnTo>
                        <a:pt x="168867" y="82045"/>
                      </a:lnTo>
                      <a:lnTo>
                        <a:pt x="168867" y="45207"/>
                      </a:lnTo>
                      <a:lnTo>
                        <a:pt x="170095" y="45207"/>
                      </a:lnTo>
                      <a:cubicBezTo>
                        <a:pt x="170595" y="45207"/>
                        <a:pt x="171050" y="44843"/>
                        <a:pt x="171186" y="44343"/>
                      </a:cubicBezTo>
                      <a:cubicBezTo>
                        <a:pt x="171277" y="43706"/>
                        <a:pt x="170777" y="43115"/>
                        <a:pt x="170140" y="43115"/>
                      </a:cubicBezTo>
                      <a:lnTo>
                        <a:pt x="168958" y="43115"/>
                      </a:lnTo>
                      <a:cubicBezTo>
                        <a:pt x="169003" y="42751"/>
                        <a:pt x="169049" y="42433"/>
                        <a:pt x="169049" y="42114"/>
                      </a:cubicBezTo>
                      <a:cubicBezTo>
                        <a:pt x="169049" y="39294"/>
                        <a:pt x="165229" y="35065"/>
                        <a:pt x="163364" y="33155"/>
                      </a:cubicBezTo>
                      <a:cubicBezTo>
                        <a:pt x="163637" y="32427"/>
                        <a:pt x="163273" y="31608"/>
                        <a:pt x="162545" y="31381"/>
                      </a:cubicBezTo>
                      <a:lnTo>
                        <a:pt x="162409" y="28789"/>
                      </a:lnTo>
                      <a:cubicBezTo>
                        <a:pt x="162409" y="28607"/>
                        <a:pt x="162261" y="28516"/>
                        <a:pt x="162113" y="28516"/>
                      </a:cubicBezTo>
                      <a:cubicBezTo>
                        <a:pt x="161965" y="28516"/>
                        <a:pt x="161818" y="28607"/>
                        <a:pt x="161818" y="28789"/>
                      </a:cubicBezTo>
                      <a:lnTo>
                        <a:pt x="161681" y="31381"/>
                      </a:lnTo>
                      <a:cubicBezTo>
                        <a:pt x="161135" y="31563"/>
                        <a:pt x="160772" y="32063"/>
                        <a:pt x="160772" y="32654"/>
                      </a:cubicBezTo>
                      <a:cubicBezTo>
                        <a:pt x="160772" y="32836"/>
                        <a:pt x="160817" y="33018"/>
                        <a:pt x="160908" y="33200"/>
                      </a:cubicBezTo>
                      <a:cubicBezTo>
                        <a:pt x="159043" y="35110"/>
                        <a:pt x="155223" y="39476"/>
                        <a:pt x="155223" y="42069"/>
                      </a:cubicBezTo>
                      <a:lnTo>
                        <a:pt x="155223" y="42205"/>
                      </a:lnTo>
                      <a:cubicBezTo>
                        <a:pt x="155223" y="42478"/>
                        <a:pt x="155268" y="42751"/>
                        <a:pt x="155268" y="43024"/>
                      </a:cubicBezTo>
                      <a:cubicBezTo>
                        <a:pt x="155268" y="43024"/>
                        <a:pt x="155268" y="43069"/>
                        <a:pt x="155268" y="43069"/>
                      </a:cubicBezTo>
                      <a:lnTo>
                        <a:pt x="154131" y="43069"/>
                      </a:lnTo>
                      <a:cubicBezTo>
                        <a:pt x="153631" y="43069"/>
                        <a:pt x="153176" y="43433"/>
                        <a:pt x="153040" y="43933"/>
                      </a:cubicBezTo>
                      <a:cubicBezTo>
                        <a:pt x="152949" y="44570"/>
                        <a:pt x="153449" y="45207"/>
                        <a:pt x="154086" y="45207"/>
                      </a:cubicBezTo>
                      <a:lnTo>
                        <a:pt x="155359" y="45207"/>
                      </a:lnTo>
                      <a:lnTo>
                        <a:pt x="155359" y="73541"/>
                      </a:lnTo>
                      <a:lnTo>
                        <a:pt x="148674" y="73541"/>
                      </a:lnTo>
                      <a:lnTo>
                        <a:pt x="148674" y="66719"/>
                      </a:lnTo>
                      <a:lnTo>
                        <a:pt x="149538" y="66719"/>
                      </a:lnTo>
                      <a:cubicBezTo>
                        <a:pt x="150038" y="66719"/>
                        <a:pt x="150448" y="66309"/>
                        <a:pt x="150448" y="65809"/>
                      </a:cubicBezTo>
                      <a:lnTo>
                        <a:pt x="150448" y="65673"/>
                      </a:lnTo>
                      <a:cubicBezTo>
                        <a:pt x="150448" y="65172"/>
                        <a:pt x="150038" y="64718"/>
                        <a:pt x="149538" y="64718"/>
                      </a:cubicBezTo>
                      <a:lnTo>
                        <a:pt x="148674" y="64718"/>
                      </a:lnTo>
                      <a:lnTo>
                        <a:pt x="148674" y="61579"/>
                      </a:lnTo>
                      <a:lnTo>
                        <a:pt x="149447" y="61579"/>
                      </a:lnTo>
                      <a:cubicBezTo>
                        <a:pt x="149947" y="61579"/>
                        <a:pt x="150357" y="61170"/>
                        <a:pt x="150357" y="60670"/>
                      </a:cubicBezTo>
                      <a:lnTo>
                        <a:pt x="150357" y="60533"/>
                      </a:lnTo>
                      <a:cubicBezTo>
                        <a:pt x="150357" y="60033"/>
                        <a:pt x="149947" y="59624"/>
                        <a:pt x="149447" y="59624"/>
                      </a:cubicBezTo>
                      <a:lnTo>
                        <a:pt x="148674" y="59624"/>
                      </a:lnTo>
                      <a:lnTo>
                        <a:pt x="148674" y="29016"/>
                      </a:lnTo>
                      <a:lnTo>
                        <a:pt x="149447" y="29016"/>
                      </a:lnTo>
                      <a:cubicBezTo>
                        <a:pt x="149947" y="28971"/>
                        <a:pt x="150357" y="28561"/>
                        <a:pt x="150357" y="28061"/>
                      </a:cubicBezTo>
                      <a:lnTo>
                        <a:pt x="150357" y="27925"/>
                      </a:lnTo>
                      <a:cubicBezTo>
                        <a:pt x="150357" y="27561"/>
                        <a:pt x="150129" y="27197"/>
                        <a:pt x="149765" y="27060"/>
                      </a:cubicBezTo>
                      <a:cubicBezTo>
                        <a:pt x="149811" y="26878"/>
                        <a:pt x="149811" y="26697"/>
                        <a:pt x="149811" y="26515"/>
                      </a:cubicBezTo>
                      <a:cubicBezTo>
                        <a:pt x="149811" y="24741"/>
                        <a:pt x="147855" y="22331"/>
                        <a:pt x="146354" y="20739"/>
                      </a:cubicBezTo>
                      <a:cubicBezTo>
                        <a:pt x="146354" y="20693"/>
                        <a:pt x="146354" y="20648"/>
                        <a:pt x="146354" y="20602"/>
                      </a:cubicBezTo>
                      <a:cubicBezTo>
                        <a:pt x="146354" y="19920"/>
                        <a:pt x="145945" y="19283"/>
                        <a:pt x="145354" y="19010"/>
                      </a:cubicBezTo>
                      <a:lnTo>
                        <a:pt x="145035" y="13917"/>
                      </a:lnTo>
                      <a:lnTo>
                        <a:pt x="145035" y="13553"/>
                      </a:lnTo>
                      <a:cubicBezTo>
                        <a:pt x="145035" y="13280"/>
                        <a:pt x="144842" y="13144"/>
                        <a:pt x="144649" y="13144"/>
                      </a:cubicBezTo>
                      <a:cubicBezTo>
                        <a:pt x="144456" y="13144"/>
                        <a:pt x="144262" y="13280"/>
                        <a:pt x="144262" y="13553"/>
                      </a:cubicBezTo>
                      <a:lnTo>
                        <a:pt x="144262" y="13917"/>
                      </a:lnTo>
                      <a:lnTo>
                        <a:pt x="143944" y="19010"/>
                      </a:lnTo>
                      <a:cubicBezTo>
                        <a:pt x="143853" y="19056"/>
                        <a:pt x="143717" y="19147"/>
                        <a:pt x="143626" y="19192"/>
                      </a:cubicBezTo>
                      <a:cubicBezTo>
                        <a:pt x="143216" y="19556"/>
                        <a:pt x="142943" y="20057"/>
                        <a:pt x="142943" y="20602"/>
                      </a:cubicBezTo>
                      <a:cubicBezTo>
                        <a:pt x="142943" y="20648"/>
                        <a:pt x="142943" y="20693"/>
                        <a:pt x="142943" y="20739"/>
                      </a:cubicBezTo>
                      <a:cubicBezTo>
                        <a:pt x="141443" y="22331"/>
                        <a:pt x="139487" y="24741"/>
                        <a:pt x="139487" y="26469"/>
                      </a:cubicBezTo>
                      <a:lnTo>
                        <a:pt x="139487" y="27060"/>
                      </a:lnTo>
                      <a:lnTo>
                        <a:pt x="139351" y="27151"/>
                      </a:lnTo>
                      <a:lnTo>
                        <a:pt x="139305" y="27197"/>
                      </a:lnTo>
                      <a:cubicBezTo>
                        <a:pt x="139260" y="27197"/>
                        <a:pt x="139260" y="27197"/>
                        <a:pt x="139260" y="27242"/>
                      </a:cubicBezTo>
                      <a:cubicBezTo>
                        <a:pt x="139169" y="27288"/>
                        <a:pt x="139123" y="27333"/>
                        <a:pt x="139078" y="27379"/>
                      </a:cubicBezTo>
                      <a:lnTo>
                        <a:pt x="139078" y="27470"/>
                      </a:lnTo>
                      <a:lnTo>
                        <a:pt x="139078" y="27515"/>
                      </a:lnTo>
                      <a:lnTo>
                        <a:pt x="139078" y="27561"/>
                      </a:lnTo>
                      <a:lnTo>
                        <a:pt x="139078" y="27606"/>
                      </a:lnTo>
                      <a:lnTo>
                        <a:pt x="139078" y="27652"/>
                      </a:lnTo>
                      <a:cubicBezTo>
                        <a:pt x="139078" y="27652"/>
                        <a:pt x="139078" y="27697"/>
                        <a:pt x="139078" y="27697"/>
                      </a:cubicBezTo>
                      <a:lnTo>
                        <a:pt x="139078" y="27788"/>
                      </a:lnTo>
                      <a:lnTo>
                        <a:pt x="139078" y="27925"/>
                      </a:lnTo>
                      <a:cubicBezTo>
                        <a:pt x="139078" y="28015"/>
                        <a:pt x="139078" y="28106"/>
                        <a:pt x="139123" y="28197"/>
                      </a:cubicBezTo>
                      <a:cubicBezTo>
                        <a:pt x="139123" y="28288"/>
                        <a:pt x="139169" y="28334"/>
                        <a:pt x="139169" y="28379"/>
                      </a:cubicBezTo>
                      <a:cubicBezTo>
                        <a:pt x="139214" y="28425"/>
                        <a:pt x="139214" y="28470"/>
                        <a:pt x="139260" y="28516"/>
                      </a:cubicBezTo>
                      <a:cubicBezTo>
                        <a:pt x="139441" y="28743"/>
                        <a:pt x="139714" y="28880"/>
                        <a:pt x="139987" y="28880"/>
                      </a:cubicBezTo>
                      <a:lnTo>
                        <a:pt x="140760" y="28880"/>
                      </a:lnTo>
                      <a:lnTo>
                        <a:pt x="140760" y="73450"/>
                      </a:lnTo>
                      <a:lnTo>
                        <a:pt x="135985" y="73450"/>
                      </a:lnTo>
                      <a:lnTo>
                        <a:pt x="135985" y="69675"/>
                      </a:lnTo>
                      <a:lnTo>
                        <a:pt x="134439" y="69675"/>
                      </a:lnTo>
                      <a:lnTo>
                        <a:pt x="134439" y="37612"/>
                      </a:lnTo>
                      <a:lnTo>
                        <a:pt x="134439" y="18556"/>
                      </a:lnTo>
                      <a:lnTo>
                        <a:pt x="135257" y="18556"/>
                      </a:lnTo>
                      <a:cubicBezTo>
                        <a:pt x="135758" y="18556"/>
                        <a:pt x="136167" y="18146"/>
                        <a:pt x="136167" y="17646"/>
                      </a:cubicBezTo>
                      <a:lnTo>
                        <a:pt x="136167" y="17464"/>
                      </a:lnTo>
                      <a:cubicBezTo>
                        <a:pt x="136167" y="17055"/>
                        <a:pt x="135894" y="16691"/>
                        <a:pt x="135485" y="16600"/>
                      </a:cubicBezTo>
                      <a:lnTo>
                        <a:pt x="135485" y="16054"/>
                      </a:lnTo>
                      <a:cubicBezTo>
                        <a:pt x="135485" y="14372"/>
                        <a:pt x="133620" y="12007"/>
                        <a:pt x="132165" y="10415"/>
                      </a:cubicBezTo>
                      <a:cubicBezTo>
                        <a:pt x="132165" y="10324"/>
                        <a:pt x="132165" y="10233"/>
                        <a:pt x="132165" y="10142"/>
                      </a:cubicBezTo>
                      <a:cubicBezTo>
                        <a:pt x="132165" y="9460"/>
                        <a:pt x="131755" y="8869"/>
                        <a:pt x="131164" y="8596"/>
                      </a:cubicBezTo>
                      <a:lnTo>
                        <a:pt x="130846" y="3502"/>
                      </a:lnTo>
                      <a:lnTo>
                        <a:pt x="130846" y="3047"/>
                      </a:lnTo>
                      <a:cubicBezTo>
                        <a:pt x="130846" y="2797"/>
                        <a:pt x="130641" y="2672"/>
                        <a:pt x="130436" y="2672"/>
                      </a:cubicBezTo>
                      <a:cubicBezTo>
                        <a:pt x="130232" y="2672"/>
                        <a:pt x="130027" y="2797"/>
                        <a:pt x="130027" y="3047"/>
                      </a:cubicBezTo>
                      <a:lnTo>
                        <a:pt x="130027" y="3502"/>
                      </a:lnTo>
                      <a:lnTo>
                        <a:pt x="129754" y="8596"/>
                      </a:lnTo>
                      <a:cubicBezTo>
                        <a:pt x="129118" y="8869"/>
                        <a:pt x="128754" y="9505"/>
                        <a:pt x="128754" y="10142"/>
                      </a:cubicBezTo>
                      <a:cubicBezTo>
                        <a:pt x="128708" y="10187"/>
                        <a:pt x="128708" y="10233"/>
                        <a:pt x="128754" y="10278"/>
                      </a:cubicBezTo>
                      <a:cubicBezTo>
                        <a:pt x="128526" y="10506"/>
                        <a:pt x="128344" y="10688"/>
                        <a:pt x="128162" y="10915"/>
                      </a:cubicBezTo>
                      <a:cubicBezTo>
                        <a:pt x="128072" y="11006"/>
                        <a:pt x="127981" y="11143"/>
                        <a:pt x="127890" y="11279"/>
                      </a:cubicBezTo>
                      <a:lnTo>
                        <a:pt x="127571" y="11597"/>
                      </a:lnTo>
                      <a:cubicBezTo>
                        <a:pt x="126434" y="13007"/>
                        <a:pt x="125388" y="14599"/>
                        <a:pt x="125297" y="15918"/>
                      </a:cubicBezTo>
                      <a:cubicBezTo>
                        <a:pt x="125297" y="15963"/>
                        <a:pt x="125297" y="16009"/>
                        <a:pt x="125297" y="16054"/>
                      </a:cubicBezTo>
                      <a:cubicBezTo>
                        <a:pt x="125297" y="16236"/>
                        <a:pt x="125297" y="16464"/>
                        <a:pt x="125343" y="16646"/>
                      </a:cubicBezTo>
                      <a:cubicBezTo>
                        <a:pt x="124979" y="16782"/>
                        <a:pt x="124751" y="17100"/>
                        <a:pt x="124751" y="17510"/>
                      </a:cubicBezTo>
                      <a:lnTo>
                        <a:pt x="124751" y="17646"/>
                      </a:lnTo>
                      <a:cubicBezTo>
                        <a:pt x="124751" y="18146"/>
                        <a:pt x="125161" y="18556"/>
                        <a:pt x="125707" y="18556"/>
                      </a:cubicBezTo>
                      <a:lnTo>
                        <a:pt x="126480" y="18556"/>
                      </a:lnTo>
                      <a:lnTo>
                        <a:pt x="126480" y="49209"/>
                      </a:lnTo>
                      <a:lnTo>
                        <a:pt x="125707" y="49209"/>
                      </a:lnTo>
                      <a:cubicBezTo>
                        <a:pt x="125681" y="49207"/>
                        <a:pt x="125656" y="49206"/>
                        <a:pt x="125631" y="49206"/>
                      </a:cubicBezTo>
                      <a:cubicBezTo>
                        <a:pt x="125124" y="49206"/>
                        <a:pt x="124751" y="49642"/>
                        <a:pt x="124751" y="50119"/>
                      </a:cubicBezTo>
                      <a:lnTo>
                        <a:pt x="124751" y="50255"/>
                      </a:lnTo>
                      <a:cubicBezTo>
                        <a:pt x="124751" y="50755"/>
                        <a:pt x="125161" y="51165"/>
                        <a:pt x="125661" y="51165"/>
                      </a:cubicBezTo>
                      <a:lnTo>
                        <a:pt x="126480" y="51165"/>
                      </a:lnTo>
                      <a:lnTo>
                        <a:pt x="126480" y="54348"/>
                      </a:lnTo>
                      <a:lnTo>
                        <a:pt x="125616" y="54348"/>
                      </a:lnTo>
                      <a:cubicBezTo>
                        <a:pt x="125115" y="54348"/>
                        <a:pt x="124706" y="54758"/>
                        <a:pt x="124706" y="55258"/>
                      </a:cubicBezTo>
                      <a:lnTo>
                        <a:pt x="124706" y="55394"/>
                      </a:lnTo>
                      <a:cubicBezTo>
                        <a:pt x="124706" y="55894"/>
                        <a:pt x="125115" y="56304"/>
                        <a:pt x="125616" y="56304"/>
                      </a:cubicBezTo>
                      <a:lnTo>
                        <a:pt x="126480" y="56304"/>
                      </a:lnTo>
                      <a:lnTo>
                        <a:pt x="126480" y="63581"/>
                      </a:lnTo>
                      <a:lnTo>
                        <a:pt x="121841" y="63581"/>
                      </a:lnTo>
                      <a:lnTo>
                        <a:pt x="121841" y="44979"/>
                      </a:lnTo>
                      <a:lnTo>
                        <a:pt x="123614" y="44979"/>
                      </a:lnTo>
                      <a:cubicBezTo>
                        <a:pt x="124342" y="44979"/>
                        <a:pt x="124979" y="44479"/>
                        <a:pt x="125161" y="43797"/>
                      </a:cubicBezTo>
                      <a:cubicBezTo>
                        <a:pt x="125343" y="42842"/>
                        <a:pt x="124615" y="41978"/>
                        <a:pt x="123705" y="41978"/>
                      </a:cubicBezTo>
                      <a:lnTo>
                        <a:pt x="122023" y="41978"/>
                      </a:lnTo>
                      <a:cubicBezTo>
                        <a:pt x="122114" y="41523"/>
                        <a:pt x="122114" y="41068"/>
                        <a:pt x="122114" y="40568"/>
                      </a:cubicBezTo>
                      <a:cubicBezTo>
                        <a:pt x="122114" y="36520"/>
                        <a:pt x="116747" y="30608"/>
                        <a:pt x="114018" y="27879"/>
                      </a:cubicBezTo>
                      <a:cubicBezTo>
                        <a:pt x="114109" y="27652"/>
                        <a:pt x="114155" y="27379"/>
                        <a:pt x="114155" y="27151"/>
                      </a:cubicBezTo>
                      <a:cubicBezTo>
                        <a:pt x="114155" y="26333"/>
                        <a:pt x="113654" y="25605"/>
                        <a:pt x="112881" y="25332"/>
                      </a:cubicBezTo>
                      <a:lnTo>
                        <a:pt x="112654" y="21694"/>
                      </a:lnTo>
                      <a:cubicBezTo>
                        <a:pt x="112654" y="21421"/>
                        <a:pt x="112461" y="21284"/>
                        <a:pt x="112267" y="21284"/>
                      </a:cubicBezTo>
                      <a:cubicBezTo>
                        <a:pt x="112074" y="21284"/>
                        <a:pt x="111881" y="21421"/>
                        <a:pt x="111881" y="21694"/>
                      </a:cubicBezTo>
                      <a:lnTo>
                        <a:pt x="111699" y="25332"/>
                      </a:lnTo>
                      <a:cubicBezTo>
                        <a:pt x="110926" y="25605"/>
                        <a:pt x="110380" y="26333"/>
                        <a:pt x="110380" y="27151"/>
                      </a:cubicBezTo>
                      <a:cubicBezTo>
                        <a:pt x="110380" y="27424"/>
                        <a:pt x="110471" y="27743"/>
                        <a:pt x="110607" y="27970"/>
                      </a:cubicBezTo>
                      <a:cubicBezTo>
                        <a:pt x="107924" y="30699"/>
                        <a:pt x="102512" y="36839"/>
                        <a:pt x="102557" y="40568"/>
                      </a:cubicBezTo>
                      <a:lnTo>
                        <a:pt x="102557" y="40750"/>
                      </a:lnTo>
                      <a:cubicBezTo>
                        <a:pt x="102557" y="41114"/>
                        <a:pt x="102557" y="41477"/>
                        <a:pt x="102603" y="41887"/>
                      </a:cubicBezTo>
                      <a:lnTo>
                        <a:pt x="102603" y="41978"/>
                      </a:lnTo>
                      <a:lnTo>
                        <a:pt x="100966" y="41978"/>
                      </a:lnTo>
                      <a:cubicBezTo>
                        <a:pt x="100238" y="41978"/>
                        <a:pt x="99601" y="42478"/>
                        <a:pt x="99419" y="43160"/>
                      </a:cubicBezTo>
                      <a:cubicBezTo>
                        <a:pt x="99237" y="44115"/>
                        <a:pt x="99919" y="44979"/>
                        <a:pt x="100875" y="44979"/>
                      </a:cubicBezTo>
                      <a:lnTo>
                        <a:pt x="102648" y="44979"/>
                      </a:lnTo>
                      <a:lnTo>
                        <a:pt x="102648" y="54712"/>
                      </a:lnTo>
                      <a:lnTo>
                        <a:pt x="98646" y="54712"/>
                      </a:lnTo>
                      <a:lnTo>
                        <a:pt x="98646" y="38703"/>
                      </a:lnTo>
                      <a:lnTo>
                        <a:pt x="101739" y="38703"/>
                      </a:lnTo>
                      <a:lnTo>
                        <a:pt x="101739" y="36929"/>
                      </a:lnTo>
                      <a:cubicBezTo>
                        <a:pt x="101739" y="35929"/>
                        <a:pt x="100920" y="35110"/>
                        <a:pt x="99919" y="35110"/>
                      </a:cubicBezTo>
                      <a:lnTo>
                        <a:pt x="99283" y="35110"/>
                      </a:lnTo>
                      <a:lnTo>
                        <a:pt x="99283" y="35065"/>
                      </a:lnTo>
                      <a:cubicBezTo>
                        <a:pt x="99692" y="33746"/>
                        <a:pt x="99874" y="32427"/>
                        <a:pt x="99874" y="31063"/>
                      </a:cubicBezTo>
                      <a:cubicBezTo>
                        <a:pt x="99874" y="24286"/>
                        <a:pt x="94780" y="18556"/>
                        <a:pt x="88049" y="17692"/>
                      </a:cubicBezTo>
                      <a:lnTo>
                        <a:pt x="88049" y="16827"/>
                      </a:lnTo>
                      <a:lnTo>
                        <a:pt x="89232" y="16827"/>
                      </a:lnTo>
                      <a:lnTo>
                        <a:pt x="87822" y="8414"/>
                      </a:lnTo>
                      <a:lnTo>
                        <a:pt x="86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64" name="Google Shape;364;p14"/>
          <p:cNvSpPr txBox="1">
            <a:spLocks noGrp="1"/>
          </p:cNvSpPr>
          <p:nvPr>
            <p:ph type="title"/>
          </p:nvPr>
        </p:nvSpPr>
        <p:spPr>
          <a:xfrm>
            <a:off x="2605800" y="3938201"/>
            <a:ext cx="6980400" cy="53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933"/>
            </a:lvl1pPr>
            <a:lvl2pPr lvl="1" rtl="0">
              <a:spcBef>
                <a:spcPts val="0"/>
              </a:spcBef>
              <a:spcAft>
                <a:spcPts val="0"/>
              </a:spcAft>
              <a:buNone/>
              <a:defRPr sz="2933"/>
            </a:lvl2pPr>
            <a:lvl3pPr lvl="2" rtl="0">
              <a:spcBef>
                <a:spcPts val="0"/>
              </a:spcBef>
              <a:spcAft>
                <a:spcPts val="0"/>
              </a:spcAft>
              <a:buNone/>
              <a:defRPr sz="2933"/>
            </a:lvl3pPr>
            <a:lvl4pPr lvl="3" rtl="0">
              <a:spcBef>
                <a:spcPts val="0"/>
              </a:spcBef>
              <a:spcAft>
                <a:spcPts val="0"/>
              </a:spcAft>
              <a:buNone/>
              <a:defRPr sz="2933"/>
            </a:lvl4pPr>
            <a:lvl5pPr lvl="4" rtl="0">
              <a:spcBef>
                <a:spcPts val="0"/>
              </a:spcBef>
              <a:spcAft>
                <a:spcPts val="0"/>
              </a:spcAft>
              <a:buNone/>
              <a:defRPr sz="2933"/>
            </a:lvl5pPr>
            <a:lvl6pPr lvl="5" rtl="0">
              <a:spcBef>
                <a:spcPts val="0"/>
              </a:spcBef>
              <a:spcAft>
                <a:spcPts val="0"/>
              </a:spcAft>
              <a:buNone/>
              <a:defRPr sz="2933"/>
            </a:lvl6pPr>
            <a:lvl7pPr lvl="6" rtl="0">
              <a:spcBef>
                <a:spcPts val="0"/>
              </a:spcBef>
              <a:spcAft>
                <a:spcPts val="0"/>
              </a:spcAft>
              <a:buNone/>
              <a:defRPr sz="2933"/>
            </a:lvl7pPr>
            <a:lvl8pPr lvl="7" rtl="0">
              <a:spcBef>
                <a:spcPts val="0"/>
              </a:spcBef>
              <a:spcAft>
                <a:spcPts val="0"/>
              </a:spcAft>
              <a:buNone/>
              <a:defRPr sz="2933"/>
            </a:lvl8pPr>
            <a:lvl9pPr lvl="8" rtl="0">
              <a:spcBef>
                <a:spcPts val="0"/>
              </a:spcBef>
              <a:spcAft>
                <a:spcPts val="0"/>
              </a:spcAft>
              <a:buNone/>
              <a:defRPr sz="2933"/>
            </a:lvl9pPr>
          </a:lstStyle>
          <a:p>
            <a:r>
              <a:rPr lang="en-US" smtClean="0"/>
              <a:t>Click to edit Master title style</a:t>
            </a:r>
            <a:endParaRPr/>
          </a:p>
        </p:txBody>
      </p:sp>
      <p:sp>
        <p:nvSpPr>
          <p:cNvPr id="365" name="Google Shape;365;p14"/>
          <p:cNvSpPr txBox="1">
            <a:spLocks noGrp="1"/>
          </p:cNvSpPr>
          <p:nvPr>
            <p:ph type="subTitle" idx="1"/>
          </p:nvPr>
        </p:nvSpPr>
        <p:spPr>
          <a:xfrm>
            <a:off x="2605800" y="2269652"/>
            <a:ext cx="6980400" cy="158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smtClean="0"/>
              <a:t>Click to edit Master subtitle style</a:t>
            </a:r>
            <a:endParaRPr/>
          </a:p>
        </p:txBody>
      </p:sp>
    </p:spTree>
    <p:extLst>
      <p:ext uri="{BB962C8B-B14F-4D97-AF65-F5344CB8AC3E}">
        <p14:creationId xmlns:p14="http://schemas.microsoft.com/office/powerpoint/2010/main" val="36178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66"/>
        <p:cNvGrpSpPr/>
        <p:nvPr/>
      </p:nvGrpSpPr>
      <p:grpSpPr>
        <a:xfrm>
          <a:off x="0" y="0"/>
          <a:ext cx="0" cy="0"/>
          <a:chOff x="0" y="0"/>
          <a:chExt cx="0" cy="0"/>
        </a:xfrm>
      </p:grpSpPr>
      <p:grpSp>
        <p:nvGrpSpPr>
          <p:cNvPr id="367" name="Google Shape;367;p15"/>
          <p:cNvGrpSpPr/>
          <p:nvPr/>
        </p:nvGrpSpPr>
        <p:grpSpPr>
          <a:xfrm>
            <a:off x="-2126981" y="4671364"/>
            <a:ext cx="3292081" cy="2186649"/>
            <a:chOff x="-1595236" y="3503522"/>
            <a:chExt cx="2469061" cy="1639987"/>
          </a:xfrm>
        </p:grpSpPr>
        <p:sp>
          <p:nvSpPr>
            <p:cNvPr id="368" name="Google Shape;368;p15"/>
            <p:cNvSpPr/>
            <p:nvPr/>
          </p:nvSpPr>
          <p:spPr>
            <a:xfrm flipH="1">
              <a:off x="-1595236" y="3650804"/>
              <a:ext cx="2421091" cy="1492704"/>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9" name="Google Shape;369;p15"/>
            <p:cNvGrpSpPr/>
            <p:nvPr/>
          </p:nvGrpSpPr>
          <p:grpSpPr>
            <a:xfrm>
              <a:off x="-488175" y="3503522"/>
              <a:ext cx="1362000" cy="1639628"/>
              <a:chOff x="-488175" y="3503522"/>
              <a:chExt cx="1362000" cy="1639628"/>
            </a:xfrm>
          </p:grpSpPr>
          <p:sp>
            <p:nvSpPr>
              <p:cNvPr id="370" name="Google Shape;370;p15"/>
              <p:cNvSpPr/>
              <p:nvPr/>
            </p:nvSpPr>
            <p:spPr>
              <a:xfrm>
                <a:off x="-488175" y="4881550"/>
                <a:ext cx="13620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flipH="1">
                <a:off x="28956" y="3503522"/>
                <a:ext cx="537472" cy="1379636"/>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72" name="Google Shape;372;p15"/>
          <p:cNvGrpSpPr/>
          <p:nvPr/>
        </p:nvGrpSpPr>
        <p:grpSpPr>
          <a:xfrm flipH="1">
            <a:off x="9817985" y="304814"/>
            <a:ext cx="2075516" cy="1527588"/>
            <a:chOff x="2330485" y="1613977"/>
            <a:chExt cx="3022596" cy="2224642"/>
          </a:xfrm>
        </p:grpSpPr>
        <p:sp>
          <p:nvSpPr>
            <p:cNvPr id="373" name="Google Shape;373;p15"/>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2330485" y="3698294"/>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5"/>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8" name="Google Shape;378;p15"/>
          <p:cNvSpPr txBox="1">
            <a:spLocks noGrp="1"/>
          </p:cNvSpPr>
          <p:nvPr>
            <p:ph type="body" idx="1"/>
          </p:nvPr>
        </p:nvSpPr>
        <p:spPr>
          <a:xfrm>
            <a:off x="6331167" y="2105199"/>
            <a:ext cx="4900800" cy="40664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SzPts val="1500"/>
              <a:buChar char="●"/>
              <a:defRPr/>
            </a:lvl1pPr>
            <a:lvl2pPr marL="1219170" lvl="1" indent="-431789" rtl="0">
              <a:lnSpc>
                <a:spcPct val="100000"/>
              </a:lnSpc>
              <a:spcBef>
                <a:spcPts val="1333"/>
              </a:spcBef>
              <a:spcAft>
                <a:spcPts val="0"/>
              </a:spcAft>
              <a:buSzPts val="1500"/>
              <a:buChar char="○"/>
              <a:defRPr/>
            </a:lvl2pPr>
            <a:lvl3pPr marL="1828754" lvl="2" indent="-431789" rtl="0">
              <a:lnSpc>
                <a:spcPct val="100000"/>
              </a:lnSpc>
              <a:spcBef>
                <a:spcPts val="0"/>
              </a:spcBef>
              <a:spcAft>
                <a:spcPts val="0"/>
              </a:spcAft>
              <a:buSzPts val="1500"/>
              <a:buChar char="■"/>
              <a:defRPr/>
            </a:lvl3pPr>
            <a:lvl4pPr marL="2438339" lvl="3" indent="-431789" rtl="0">
              <a:lnSpc>
                <a:spcPct val="100000"/>
              </a:lnSpc>
              <a:spcBef>
                <a:spcPts val="0"/>
              </a:spcBef>
              <a:spcAft>
                <a:spcPts val="0"/>
              </a:spcAft>
              <a:buSzPts val="1500"/>
              <a:buChar char="●"/>
              <a:defRPr/>
            </a:lvl4pPr>
            <a:lvl5pPr marL="3047924" lvl="4" indent="-431789" rtl="0">
              <a:lnSpc>
                <a:spcPct val="100000"/>
              </a:lnSpc>
              <a:spcBef>
                <a:spcPts val="0"/>
              </a:spcBef>
              <a:spcAft>
                <a:spcPts val="0"/>
              </a:spcAft>
              <a:buSzPts val="1500"/>
              <a:buChar char="○"/>
              <a:defRPr/>
            </a:lvl5pPr>
            <a:lvl6pPr marL="3657509" lvl="5" indent="-431789" rtl="0">
              <a:lnSpc>
                <a:spcPct val="100000"/>
              </a:lnSpc>
              <a:spcBef>
                <a:spcPts val="0"/>
              </a:spcBef>
              <a:spcAft>
                <a:spcPts val="0"/>
              </a:spcAft>
              <a:buSzPts val="1500"/>
              <a:buChar char="■"/>
              <a:defRPr/>
            </a:lvl6pPr>
            <a:lvl7pPr marL="4267093" lvl="6" indent="-431789" rtl="0">
              <a:lnSpc>
                <a:spcPct val="100000"/>
              </a:lnSpc>
              <a:spcBef>
                <a:spcPts val="0"/>
              </a:spcBef>
              <a:spcAft>
                <a:spcPts val="0"/>
              </a:spcAft>
              <a:buSzPts val="1500"/>
              <a:buChar char="●"/>
              <a:defRPr/>
            </a:lvl7pPr>
            <a:lvl8pPr marL="4876678" lvl="7" indent="-431789" rtl="0">
              <a:lnSpc>
                <a:spcPct val="100000"/>
              </a:lnSpc>
              <a:spcBef>
                <a:spcPts val="0"/>
              </a:spcBef>
              <a:spcAft>
                <a:spcPts val="0"/>
              </a:spcAft>
              <a:buSzPts val="1500"/>
              <a:buChar char="○"/>
              <a:defRPr/>
            </a:lvl8pPr>
            <a:lvl9pPr marL="5486263" lvl="8" indent="-431789" rtl="0">
              <a:lnSpc>
                <a:spcPct val="100000"/>
              </a:lnSpc>
              <a:spcBef>
                <a:spcPts val="0"/>
              </a:spcBef>
              <a:spcAft>
                <a:spcPts val="0"/>
              </a:spcAft>
              <a:buSzPts val="1500"/>
              <a:buChar char="■"/>
              <a:defRPr/>
            </a:lvl9pPr>
          </a:lstStyle>
          <a:p>
            <a:pPr lvl="0"/>
            <a:r>
              <a:rPr lang="en-US" smtClean="0"/>
              <a:t>Click to edit Master text styles</a:t>
            </a:r>
          </a:p>
        </p:txBody>
      </p:sp>
      <p:sp>
        <p:nvSpPr>
          <p:cNvPr id="379" name="Google Shape;379;p15"/>
          <p:cNvSpPr txBox="1">
            <a:spLocks noGrp="1"/>
          </p:cNvSpPr>
          <p:nvPr>
            <p:ph type="body" idx="2"/>
          </p:nvPr>
        </p:nvSpPr>
        <p:spPr>
          <a:xfrm>
            <a:off x="960000" y="1330241"/>
            <a:ext cx="4900800" cy="48412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SzPts val="1500"/>
              <a:buChar char="●"/>
              <a:defRPr/>
            </a:lvl1pPr>
            <a:lvl2pPr marL="1219170" lvl="1" indent="-431789" rtl="0">
              <a:lnSpc>
                <a:spcPct val="100000"/>
              </a:lnSpc>
              <a:spcBef>
                <a:spcPts val="1333"/>
              </a:spcBef>
              <a:spcAft>
                <a:spcPts val="0"/>
              </a:spcAft>
              <a:buSzPts val="1500"/>
              <a:buChar char="○"/>
              <a:defRPr/>
            </a:lvl2pPr>
            <a:lvl3pPr marL="1828754" lvl="2" indent="-431789" rtl="0">
              <a:lnSpc>
                <a:spcPct val="100000"/>
              </a:lnSpc>
              <a:spcBef>
                <a:spcPts val="0"/>
              </a:spcBef>
              <a:spcAft>
                <a:spcPts val="0"/>
              </a:spcAft>
              <a:buSzPts val="1500"/>
              <a:buChar char="■"/>
              <a:defRPr/>
            </a:lvl3pPr>
            <a:lvl4pPr marL="2438339" lvl="3" indent="-431789" rtl="0">
              <a:lnSpc>
                <a:spcPct val="100000"/>
              </a:lnSpc>
              <a:spcBef>
                <a:spcPts val="0"/>
              </a:spcBef>
              <a:spcAft>
                <a:spcPts val="0"/>
              </a:spcAft>
              <a:buSzPts val="1500"/>
              <a:buChar char="●"/>
              <a:defRPr/>
            </a:lvl4pPr>
            <a:lvl5pPr marL="3047924" lvl="4" indent="-431789" rtl="0">
              <a:lnSpc>
                <a:spcPct val="100000"/>
              </a:lnSpc>
              <a:spcBef>
                <a:spcPts val="0"/>
              </a:spcBef>
              <a:spcAft>
                <a:spcPts val="0"/>
              </a:spcAft>
              <a:buSzPts val="1500"/>
              <a:buChar char="○"/>
              <a:defRPr/>
            </a:lvl5pPr>
            <a:lvl6pPr marL="3657509" lvl="5" indent="-431789" rtl="0">
              <a:lnSpc>
                <a:spcPct val="100000"/>
              </a:lnSpc>
              <a:spcBef>
                <a:spcPts val="0"/>
              </a:spcBef>
              <a:spcAft>
                <a:spcPts val="0"/>
              </a:spcAft>
              <a:buSzPts val="1500"/>
              <a:buChar char="■"/>
              <a:defRPr/>
            </a:lvl6pPr>
            <a:lvl7pPr marL="4267093" lvl="6" indent="-431789" rtl="0">
              <a:lnSpc>
                <a:spcPct val="100000"/>
              </a:lnSpc>
              <a:spcBef>
                <a:spcPts val="0"/>
              </a:spcBef>
              <a:spcAft>
                <a:spcPts val="0"/>
              </a:spcAft>
              <a:buSzPts val="1500"/>
              <a:buChar char="●"/>
              <a:defRPr/>
            </a:lvl7pPr>
            <a:lvl8pPr marL="4876678" lvl="7" indent="-431789" rtl="0">
              <a:lnSpc>
                <a:spcPct val="100000"/>
              </a:lnSpc>
              <a:spcBef>
                <a:spcPts val="0"/>
              </a:spcBef>
              <a:spcAft>
                <a:spcPts val="0"/>
              </a:spcAft>
              <a:buSzPts val="1500"/>
              <a:buChar char="○"/>
              <a:defRPr/>
            </a:lvl8pPr>
            <a:lvl9pPr marL="5486263" lvl="8" indent="-431789" rtl="0">
              <a:lnSpc>
                <a:spcPct val="100000"/>
              </a:lnSpc>
              <a:spcBef>
                <a:spcPts val="0"/>
              </a:spcBef>
              <a:spcAft>
                <a:spcPts val="0"/>
              </a:spcAft>
              <a:buSzPts val="1500"/>
              <a:buChar char="■"/>
              <a:defRPr/>
            </a:lvl9pPr>
          </a:lstStyle>
          <a:p>
            <a:pPr lvl="0"/>
            <a:r>
              <a:rPr lang="en-US" smtClean="0"/>
              <a:t>Click to edit Master text styles</a:t>
            </a:r>
          </a:p>
        </p:txBody>
      </p:sp>
      <p:sp>
        <p:nvSpPr>
          <p:cNvPr id="380" name="Google Shape;380;p15"/>
          <p:cNvSpPr txBox="1">
            <a:spLocks noGrp="1"/>
          </p:cNvSpPr>
          <p:nvPr>
            <p:ph type="title"/>
          </p:nvPr>
        </p:nvSpPr>
        <p:spPr>
          <a:xfrm>
            <a:off x="960000" y="516800"/>
            <a:ext cx="102720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smtClean="0"/>
              <a:t>Click to edit Master title style</a:t>
            </a:r>
            <a:endParaRPr/>
          </a:p>
        </p:txBody>
      </p:sp>
      <p:grpSp>
        <p:nvGrpSpPr>
          <p:cNvPr id="381" name="Google Shape;381;p15"/>
          <p:cNvGrpSpPr/>
          <p:nvPr/>
        </p:nvGrpSpPr>
        <p:grpSpPr>
          <a:xfrm rot="10800000">
            <a:off x="7233718" y="5941771"/>
            <a:ext cx="8669625" cy="3830800"/>
            <a:chOff x="238125" y="1273450"/>
            <a:chExt cx="7106250" cy="3140000"/>
          </a:xfrm>
        </p:grpSpPr>
        <p:sp>
          <p:nvSpPr>
            <p:cNvPr id="382" name="Google Shape;382;p15"/>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5"/>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5"/>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5"/>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5"/>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5"/>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5"/>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388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409"/>
        <p:cNvGrpSpPr/>
        <p:nvPr/>
      </p:nvGrpSpPr>
      <p:grpSpPr>
        <a:xfrm>
          <a:off x="0" y="0"/>
          <a:ext cx="0" cy="0"/>
          <a:chOff x="0" y="0"/>
          <a:chExt cx="0" cy="0"/>
        </a:xfrm>
      </p:grpSpPr>
      <p:grpSp>
        <p:nvGrpSpPr>
          <p:cNvPr id="410" name="Google Shape;410;p17"/>
          <p:cNvGrpSpPr/>
          <p:nvPr/>
        </p:nvGrpSpPr>
        <p:grpSpPr>
          <a:xfrm>
            <a:off x="10037627" y="257138"/>
            <a:ext cx="1942031" cy="1378397"/>
            <a:chOff x="3281617" y="1683283"/>
            <a:chExt cx="2828201" cy="2007375"/>
          </a:xfrm>
        </p:grpSpPr>
        <p:sp>
          <p:nvSpPr>
            <p:cNvPr id="411" name="Google Shape;411;p17"/>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7"/>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7"/>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7"/>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5" name="Google Shape;415;p17"/>
          <p:cNvSpPr txBox="1">
            <a:spLocks noGrp="1"/>
          </p:cNvSpPr>
          <p:nvPr>
            <p:ph type="title" hasCustomPrompt="1"/>
          </p:nvPr>
        </p:nvSpPr>
        <p:spPr>
          <a:xfrm>
            <a:off x="5869181" y="2536712"/>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416" name="Google Shape;416;p17"/>
          <p:cNvSpPr txBox="1">
            <a:spLocks noGrp="1"/>
          </p:cNvSpPr>
          <p:nvPr>
            <p:ph type="subTitle" idx="1"/>
          </p:nvPr>
        </p:nvSpPr>
        <p:spPr>
          <a:xfrm>
            <a:off x="7062233" y="2238533"/>
            <a:ext cx="40236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17" name="Google Shape;417;p17"/>
          <p:cNvSpPr txBox="1">
            <a:spLocks noGrp="1"/>
          </p:cNvSpPr>
          <p:nvPr>
            <p:ph type="subTitle" idx="2"/>
          </p:nvPr>
        </p:nvSpPr>
        <p:spPr>
          <a:xfrm>
            <a:off x="7062233" y="2713895"/>
            <a:ext cx="40236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18" name="Google Shape;418;p17"/>
          <p:cNvSpPr txBox="1">
            <a:spLocks noGrp="1"/>
          </p:cNvSpPr>
          <p:nvPr>
            <p:ph type="title" idx="3" hasCustomPrompt="1"/>
          </p:nvPr>
        </p:nvSpPr>
        <p:spPr>
          <a:xfrm>
            <a:off x="5869181" y="4572473"/>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419" name="Google Shape;419;p17"/>
          <p:cNvSpPr txBox="1">
            <a:spLocks noGrp="1"/>
          </p:cNvSpPr>
          <p:nvPr>
            <p:ph type="subTitle" idx="4"/>
          </p:nvPr>
        </p:nvSpPr>
        <p:spPr>
          <a:xfrm>
            <a:off x="7062233" y="4274304"/>
            <a:ext cx="40236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20" name="Google Shape;420;p17"/>
          <p:cNvSpPr txBox="1">
            <a:spLocks noGrp="1"/>
          </p:cNvSpPr>
          <p:nvPr>
            <p:ph type="subTitle" idx="5"/>
          </p:nvPr>
        </p:nvSpPr>
        <p:spPr>
          <a:xfrm>
            <a:off x="7062233" y="4749665"/>
            <a:ext cx="40236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21" name="Google Shape;421;p17"/>
          <p:cNvSpPr txBox="1">
            <a:spLocks noGrp="1"/>
          </p:cNvSpPr>
          <p:nvPr>
            <p:ph type="title" idx="6"/>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grpSp>
        <p:nvGrpSpPr>
          <p:cNvPr id="422" name="Google Shape;422;p17"/>
          <p:cNvGrpSpPr/>
          <p:nvPr/>
        </p:nvGrpSpPr>
        <p:grpSpPr>
          <a:xfrm>
            <a:off x="-232681" y="3368093"/>
            <a:ext cx="5660440" cy="3489899"/>
            <a:chOff x="3476003" y="3249068"/>
            <a:chExt cx="2686237" cy="1656178"/>
          </a:xfrm>
        </p:grpSpPr>
        <p:sp>
          <p:nvSpPr>
            <p:cNvPr id="423" name="Google Shape;423;p17"/>
            <p:cNvSpPr/>
            <p:nvPr/>
          </p:nvSpPr>
          <p:spPr>
            <a:xfrm flipH="1">
              <a:off x="4483508" y="3618532"/>
              <a:ext cx="672469" cy="545331"/>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7"/>
            <p:cNvSpPr/>
            <p:nvPr/>
          </p:nvSpPr>
          <p:spPr>
            <a:xfrm flipH="1">
              <a:off x="3476003" y="3249068"/>
              <a:ext cx="2686237" cy="1656178"/>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5" name="Google Shape;425;p17"/>
          <p:cNvGrpSpPr/>
          <p:nvPr/>
        </p:nvGrpSpPr>
        <p:grpSpPr>
          <a:xfrm rot="10800000">
            <a:off x="7233718" y="5941771"/>
            <a:ext cx="8669625" cy="3830800"/>
            <a:chOff x="238125" y="1273450"/>
            <a:chExt cx="7106250" cy="3140000"/>
          </a:xfrm>
        </p:grpSpPr>
        <p:sp>
          <p:nvSpPr>
            <p:cNvPr id="426" name="Google Shape;426;p17"/>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7"/>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7"/>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7"/>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7"/>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7"/>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57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33"/>
        <p:cNvGrpSpPr/>
        <p:nvPr/>
      </p:nvGrpSpPr>
      <p:grpSpPr>
        <a:xfrm>
          <a:off x="0" y="0"/>
          <a:ext cx="0" cy="0"/>
          <a:chOff x="0" y="0"/>
          <a:chExt cx="0" cy="0"/>
        </a:xfrm>
      </p:grpSpPr>
      <p:sp>
        <p:nvSpPr>
          <p:cNvPr id="434" name="Google Shape;434;p18"/>
          <p:cNvSpPr txBox="1">
            <a:spLocks noGrp="1"/>
          </p:cNvSpPr>
          <p:nvPr>
            <p:ph type="subTitle" idx="1"/>
          </p:nvPr>
        </p:nvSpPr>
        <p:spPr>
          <a:xfrm>
            <a:off x="1202851" y="3611351"/>
            <a:ext cx="27188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35" name="Google Shape;435;p18"/>
          <p:cNvSpPr txBox="1">
            <a:spLocks noGrp="1"/>
          </p:cNvSpPr>
          <p:nvPr>
            <p:ph type="subTitle" idx="2"/>
          </p:nvPr>
        </p:nvSpPr>
        <p:spPr>
          <a:xfrm>
            <a:off x="1202851" y="4078249"/>
            <a:ext cx="27188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36" name="Google Shape;436;p18"/>
          <p:cNvSpPr txBox="1">
            <a:spLocks noGrp="1"/>
          </p:cNvSpPr>
          <p:nvPr>
            <p:ph type="subTitle" idx="3"/>
          </p:nvPr>
        </p:nvSpPr>
        <p:spPr>
          <a:xfrm>
            <a:off x="4736600" y="3611351"/>
            <a:ext cx="27188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37" name="Google Shape;437;p18"/>
          <p:cNvSpPr txBox="1">
            <a:spLocks noGrp="1"/>
          </p:cNvSpPr>
          <p:nvPr>
            <p:ph type="subTitle" idx="4"/>
          </p:nvPr>
        </p:nvSpPr>
        <p:spPr>
          <a:xfrm>
            <a:off x="4736600" y="4078249"/>
            <a:ext cx="27188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38" name="Google Shape;438;p18"/>
          <p:cNvSpPr txBox="1">
            <a:spLocks noGrp="1"/>
          </p:cNvSpPr>
          <p:nvPr>
            <p:ph type="subTitle" idx="5"/>
          </p:nvPr>
        </p:nvSpPr>
        <p:spPr>
          <a:xfrm>
            <a:off x="8270349" y="3611351"/>
            <a:ext cx="27188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39" name="Google Shape;439;p18"/>
          <p:cNvSpPr txBox="1">
            <a:spLocks noGrp="1"/>
          </p:cNvSpPr>
          <p:nvPr>
            <p:ph type="subTitle" idx="6"/>
          </p:nvPr>
        </p:nvSpPr>
        <p:spPr>
          <a:xfrm>
            <a:off x="8270349" y="4078249"/>
            <a:ext cx="27188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40" name="Google Shape;440;p18"/>
          <p:cNvSpPr txBox="1">
            <a:spLocks noGrp="1"/>
          </p:cNvSpPr>
          <p:nvPr>
            <p:ph type="title"/>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grpSp>
        <p:nvGrpSpPr>
          <p:cNvPr id="441" name="Google Shape;441;p18"/>
          <p:cNvGrpSpPr/>
          <p:nvPr/>
        </p:nvGrpSpPr>
        <p:grpSpPr>
          <a:xfrm rot="593750" flipH="1">
            <a:off x="8290271" y="-1692766"/>
            <a:ext cx="6814424" cy="3011052"/>
            <a:chOff x="238125" y="1273450"/>
            <a:chExt cx="7106250" cy="3140000"/>
          </a:xfrm>
        </p:grpSpPr>
        <p:sp>
          <p:nvSpPr>
            <p:cNvPr id="442" name="Google Shape;442;p18"/>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8"/>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8"/>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8"/>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8"/>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8"/>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8" name="Google Shape;448;p18"/>
          <p:cNvGrpSpPr/>
          <p:nvPr/>
        </p:nvGrpSpPr>
        <p:grpSpPr>
          <a:xfrm>
            <a:off x="-57" y="4222267"/>
            <a:ext cx="12192065" cy="2635972"/>
            <a:chOff x="-43" y="3166700"/>
            <a:chExt cx="9144049" cy="1976979"/>
          </a:xfrm>
        </p:grpSpPr>
        <p:sp>
          <p:nvSpPr>
            <p:cNvPr id="449" name="Google Shape;449;p18"/>
            <p:cNvSpPr/>
            <p:nvPr/>
          </p:nvSpPr>
          <p:spPr>
            <a:xfrm>
              <a:off x="-43" y="3166700"/>
              <a:ext cx="975574" cy="1976979"/>
            </a:xfrm>
            <a:custGeom>
              <a:avLst/>
              <a:gdLst/>
              <a:ahLst/>
              <a:cxnLst/>
              <a:rect l="l" t="t" r="r" b="b"/>
              <a:pathLst>
                <a:path w="47209" h="95668" extrusionOk="0">
                  <a:moveTo>
                    <a:pt x="33064" y="44912"/>
                  </a:moveTo>
                  <a:lnTo>
                    <a:pt x="33064" y="47504"/>
                  </a:lnTo>
                  <a:lnTo>
                    <a:pt x="31154" y="47504"/>
                  </a:lnTo>
                  <a:lnTo>
                    <a:pt x="31154" y="44912"/>
                  </a:lnTo>
                  <a:close/>
                  <a:moveTo>
                    <a:pt x="37294" y="44912"/>
                  </a:moveTo>
                  <a:lnTo>
                    <a:pt x="37294" y="47504"/>
                  </a:lnTo>
                  <a:lnTo>
                    <a:pt x="35429" y="47504"/>
                  </a:lnTo>
                  <a:lnTo>
                    <a:pt x="35429" y="44912"/>
                  </a:lnTo>
                  <a:close/>
                  <a:moveTo>
                    <a:pt x="41569" y="44912"/>
                  </a:moveTo>
                  <a:lnTo>
                    <a:pt x="41569" y="47504"/>
                  </a:lnTo>
                  <a:lnTo>
                    <a:pt x="39705" y="47504"/>
                  </a:lnTo>
                  <a:lnTo>
                    <a:pt x="39705" y="44912"/>
                  </a:lnTo>
                  <a:close/>
                  <a:moveTo>
                    <a:pt x="45890" y="44912"/>
                  </a:moveTo>
                  <a:lnTo>
                    <a:pt x="45890" y="47504"/>
                  </a:lnTo>
                  <a:lnTo>
                    <a:pt x="44025" y="47504"/>
                  </a:lnTo>
                  <a:lnTo>
                    <a:pt x="44025" y="44912"/>
                  </a:lnTo>
                  <a:close/>
                  <a:moveTo>
                    <a:pt x="38340" y="56100"/>
                  </a:moveTo>
                  <a:cubicBezTo>
                    <a:pt x="38340" y="56100"/>
                    <a:pt x="42615" y="59193"/>
                    <a:pt x="42615" y="61558"/>
                  </a:cubicBezTo>
                  <a:lnTo>
                    <a:pt x="42615" y="67561"/>
                  </a:lnTo>
                  <a:lnTo>
                    <a:pt x="34020" y="67561"/>
                  </a:lnTo>
                  <a:lnTo>
                    <a:pt x="34020" y="61558"/>
                  </a:lnTo>
                  <a:cubicBezTo>
                    <a:pt x="34020" y="59193"/>
                    <a:pt x="38340" y="56100"/>
                    <a:pt x="38340" y="56100"/>
                  </a:cubicBezTo>
                  <a:close/>
                  <a:moveTo>
                    <a:pt x="20012" y="1"/>
                  </a:moveTo>
                  <a:cubicBezTo>
                    <a:pt x="19818" y="1"/>
                    <a:pt x="19625" y="115"/>
                    <a:pt x="19602" y="342"/>
                  </a:cubicBezTo>
                  <a:lnTo>
                    <a:pt x="19602" y="797"/>
                  </a:lnTo>
                  <a:lnTo>
                    <a:pt x="19330" y="5891"/>
                  </a:lnTo>
                  <a:cubicBezTo>
                    <a:pt x="18693" y="6163"/>
                    <a:pt x="18284" y="6800"/>
                    <a:pt x="18329" y="7482"/>
                  </a:cubicBezTo>
                  <a:cubicBezTo>
                    <a:pt x="18284" y="7573"/>
                    <a:pt x="18284" y="7664"/>
                    <a:pt x="18329" y="7755"/>
                  </a:cubicBezTo>
                  <a:cubicBezTo>
                    <a:pt x="16828" y="9347"/>
                    <a:pt x="14963" y="11712"/>
                    <a:pt x="14963" y="13440"/>
                  </a:cubicBezTo>
                  <a:cubicBezTo>
                    <a:pt x="14963" y="13577"/>
                    <a:pt x="14963" y="13758"/>
                    <a:pt x="14963" y="13940"/>
                  </a:cubicBezTo>
                  <a:cubicBezTo>
                    <a:pt x="14554" y="14031"/>
                    <a:pt x="14281" y="14395"/>
                    <a:pt x="14281" y="14850"/>
                  </a:cubicBezTo>
                  <a:lnTo>
                    <a:pt x="14281" y="14986"/>
                  </a:lnTo>
                  <a:cubicBezTo>
                    <a:pt x="14281" y="15487"/>
                    <a:pt x="14691" y="15896"/>
                    <a:pt x="15191" y="15896"/>
                  </a:cubicBezTo>
                  <a:lnTo>
                    <a:pt x="16010" y="15896"/>
                  </a:lnTo>
                  <a:lnTo>
                    <a:pt x="16010" y="35225"/>
                  </a:lnTo>
                  <a:lnTo>
                    <a:pt x="16010" y="67561"/>
                  </a:lnTo>
                  <a:lnTo>
                    <a:pt x="14554" y="67561"/>
                  </a:lnTo>
                  <a:lnTo>
                    <a:pt x="14554" y="71336"/>
                  </a:lnTo>
                  <a:lnTo>
                    <a:pt x="9733" y="71336"/>
                  </a:lnTo>
                  <a:lnTo>
                    <a:pt x="9733" y="26402"/>
                  </a:lnTo>
                  <a:lnTo>
                    <a:pt x="10506" y="26402"/>
                  </a:lnTo>
                  <a:cubicBezTo>
                    <a:pt x="10779" y="26402"/>
                    <a:pt x="11052" y="26265"/>
                    <a:pt x="11234" y="26083"/>
                  </a:cubicBezTo>
                  <a:lnTo>
                    <a:pt x="11325" y="25947"/>
                  </a:lnTo>
                  <a:cubicBezTo>
                    <a:pt x="11371" y="25856"/>
                    <a:pt x="11371" y="25811"/>
                    <a:pt x="11416" y="25765"/>
                  </a:cubicBezTo>
                  <a:cubicBezTo>
                    <a:pt x="11416" y="25674"/>
                    <a:pt x="11416" y="25629"/>
                    <a:pt x="11462" y="25538"/>
                  </a:cubicBezTo>
                  <a:lnTo>
                    <a:pt x="11462" y="25401"/>
                  </a:lnTo>
                  <a:lnTo>
                    <a:pt x="11462" y="25310"/>
                  </a:lnTo>
                  <a:cubicBezTo>
                    <a:pt x="11462" y="25310"/>
                    <a:pt x="11462" y="25265"/>
                    <a:pt x="11462" y="25265"/>
                  </a:cubicBezTo>
                  <a:lnTo>
                    <a:pt x="11462" y="25219"/>
                  </a:lnTo>
                  <a:lnTo>
                    <a:pt x="11462" y="25174"/>
                  </a:lnTo>
                  <a:lnTo>
                    <a:pt x="11462" y="25128"/>
                  </a:lnTo>
                  <a:cubicBezTo>
                    <a:pt x="11416" y="25083"/>
                    <a:pt x="11416" y="25083"/>
                    <a:pt x="11462" y="25083"/>
                  </a:cubicBezTo>
                  <a:lnTo>
                    <a:pt x="11416" y="25037"/>
                  </a:lnTo>
                  <a:cubicBezTo>
                    <a:pt x="11371" y="24946"/>
                    <a:pt x="11325" y="24901"/>
                    <a:pt x="11280" y="24856"/>
                  </a:cubicBezTo>
                  <a:cubicBezTo>
                    <a:pt x="11234" y="24810"/>
                    <a:pt x="11234" y="24810"/>
                    <a:pt x="11189" y="24810"/>
                  </a:cubicBezTo>
                  <a:lnTo>
                    <a:pt x="11143" y="24765"/>
                  </a:lnTo>
                  <a:cubicBezTo>
                    <a:pt x="11098" y="24719"/>
                    <a:pt x="11052" y="24674"/>
                    <a:pt x="11007" y="24674"/>
                  </a:cubicBezTo>
                  <a:lnTo>
                    <a:pt x="11007" y="24128"/>
                  </a:lnTo>
                  <a:cubicBezTo>
                    <a:pt x="11007" y="22354"/>
                    <a:pt x="9051" y="19898"/>
                    <a:pt x="7550" y="18306"/>
                  </a:cubicBezTo>
                  <a:cubicBezTo>
                    <a:pt x="7550" y="18261"/>
                    <a:pt x="7550" y="18215"/>
                    <a:pt x="7550" y="18170"/>
                  </a:cubicBezTo>
                  <a:cubicBezTo>
                    <a:pt x="7550" y="17624"/>
                    <a:pt x="7277" y="17124"/>
                    <a:pt x="6823" y="16760"/>
                  </a:cubicBezTo>
                  <a:cubicBezTo>
                    <a:pt x="6732" y="16715"/>
                    <a:pt x="6641" y="16624"/>
                    <a:pt x="6504" y="16578"/>
                  </a:cubicBezTo>
                  <a:lnTo>
                    <a:pt x="6231" y="11485"/>
                  </a:lnTo>
                  <a:lnTo>
                    <a:pt x="6231" y="11075"/>
                  </a:lnTo>
                  <a:cubicBezTo>
                    <a:pt x="6186" y="10825"/>
                    <a:pt x="5993" y="10700"/>
                    <a:pt x="5805" y="10700"/>
                  </a:cubicBezTo>
                  <a:cubicBezTo>
                    <a:pt x="5617" y="10700"/>
                    <a:pt x="5435" y="10825"/>
                    <a:pt x="5413" y="11075"/>
                  </a:cubicBezTo>
                  <a:lnTo>
                    <a:pt x="5413" y="11485"/>
                  </a:lnTo>
                  <a:lnTo>
                    <a:pt x="5140" y="16578"/>
                  </a:lnTo>
                  <a:cubicBezTo>
                    <a:pt x="4503" y="16851"/>
                    <a:pt x="4094" y="17488"/>
                    <a:pt x="4094" y="18170"/>
                  </a:cubicBezTo>
                  <a:cubicBezTo>
                    <a:pt x="4094" y="18215"/>
                    <a:pt x="4094" y="18261"/>
                    <a:pt x="4094" y="18306"/>
                  </a:cubicBezTo>
                  <a:cubicBezTo>
                    <a:pt x="2593" y="19898"/>
                    <a:pt x="637" y="22354"/>
                    <a:pt x="637" y="24128"/>
                  </a:cubicBezTo>
                  <a:cubicBezTo>
                    <a:pt x="637" y="24310"/>
                    <a:pt x="637" y="24492"/>
                    <a:pt x="683" y="24674"/>
                  </a:cubicBezTo>
                  <a:cubicBezTo>
                    <a:pt x="319" y="24810"/>
                    <a:pt x="92" y="25174"/>
                    <a:pt x="92" y="25538"/>
                  </a:cubicBezTo>
                  <a:cubicBezTo>
                    <a:pt x="92" y="26038"/>
                    <a:pt x="501" y="26447"/>
                    <a:pt x="1001" y="26447"/>
                  </a:cubicBezTo>
                  <a:lnTo>
                    <a:pt x="1774" y="26447"/>
                  </a:lnTo>
                  <a:lnTo>
                    <a:pt x="1774" y="57328"/>
                  </a:lnTo>
                  <a:lnTo>
                    <a:pt x="1001" y="57328"/>
                  </a:lnTo>
                  <a:cubicBezTo>
                    <a:pt x="501" y="57328"/>
                    <a:pt x="92" y="57737"/>
                    <a:pt x="92" y="58238"/>
                  </a:cubicBezTo>
                  <a:lnTo>
                    <a:pt x="92" y="58420"/>
                  </a:lnTo>
                  <a:cubicBezTo>
                    <a:pt x="92" y="58920"/>
                    <a:pt x="501" y="59329"/>
                    <a:pt x="1001" y="59329"/>
                  </a:cubicBezTo>
                  <a:lnTo>
                    <a:pt x="1774" y="59329"/>
                  </a:lnTo>
                  <a:lnTo>
                    <a:pt x="1774" y="62513"/>
                  </a:lnTo>
                  <a:lnTo>
                    <a:pt x="956" y="62513"/>
                  </a:lnTo>
                  <a:cubicBezTo>
                    <a:pt x="410" y="62513"/>
                    <a:pt x="1" y="62922"/>
                    <a:pt x="1" y="63422"/>
                  </a:cubicBezTo>
                  <a:lnTo>
                    <a:pt x="1" y="63559"/>
                  </a:lnTo>
                  <a:cubicBezTo>
                    <a:pt x="1" y="64059"/>
                    <a:pt x="410" y="64514"/>
                    <a:pt x="956" y="64514"/>
                  </a:cubicBezTo>
                  <a:lnTo>
                    <a:pt x="1774" y="64514"/>
                  </a:lnTo>
                  <a:lnTo>
                    <a:pt x="1774" y="71381"/>
                  </a:lnTo>
                  <a:lnTo>
                    <a:pt x="1683" y="95667"/>
                  </a:lnTo>
                  <a:lnTo>
                    <a:pt x="47209" y="95667"/>
                  </a:lnTo>
                  <a:lnTo>
                    <a:pt x="47209" y="34861"/>
                  </a:lnTo>
                  <a:cubicBezTo>
                    <a:pt x="45571" y="31450"/>
                    <a:pt x="42024" y="27493"/>
                    <a:pt x="40023" y="25447"/>
                  </a:cubicBezTo>
                  <a:cubicBezTo>
                    <a:pt x="40523" y="24401"/>
                    <a:pt x="40023" y="23173"/>
                    <a:pt x="38931" y="22809"/>
                  </a:cubicBezTo>
                  <a:lnTo>
                    <a:pt x="38749" y="19125"/>
                  </a:lnTo>
                  <a:cubicBezTo>
                    <a:pt x="38749" y="18852"/>
                    <a:pt x="38545" y="18716"/>
                    <a:pt x="38340" y="18716"/>
                  </a:cubicBezTo>
                  <a:cubicBezTo>
                    <a:pt x="38135" y="18716"/>
                    <a:pt x="37931" y="18852"/>
                    <a:pt x="37931" y="19125"/>
                  </a:cubicBezTo>
                  <a:lnTo>
                    <a:pt x="37703" y="22809"/>
                  </a:lnTo>
                  <a:cubicBezTo>
                    <a:pt x="36930" y="23036"/>
                    <a:pt x="36430" y="23764"/>
                    <a:pt x="36430" y="24583"/>
                  </a:cubicBezTo>
                  <a:cubicBezTo>
                    <a:pt x="36430" y="24856"/>
                    <a:pt x="36475" y="25083"/>
                    <a:pt x="36566" y="25310"/>
                  </a:cubicBezTo>
                  <a:cubicBezTo>
                    <a:pt x="33838" y="28085"/>
                    <a:pt x="28426" y="34042"/>
                    <a:pt x="28426" y="38136"/>
                  </a:cubicBezTo>
                  <a:cubicBezTo>
                    <a:pt x="28426" y="38590"/>
                    <a:pt x="28426" y="39091"/>
                    <a:pt x="28516" y="39545"/>
                  </a:cubicBezTo>
                  <a:lnTo>
                    <a:pt x="26834" y="39545"/>
                  </a:lnTo>
                  <a:cubicBezTo>
                    <a:pt x="25879" y="39545"/>
                    <a:pt x="25151" y="40410"/>
                    <a:pt x="25333" y="41365"/>
                  </a:cubicBezTo>
                  <a:cubicBezTo>
                    <a:pt x="25507" y="42062"/>
                    <a:pt x="26099" y="42550"/>
                    <a:pt x="26828" y="42550"/>
                  </a:cubicBezTo>
                  <a:cubicBezTo>
                    <a:pt x="26860" y="42550"/>
                    <a:pt x="26892" y="42549"/>
                    <a:pt x="26925" y="42547"/>
                  </a:cubicBezTo>
                  <a:lnTo>
                    <a:pt x="28653" y="42547"/>
                  </a:lnTo>
                  <a:lnTo>
                    <a:pt x="28653" y="61285"/>
                  </a:lnTo>
                  <a:lnTo>
                    <a:pt x="24014" y="61285"/>
                  </a:lnTo>
                  <a:lnTo>
                    <a:pt x="24014" y="53962"/>
                  </a:lnTo>
                  <a:lnTo>
                    <a:pt x="24878" y="53962"/>
                  </a:lnTo>
                  <a:cubicBezTo>
                    <a:pt x="25378" y="53962"/>
                    <a:pt x="25788" y="53553"/>
                    <a:pt x="25788" y="53053"/>
                  </a:cubicBezTo>
                  <a:lnTo>
                    <a:pt x="25788" y="52871"/>
                  </a:lnTo>
                  <a:cubicBezTo>
                    <a:pt x="25788" y="52371"/>
                    <a:pt x="25378" y="51961"/>
                    <a:pt x="24878" y="51961"/>
                  </a:cubicBezTo>
                  <a:lnTo>
                    <a:pt x="24014" y="51961"/>
                  </a:lnTo>
                  <a:lnTo>
                    <a:pt x="24014" y="48778"/>
                  </a:lnTo>
                  <a:lnTo>
                    <a:pt x="24787" y="48778"/>
                  </a:lnTo>
                  <a:cubicBezTo>
                    <a:pt x="25287" y="48778"/>
                    <a:pt x="25742" y="48369"/>
                    <a:pt x="25742" y="47868"/>
                  </a:cubicBezTo>
                  <a:lnTo>
                    <a:pt x="25742" y="47732"/>
                  </a:lnTo>
                  <a:cubicBezTo>
                    <a:pt x="25742" y="47186"/>
                    <a:pt x="25287" y="46777"/>
                    <a:pt x="24787" y="46777"/>
                  </a:cubicBezTo>
                  <a:lnTo>
                    <a:pt x="24014" y="46777"/>
                  </a:lnTo>
                  <a:lnTo>
                    <a:pt x="24014" y="15942"/>
                  </a:lnTo>
                  <a:lnTo>
                    <a:pt x="24787" y="15942"/>
                  </a:lnTo>
                  <a:cubicBezTo>
                    <a:pt x="25287" y="15942"/>
                    <a:pt x="25742" y="15532"/>
                    <a:pt x="25742" y="15032"/>
                  </a:cubicBezTo>
                  <a:lnTo>
                    <a:pt x="25742" y="14850"/>
                  </a:lnTo>
                  <a:cubicBezTo>
                    <a:pt x="25742" y="14486"/>
                    <a:pt x="25515" y="14168"/>
                    <a:pt x="25151" y="13986"/>
                  </a:cubicBezTo>
                  <a:cubicBezTo>
                    <a:pt x="25196" y="13804"/>
                    <a:pt x="25196" y="13622"/>
                    <a:pt x="25196" y="13440"/>
                  </a:cubicBezTo>
                  <a:cubicBezTo>
                    <a:pt x="25196" y="13395"/>
                    <a:pt x="25196" y="13304"/>
                    <a:pt x="25196" y="13258"/>
                  </a:cubicBezTo>
                  <a:cubicBezTo>
                    <a:pt x="25105" y="11985"/>
                    <a:pt x="24059" y="10348"/>
                    <a:pt x="22922" y="8938"/>
                  </a:cubicBezTo>
                  <a:lnTo>
                    <a:pt x="22604" y="8574"/>
                  </a:lnTo>
                  <a:cubicBezTo>
                    <a:pt x="22513" y="8483"/>
                    <a:pt x="22422" y="8346"/>
                    <a:pt x="22331" y="8255"/>
                  </a:cubicBezTo>
                  <a:cubicBezTo>
                    <a:pt x="22149" y="8028"/>
                    <a:pt x="21922" y="7801"/>
                    <a:pt x="21740" y="7619"/>
                  </a:cubicBezTo>
                  <a:cubicBezTo>
                    <a:pt x="21740" y="7573"/>
                    <a:pt x="21740" y="7528"/>
                    <a:pt x="21740" y="7482"/>
                  </a:cubicBezTo>
                  <a:cubicBezTo>
                    <a:pt x="21740" y="6800"/>
                    <a:pt x="21376" y="6163"/>
                    <a:pt x="20739" y="5891"/>
                  </a:cubicBezTo>
                  <a:lnTo>
                    <a:pt x="20467" y="797"/>
                  </a:lnTo>
                  <a:lnTo>
                    <a:pt x="20421" y="342"/>
                  </a:lnTo>
                  <a:cubicBezTo>
                    <a:pt x="20398" y="115"/>
                    <a:pt x="20205" y="1"/>
                    <a:pt x="20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8"/>
            <p:cNvSpPr/>
            <p:nvPr/>
          </p:nvSpPr>
          <p:spPr>
            <a:xfrm flipH="1">
              <a:off x="8168432" y="3166700"/>
              <a:ext cx="975574" cy="1976979"/>
            </a:xfrm>
            <a:custGeom>
              <a:avLst/>
              <a:gdLst/>
              <a:ahLst/>
              <a:cxnLst/>
              <a:rect l="l" t="t" r="r" b="b"/>
              <a:pathLst>
                <a:path w="47209" h="95668" extrusionOk="0">
                  <a:moveTo>
                    <a:pt x="33064" y="44912"/>
                  </a:moveTo>
                  <a:lnTo>
                    <a:pt x="33064" y="47504"/>
                  </a:lnTo>
                  <a:lnTo>
                    <a:pt x="31154" y="47504"/>
                  </a:lnTo>
                  <a:lnTo>
                    <a:pt x="31154" y="44912"/>
                  </a:lnTo>
                  <a:close/>
                  <a:moveTo>
                    <a:pt x="37294" y="44912"/>
                  </a:moveTo>
                  <a:lnTo>
                    <a:pt x="37294" y="47504"/>
                  </a:lnTo>
                  <a:lnTo>
                    <a:pt x="35429" y="47504"/>
                  </a:lnTo>
                  <a:lnTo>
                    <a:pt x="35429" y="44912"/>
                  </a:lnTo>
                  <a:close/>
                  <a:moveTo>
                    <a:pt x="41569" y="44912"/>
                  </a:moveTo>
                  <a:lnTo>
                    <a:pt x="41569" y="47504"/>
                  </a:lnTo>
                  <a:lnTo>
                    <a:pt x="39705" y="47504"/>
                  </a:lnTo>
                  <a:lnTo>
                    <a:pt x="39705" y="44912"/>
                  </a:lnTo>
                  <a:close/>
                  <a:moveTo>
                    <a:pt x="45890" y="44912"/>
                  </a:moveTo>
                  <a:lnTo>
                    <a:pt x="45890" y="47504"/>
                  </a:lnTo>
                  <a:lnTo>
                    <a:pt x="44025" y="47504"/>
                  </a:lnTo>
                  <a:lnTo>
                    <a:pt x="44025" y="44912"/>
                  </a:lnTo>
                  <a:close/>
                  <a:moveTo>
                    <a:pt x="38340" y="56100"/>
                  </a:moveTo>
                  <a:cubicBezTo>
                    <a:pt x="38340" y="56100"/>
                    <a:pt x="42615" y="59193"/>
                    <a:pt x="42615" y="61558"/>
                  </a:cubicBezTo>
                  <a:lnTo>
                    <a:pt x="42615" y="67561"/>
                  </a:lnTo>
                  <a:lnTo>
                    <a:pt x="34020" y="67561"/>
                  </a:lnTo>
                  <a:lnTo>
                    <a:pt x="34020" y="61558"/>
                  </a:lnTo>
                  <a:cubicBezTo>
                    <a:pt x="34020" y="59193"/>
                    <a:pt x="38340" y="56100"/>
                    <a:pt x="38340" y="56100"/>
                  </a:cubicBezTo>
                  <a:close/>
                  <a:moveTo>
                    <a:pt x="20012" y="1"/>
                  </a:moveTo>
                  <a:cubicBezTo>
                    <a:pt x="19818" y="1"/>
                    <a:pt x="19625" y="115"/>
                    <a:pt x="19602" y="342"/>
                  </a:cubicBezTo>
                  <a:lnTo>
                    <a:pt x="19602" y="797"/>
                  </a:lnTo>
                  <a:lnTo>
                    <a:pt x="19330" y="5891"/>
                  </a:lnTo>
                  <a:cubicBezTo>
                    <a:pt x="18693" y="6163"/>
                    <a:pt x="18284" y="6800"/>
                    <a:pt x="18329" y="7482"/>
                  </a:cubicBezTo>
                  <a:cubicBezTo>
                    <a:pt x="18284" y="7573"/>
                    <a:pt x="18284" y="7664"/>
                    <a:pt x="18329" y="7755"/>
                  </a:cubicBezTo>
                  <a:cubicBezTo>
                    <a:pt x="16828" y="9347"/>
                    <a:pt x="14963" y="11712"/>
                    <a:pt x="14963" y="13440"/>
                  </a:cubicBezTo>
                  <a:cubicBezTo>
                    <a:pt x="14963" y="13577"/>
                    <a:pt x="14963" y="13758"/>
                    <a:pt x="14963" y="13940"/>
                  </a:cubicBezTo>
                  <a:cubicBezTo>
                    <a:pt x="14554" y="14031"/>
                    <a:pt x="14281" y="14395"/>
                    <a:pt x="14281" y="14850"/>
                  </a:cubicBezTo>
                  <a:lnTo>
                    <a:pt x="14281" y="14986"/>
                  </a:lnTo>
                  <a:cubicBezTo>
                    <a:pt x="14281" y="15487"/>
                    <a:pt x="14691" y="15896"/>
                    <a:pt x="15191" y="15896"/>
                  </a:cubicBezTo>
                  <a:lnTo>
                    <a:pt x="16010" y="15896"/>
                  </a:lnTo>
                  <a:lnTo>
                    <a:pt x="16010" y="35225"/>
                  </a:lnTo>
                  <a:lnTo>
                    <a:pt x="16010" y="67561"/>
                  </a:lnTo>
                  <a:lnTo>
                    <a:pt x="14554" y="67561"/>
                  </a:lnTo>
                  <a:lnTo>
                    <a:pt x="14554" y="71336"/>
                  </a:lnTo>
                  <a:lnTo>
                    <a:pt x="9733" y="71336"/>
                  </a:lnTo>
                  <a:lnTo>
                    <a:pt x="9733" y="26402"/>
                  </a:lnTo>
                  <a:lnTo>
                    <a:pt x="10506" y="26402"/>
                  </a:lnTo>
                  <a:cubicBezTo>
                    <a:pt x="10779" y="26402"/>
                    <a:pt x="11052" y="26265"/>
                    <a:pt x="11234" y="26083"/>
                  </a:cubicBezTo>
                  <a:lnTo>
                    <a:pt x="11325" y="25947"/>
                  </a:lnTo>
                  <a:cubicBezTo>
                    <a:pt x="11371" y="25856"/>
                    <a:pt x="11371" y="25811"/>
                    <a:pt x="11416" y="25765"/>
                  </a:cubicBezTo>
                  <a:cubicBezTo>
                    <a:pt x="11416" y="25674"/>
                    <a:pt x="11416" y="25629"/>
                    <a:pt x="11462" y="25538"/>
                  </a:cubicBezTo>
                  <a:lnTo>
                    <a:pt x="11462" y="25401"/>
                  </a:lnTo>
                  <a:lnTo>
                    <a:pt x="11462" y="25310"/>
                  </a:lnTo>
                  <a:cubicBezTo>
                    <a:pt x="11462" y="25310"/>
                    <a:pt x="11462" y="25265"/>
                    <a:pt x="11462" y="25265"/>
                  </a:cubicBezTo>
                  <a:lnTo>
                    <a:pt x="11462" y="25219"/>
                  </a:lnTo>
                  <a:lnTo>
                    <a:pt x="11462" y="25174"/>
                  </a:lnTo>
                  <a:lnTo>
                    <a:pt x="11462" y="25128"/>
                  </a:lnTo>
                  <a:cubicBezTo>
                    <a:pt x="11416" y="25083"/>
                    <a:pt x="11416" y="25083"/>
                    <a:pt x="11462" y="25083"/>
                  </a:cubicBezTo>
                  <a:lnTo>
                    <a:pt x="11416" y="25037"/>
                  </a:lnTo>
                  <a:cubicBezTo>
                    <a:pt x="11371" y="24946"/>
                    <a:pt x="11325" y="24901"/>
                    <a:pt x="11280" y="24856"/>
                  </a:cubicBezTo>
                  <a:cubicBezTo>
                    <a:pt x="11234" y="24810"/>
                    <a:pt x="11234" y="24810"/>
                    <a:pt x="11189" y="24810"/>
                  </a:cubicBezTo>
                  <a:lnTo>
                    <a:pt x="11143" y="24765"/>
                  </a:lnTo>
                  <a:cubicBezTo>
                    <a:pt x="11098" y="24719"/>
                    <a:pt x="11052" y="24674"/>
                    <a:pt x="11007" y="24674"/>
                  </a:cubicBezTo>
                  <a:lnTo>
                    <a:pt x="11007" y="24128"/>
                  </a:lnTo>
                  <a:cubicBezTo>
                    <a:pt x="11007" y="22354"/>
                    <a:pt x="9051" y="19898"/>
                    <a:pt x="7550" y="18306"/>
                  </a:cubicBezTo>
                  <a:cubicBezTo>
                    <a:pt x="7550" y="18261"/>
                    <a:pt x="7550" y="18215"/>
                    <a:pt x="7550" y="18170"/>
                  </a:cubicBezTo>
                  <a:cubicBezTo>
                    <a:pt x="7550" y="17624"/>
                    <a:pt x="7277" y="17124"/>
                    <a:pt x="6823" y="16760"/>
                  </a:cubicBezTo>
                  <a:cubicBezTo>
                    <a:pt x="6732" y="16715"/>
                    <a:pt x="6641" y="16624"/>
                    <a:pt x="6504" y="16578"/>
                  </a:cubicBezTo>
                  <a:lnTo>
                    <a:pt x="6231" y="11485"/>
                  </a:lnTo>
                  <a:lnTo>
                    <a:pt x="6231" y="11075"/>
                  </a:lnTo>
                  <a:cubicBezTo>
                    <a:pt x="6186" y="10825"/>
                    <a:pt x="5993" y="10700"/>
                    <a:pt x="5805" y="10700"/>
                  </a:cubicBezTo>
                  <a:cubicBezTo>
                    <a:pt x="5617" y="10700"/>
                    <a:pt x="5435" y="10825"/>
                    <a:pt x="5413" y="11075"/>
                  </a:cubicBezTo>
                  <a:lnTo>
                    <a:pt x="5413" y="11485"/>
                  </a:lnTo>
                  <a:lnTo>
                    <a:pt x="5140" y="16578"/>
                  </a:lnTo>
                  <a:cubicBezTo>
                    <a:pt x="4503" y="16851"/>
                    <a:pt x="4094" y="17488"/>
                    <a:pt x="4094" y="18170"/>
                  </a:cubicBezTo>
                  <a:cubicBezTo>
                    <a:pt x="4094" y="18215"/>
                    <a:pt x="4094" y="18261"/>
                    <a:pt x="4094" y="18306"/>
                  </a:cubicBezTo>
                  <a:cubicBezTo>
                    <a:pt x="2593" y="19898"/>
                    <a:pt x="637" y="22354"/>
                    <a:pt x="637" y="24128"/>
                  </a:cubicBezTo>
                  <a:cubicBezTo>
                    <a:pt x="637" y="24310"/>
                    <a:pt x="637" y="24492"/>
                    <a:pt x="683" y="24674"/>
                  </a:cubicBezTo>
                  <a:cubicBezTo>
                    <a:pt x="319" y="24810"/>
                    <a:pt x="92" y="25174"/>
                    <a:pt x="92" y="25538"/>
                  </a:cubicBezTo>
                  <a:cubicBezTo>
                    <a:pt x="92" y="26038"/>
                    <a:pt x="501" y="26447"/>
                    <a:pt x="1001" y="26447"/>
                  </a:cubicBezTo>
                  <a:lnTo>
                    <a:pt x="1774" y="26447"/>
                  </a:lnTo>
                  <a:lnTo>
                    <a:pt x="1774" y="57328"/>
                  </a:lnTo>
                  <a:lnTo>
                    <a:pt x="1001" y="57328"/>
                  </a:lnTo>
                  <a:cubicBezTo>
                    <a:pt x="501" y="57328"/>
                    <a:pt x="92" y="57737"/>
                    <a:pt x="92" y="58238"/>
                  </a:cubicBezTo>
                  <a:lnTo>
                    <a:pt x="92" y="58420"/>
                  </a:lnTo>
                  <a:cubicBezTo>
                    <a:pt x="92" y="58920"/>
                    <a:pt x="501" y="59329"/>
                    <a:pt x="1001" y="59329"/>
                  </a:cubicBezTo>
                  <a:lnTo>
                    <a:pt x="1774" y="59329"/>
                  </a:lnTo>
                  <a:lnTo>
                    <a:pt x="1774" y="62513"/>
                  </a:lnTo>
                  <a:lnTo>
                    <a:pt x="956" y="62513"/>
                  </a:lnTo>
                  <a:cubicBezTo>
                    <a:pt x="410" y="62513"/>
                    <a:pt x="1" y="62922"/>
                    <a:pt x="1" y="63422"/>
                  </a:cubicBezTo>
                  <a:lnTo>
                    <a:pt x="1" y="63559"/>
                  </a:lnTo>
                  <a:cubicBezTo>
                    <a:pt x="1" y="64059"/>
                    <a:pt x="410" y="64514"/>
                    <a:pt x="956" y="64514"/>
                  </a:cubicBezTo>
                  <a:lnTo>
                    <a:pt x="1774" y="64514"/>
                  </a:lnTo>
                  <a:lnTo>
                    <a:pt x="1774" y="71381"/>
                  </a:lnTo>
                  <a:lnTo>
                    <a:pt x="1683" y="95667"/>
                  </a:lnTo>
                  <a:lnTo>
                    <a:pt x="47209" y="95667"/>
                  </a:lnTo>
                  <a:lnTo>
                    <a:pt x="47209" y="34861"/>
                  </a:lnTo>
                  <a:cubicBezTo>
                    <a:pt x="45571" y="31450"/>
                    <a:pt x="42024" y="27493"/>
                    <a:pt x="40023" y="25447"/>
                  </a:cubicBezTo>
                  <a:cubicBezTo>
                    <a:pt x="40523" y="24401"/>
                    <a:pt x="40023" y="23173"/>
                    <a:pt x="38931" y="22809"/>
                  </a:cubicBezTo>
                  <a:lnTo>
                    <a:pt x="38749" y="19125"/>
                  </a:lnTo>
                  <a:cubicBezTo>
                    <a:pt x="38749" y="18852"/>
                    <a:pt x="38545" y="18716"/>
                    <a:pt x="38340" y="18716"/>
                  </a:cubicBezTo>
                  <a:cubicBezTo>
                    <a:pt x="38135" y="18716"/>
                    <a:pt x="37931" y="18852"/>
                    <a:pt x="37931" y="19125"/>
                  </a:cubicBezTo>
                  <a:lnTo>
                    <a:pt x="37703" y="22809"/>
                  </a:lnTo>
                  <a:cubicBezTo>
                    <a:pt x="36930" y="23036"/>
                    <a:pt x="36430" y="23764"/>
                    <a:pt x="36430" y="24583"/>
                  </a:cubicBezTo>
                  <a:cubicBezTo>
                    <a:pt x="36430" y="24856"/>
                    <a:pt x="36475" y="25083"/>
                    <a:pt x="36566" y="25310"/>
                  </a:cubicBezTo>
                  <a:cubicBezTo>
                    <a:pt x="33838" y="28085"/>
                    <a:pt x="28426" y="34042"/>
                    <a:pt x="28426" y="38136"/>
                  </a:cubicBezTo>
                  <a:cubicBezTo>
                    <a:pt x="28426" y="38590"/>
                    <a:pt x="28426" y="39091"/>
                    <a:pt x="28516" y="39545"/>
                  </a:cubicBezTo>
                  <a:lnTo>
                    <a:pt x="26834" y="39545"/>
                  </a:lnTo>
                  <a:cubicBezTo>
                    <a:pt x="25879" y="39545"/>
                    <a:pt x="25151" y="40410"/>
                    <a:pt x="25333" y="41365"/>
                  </a:cubicBezTo>
                  <a:cubicBezTo>
                    <a:pt x="25507" y="42062"/>
                    <a:pt x="26099" y="42550"/>
                    <a:pt x="26828" y="42550"/>
                  </a:cubicBezTo>
                  <a:cubicBezTo>
                    <a:pt x="26860" y="42550"/>
                    <a:pt x="26892" y="42549"/>
                    <a:pt x="26925" y="42547"/>
                  </a:cubicBezTo>
                  <a:lnTo>
                    <a:pt x="28653" y="42547"/>
                  </a:lnTo>
                  <a:lnTo>
                    <a:pt x="28653" y="61285"/>
                  </a:lnTo>
                  <a:lnTo>
                    <a:pt x="24014" y="61285"/>
                  </a:lnTo>
                  <a:lnTo>
                    <a:pt x="24014" y="53962"/>
                  </a:lnTo>
                  <a:lnTo>
                    <a:pt x="24878" y="53962"/>
                  </a:lnTo>
                  <a:cubicBezTo>
                    <a:pt x="25378" y="53962"/>
                    <a:pt x="25788" y="53553"/>
                    <a:pt x="25788" y="53053"/>
                  </a:cubicBezTo>
                  <a:lnTo>
                    <a:pt x="25788" y="52871"/>
                  </a:lnTo>
                  <a:cubicBezTo>
                    <a:pt x="25788" y="52371"/>
                    <a:pt x="25378" y="51961"/>
                    <a:pt x="24878" y="51961"/>
                  </a:cubicBezTo>
                  <a:lnTo>
                    <a:pt x="24014" y="51961"/>
                  </a:lnTo>
                  <a:lnTo>
                    <a:pt x="24014" y="48778"/>
                  </a:lnTo>
                  <a:lnTo>
                    <a:pt x="24787" y="48778"/>
                  </a:lnTo>
                  <a:cubicBezTo>
                    <a:pt x="25287" y="48778"/>
                    <a:pt x="25742" y="48369"/>
                    <a:pt x="25742" y="47868"/>
                  </a:cubicBezTo>
                  <a:lnTo>
                    <a:pt x="25742" y="47732"/>
                  </a:lnTo>
                  <a:cubicBezTo>
                    <a:pt x="25742" y="47186"/>
                    <a:pt x="25287" y="46777"/>
                    <a:pt x="24787" y="46777"/>
                  </a:cubicBezTo>
                  <a:lnTo>
                    <a:pt x="24014" y="46777"/>
                  </a:lnTo>
                  <a:lnTo>
                    <a:pt x="24014" y="15942"/>
                  </a:lnTo>
                  <a:lnTo>
                    <a:pt x="24787" y="15942"/>
                  </a:lnTo>
                  <a:cubicBezTo>
                    <a:pt x="25287" y="15942"/>
                    <a:pt x="25742" y="15532"/>
                    <a:pt x="25742" y="15032"/>
                  </a:cubicBezTo>
                  <a:lnTo>
                    <a:pt x="25742" y="14850"/>
                  </a:lnTo>
                  <a:cubicBezTo>
                    <a:pt x="25742" y="14486"/>
                    <a:pt x="25515" y="14168"/>
                    <a:pt x="25151" y="13986"/>
                  </a:cubicBezTo>
                  <a:cubicBezTo>
                    <a:pt x="25196" y="13804"/>
                    <a:pt x="25196" y="13622"/>
                    <a:pt x="25196" y="13440"/>
                  </a:cubicBezTo>
                  <a:cubicBezTo>
                    <a:pt x="25196" y="13395"/>
                    <a:pt x="25196" y="13304"/>
                    <a:pt x="25196" y="13258"/>
                  </a:cubicBezTo>
                  <a:cubicBezTo>
                    <a:pt x="25105" y="11985"/>
                    <a:pt x="24059" y="10348"/>
                    <a:pt x="22922" y="8938"/>
                  </a:cubicBezTo>
                  <a:lnTo>
                    <a:pt x="22604" y="8574"/>
                  </a:lnTo>
                  <a:cubicBezTo>
                    <a:pt x="22513" y="8483"/>
                    <a:pt x="22422" y="8346"/>
                    <a:pt x="22331" y="8255"/>
                  </a:cubicBezTo>
                  <a:cubicBezTo>
                    <a:pt x="22149" y="8028"/>
                    <a:pt x="21922" y="7801"/>
                    <a:pt x="21740" y="7619"/>
                  </a:cubicBezTo>
                  <a:cubicBezTo>
                    <a:pt x="21740" y="7573"/>
                    <a:pt x="21740" y="7528"/>
                    <a:pt x="21740" y="7482"/>
                  </a:cubicBezTo>
                  <a:cubicBezTo>
                    <a:pt x="21740" y="6800"/>
                    <a:pt x="21376" y="6163"/>
                    <a:pt x="20739" y="5891"/>
                  </a:cubicBezTo>
                  <a:lnTo>
                    <a:pt x="20467" y="797"/>
                  </a:lnTo>
                  <a:lnTo>
                    <a:pt x="20421" y="342"/>
                  </a:lnTo>
                  <a:cubicBezTo>
                    <a:pt x="20398" y="115"/>
                    <a:pt x="20205" y="1"/>
                    <a:pt x="20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18"/>
          <p:cNvGrpSpPr/>
          <p:nvPr/>
        </p:nvGrpSpPr>
        <p:grpSpPr>
          <a:xfrm>
            <a:off x="-289800" y="5023115"/>
            <a:ext cx="12771600" cy="1834885"/>
            <a:chOff x="-217350" y="3767336"/>
            <a:chExt cx="9578700" cy="1376164"/>
          </a:xfrm>
        </p:grpSpPr>
        <p:grpSp>
          <p:nvGrpSpPr>
            <p:cNvPr id="452" name="Google Shape;452;p18"/>
            <p:cNvGrpSpPr/>
            <p:nvPr/>
          </p:nvGrpSpPr>
          <p:grpSpPr>
            <a:xfrm>
              <a:off x="-217350" y="3767336"/>
              <a:ext cx="9578700" cy="1376164"/>
              <a:chOff x="-217350" y="3767336"/>
              <a:chExt cx="9578700" cy="1376164"/>
            </a:xfrm>
          </p:grpSpPr>
          <p:sp>
            <p:nvSpPr>
              <p:cNvPr id="453" name="Google Shape;453;p18"/>
              <p:cNvSpPr/>
              <p:nvPr/>
            </p:nvSpPr>
            <p:spPr>
              <a:xfrm flipH="1">
                <a:off x="-217350" y="4881900"/>
                <a:ext cx="95787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8"/>
              <p:cNvSpPr/>
              <p:nvPr/>
            </p:nvSpPr>
            <p:spPr>
              <a:xfrm>
                <a:off x="298900" y="3767336"/>
                <a:ext cx="603252" cy="1114565"/>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5" name="Google Shape;455;p18"/>
            <p:cNvSpPr/>
            <p:nvPr/>
          </p:nvSpPr>
          <p:spPr>
            <a:xfrm>
              <a:off x="8428952" y="3848111"/>
              <a:ext cx="495471" cy="1033857"/>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4333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56"/>
        <p:cNvGrpSpPr/>
        <p:nvPr/>
      </p:nvGrpSpPr>
      <p:grpSpPr>
        <a:xfrm>
          <a:off x="0" y="0"/>
          <a:ext cx="0" cy="0"/>
          <a:chOff x="0" y="0"/>
          <a:chExt cx="0" cy="0"/>
        </a:xfrm>
      </p:grpSpPr>
      <p:sp>
        <p:nvSpPr>
          <p:cNvPr id="457" name="Google Shape;457;p19"/>
          <p:cNvSpPr txBox="1">
            <a:spLocks noGrp="1"/>
          </p:cNvSpPr>
          <p:nvPr>
            <p:ph type="title"/>
          </p:nvPr>
        </p:nvSpPr>
        <p:spPr>
          <a:xfrm>
            <a:off x="960000" y="516800"/>
            <a:ext cx="102688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
        <p:nvSpPr>
          <p:cNvPr id="458" name="Google Shape;458;p19"/>
          <p:cNvSpPr txBox="1">
            <a:spLocks noGrp="1"/>
          </p:cNvSpPr>
          <p:nvPr>
            <p:ph type="subTitle" idx="1"/>
          </p:nvPr>
        </p:nvSpPr>
        <p:spPr>
          <a:xfrm>
            <a:off x="2313667" y="2136933"/>
            <a:ext cx="3439200" cy="495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59" name="Google Shape;459;p19"/>
          <p:cNvSpPr txBox="1">
            <a:spLocks noGrp="1"/>
          </p:cNvSpPr>
          <p:nvPr>
            <p:ph type="subTitle" idx="2"/>
          </p:nvPr>
        </p:nvSpPr>
        <p:spPr>
          <a:xfrm>
            <a:off x="2313667" y="2612295"/>
            <a:ext cx="3439200" cy="93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60" name="Google Shape;460;p19"/>
          <p:cNvSpPr txBox="1">
            <a:spLocks noGrp="1"/>
          </p:cNvSpPr>
          <p:nvPr>
            <p:ph type="subTitle" idx="3"/>
          </p:nvPr>
        </p:nvSpPr>
        <p:spPr>
          <a:xfrm>
            <a:off x="2313667" y="4172704"/>
            <a:ext cx="3439200" cy="495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61" name="Google Shape;461;p19"/>
          <p:cNvSpPr txBox="1">
            <a:spLocks noGrp="1"/>
          </p:cNvSpPr>
          <p:nvPr>
            <p:ph type="subTitle" idx="4"/>
          </p:nvPr>
        </p:nvSpPr>
        <p:spPr>
          <a:xfrm>
            <a:off x="2313667" y="4648065"/>
            <a:ext cx="3439200" cy="93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62" name="Google Shape;462;p19"/>
          <p:cNvSpPr txBox="1">
            <a:spLocks noGrp="1"/>
          </p:cNvSpPr>
          <p:nvPr>
            <p:ph type="subTitle" idx="5"/>
          </p:nvPr>
        </p:nvSpPr>
        <p:spPr>
          <a:xfrm>
            <a:off x="7655200" y="2136933"/>
            <a:ext cx="3439200" cy="495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63" name="Google Shape;463;p19"/>
          <p:cNvSpPr txBox="1">
            <a:spLocks noGrp="1"/>
          </p:cNvSpPr>
          <p:nvPr>
            <p:ph type="subTitle" idx="6"/>
          </p:nvPr>
        </p:nvSpPr>
        <p:spPr>
          <a:xfrm>
            <a:off x="7655200" y="2612295"/>
            <a:ext cx="3439200" cy="93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64" name="Google Shape;464;p19"/>
          <p:cNvSpPr txBox="1">
            <a:spLocks noGrp="1"/>
          </p:cNvSpPr>
          <p:nvPr>
            <p:ph type="subTitle" idx="7"/>
          </p:nvPr>
        </p:nvSpPr>
        <p:spPr>
          <a:xfrm>
            <a:off x="7655200" y="4172704"/>
            <a:ext cx="3439200" cy="495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65" name="Google Shape;465;p19"/>
          <p:cNvSpPr txBox="1">
            <a:spLocks noGrp="1"/>
          </p:cNvSpPr>
          <p:nvPr>
            <p:ph type="subTitle" idx="8"/>
          </p:nvPr>
        </p:nvSpPr>
        <p:spPr>
          <a:xfrm>
            <a:off x="7655200" y="4648065"/>
            <a:ext cx="3439200" cy="93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66" name="Google Shape;466;p19"/>
          <p:cNvSpPr txBox="1">
            <a:spLocks noGrp="1"/>
          </p:cNvSpPr>
          <p:nvPr>
            <p:ph type="title" idx="9" hasCustomPrompt="1"/>
          </p:nvPr>
        </p:nvSpPr>
        <p:spPr>
          <a:xfrm>
            <a:off x="6462148" y="2435112"/>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467" name="Google Shape;467;p19"/>
          <p:cNvSpPr txBox="1">
            <a:spLocks noGrp="1"/>
          </p:cNvSpPr>
          <p:nvPr>
            <p:ph type="title" idx="13" hasCustomPrompt="1"/>
          </p:nvPr>
        </p:nvSpPr>
        <p:spPr>
          <a:xfrm>
            <a:off x="6462148" y="4470873"/>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468" name="Google Shape;468;p19"/>
          <p:cNvSpPr txBox="1">
            <a:spLocks noGrp="1"/>
          </p:cNvSpPr>
          <p:nvPr>
            <p:ph type="title" idx="14" hasCustomPrompt="1"/>
          </p:nvPr>
        </p:nvSpPr>
        <p:spPr>
          <a:xfrm>
            <a:off x="1120615" y="2435112"/>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469" name="Google Shape;469;p19"/>
          <p:cNvSpPr txBox="1">
            <a:spLocks noGrp="1"/>
          </p:cNvSpPr>
          <p:nvPr>
            <p:ph type="title" idx="15" hasCustomPrompt="1"/>
          </p:nvPr>
        </p:nvSpPr>
        <p:spPr>
          <a:xfrm>
            <a:off x="1120615" y="4470873"/>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grpSp>
        <p:nvGrpSpPr>
          <p:cNvPr id="470" name="Google Shape;470;p19"/>
          <p:cNvGrpSpPr/>
          <p:nvPr/>
        </p:nvGrpSpPr>
        <p:grpSpPr>
          <a:xfrm>
            <a:off x="1500977" y="5941777"/>
            <a:ext cx="10284456" cy="3646168"/>
            <a:chOff x="1430533" y="4456333"/>
            <a:chExt cx="7713342" cy="2734626"/>
          </a:xfrm>
        </p:grpSpPr>
        <p:grpSp>
          <p:nvGrpSpPr>
            <p:cNvPr id="471" name="Google Shape;471;p19"/>
            <p:cNvGrpSpPr/>
            <p:nvPr/>
          </p:nvGrpSpPr>
          <p:grpSpPr>
            <a:xfrm rot="10800000">
              <a:off x="1430533" y="4456333"/>
              <a:ext cx="6188833" cy="2734626"/>
              <a:chOff x="238125" y="1273450"/>
              <a:chExt cx="7106250" cy="3140000"/>
            </a:xfrm>
          </p:grpSpPr>
          <p:sp>
            <p:nvSpPr>
              <p:cNvPr id="472" name="Google Shape;472;p19"/>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9"/>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9"/>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9"/>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9"/>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9"/>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9"/>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9" name="Google Shape;479;p19"/>
            <p:cNvSpPr/>
            <p:nvPr/>
          </p:nvSpPr>
          <p:spPr>
            <a:xfrm>
              <a:off x="6821575" y="4884525"/>
              <a:ext cx="2322300" cy="25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0" name="Google Shape;480;p19"/>
          <p:cNvGrpSpPr/>
          <p:nvPr/>
        </p:nvGrpSpPr>
        <p:grpSpPr>
          <a:xfrm>
            <a:off x="-350203" y="4721642"/>
            <a:ext cx="12892405" cy="2136349"/>
            <a:chOff x="-274654" y="3541231"/>
            <a:chExt cx="9669304" cy="1602262"/>
          </a:xfrm>
        </p:grpSpPr>
        <p:sp>
          <p:nvSpPr>
            <p:cNvPr id="481" name="Google Shape;481;p19"/>
            <p:cNvSpPr/>
            <p:nvPr/>
          </p:nvSpPr>
          <p:spPr>
            <a:xfrm flipH="1">
              <a:off x="-274654" y="3541231"/>
              <a:ext cx="767979" cy="1602262"/>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9"/>
            <p:cNvSpPr/>
            <p:nvPr/>
          </p:nvSpPr>
          <p:spPr>
            <a:xfrm flipH="1">
              <a:off x="8626671" y="3541231"/>
              <a:ext cx="767979" cy="1602262"/>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36330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483"/>
        <p:cNvGrpSpPr/>
        <p:nvPr/>
      </p:nvGrpSpPr>
      <p:grpSpPr>
        <a:xfrm>
          <a:off x="0" y="0"/>
          <a:ext cx="0" cy="0"/>
          <a:chOff x="0" y="0"/>
          <a:chExt cx="0" cy="0"/>
        </a:xfrm>
      </p:grpSpPr>
      <p:sp>
        <p:nvSpPr>
          <p:cNvPr id="484" name="Google Shape;484;p20"/>
          <p:cNvSpPr txBox="1">
            <a:spLocks noGrp="1"/>
          </p:cNvSpPr>
          <p:nvPr>
            <p:ph type="subTitle" idx="1"/>
          </p:nvPr>
        </p:nvSpPr>
        <p:spPr>
          <a:xfrm>
            <a:off x="1180233" y="4611453"/>
            <a:ext cx="27612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85" name="Google Shape;485;p20"/>
          <p:cNvSpPr txBox="1">
            <a:spLocks noGrp="1"/>
          </p:cNvSpPr>
          <p:nvPr>
            <p:ph type="subTitle" idx="2"/>
          </p:nvPr>
        </p:nvSpPr>
        <p:spPr>
          <a:xfrm>
            <a:off x="1180233" y="5129080"/>
            <a:ext cx="2761200" cy="8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86" name="Google Shape;486;p20"/>
          <p:cNvSpPr txBox="1">
            <a:spLocks noGrp="1"/>
          </p:cNvSpPr>
          <p:nvPr>
            <p:ph type="subTitle" idx="3"/>
          </p:nvPr>
        </p:nvSpPr>
        <p:spPr>
          <a:xfrm>
            <a:off x="4715391" y="4611453"/>
            <a:ext cx="27612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87" name="Google Shape;487;p20"/>
          <p:cNvSpPr txBox="1">
            <a:spLocks noGrp="1"/>
          </p:cNvSpPr>
          <p:nvPr>
            <p:ph type="subTitle" idx="4"/>
          </p:nvPr>
        </p:nvSpPr>
        <p:spPr>
          <a:xfrm>
            <a:off x="4715409" y="5129080"/>
            <a:ext cx="2761200" cy="8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88" name="Google Shape;488;p20"/>
          <p:cNvSpPr txBox="1">
            <a:spLocks noGrp="1"/>
          </p:cNvSpPr>
          <p:nvPr>
            <p:ph type="subTitle" idx="5"/>
          </p:nvPr>
        </p:nvSpPr>
        <p:spPr>
          <a:xfrm>
            <a:off x="8250567" y="4611453"/>
            <a:ext cx="2761200" cy="49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89" name="Google Shape;489;p20"/>
          <p:cNvSpPr txBox="1">
            <a:spLocks noGrp="1"/>
          </p:cNvSpPr>
          <p:nvPr>
            <p:ph type="subTitle" idx="6"/>
          </p:nvPr>
        </p:nvSpPr>
        <p:spPr>
          <a:xfrm>
            <a:off x="8250567" y="5129080"/>
            <a:ext cx="2761200" cy="8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90" name="Google Shape;490;p20"/>
          <p:cNvSpPr txBox="1">
            <a:spLocks noGrp="1"/>
          </p:cNvSpPr>
          <p:nvPr>
            <p:ph type="title"/>
          </p:nvPr>
        </p:nvSpPr>
        <p:spPr>
          <a:xfrm>
            <a:off x="960000" y="516800"/>
            <a:ext cx="102720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4267"/>
            </a:lvl1pPr>
            <a:lvl2pPr lvl="1" algn="ctr" rtl="0">
              <a:spcBef>
                <a:spcPts val="0"/>
              </a:spcBef>
              <a:spcAft>
                <a:spcPts val="0"/>
              </a:spcAft>
              <a:buSzPts val="3600"/>
              <a:buFont typeface="Fredoka One"/>
              <a:buNone/>
              <a:defRPr sz="4800">
                <a:latin typeface="Fredoka One"/>
                <a:ea typeface="Fredoka One"/>
                <a:cs typeface="Fredoka One"/>
                <a:sym typeface="Fredoka One"/>
              </a:defRPr>
            </a:lvl2pPr>
            <a:lvl3pPr lvl="2" algn="ctr" rtl="0">
              <a:spcBef>
                <a:spcPts val="0"/>
              </a:spcBef>
              <a:spcAft>
                <a:spcPts val="0"/>
              </a:spcAft>
              <a:buSzPts val="3600"/>
              <a:buFont typeface="Fredoka One"/>
              <a:buNone/>
              <a:defRPr sz="4800">
                <a:latin typeface="Fredoka One"/>
                <a:ea typeface="Fredoka One"/>
                <a:cs typeface="Fredoka One"/>
                <a:sym typeface="Fredoka One"/>
              </a:defRPr>
            </a:lvl3pPr>
            <a:lvl4pPr lvl="3" algn="ctr" rtl="0">
              <a:spcBef>
                <a:spcPts val="0"/>
              </a:spcBef>
              <a:spcAft>
                <a:spcPts val="0"/>
              </a:spcAft>
              <a:buSzPts val="3600"/>
              <a:buFont typeface="Fredoka One"/>
              <a:buNone/>
              <a:defRPr sz="4800">
                <a:latin typeface="Fredoka One"/>
                <a:ea typeface="Fredoka One"/>
                <a:cs typeface="Fredoka One"/>
                <a:sym typeface="Fredoka One"/>
              </a:defRPr>
            </a:lvl4pPr>
            <a:lvl5pPr lvl="4" algn="ctr" rtl="0">
              <a:spcBef>
                <a:spcPts val="0"/>
              </a:spcBef>
              <a:spcAft>
                <a:spcPts val="0"/>
              </a:spcAft>
              <a:buSzPts val="3600"/>
              <a:buFont typeface="Fredoka One"/>
              <a:buNone/>
              <a:defRPr sz="4800">
                <a:latin typeface="Fredoka One"/>
                <a:ea typeface="Fredoka One"/>
                <a:cs typeface="Fredoka One"/>
                <a:sym typeface="Fredoka One"/>
              </a:defRPr>
            </a:lvl5pPr>
            <a:lvl6pPr lvl="5" algn="ctr" rtl="0">
              <a:spcBef>
                <a:spcPts val="0"/>
              </a:spcBef>
              <a:spcAft>
                <a:spcPts val="0"/>
              </a:spcAft>
              <a:buSzPts val="3600"/>
              <a:buFont typeface="Fredoka One"/>
              <a:buNone/>
              <a:defRPr sz="4800">
                <a:latin typeface="Fredoka One"/>
                <a:ea typeface="Fredoka One"/>
                <a:cs typeface="Fredoka One"/>
                <a:sym typeface="Fredoka One"/>
              </a:defRPr>
            </a:lvl6pPr>
            <a:lvl7pPr lvl="6" algn="ctr" rtl="0">
              <a:spcBef>
                <a:spcPts val="0"/>
              </a:spcBef>
              <a:spcAft>
                <a:spcPts val="0"/>
              </a:spcAft>
              <a:buSzPts val="3600"/>
              <a:buFont typeface="Fredoka One"/>
              <a:buNone/>
              <a:defRPr sz="4800">
                <a:latin typeface="Fredoka One"/>
                <a:ea typeface="Fredoka One"/>
                <a:cs typeface="Fredoka One"/>
                <a:sym typeface="Fredoka One"/>
              </a:defRPr>
            </a:lvl7pPr>
            <a:lvl8pPr lvl="7" algn="ctr" rtl="0">
              <a:spcBef>
                <a:spcPts val="0"/>
              </a:spcBef>
              <a:spcAft>
                <a:spcPts val="0"/>
              </a:spcAft>
              <a:buSzPts val="3600"/>
              <a:buFont typeface="Fredoka One"/>
              <a:buNone/>
              <a:defRPr sz="4800">
                <a:latin typeface="Fredoka One"/>
                <a:ea typeface="Fredoka One"/>
                <a:cs typeface="Fredoka One"/>
                <a:sym typeface="Fredoka One"/>
              </a:defRPr>
            </a:lvl8pPr>
            <a:lvl9pPr lvl="8" algn="ctr" rtl="0">
              <a:spcBef>
                <a:spcPts val="0"/>
              </a:spcBef>
              <a:spcAft>
                <a:spcPts val="0"/>
              </a:spcAft>
              <a:buSzPts val="3600"/>
              <a:buFont typeface="Fredoka One"/>
              <a:buNone/>
              <a:defRPr sz="4800">
                <a:latin typeface="Fredoka One"/>
                <a:ea typeface="Fredoka One"/>
                <a:cs typeface="Fredoka One"/>
                <a:sym typeface="Fredoka One"/>
              </a:defRPr>
            </a:lvl9pPr>
          </a:lstStyle>
          <a:p>
            <a:r>
              <a:rPr lang="en-US" smtClean="0"/>
              <a:t>Click to edit Master title style</a:t>
            </a:r>
            <a:endParaRPr/>
          </a:p>
        </p:txBody>
      </p:sp>
      <p:sp>
        <p:nvSpPr>
          <p:cNvPr id="491" name="Google Shape;491;p20"/>
          <p:cNvSpPr txBox="1">
            <a:spLocks noGrp="1"/>
          </p:cNvSpPr>
          <p:nvPr>
            <p:ph type="subTitle" idx="7"/>
          </p:nvPr>
        </p:nvSpPr>
        <p:spPr>
          <a:xfrm>
            <a:off x="1180233" y="2363833"/>
            <a:ext cx="27612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92" name="Google Shape;492;p20"/>
          <p:cNvSpPr txBox="1">
            <a:spLocks noGrp="1"/>
          </p:cNvSpPr>
          <p:nvPr>
            <p:ph type="subTitle" idx="8"/>
          </p:nvPr>
        </p:nvSpPr>
        <p:spPr>
          <a:xfrm>
            <a:off x="1180233" y="2881459"/>
            <a:ext cx="2761200" cy="8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493" name="Google Shape;493;p20"/>
          <p:cNvSpPr txBox="1">
            <a:spLocks noGrp="1"/>
          </p:cNvSpPr>
          <p:nvPr>
            <p:ph type="subTitle" idx="9"/>
          </p:nvPr>
        </p:nvSpPr>
        <p:spPr>
          <a:xfrm>
            <a:off x="8250567" y="2363833"/>
            <a:ext cx="27612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494" name="Google Shape;494;p20"/>
          <p:cNvSpPr txBox="1">
            <a:spLocks noGrp="1"/>
          </p:cNvSpPr>
          <p:nvPr>
            <p:ph type="subTitle" idx="13"/>
          </p:nvPr>
        </p:nvSpPr>
        <p:spPr>
          <a:xfrm>
            <a:off x="8250567" y="2881459"/>
            <a:ext cx="2761200" cy="8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grpSp>
        <p:nvGrpSpPr>
          <p:cNvPr id="495" name="Google Shape;495;p20"/>
          <p:cNvGrpSpPr/>
          <p:nvPr/>
        </p:nvGrpSpPr>
        <p:grpSpPr>
          <a:xfrm rot="10800000">
            <a:off x="-4391822" y="5941777"/>
            <a:ext cx="8251777" cy="3646168"/>
            <a:chOff x="238125" y="1273450"/>
            <a:chExt cx="7106250" cy="3140000"/>
          </a:xfrm>
        </p:grpSpPr>
        <p:sp>
          <p:nvSpPr>
            <p:cNvPr id="496" name="Google Shape;496;p20"/>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0"/>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0"/>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0"/>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0"/>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0"/>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0"/>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3" name="Google Shape;503;p20"/>
          <p:cNvGrpSpPr/>
          <p:nvPr/>
        </p:nvGrpSpPr>
        <p:grpSpPr>
          <a:xfrm>
            <a:off x="2796233" y="4638228"/>
            <a:ext cx="9692000" cy="2219673"/>
            <a:chOff x="2097175" y="3478670"/>
            <a:chExt cx="7269000" cy="1664755"/>
          </a:xfrm>
        </p:grpSpPr>
        <p:sp>
          <p:nvSpPr>
            <p:cNvPr id="504" name="Google Shape;504;p20"/>
            <p:cNvSpPr/>
            <p:nvPr/>
          </p:nvSpPr>
          <p:spPr>
            <a:xfrm>
              <a:off x="8657826" y="3478670"/>
              <a:ext cx="214195" cy="1408772"/>
            </a:xfrm>
            <a:custGeom>
              <a:avLst/>
              <a:gdLst/>
              <a:ahLst/>
              <a:cxnLst/>
              <a:rect l="l" t="t" r="r" b="b"/>
              <a:pathLst>
                <a:path w="5691" h="37430" extrusionOk="0">
                  <a:moveTo>
                    <a:pt x="2816" y="0"/>
                  </a:moveTo>
                  <a:cubicBezTo>
                    <a:pt x="959" y="1378"/>
                    <a:pt x="1019" y="2725"/>
                    <a:pt x="1019" y="2725"/>
                  </a:cubicBezTo>
                  <a:lnTo>
                    <a:pt x="360" y="2725"/>
                  </a:lnTo>
                  <a:lnTo>
                    <a:pt x="360" y="3264"/>
                  </a:lnTo>
                  <a:lnTo>
                    <a:pt x="839" y="3264"/>
                  </a:lnTo>
                  <a:lnTo>
                    <a:pt x="1049" y="3743"/>
                  </a:lnTo>
                  <a:lnTo>
                    <a:pt x="1049" y="6169"/>
                  </a:lnTo>
                  <a:lnTo>
                    <a:pt x="360" y="6169"/>
                  </a:lnTo>
                  <a:lnTo>
                    <a:pt x="360" y="6887"/>
                  </a:lnTo>
                  <a:lnTo>
                    <a:pt x="959" y="7426"/>
                  </a:lnTo>
                  <a:lnTo>
                    <a:pt x="959" y="17248"/>
                  </a:lnTo>
                  <a:lnTo>
                    <a:pt x="181" y="17248"/>
                  </a:lnTo>
                  <a:lnTo>
                    <a:pt x="181" y="18086"/>
                  </a:lnTo>
                  <a:lnTo>
                    <a:pt x="720" y="18565"/>
                  </a:lnTo>
                  <a:lnTo>
                    <a:pt x="720" y="27129"/>
                  </a:lnTo>
                  <a:lnTo>
                    <a:pt x="1" y="27129"/>
                  </a:lnTo>
                  <a:lnTo>
                    <a:pt x="1" y="27848"/>
                  </a:lnTo>
                  <a:lnTo>
                    <a:pt x="839" y="28327"/>
                  </a:lnTo>
                  <a:lnTo>
                    <a:pt x="480" y="37429"/>
                  </a:lnTo>
                  <a:lnTo>
                    <a:pt x="5211" y="37429"/>
                  </a:lnTo>
                  <a:lnTo>
                    <a:pt x="4852" y="28327"/>
                  </a:lnTo>
                  <a:lnTo>
                    <a:pt x="5690" y="27848"/>
                  </a:lnTo>
                  <a:lnTo>
                    <a:pt x="5690" y="27129"/>
                  </a:lnTo>
                  <a:lnTo>
                    <a:pt x="4972" y="27129"/>
                  </a:lnTo>
                  <a:lnTo>
                    <a:pt x="4972" y="18535"/>
                  </a:lnTo>
                  <a:lnTo>
                    <a:pt x="5511" y="18086"/>
                  </a:lnTo>
                  <a:lnTo>
                    <a:pt x="5511" y="17248"/>
                  </a:lnTo>
                  <a:lnTo>
                    <a:pt x="4732" y="17248"/>
                  </a:lnTo>
                  <a:lnTo>
                    <a:pt x="4732" y="7426"/>
                  </a:lnTo>
                  <a:lnTo>
                    <a:pt x="5331" y="6887"/>
                  </a:lnTo>
                  <a:lnTo>
                    <a:pt x="5331" y="6169"/>
                  </a:lnTo>
                  <a:lnTo>
                    <a:pt x="4612" y="6169"/>
                  </a:lnTo>
                  <a:lnTo>
                    <a:pt x="4612" y="3743"/>
                  </a:lnTo>
                  <a:lnTo>
                    <a:pt x="4852" y="3264"/>
                  </a:lnTo>
                  <a:lnTo>
                    <a:pt x="5331" y="3264"/>
                  </a:lnTo>
                  <a:lnTo>
                    <a:pt x="5331" y="2725"/>
                  </a:lnTo>
                  <a:lnTo>
                    <a:pt x="4672" y="2725"/>
                  </a:lnTo>
                  <a:cubicBezTo>
                    <a:pt x="4672" y="2725"/>
                    <a:pt x="4732" y="1378"/>
                    <a:pt x="2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0"/>
            <p:cNvSpPr/>
            <p:nvPr/>
          </p:nvSpPr>
          <p:spPr>
            <a:xfrm>
              <a:off x="2097175" y="4884525"/>
              <a:ext cx="7269000" cy="25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5058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06"/>
        <p:cNvGrpSpPr/>
        <p:nvPr/>
      </p:nvGrpSpPr>
      <p:grpSpPr>
        <a:xfrm>
          <a:off x="0" y="0"/>
          <a:ext cx="0" cy="0"/>
          <a:chOff x="0" y="0"/>
          <a:chExt cx="0" cy="0"/>
        </a:xfrm>
      </p:grpSpPr>
      <p:sp>
        <p:nvSpPr>
          <p:cNvPr id="507" name="Google Shape;507;p21"/>
          <p:cNvSpPr txBox="1">
            <a:spLocks noGrp="1"/>
          </p:cNvSpPr>
          <p:nvPr>
            <p:ph type="subTitle" idx="1"/>
          </p:nvPr>
        </p:nvSpPr>
        <p:spPr>
          <a:xfrm>
            <a:off x="7535693" y="3255585"/>
            <a:ext cx="33140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08" name="Google Shape;508;p21"/>
          <p:cNvSpPr txBox="1">
            <a:spLocks noGrp="1"/>
          </p:cNvSpPr>
          <p:nvPr>
            <p:ph type="subTitle" idx="2"/>
          </p:nvPr>
        </p:nvSpPr>
        <p:spPr>
          <a:xfrm>
            <a:off x="7535693" y="3629347"/>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09" name="Google Shape;509;p21"/>
          <p:cNvSpPr txBox="1">
            <a:spLocks noGrp="1"/>
          </p:cNvSpPr>
          <p:nvPr>
            <p:ph type="subTitle" idx="3"/>
          </p:nvPr>
        </p:nvSpPr>
        <p:spPr>
          <a:xfrm>
            <a:off x="7535693" y="1757167"/>
            <a:ext cx="33140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10" name="Google Shape;510;p21"/>
          <p:cNvSpPr txBox="1">
            <a:spLocks noGrp="1"/>
          </p:cNvSpPr>
          <p:nvPr>
            <p:ph type="subTitle" idx="4"/>
          </p:nvPr>
        </p:nvSpPr>
        <p:spPr>
          <a:xfrm>
            <a:off x="7535693" y="2130928"/>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11" name="Google Shape;511;p21"/>
          <p:cNvSpPr txBox="1">
            <a:spLocks noGrp="1"/>
          </p:cNvSpPr>
          <p:nvPr>
            <p:ph type="subTitle" idx="5"/>
          </p:nvPr>
        </p:nvSpPr>
        <p:spPr>
          <a:xfrm>
            <a:off x="7535693" y="4754004"/>
            <a:ext cx="3314000" cy="495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12" name="Google Shape;512;p21"/>
          <p:cNvSpPr txBox="1">
            <a:spLocks noGrp="1"/>
          </p:cNvSpPr>
          <p:nvPr>
            <p:ph type="subTitle" idx="6"/>
          </p:nvPr>
        </p:nvSpPr>
        <p:spPr>
          <a:xfrm>
            <a:off x="7535693" y="5127765"/>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13" name="Google Shape;513;p21"/>
          <p:cNvSpPr txBox="1">
            <a:spLocks noGrp="1"/>
          </p:cNvSpPr>
          <p:nvPr>
            <p:ph type="title"/>
          </p:nvPr>
        </p:nvSpPr>
        <p:spPr>
          <a:xfrm>
            <a:off x="960000" y="516800"/>
            <a:ext cx="102720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4267"/>
            </a:lvl1pPr>
            <a:lvl2pPr lvl="1" algn="ctr" rtl="0">
              <a:spcBef>
                <a:spcPts val="0"/>
              </a:spcBef>
              <a:spcAft>
                <a:spcPts val="0"/>
              </a:spcAft>
              <a:buSzPts val="3600"/>
              <a:buFont typeface="Fredoka One"/>
              <a:buNone/>
              <a:defRPr sz="4800">
                <a:latin typeface="Fredoka One"/>
                <a:ea typeface="Fredoka One"/>
                <a:cs typeface="Fredoka One"/>
                <a:sym typeface="Fredoka One"/>
              </a:defRPr>
            </a:lvl2pPr>
            <a:lvl3pPr lvl="2" algn="ctr" rtl="0">
              <a:spcBef>
                <a:spcPts val="0"/>
              </a:spcBef>
              <a:spcAft>
                <a:spcPts val="0"/>
              </a:spcAft>
              <a:buSzPts val="3600"/>
              <a:buFont typeface="Fredoka One"/>
              <a:buNone/>
              <a:defRPr sz="4800">
                <a:latin typeface="Fredoka One"/>
                <a:ea typeface="Fredoka One"/>
                <a:cs typeface="Fredoka One"/>
                <a:sym typeface="Fredoka One"/>
              </a:defRPr>
            </a:lvl3pPr>
            <a:lvl4pPr lvl="3" algn="ctr" rtl="0">
              <a:spcBef>
                <a:spcPts val="0"/>
              </a:spcBef>
              <a:spcAft>
                <a:spcPts val="0"/>
              </a:spcAft>
              <a:buSzPts val="3600"/>
              <a:buFont typeface="Fredoka One"/>
              <a:buNone/>
              <a:defRPr sz="4800">
                <a:latin typeface="Fredoka One"/>
                <a:ea typeface="Fredoka One"/>
                <a:cs typeface="Fredoka One"/>
                <a:sym typeface="Fredoka One"/>
              </a:defRPr>
            </a:lvl4pPr>
            <a:lvl5pPr lvl="4" algn="ctr" rtl="0">
              <a:spcBef>
                <a:spcPts val="0"/>
              </a:spcBef>
              <a:spcAft>
                <a:spcPts val="0"/>
              </a:spcAft>
              <a:buSzPts val="3600"/>
              <a:buFont typeface="Fredoka One"/>
              <a:buNone/>
              <a:defRPr sz="4800">
                <a:latin typeface="Fredoka One"/>
                <a:ea typeface="Fredoka One"/>
                <a:cs typeface="Fredoka One"/>
                <a:sym typeface="Fredoka One"/>
              </a:defRPr>
            </a:lvl5pPr>
            <a:lvl6pPr lvl="5" algn="ctr" rtl="0">
              <a:spcBef>
                <a:spcPts val="0"/>
              </a:spcBef>
              <a:spcAft>
                <a:spcPts val="0"/>
              </a:spcAft>
              <a:buSzPts val="3600"/>
              <a:buFont typeface="Fredoka One"/>
              <a:buNone/>
              <a:defRPr sz="4800">
                <a:latin typeface="Fredoka One"/>
                <a:ea typeface="Fredoka One"/>
                <a:cs typeface="Fredoka One"/>
                <a:sym typeface="Fredoka One"/>
              </a:defRPr>
            </a:lvl6pPr>
            <a:lvl7pPr lvl="6" algn="ctr" rtl="0">
              <a:spcBef>
                <a:spcPts val="0"/>
              </a:spcBef>
              <a:spcAft>
                <a:spcPts val="0"/>
              </a:spcAft>
              <a:buSzPts val="3600"/>
              <a:buFont typeface="Fredoka One"/>
              <a:buNone/>
              <a:defRPr sz="4800">
                <a:latin typeface="Fredoka One"/>
                <a:ea typeface="Fredoka One"/>
                <a:cs typeface="Fredoka One"/>
                <a:sym typeface="Fredoka One"/>
              </a:defRPr>
            </a:lvl7pPr>
            <a:lvl8pPr lvl="7" algn="ctr" rtl="0">
              <a:spcBef>
                <a:spcPts val="0"/>
              </a:spcBef>
              <a:spcAft>
                <a:spcPts val="0"/>
              </a:spcAft>
              <a:buSzPts val="3600"/>
              <a:buFont typeface="Fredoka One"/>
              <a:buNone/>
              <a:defRPr sz="4800">
                <a:latin typeface="Fredoka One"/>
                <a:ea typeface="Fredoka One"/>
                <a:cs typeface="Fredoka One"/>
                <a:sym typeface="Fredoka One"/>
              </a:defRPr>
            </a:lvl8pPr>
            <a:lvl9pPr lvl="8" algn="ctr" rtl="0">
              <a:spcBef>
                <a:spcPts val="0"/>
              </a:spcBef>
              <a:spcAft>
                <a:spcPts val="0"/>
              </a:spcAft>
              <a:buSzPts val="3600"/>
              <a:buFont typeface="Fredoka One"/>
              <a:buNone/>
              <a:defRPr sz="4800">
                <a:latin typeface="Fredoka One"/>
                <a:ea typeface="Fredoka One"/>
                <a:cs typeface="Fredoka One"/>
                <a:sym typeface="Fredoka One"/>
              </a:defRPr>
            </a:lvl9pPr>
          </a:lstStyle>
          <a:p>
            <a:r>
              <a:rPr lang="en-US" smtClean="0"/>
              <a:t>Click to edit Master title style</a:t>
            </a:r>
            <a:endParaRPr/>
          </a:p>
        </p:txBody>
      </p:sp>
      <p:sp>
        <p:nvSpPr>
          <p:cNvPr id="514" name="Google Shape;514;p21"/>
          <p:cNvSpPr txBox="1">
            <a:spLocks noGrp="1"/>
          </p:cNvSpPr>
          <p:nvPr>
            <p:ph type="subTitle" idx="7"/>
          </p:nvPr>
        </p:nvSpPr>
        <p:spPr>
          <a:xfrm>
            <a:off x="2561544" y="1757167"/>
            <a:ext cx="33140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15" name="Google Shape;515;p21"/>
          <p:cNvSpPr txBox="1">
            <a:spLocks noGrp="1"/>
          </p:cNvSpPr>
          <p:nvPr>
            <p:ph type="subTitle" idx="8"/>
          </p:nvPr>
        </p:nvSpPr>
        <p:spPr>
          <a:xfrm>
            <a:off x="2561544" y="2130928"/>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16" name="Google Shape;516;p21"/>
          <p:cNvSpPr txBox="1">
            <a:spLocks noGrp="1"/>
          </p:cNvSpPr>
          <p:nvPr>
            <p:ph type="subTitle" idx="9"/>
          </p:nvPr>
        </p:nvSpPr>
        <p:spPr>
          <a:xfrm>
            <a:off x="2561544" y="3255587"/>
            <a:ext cx="33140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17" name="Google Shape;517;p21"/>
          <p:cNvSpPr txBox="1">
            <a:spLocks noGrp="1"/>
          </p:cNvSpPr>
          <p:nvPr>
            <p:ph type="subTitle" idx="13"/>
          </p:nvPr>
        </p:nvSpPr>
        <p:spPr>
          <a:xfrm>
            <a:off x="2561544" y="3629347"/>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18" name="Google Shape;518;p21"/>
          <p:cNvSpPr txBox="1">
            <a:spLocks noGrp="1"/>
          </p:cNvSpPr>
          <p:nvPr>
            <p:ph type="subTitle" idx="14"/>
          </p:nvPr>
        </p:nvSpPr>
        <p:spPr>
          <a:xfrm>
            <a:off x="2561544" y="4754005"/>
            <a:ext cx="3314000" cy="49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519" name="Google Shape;519;p21"/>
          <p:cNvSpPr txBox="1">
            <a:spLocks noGrp="1"/>
          </p:cNvSpPr>
          <p:nvPr>
            <p:ph type="subTitle" idx="15"/>
          </p:nvPr>
        </p:nvSpPr>
        <p:spPr>
          <a:xfrm>
            <a:off x="2561544" y="5127767"/>
            <a:ext cx="3314000" cy="9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520" name="Google Shape;520;p21"/>
          <p:cNvSpPr txBox="1">
            <a:spLocks noGrp="1"/>
          </p:cNvSpPr>
          <p:nvPr>
            <p:ph type="title" idx="16" hasCustomPrompt="1"/>
          </p:nvPr>
        </p:nvSpPr>
        <p:spPr>
          <a:xfrm>
            <a:off x="6357323" y="2055344"/>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521" name="Google Shape;521;p21"/>
          <p:cNvSpPr txBox="1">
            <a:spLocks noGrp="1"/>
          </p:cNvSpPr>
          <p:nvPr>
            <p:ph type="title" idx="17" hasCustomPrompt="1"/>
          </p:nvPr>
        </p:nvSpPr>
        <p:spPr>
          <a:xfrm>
            <a:off x="6357323" y="3553760"/>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522" name="Google Shape;522;p21"/>
          <p:cNvSpPr txBox="1">
            <a:spLocks noGrp="1"/>
          </p:cNvSpPr>
          <p:nvPr>
            <p:ph type="title" idx="18" hasCustomPrompt="1"/>
          </p:nvPr>
        </p:nvSpPr>
        <p:spPr>
          <a:xfrm>
            <a:off x="1368507" y="2055344"/>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523" name="Google Shape;523;p21"/>
          <p:cNvSpPr txBox="1">
            <a:spLocks noGrp="1"/>
          </p:cNvSpPr>
          <p:nvPr>
            <p:ph type="title" idx="19" hasCustomPrompt="1"/>
          </p:nvPr>
        </p:nvSpPr>
        <p:spPr>
          <a:xfrm>
            <a:off x="1368507" y="3553760"/>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524" name="Google Shape;524;p21"/>
          <p:cNvSpPr txBox="1">
            <a:spLocks noGrp="1"/>
          </p:cNvSpPr>
          <p:nvPr>
            <p:ph type="title" idx="20" hasCustomPrompt="1"/>
          </p:nvPr>
        </p:nvSpPr>
        <p:spPr>
          <a:xfrm>
            <a:off x="1368507" y="5052176"/>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sp>
        <p:nvSpPr>
          <p:cNvPr id="525" name="Google Shape;525;p21"/>
          <p:cNvSpPr txBox="1">
            <a:spLocks noGrp="1"/>
          </p:cNvSpPr>
          <p:nvPr>
            <p:ph type="title" idx="21" hasCustomPrompt="1"/>
          </p:nvPr>
        </p:nvSpPr>
        <p:spPr>
          <a:xfrm>
            <a:off x="6357323" y="5052176"/>
            <a:ext cx="10240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4267">
                <a:solidFill>
                  <a:schemeClr val="dk2"/>
                </a:solidFill>
              </a:defRPr>
            </a:lvl2pPr>
            <a:lvl3pPr lvl="2" algn="ctr" rtl="0">
              <a:lnSpc>
                <a:spcPct val="100000"/>
              </a:lnSpc>
              <a:spcBef>
                <a:spcPts val="0"/>
              </a:spcBef>
              <a:spcAft>
                <a:spcPts val="0"/>
              </a:spcAft>
              <a:buClr>
                <a:schemeClr val="dk2"/>
              </a:buClr>
              <a:buSzPts val="3200"/>
              <a:buNone/>
              <a:defRPr sz="4267">
                <a:solidFill>
                  <a:schemeClr val="dk2"/>
                </a:solidFill>
              </a:defRPr>
            </a:lvl3pPr>
            <a:lvl4pPr lvl="3" algn="ctr" rtl="0">
              <a:lnSpc>
                <a:spcPct val="100000"/>
              </a:lnSpc>
              <a:spcBef>
                <a:spcPts val="0"/>
              </a:spcBef>
              <a:spcAft>
                <a:spcPts val="0"/>
              </a:spcAft>
              <a:buClr>
                <a:schemeClr val="dk2"/>
              </a:buClr>
              <a:buSzPts val="3200"/>
              <a:buNone/>
              <a:defRPr sz="4267">
                <a:solidFill>
                  <a:schemeClr val="dk2"/>
                </a:solidFill>
              </a:defRPr>
            </a:lvl4pPr>
            <a:lvl5pPr lvl="4" algn="ctr" rtl="0">
              <a:lnSpc>
                <a:spcPct val="100000"/>
              </a:lnSpc>
              <a:spcBef>
                <a:spcPts val="0"/>
              </a:spcBef>
              <a:spcAft>
                <a:spcPts val="0"/>
              </a:spcAft>
              <a:buClr>
                <a:schemeClr val="dk2"/>
              </a:buClr>
              <a:buSzPts val="3200"/>
              <a:buNone/>
              <a:defRPr sz="4267">
                <a:solidFill>
                  <a:schemeClr val="dk2"/>
                </a:solidFill>
              </a:defRPr>
            </a:lvl5pPr>
            <a:lvl6pPr lvl="5" algn="ctr" rtl="0">
              <a:lnSpc>
                <a:spcPct val="100000"/>
              </a:lnSpc>
              <a:spcBef>
                <a:spcPts val="0"/>
              </a:spcBef>
              <a:spcAft>
                <a:spcPts val="0"/>
              </a:spcAft>
              <a:buClr>
                <a:schemeClr val="dk2"/>
              </a:buClr>
              <a:buSzPts val="3200"/>
              <a:buNone/>
              <a:defRPr sz="4267">
                <a:solidFill>
                  <a:schemeClr val="dk2"/>
                </a:solidFill>
              </a:defRPr>
            </a:lvl6pPr>
            <a:lvl7pPr lvl="6" algn="ctr" rtl="0">
              <a:lnSpc>
                <a:spcPct val="100000"/>
              </a:lnSpc>
              <a:spcBef>
                <a:spcPts val="0"/>
              </a:spcBef>
              <a:spcAft>
                <a:spcPts val="0"/>
              </a:spcAft>
              <a:buClr>
                <a:schemeClr val="dk2"/>
              </a:buClr>
              <a:buSzPts val="3200"/>
              <a:buNone/>
              <a:defRPr sz="4267">
                <a:solidFill>
                  <a:schemeClr val="dk2"/>
                </a:solidFill>
              </a:defRPr>
            </a:lvl7pPr>
            <a:lvl8pPr lvl="7" algn="ctr" rtl="0">
              <a:lnSpc>
                <a:spcPct val="100000"/>
              </a:lnSpc>
              <a:spcBef>
                <a:spcPts val="0"/>
              </a:spcBef>
              <a:spcAft>
                <a:spcPts val="0"/>
              </a:spcAft>
              <a:buClr>
                <a:schemeClr val="dk2"/>
              </a:buClr>
              <a:buSzPts val="3200"/>
              <a:buNone/>
              <a:defRPr sz="4267">
                <a:solidFill>
                  <a:schemeClr val="dk2"/>
                </a:solidFill>
              </a:defRPr>
            </a:lvl8pPr>
            <a:lvl9pPr lvl="8" algn="ctr" rtl="0">
              <a:lnSpc>
                <a:spcPct val="100000"/>
              </a:lnSpc>
              <a:spcBef>
                <a:spcPts val="0"/>
              </a:spcBef>
              <a:spcAft>
                <a:spcPts val="0"/>
              </a:spcAft>
              <a:buClr>
                <a:schemeClr val="dk2"/>
              </a:buClr>
              <a:buSzPts val="3200"/>
              <a:buNone/>
              <a:defRPr sz="4267">
                <a:solidFill>
                  <a:schemeClr val="dk2"/>
                </a:solidFill>
              </a:defRPr>
            </a:lvl9pPr>
          </a:lstStyle>
          <a:p>
            <a:r>
              <a:t>xx%</a:t>
            </a:r>
          </a:p>
        </p:txBody>
      </p:sp>
      <p:grpSp>
        <p:nvGrpSpPr>
          <p:cNvPr id="526" name="Google Shape;526;p21"/>
          <p:cNvGrpSpPr/>
          <p:nvPr/>
        </p:nvGrpSpPr>
        <p:grpSpPr>
          <a:xfrm>
            <a:off x="10057394" y="-1222378"/>
            <a:ext cx="2750293" cy="2385044"/>
            <a:chOff x="548125" y="237975"/>
            <a:chExt cx="6024300" cy="5224250"/>
          </a:xfrm>
        </p:grpSpPr>
        <p:sp>
          <p:nvSpPr>
            <p:cNvPr id="527" name="Google Shape;527;p21"/>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1"/>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21"/>
          <p:cNvGrpSpPr/>
          <p:nvPr/>
        </p:nvGrpSpPr>
        <p:grpSpPr>
          <a:xfrm>
            <a:off x="-107082" y="4347459"/>
            <a:ext cx="12406163" cy="2510536"/>
            <a:chOff x="-130253" y="3260594"/>
            <a:chExt cx="9304622" cy="1882902"/>
          </a:xfrm>
        </p:grpSpPr>
        <p:grpSp>
          <p:nvGrpSpPr>
            <p:cNvPr id="530" name="Google Shape;530;p21"/>
            <p:cNvGrpSpPr/>
            <p:nvPr/>
          </p:nvGrpSpPr>
          <p:grpSpPr>
            <a:xfrm>
              <a:off x="8406372" y="3260594"/>
              <a:ext cx="767997" cy="1882902"/>
              <a:chOff x="4464900" y="2745975"/>
              <a:chExt cx="292225" cy="716450"/>
            </a:xfrm>
          </p:grpSpPr>
          <p:sp>
            <p:nvSpPr>
              <p:cNvPr id="531" name="Google Shape;531;p21"/>
              <p:cNvSpPr/>
              <p:nvPr/>
            </p:nvSpPr>
            <p:spPr>
              <a:xfrm>
                <a:off x="4634075" y="2745975"/>
                <a:ext cx="114075" cy="155100"/>
              </a:xfrm>
              <a:custGeom>
                <a:avLst/>
                <a:gdLst/>
                <a:ahLst/>
                <a:cxnLst/>
                <a:rect l="l" t="t" r="r" b="b"/>
                <a:pathLst>
                  <a:path w="4563" h="6204" extrusionOk="0">
                    <a:moveTo>
                      <a:pt x="2256" y="1"/>
                    </a:moveTo>
                    <a:cubicBezTo>
                      <a:pt x="2205" y="1"/>
                      <a:pt x="2153" y="52"/>
                      <a:pt x="2153" y="155"/>
                    </a:cubicBezTo>
                    <a:lnTo>
                      <a:pt x="2153" y="1283"/>
                    </a:lnTo>
                    <a:cubicBezTo>
                      <a:pt x="1846" y="1283"/>
                      <a:pt x="1589" y="1334"/>
                      <a:pt x="1384" y="1488"/>
                    </a:cubicBezTo>
                    <a:lnTo>
                      <a:pt x="1179" y="1488"/>
                    </a:lnTo>
                    <a:cubicBezTo>
                      <a:pt x="1077" y="1488"/>
                      <a:pt x="1026" y="1539"/>
                      <a:pt x="1026" y="1590"/>
                    </a:cubicBezTo>
                    <a:cubicBezTo>
                      <a:pt x="1026" y="1641"/>
                      <a:pt x="1026" y="1693"/>
                      <a:pt x="1077" y="1693"/>
                    </a:cubicBezTo>
                    <a:cubicBezTo>
                      <a:pt x="667" y="2052"/>
                      <a:pt x="410" y="2564"/>
                      <a:pt x="410" y="3077"/>
                    </a:cubicBezTo>
                    <a:lnTo>
                      <a:pt x="410" y="4000"/>
                    </a:lnTo>
                    <a:lnTo>
                      <a:pt x="410" y="5743"/>
                    </a:lnTo>
                    <a:lnTo>
                      <a:pt x="205" y="5743"/>
                    </a:lnTo>
                    <a:cubicBezTo>
                      <a:pt x="103" y="5743"/>
                      <a:pt x="0" y="5845"/>
                      <a:pt x="0" y="5999"/>
                    </a:cubicBezTo>
                    <a:cubicBezTo>
                      <a:pt x="0" y="6101"/>
                      <a:pt x="103" y="6204"/>
                      <a:pt x="205" y="6204"/>
                    </a:cubicBezTo>
                    <a:lnTo>
                      <a:pt x="4307" y="6204"/>
                    </a:lnTo>
                    <a:cubicBezTo>
                      <a:pt x="4460" y="6204"/>
                      <a:pt x="4563" y="6101"/>
                      <a:pt x="4563" y="5948"/>
                    </a:cubicBezTo>
                    <a:cubicBezTo>
                      <a:pt x="4563" y="5845"/>
                      <a:pt x="4460" y="5691"/>
                      <a:pt x="4307" y="5691"/>
                    </a:cubicBezTo>
                    <a:lnTo>
                      <a:pt x="4101" y="5691"/>
                    </a:lnTo>
                    <a:lnTo>
                      <a:pt x="4101" y="3128"/>
                    </a:lnTo>
                    <a:cubicBezTo>
                      <a:pt x="4101" y="2615"/>
                      <a:pt x="3896" y="2103"/>
                      <a:pt x="3486" y="1744"/>
                    </a:cubicBezTo>
                    <a:cubicBezTo>
                      <a:pt x="3486" y="1744"/>
                      <a:pt x="3486" y="1693"/>
                      <a:pt x="3486" y="1693"/>
                    </a:cubicBezTo>
                    <a:cubicBezTo>
                      <a:pt x="3486" y="1590"/>
                      <a:pt x="3435" y="1539"/>
                      <a:pt x="3384" y="1539"/>
                    </a:cubicBezTo>
                    <a:lnTo>
                      <a:pt x="3127" y="1539"/>
                    </a:lnTo>
                    <a:cubicBezTo>
                      <a:pt x="2922" y="1385"/>
                      <a:pt x="2666" y="1334"/>
                      <a:pt x="2410" y="1334"/>
                    </a:cubicBezTo>
                    <a:lnTo>
                      <a:pt x="2410" y="155"/>
                    </a:lnTo>
                    <a:cubicBezTo>
                      <a:pt x="2410" y="52"/>
                      <a:pt x="2358"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1"/>
              <p:cNvSpPr/>
              <p:nvPr/>
            </p:nvSpPr>
            <p:spPr>
              <a:xfrm>
                <a:off x="4625100" y="2902350"/>
                <a:ext cx="132025" cy="560075"/>
              </a:xfrm>
              <a:custGeom>
                <a:avLst/>
                <a:gdLst/>
                <a:ahLst/>
                <a:cxnLst/>
                <a:rect l="l" t="t" r="r" b="b"/>
                <a:pathLst>
                  <a:path w="5281" h="22403" extrusionOk="0">
                    <a:moveTo>
                      <a:pt x="821" y="0"/>
                    </a:moveTo>
                    <a:lnTo>
                      <a:pt x="616" y="8767"/>
                    </a:lnTo>
                    <a:lnTo>
                      <a:pt x="462" y="8767"/>
                    </a:lnTo>
                    <a:cubicBezTo>
                      <a:pt x="308" y="8767"/>
                      <a:pt x="154" y="8869"/>
                      <a:pt x="154" y="9023"/>
                    </a:cubicBezTo>
                    <a:lnTo>
                      <a:pt x="154" y="9074"/>
                    </a:lnTo>
                    <a:cubicBezTo>
                      <a:pt x="154" y="9228"/>
                      <a:pt x="308" y="9330"/>
                      <a:pt x="462" y="9330"/>
                    </a:cubicBezTo>
                    <a:lnTo>
                      <a:pt x="616" y="9330"/>
                    </a:lnTo>
                    <a:lnTo>
                      <a:pt x="462" y="17020"/>
                    </a:lnTo>
                    <a:lnTo>
                      <a:pt x="308" y="17020"/>
                    </a:lnTo>
                    <a:cubicBezTo>
                      <a:pt x="154" y="17020"/>
                      <a:pt x="0" y="17174"/>
                      <a:pt x="0" y="17328"/>
                    </a:cubicBezTo>
                    <a:cubicBezTo>
                      <a:pt x="0" y="17482"/>
                      <a:pt x="154" y="17584"/>
                      <a:pt x="308" y="17584"/>
                    </a:cubicBezTo>
                    <a:lnTo>
                      <a:pt x="462" y="17584"/>
                    </a:lnTo>
                    <a:lnTo>
                      <a:pt x="359" y="22403"/>
                    </a:lnTo>
                    <a:lnTo>
                      <a:pt x="4922" y="22403"/>
                    </a:lnTo>
                    <a:lnTo>
                      <a:pt x="4819" y="17584"/>
                    </a:lnTo>
                    <a:lnTo>
                      <a:pt x="4973" y="17584"/>
                    </a:lnTo>
                    <a:cubicBezTo>
                      <a:pt x="5127" y="17584"/>
                      <a:pt x="5281" y="17482"/>
                      <a:pt x="5281" y="17328"/>
                    </a:cubicBezTo>
                    <a:cubicBezTo>
                      <a:pt x="5281" y="17174"/>
                      <a:pt x="5127" y="17020"/>
                      <a:pt x="4973" y="17020"/>
                    </a:cubicBezTo>
                    <a:lnTo>
                      <a:pt x="4819" y="17020"/>
                    </a:lnTo>
                    <a:lnTo>
                      <a:pt x="4666" y="9330"/>
                    </a:lnTo>
                    <a:lnTo>
                      <a:pt x="4819" y="9330"/>
                    </a:lnTo>
                    <a:cubicBezTo>
                      <a:pt x="4973" y="9330"/>
                      <a:pt x="5076" y="9228"/>
                      <a:pt x="5076" y="9074"/>
                    </a:cubicBezTo>
                    <a:lnTo>
                      <a:pt x="5076" y="9023"/>
                    </a:lnTo>
                    <a:cubicBezTo>
                      <a:pt x="5076" y="8869"/>
                      <a:pt x="4973" y="8767"/>
                      <a:pt x="4819" y="8767"/>
                    </a:cubicBezTo>
                    <a:lnTo>
                      <a:pt x="4614" y="8767"/>
                    </a:lnTo>
                    <a:lnTo>
                      <a:pt x="4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1"/>
              <p:cNvSpPr/>
              <p:nvPr/>
            </p:nvSpPr>
            <p:spPr>
              <a:xfrm>
                <a:off x="4464900" y="2867750"/>
                <a:ext cx="110250" cy="594675"/>
              </a:xfrm>
              <a:custGeom>
                <a:avLst/>
                <a:gdLst/>
                <a:ahLst/>
                <a:cxnLst/>
                <a:rect l="l" t="t" r="r" b="b"/>
                <a:pathLst>
                  <a:path w="4410" h="23787" extrusionOk="0">
                    <a:moveTo>
                      <a:pt x="2153" y="0"/>
                    </a:moveTo>
                    <a:cubicBezTo>
                      <a:pt x="2077" y="0"/>
                      <a:pt x="2000" y="51"/>
                      <a:pt x="2000" y="154"/>
                    </a:cubicBezTo>
                    <a:lnTo>
                      <a:pt x="2000" y="1077"/>
                    </a:lnTo>
                    <a:cubicBezTo>
                      <a:pt x="1846" y="1077"/>
                      <a:pt x="1641" y="1128"/>
                      <a:pt x="1487" y="1230"/>
                    </a:cubicBezTo>
                    <a:lnTo>
                      <a:pt x="1231" y="1230"/>
                    </a:lnTo>
                    <a:cubicBezTo>
                      <a:pt x="1179" y="1230"/>
                      <a:pt x="1128" y="1282"/>
                      <a:pt x="1128" y="1384"/>
                    </a:cubicBezTo>
                    <a:cubicBezTo>
                      <a:pt x="1128" y="1384"/>
                      <a:pt x="1128" y="1436"/>
                      <a:pt x="1179" y="1436"/>
                    </a:cubicBezTo>
                    <a:cubicBezTo>
                      <a:pt x="821" y="1743"/>
                      <a:pt x="615" y="2153"/>
                      <a:pt x="615" y="2615"/>
                    </a:cubicBezTo>
                    <a:lnTo>
                      <a:pt x="615" y="3332"/>
                    </a:lnTo>
                    <a:lnTo>
                      <a:pt x="615" y="4768"/>
                    </a:lnTo>
                    <a:lnTo>
                      <a:pt x="462" y="4768"/>
                    </a:lnTo>
                    <a:cubicBezTo>
                      <a:pt x="359" y="4768"/>
                      <a:pt x="257" y="4819"/>
                      <a:pt x="257" y="4973"/>
                    </a:cubicBezTo>
                    <a:cubicBezTo>
                      <a:pt x="257" y="5057"/>
                      <a:pt x="325" y="5140"/>
                      <a:pt x="406" y="5140"/>
                    </a:cubicBezTo>
                    <a:cubicBezTo>
                      <a:pt x="424" y="5140"/>
                      <a:pt x="443" y="5136"/>
                      <a:pt x="462" y="5127"/>
                    </a:cubicBezTo>
                    <a:lnTo>
                      <a:pt x="667" y="5127"/>
                    </a:lnTo>
                    <a:lnTo>
                      <a:pt x="564" y="12406"/>
                    </a:lnTo>
                    <a:lnTo>
                      <a:pt x="410" y="12406"/>
                    </a:lnTo>
                    <a:cubicBezTo>
                      <a:pt x="257" y="12406"/>
                      <a:pt x="154" y="12509"/>
                      <a:pt x="154" y="12611"/>
                    </a:cubicBezTo>
                    <a:lnTo>
                      <a:pt x="154" y="12663"/>
                    </a:lnTo>
                    <a:cubicBezTo>
                      <a:pt x="154" y="12816"/>
                      <a:pt x="257" y="12919"/>
                      <a:pt x="410" y="12919"/>
                    </a:cubicBezTo>
                    <a:lnTo>
                      <a:pt x="513" y="12919"/>
                    </a:lnTo>
                    <a:lnTo>
                      <a:pt x="410" y="19327"/>
                    </a:lnTo>
                    <a:lnTo>
                      <a:pt x="257" y="19327"/>
                    </a:lnTo>
                    <a:cubicBezTo>
                      <a:pt x="154" y="19327"/>
                      <a:pt x="52" y="19429"/>
                      <a:pt x="52" y="19532"/>
                    </a:cubicBezTo>
                    <a:cubicBezTo>
                      <a:pt x="0" y="19686"/>
                      <a:pt x="103" y="19788"/>
                      <a:pt x="257" y="19788"/>
                    </a:cubicBezTo>
                    <a:lnTo>
                      <a:pt x="410" y="19788"/>
                    </a:lnTo>
                    <a:lnTo>
                      <a:pt x="308" y="23787"/>
                    </a:lnTo>
                    <a:lnTo>
                      <a:pt x="4102" y="23787"/>
                    </a:lnTo>
                    <a:lnTo>
                      <a:pt x="3999" y="19788"/>
                    </a:lnTo>
                    <a:lnTo>
                      <a:pt x="4153" y="19788"/>
                    </a:lnTo>
                    <a:cubicBezTo>
                      <a:pt x="4255" y="19788"/>
                      <a:pt x="4409" y="19686"/>
                      <a:pt x="4409" y="19583"/>
                    </a:cubicBezTo>
                    <a:cubicBezTo>
                      <a:pt x="4358" y="19429"/>
                      <a:pt x="4255" y="19327"/>
                      <a:pt x="4153" y="19327"/>
                    </a:cubicBezTo>
                    <a:lnTo>
                      <a:pt x="3999" y="19327"/>
                    </a:lnTo>
                    <a:lnTo>
                      <a:pt x="3845" y="12919"/>
                    </a:lnTo>
                    <a:lnTo>
                      <a:pt x="3999" y="12919"/>
                    </a:lnTo>
                    <a:cubicBezTo>
                      <a:pt x="4153" y="12919"/>
                      <a:pt x="4255" y="12816"/>
                      <a:pt x="4255" y="12714"/>
                    </a:cubicBezTo>
                    <a:lnTo>
                      <a:pt x="4255" y="12663"/>
                    </a:lnTo>
                    <a:cubicBezTo>
                      <a:pt x="4255" y="12560"/>
                      <a:pt x="4153" y="12457"/>
                      <a:pt x="3999" y="12457"/>
                    </a:cubicBezTo>
                    <a:lnTo>
                      <a:pt x="3845" y="12457"/>
                    </a:lnTo>
                    <a:lnTo>
                      <a:pt x="3691" y="5178"/>
                    </a:lnTo>
                    <a:lnTo>
                      <a:pt x="3896" y="5178"/>
                    </a:lnTo>
                    <a:cubicBezTo>
                      <a:pt x="3999" y="5178"/>
                      <a:pt x="4102" y="5075"/>
                      <a:pt x="4102" y="4973"/>
                    </a:cubicBezTo>
                    <a:cubicBezTo>
                      <a:pt x="4102" y="4870"/>
                      <a:pt x="3999" y="4768"/>
                      <a:pt x="3896" y="4768"/>
                    </a:cubicBezTo>
                    <a:lnTo>
                      <a:pt x="3743" y="4768"/>
                    </a:lnTo>
                    <a:lnTo>
                      <a:pt x="3743" y="2615"/>
                    </a:lnTo>
                    <a:cubicBezTo>
                      <a:pt x="3743" y="2153"/>
                      <a:pt x="3538" y="1743"/>
                      <a:pt x="3230" y="1487"/>
                    </a:cubicBezTo>
                    <a:cubicBezTo>
                      <a:pt x="3230" y="1436"/>
                      <a:pt x="3230" y="1384"/>
                      <a:pt x="3230" y="1384"/>
                    </a:cubicBezTo>
                    <a:cubicBezTo>
                      <a:pt x="3230" y="1282"/>
                      <a:pt x="3127" y="1230"/>
                      <a:pt x="3076" y="1230"/>
                    </a:cubicBezTo>
                    <a:lnTo>
                      <a:pt x="2820" y="1230"/>
                    </a:lnTo>
                    <a:cubicBezTo>
                      <a:pt x="2666" y="1128"/>
                      <a:pt x="2461" y="1077"/>
                      <a:pt x="2307" y="1077"/>
                    </a:cubicBezTo>
                    <a:lnTo>
                      <a:pt x="2307" y="154"/>
                    </a:lnTo>
                    <a:cubicBezTo>
                      <a:pt x="2307" y="51"/>
                      <a:pt x="2230" y="0"/>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1"/>
            <p:cNvGrpSpPr/>
            <p:nvPr/>
          </p:nvGrpSpPr>
          <p:grpSpPr>
            <a:xfrm flipH="1">
              <a:off x="-130253" y="3260594"/>
              <a:ext cx="767997" cy="1882902"/>
              <a:chOff x="4464900" y="2745975"/>
              <a:chExt cx="292225" cy="716450"/>
            </a:xfrm>
          </p:grpSpPr>
          <p:sp>
            <p:nvSpPr>
              <p:cNvPr id="535" name="Google Shape;535;p21"/>
              <p:cNvSpPr/>
              <p:nvPr/>
            </p:nvSpPr>
            <p:spPr>
              <a:xfrm>
                <a:off x="4634075" y="2745975"/>
                <a:ext cx="114075" cy="155100"/>
              </a:xfrm>
              <a:custGeom>
                <a:avLst/>
                <a:gdLst/>
                <a:ahLst/>
                <a:cxnLst/>
                <a:rect l="l" t="t" r="r" b="b"/>
                <a:pathLst>
                  <a:path w="4563" h="6204" extrusionOk="0">
                    <a:moveTo>
                      <a:pt x="2256" y="1"/>
                    </a:moveTo>
                    <a:cubicBezTo>
                      <a:pt x="2205" y="1"/>
                      <a:pt x="2153" y="52"/>
                      <a:pt x="2153" y="155"/>
                    </a:cubicBezTo>
                    <a:lnTo>
                      <a:pt x="2153" y="1283"/>
                    </a:lnTo>
                    <a:cubicBezTo>
                      <a:pt x="1846" y="1283"/>
                      <a:pt x="1589" y="1334"/>
                      <a:pt x="1384" y="1488"/>
                    </a:cubicBezTo>
                    <a:lnTo>
                      <a:pt x="1179" y="1488"/>
                    </a:lnTo>
                    <a:cubicBezTo>
                      <a:pt x="1077" y="1488"/>
                      <a:pt x="1026" y="1539"/>
                      <a:pt x="1026" y="1590"/>
                    </a:cubicBezTo>
                    <a:cubicBezTo>
                      <a:pt x="1026" y="1641"/>
                      <a:pt x="1026" y="1693"/>
                      <a:pt x="1077" y="1693"/>
                    </a:cubicBezTo>
                    <a:cubicBezTo>
                      <a:pt x="667" y="2052"/>
                      <a:pt x="410" y="2564"/>
                      <a:pt x="410" y="3077"/>
                    </a:cubicBezTo>
                    <a:lnTo>
                      <a:pt x="410" y="4000"/>
                    </a:lnTo>
                    <a:lnTo>
                      <a:pt x="410" y="5743"/>
                    </a:lnTo>
                    <a:lnTo>
                      <a:pt x="205" y="5743"/>
                    </a:lnTo>
                    <a:cubicBezTo>
                      <a:pt x="103" y="5743"/>
                      <a:pt x="0" y="5845"/>
                      <a:pt x="0" y="5999"/>
                    </a:cubicBezTo>
                    <a:cubicBezTo>
                      <a:pt x="0" y="6101"/>
                      <a:pt x="103" y="6204"/>
                      <a:pt x="205" y="6204"/>
                    </a:cubicBezTo>
                    <a:lnTo>
                      <a:pt x="4307" y="6204"/>
                    </a:lnTo>
                    <a:cubicBezTo>
                      <a:pt x="4460" y="6204"/>
                      <a:pt x="4563" y="6101"/>
                      <a:pt x="4563" y="5948"/>
                    </a:cubicBezTo>
                    <a:cubicBezTo>
                      <a:pt x="4563" y="5845"/>
                      <a:pt x="4460" y="5691"/>
                      <a:pt x="4307" y="5691"/>
                    </a:cubicBezTo>
                    <a:lnTo>
                      <a:pt x="4101" y="5691"/>
                    </a:lnTo>
                    <a:lnTo>
                      <a:pt x="4101" y="3128"/>
                    </a:lnTo>
                    <a:cubicBezTo>
                      <a:pt x="4101" y="2615"/>
                      <a:pt x="3896" y="2103"/>
                      <a:pt x="3486" y="1744"/>
                    </a:cubicBezTo>
                    <a:cubicBezTo>
                      <a:pt x="3486" y="1744"/>
                      <a:pt x="3486" y="1693"/>
                      <a:pt x="3486" y="1693"/>
                    </a:cubicBezTo>
                    <a:cubicBezTo>
                      <a:pt x="3486" y="1590"/>
                      <a:pt x="3435" y="1539"/>
                      <a:pt x="3384" y="1539"/>
                    </a:cubicBezTo>
                    <a:lnTo>
                      <a:pt x="3127" y="1539"/>
                    </a:lnTo>
                    <a:cubicBezTo>
                      <a:pt x="2922" y="1385"/>
                      <a:pt x="2666" y="1334"/>
                      <a:pt x="2410" y="1334"/>
                    </a:cubicBezTo>
                    <a:lnTo>
                      <a:pt x="2410" y="155"/>
                    </a:lnTo>
                    <a:cubicBezTo>
                      <a:pt x="2410" y="52"/>
                      <a:pt x="2358" y="1"/>
                      <a:pt x="2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1"/>
              <p:cNvSpPr/>
              <p:nvPr/>
            </p:nvSpPr>
            <p:spPr>
              <a:xfrm>
                <a:off x="4625100" y="2902350"/>
                <a:ext cx="132025" cy="560075"/>
              </a:xfrm>
              <a:custGeom>
                <a:avLst/>
                <a:gdLst/>
                <a:ahLst/>
                <a:cxnLst/>
                <a:rect l="l" t="t" r="r" b="b"/>
                <a:pathLst>
                  <a:path w="5281" h="22403" extrusionOk="0">
                    <a:moveTo>
                      <a:pt x="821" y="0"/>
                    </a:moveTo>
                    <a:lnTo>
                      <a:pt x="616" y="8767"/>
                    </a:lnTo>
                    <a:lnTo>
                      <a:pt x="462" y="8767"/>
                    </a:lnTo>
                    <a:cubicBezTo>
                      <a:pt x="308" y="8767"/>
                      <a:pt x="154" y="8869"/>
                      <a:pt x="154" y="9023"/>
                    </a:cubicBezTo>
                    <a:lnTo>
                      <a:pt x="154" y="9074"/>
                    </a:lnTo>
                    <a:cubicBezTo>
                      <a:pt x="154" y="9228"/>
                      <a:pt x="308" y="9330"/>
                      <a:pt x="462" y="9330"/>
                    </a:cubicBezTo>
                    <a:lnTo>
                      <a:pt x="616" y="9330"/>
                    </a:lnTo>
                    <a:lnTo>
                      <a:pt x="462" y="17020"/>
                    </a:lnTo>
                    <a:lnTo>
                      <a:pt x="308" y="17020"/>
                    </a:lnTo>
                    <a:cubicBezTo>
                      <a:pt x="154" y="17020"/>
                      <a:pt x="0" y="17174"/>
                      <a:pt x="0" y="17328"/>
                    </a:cubicBezTo>
                    <a:cubicBezTo>
                      <a:pt x="0" y="17482"/>
                      <a:pt x="154" y="17584"/>
                      <a:pt x="308" y="17584"/>
                    </a:cubicBezTo>
                    <a:lnTo>
                      <a:pt x="462" y="17584"/>
                    </a:lnTo>
                    <a:lnTo>
                      <a:pt x="359" y="22403"/>
                    </a:lnTo>
                    <a:lnTo>
                      <a:pt x="4922" y="22403"/>
                    </a:lnTo>
                    <a:lnTo>
                      <a:pt x="4819" y="17584"/>
                    </a:lnTo>
                    <a:lnTo>
                      <a:pt x="4973" y="17584"/>
                    </a:lnTo>
                    <a:cubicBezTo>
                      <a:pt x="5127" y="17584"/>
                      <a:pt x="5281" y="17482"/>
                      <a:pt x="5281" y="17328"/>
                    </a:cubicBezTo>
                    <a:cubicBezTo>
                      <a:pt x="5281" y="17174"/>
                      <a:pt x="5127" y="17020"/>
                      <a:pt x="4973" y="17020"/>
                    </a:cubicBezTo>
                    <a:lnTo>
                      <a:pt x="4819" y="17020"/>
                    </a:lnTo>
                    <a:lnTo>
                      <a:pt x="4666" y="9330"/>
                    </a:lnTo>
                    <a:lnTo>
                      <a:pt x="4819" y="9330"/>
                    </a:lnTo>
                    <a:cubicBezTo>
                      <a:pt x="4973" y="9330"/>
                      <a:pt x="5076" y="9228"/>
                      <a:pt x="5076" y="9074"/>
                    </a:cubicBezTo>
                    <a:lnTo>
                      <a:pt x="5076" y="9023"/>
                    </a:lnTo>
                    <a:cubicBezTo>
                      <a:pt x="5076" y="8869"/>
                      <a:pt x="4973" y="8767"/>
                      <a:pt x="4819" y="8767"/>
                    </a:cubicBezTo>
                    <a:lnTo>
                      <a:pt x="4614" y="8767"/>
                    </a:lnTo>
                    <a:lnTo>
                      <a:pt x="4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1"/>
              <p:cNvSpPr/>
              <p:nvPr/>
            </p:nvSpPr>
            <p:spPr>
              <a:xfrm>
                <a:off x="4464900" y="2867750"/>
                <a:ext cx="110250" cy="594675"/>
              </a:xfrm>
              <a:custGeom>
                <a:avLst/>
                <a:gdLst/>
                <a:ahLst/>
                <a:cxnLst/>
                <a:rect l="l" t="t" r="r" b="b"/>
                <a:pathLst>
                  <a:path w="4410" h="23787" extrusionOk="0">
                    <a:moveTo>
                      <a:pt x="2153" y="0"/>
                    </a:moveTo>
                    <a:cubicBezTo>
                      <a:pt x="2077" y="0"/>
                      <a:pt x="2000" y="51"/>
                      <a:pt x="2000" y="154"/>
                    </a:cubicBezTo>
                    <a:lnTo>
                      <a:pt x="2000" y="1077"/>
                    </a:lnTo>
                    <a:cubicBezTo>
                      <a:pt x="1846" y="1077"/>
                      <a:pt x="1641" y="1128"/>
                      <a:pt x="1487" y="1230"/>
                    </a:cubicBezTo>
                    <a:lnTo>
                      <a:pt x="1231" y="1230"/>
                    </a:lnTo>
                    <a:cubicBezTo>
                      <a:pt x="1179" y="1230"/>
                      <a:pt x="1128" y="1282"/>
                      <a:pt x="1128" y="1384"/>
                    </a:cubicBezTo>
                    <a:cubicBezTo>
                      <a:pt x="1128" y="1384"/>
                      <a:pt x="1128" y="1436"/>
                      <a:pt x="1179" y="1436"/>
                    </a:cubicBezTo>
                    <a:cubicBezTo>
                      <a:pt x="821" y="1743"/>
                      <a:pt x="615" y="2153"/>
                      <a:pt x="615" y="2615"/>
                    </a:cubicBezTo>
                    <a:lnTo>
                      <a:pt x="615" y="3332"/>
                    </a:lnTo>
                    <a:lnTo>
                      <a:pt x="615" y="4768"/>
                    </a:lnTo>
                    <a:lnTo>
                      <a:pt x="462" y="4768"/>
                    </a:lnTo>
                    <a:cubicBezTo>
                      <a:pt x="359" y="4768"/>
                      <a:pt x="257" y="4819"/>
                      <a:pt x="257" y="4973"/>
                    </a:cubicBezTo>
                    <a:cubicBezTo>
                      <a:pt x="257" y="5057"/>
                      <a:pt x="325" y="5140"/>
                      <a:pt x="406" y="5140"/>
                    </a:cubicBezTo>
                    <a:cubicBezTo>
                      <a:pt x="424" y="5140"/>
                      <a:pt x="443" y="5136"/>
                      <a:pt x="462" y="5127"/>
                    </a:cubicBezTo>
                    <a:lnTo>
                      <a:pt x="667" y="5127"/>
                    </a:lnTo>
                    <a:lnTo>
                      <a:pt x="564" y="12406"/>
                    </a:lnTo>
                    <a:lnTo>
                      <a:pt x="410" y="12406"/>
                    </a:lnTo>
                    <a:cubicBezTo>
                      <a:pt x="257" y="12406"/>
                      <a:pt x="154" y="12509"/>
                      <a:pt x="154" y="12611"/>
                    </a:cubicBezTo>
                    <a:lnTo>
                      <a:pt x="154" y="12663"/>
                    </a:lnTo>
                    <a:cubicBezTo>
                      <a:pt x="154" y="12816"/>
                      <a:pt x="257" y="12919"/>
                      <a:pt x="410" y="12919"/>
                    </a:cubicBezTo>
                    <a:lnTo>
                      <a:pt x="513" y="12919"/>
                    </a:lnTo>
                    <a:lnTo>
                      <a:pt x="410" y="19327"/>
                    </a:lnTo>
                    <a:lnTo>
                      <a:pt x="257" y="19327"/>
                    </a:lnTo>
                    <a:cubicBezTo>
                      <a:pt x="154" y="19327"/>
                      <a:pt x="52" y="19429"/>
                      <a:pt x="52" y="19532"/>
                    </a:cubicBezTo>
                    <a:cubicBezTo>
                      <a:pt x="0" y="19686"/>
                      <a:pt x="103" y="19788"/>
                      <a:pt x="257" y="19788"/>
                    </a:cubicBezTo>
                    <a:lnTo>
                      <a:pt x="410" y="19788"/>
                    </a:lnTo>
                    <a:lnTo>
                      <a:pt x="308" y="23787"/>
                    </a:lnTo>
                    <a:lnTo>
                      <a:pt x="4102" y="23787"/>
                    </a:lnTo>
                    <a:lnTo>
                      <a:pt x="3999" y="19788"/>
                    </a:lnTo>
                    <a:lnTo>
                      <a:pt x="4153" y="19788"/>
                    </a:lnTo>
                    <a:cubicBezTo>
                      <a:pt x="4255" y="19788"/>
                      <a:pt x="4409" y="19686"/>
                      <a:pt x="4409" y="19583"/>
                    </a:cubicBezTo>
                    <a:cubicBezTo>
                      <a:pt x="4358" y="19429"/>
                      <a:pt x="4255" y="19327"/>
                      <a:pt x="4153" y="19327"/>
                    </a:cubicBezTo>
                    <a:lnTo>
                      <a:pt x="3999" y="19327"/>
                    </a:lnTo>
                    <a:lnTo>
                      <a:pt x="3845" y="12919"/>
                    </a:lnTo>
                    <a:lnTo>
                      <a:pt x="3999" y="12919"/>
                    </a:lnTo>
                    <a:cubicBezTo>
                      <a:pt x="4153" y="12919"/>
                      <a:pt x="4255" y="12816"/>
                      <a:pt x="4255" y="12714"/>
                    </a:cubicBezTo>
                    <a:lnTo>
                      <a:pt x="4255" y="12663"/>
                    </a:lnTo>
                    <a:cubicBezTo>
                      <a:pt x="4255" y="12560"/>
                      <a:pt x="4153" y="12457"/>
                      <a:pt x="3999" y="12457"/>
                    </a:cubicBezTo>
                    <a:lnTo>
                      <a:pt x="3845" y="12457"/>
                    </a:lnTo>
                    <a:lnTo>
                      <a:pt x="3691" y="5178"/>
                    </a:lnTo>
                    <a:lnTo>
                      <a:pt x="3896" y="5178"/>
                    </a:lnTo>
                    <a:cubicBezTo>
                      <a:pt x="3999" y="5178"/>
                      <a:pt x="4102" y="5075"/>
                      <a:pt x="4102" y="4973"/>
                    </a:cubicBezTo>
                    <a:cubicBezTo>
                      <a:pt x="4102" y="4870"/>
                      <a:pt x="3999" y="4768"/>
                      <a:pt x="3896" y="4768"/>
                    </a:cubicBezTo>
                    <a:lnTo>
                      <a:pt x="3743" y="4768"/>
                    </a:lnTo>
                    <a:lnTo>
                      <a:pt x="3743" y="2615"/>
                    </a:lnTo>
                    <a:cubicBezTo>
                      <a:pt x="3743" y="2153"/>
                      <a:pt x="3538" y="1743"/>
                      <a:pt x="3230" y="1487"/>
                    </a:cubicBezTo>
                    <a:cubicBezTo>
                      <a:pt x="3230" y="1436"/>
                      <a:pt x="3230" y="1384"/>
                      <a:pt x="3230" y="1384"/>
                    </a:cubicBezTo>
                    <a:cubicBezTo>
                      <a:pt x="3230" y="1282"/>
                      <a:pt x="3127" y="1230"/>
                      <a:pt x="3076" y="1230"/>
                    </a:cubicBezTo>
                    <a:lnTo>
                      <a:pt x="2820" y="1230"/>
                    </a:lnTo>
                    <a:cubicBezTo>
                      <a:pt x="2666" y="1128"/>
                      <a:pt x="2461" y="1077"/>
                      <a:pt x="2307" y="1077"/>
                    </a:cubicBezTo>
                    <a:lnTo>
                      <a:pt x="2307" y="154"/>
                    </a:lnTo>
                    <a:cubicBezTo>
                      <a:pt x="2307" y="51"/>
                      <a:pt x="2230" y="0"/>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425183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38"/>
        <p:cNvGrpSpPr/>
        <p:nvPr/>
      </p:nvGrpSpPr>
      <p:grpSpPr>
        <a:xfrm>
          <a:off x="0" y="0"/>
          <a:ext cx="0" cy="0"/>
          <a:chOff x="0" y="0"/>
          <a:chExt cx="0" cy="0"/>
        </a:xfrm>
      </p:grpSpPr>
      <p:grpSp>
        <p:nvGrpSpPr>
          <p:cNvPr id="539" name="Google Shape;539;p22"/>
          <p:cNvGrpSpPr/>
          <p:nvPr/>
        </p:nvGrpSpPr>
        <p:grpSpPr>
          <a:xfrm>
            <a:off x="-50800" y="4182651"/>
            <a:ext cx="12293600" cy="2674541"/>
            <a:chOff x="-76200" y="3136988"/>
            <a:chExt cx="9220200" cy="2005906"/>
          </a:xfrm>
        </p:grpSpPr>
        <p:sp>
          <p:nvSpPr>
            <p:cNvPr id="540" name="Google Shape;540;p22"/>
            <p:cNvSpPr/>
            <p:nvPr/>
          </p:nvSpPr>
          <p:spPr>
            <a:xfrm flipH="1">
              <a:off x="8151175" y="3136988"/>
              <a:ext cx="992825" cy="2005906"/>
            </a:xfrm>
            <a:custGeom>
              <a:avLst/>
              <a:gdLst/>
              <a:ahLst/>
              <a:cxnLst/>
              <a:rect l="l" t="t" r="r" b="b"/>
              <a:pathLst>
                <a:path w="47345" h="95656" extrusionOk="0">
                  <a:moveTo>
                    <a:pt x="3184" y="44900"/>
                  </a:moveTo>
                  <a:lnTo>
                    <a:pt x="3184" y="47492"/>
                  </a:lnTo>
                  <a:lnTo>
                    <a:pt x="1319" y="47492"/>
                  </a:lnTo>
                  <a:lnTo>
                    <a:pt x="1319" y="44900"/>
                  </a:lnTo>
                  <a:close/>
                  <a:moveTo>
                    <a:pt x="7459" y="44900"/>
                  </a:moveTo>
                  <a:lnTo>
                    <a:pt x="7459" y="47492"/>
                  </a:lnTo>
                  <a:lnTo>
                    <a:pt x="5594" y="47492"/>
                  </a:lnTo>
                  <a:lnTo>
                    <a:pt x="5594" y="44900"/>
                  </a:lnTo>
                  <a:close/>
                  <a:moveTo>
                    <a:pt x="11779" y="44900"/>
                  </a:moveTo>
                  <a:lnTo>
                    <a:pt x="11779" y="47492"/>
                  </a:lnTo>
                  <a:lnTo>
                    <a:pt x="9869" y="47492"/>
                  </a:lnTo>
                  <a:lnTo>
                    <a:pt x="9869" y="44900"/>
                  </a:lnTo>
                  <a:close/>
                  <a:moveTo>
                    <a:pt x="16009" y="44900"/>
                  </a:moveTo>
                  <a:lnTo>
                    <a:pt x="16009" y="47492"/>
                  </a:lnTo>
                  <a:lnTo>
                    <a:pt x="14144" y="47492"/>
                  </a:lnTo>
                  <a:lnTo>
                    <a:pt x="14144" y="44900"/>
                  </a:lnTo>
                  <a:close/>
                  <a:moveTo>
                    <a:pt x="8823" y="56088"/>
                  </a:moveTo>
                  <a:cubicBezTo>
                    <a:pt x="8823" y="56088"/>
                    <a:pt x="13189" y="59181"/>
                    <a:pt x="13189" y="61546"/>
                  </a:cubicBezTo>
                  <a:lnTo>
                    <a:pt x="13189" y="67549"/>
                  </a:lnTo>
                  <a:lnTo>
                    <a:pt x="4593" y="67549"/>
                  </a:lnTo>
                  <a:lnTo>
                    <a:pt x="4593" y="61546"/>
                  </a:lnTo>
                  <a:cubicBezTo>
                    <a:pt x="4593" y="59181"/>
                    <a:pt x="8823" y="56088"/>
                    <a:pt x="8823" y="56088"/>
                  </a:cubicBezTo>
                  <a:close/>
                  <a:moveTo>
                    <a:pt x="27197" y="0"/>
                  </a:moveTo>
                  <a:cubicBezTo>
                    <a:pt x="27004" y="0"/>
                    <a:pt x="26810" y="125"/>
                    <a:pt x="26788" y="375"/>
                  </a:cubicBezTo>
                  <a:lnTo>
                    <a:pt x="26788" y="785"/>
                  </a:lnTo>
                  <a:lnTo>
                    <a:pt x="26469" y="5924"/>
                  </a:lnTo>
                  <a:cubicBezTo>
                    <a:pt x="25833" y="6197"/>
                    <a:pt x="25469" y="6788"/>
                    <a:pt x="25469" y="7470"/>
                  </a:cubicBezTo>
                  <a:cubicBezTo>
                    <a:pt x="25469" y="7516"/>
                    <a:pt x="25469" y="7561"/>
                    <a:pt x="25469" y="7607"/>
                  </a:cubicBezTo>
                  <a:cubicBezTo>
                    <a:pt x="25287" y="7834"/>
                    <a:pt x="25059" y="8016"/>
                    <a:pt x="24877" y="8243"/>
                  </a:cubicBezTo>
                  <a:cubicBezTo>
                    <a:pt x="24787" y="8380"/>
                    <a:pt x="24696" y="8471"/>
                    <a:pt x="24605" y="8607"/>
                  </a:cubicBezTo>
                  <a:lnTo>
                    <a:pt x="24286" y="8971"/>
                  </a:lnTo>
                  <a:cubicBezTo>
                    <a:pt x="23149" y="10336"/>
                    <a:pt x="22103" y="11973"/>
                    <a:pt x="22012" y="13292"/>
                  </a:cubicBezTo>
                  <a:cubicBezTo>
                    <a:pt x="22012" y="13337"/>
                    <a:pt x="22012" y="13383"/>
                    <a:pt x="22012" y="13428"/>
                  </a:cubicBezTo>
                  <a:cubicBezTo>
                    <a:pt x="22012" y="13656"/>
                    <a:pt x="22012" y="13837"/>
                    <a:pt x="22058" y="14019"/>
                  </a:cubicBezTo>
                  <a:cubicBezTo>
                    <a:pt x="21694" y="14156"/>
                    <a:pt x="21466" y="14520"/>
                    <a:pt x="21466" y="14883"/>
                  </a:cubicBezTo>
                  <a:lnTo>
                    <a:pt x="21466" y="15020"/>
                  </a:lnTo>
                  <a:cubicBezTo>
                    <a:pt x="21466" y="15520"/>
                    <a:pt x="21921" y="15930"/>
                    <a:pt x="22422" y="15975"/>
                  </a:cubicBezTo>
                  <a:lnTo>
                    <a:pt x="23195" y="15975"/>
                  </a:lnTo>
                  <a:lnTo>
                    <a:pt x="23195" y="46810"/>
                  </a:lnTo>
                  <a:lnTo>
                    <a:pt x="22422" y="46810"/>
                  </a:lnTo>
                  <a:cubicBezTo>
                    <a:pt x="21921" y="46810"/>
                    <a:pt x="21512" y="47220"/>
                    <a:pt x="21466" y="47720"/>
                  </a:cubicBezTo>
                  <a:lnTo>
                    <a:pt x="21466" y="47856"/>
                  </a:lnTo>
                  <a:cubicBezTo>
                    <a:pt x="21512" y="48357"/>
                    <a:pt x="21921" y="48766"/>
                    <a:pt x="22422" y="48766"/>
                  </a:cubicBezTo>
                  <a:lnTo>
                    <a:pt x="23195" y="48766"/>
                  </a:lnTo>
                  <a:lnTo>
                    <a:pt x="23195" y="51949"/>
                  </a:lnTo>
                  <a:lnTo>
                    <a:pt x="22331" y="51949"/>
                  </a:lnTo>
                  <a:cubicBezTo>
                    <a:pt x="21830" y="51949"/>
                    <a:pt x="21421" y="52359"/>
                    <a:pt x="21421" y="52859"/>
                  </a:cubicBezTo>
                  <a:lnTo>
                    <a:pt x="21421" y="53041"/>
                  </a:lnTo>
                  <a:cubicBezTo>
                    <a:pt x="21421" y="53541"/>
                    <a:pt x="21830" y="53950"/>
                    <a:pt x="22331" y="53950"/>
                  </a:cubicBezTo>
                  <a:lnTo>
                    <a:pt x="23195" y="53950"/>
                  </a:lnTo>
                  <a:lnTo>
                    <a:pt x="23195" y="61227"/>
                  </a:lnTo>
                  <a:lnTo>
                    <a:pt x="18556" y="61227"/>
                  </a:lnTo>
                  <a:lnTo>
                    <a:pt x="18556" y="42535"/>
                  </a:lnTo>
                  <a:lnTo>
                    <a:pt x="20330" y="42535"/>
                  </a:lnTo>
                  <a:cubicBezTo>
                    <a:pt x="20358" y="42537"/>
                    <a:pt x="20386" y="42538"/>
                    <a:pt x="20414" y="42538"/>
                  </a:cubicBezTo>
                  <a:cubicBezTo>
                    <a:pt x="21106" y="42538"/>
                    <a:pt x="21701" y="42008"/>
                    <a:pt x="21876" y="41353"/>
                  </a:cubicBezTo>
                  <a:cubicBezTo>
                    <a:pt x="22058" y="40398"/>
                    <a:pt x="21330" y="39533"/>
                    <a:pt x="20375" y="39533"/>
                  </a:cubicBezTo>
                  <a:lnTo>
                    <a:pt x="18738" y="39533"/>
                  </a:lnTo>
                  <a:cubicBezTo>
                    <a:pt x="18783" y="39079"/>
                    <a:pt x="18829" y="38578"/>
                    <a:pt x="18829" y="38124"/>
                  </a:cubicBezTo>
                  <a:cubicBezTo>
                    <a:pt x="18829" y="34030"/>
                    <a:pt x="13417" y="28073"/>
                    <a:pt x="10642" y="25298"/>
                  </a:cubicBezTo>
                  <a:cubicBezTo>
                    <a:pt x="10733" y="25071"/>
                    <a:pt x="10779" y="24844"/>
                    <a:pt x="10824" y="24571"/>
                  </a:cubicBezTo>
                  <a:cubicBezTo>
                    <a:pt x="10824" y="23752"/>
                    <a:pt x="10278" y="23024"/>
                    <a:pt x="9505" y="22797"/>
                  </a:cubicBezTo>
                  <a:lnTo>
                    <a:pt x="9278" y="19113"/>
                  </a:lnTo>
                  <a:cubicBezTo>
                    <a:pt x="9255" y="18863"/>
                    <a:pt x="9073" y="18738"/>
                    <a:pt x="8891" y="18738"/>
                  </a:cubicBezTo>
                  <a:cubicBezTo>
                    <a:pt x="8709" y="18738"/>
                    <a:pt x="8527" y="18863"/>
                    <a:pt x="8505" y="19113"/>
                  </a:cubicBezTo>
                  <a:lnTo>
                    <a:pt x="8277" y="22797"/>
                  </a:lnTo>
                  <a:cubicBezTo>
                    <a:pt x="7186" y="23161"/>
                    <a:pt x="6686" y="24389"/>
                    <a:pt x="7186" y="25435"/>
                  </a:cubicBezTo>
                  <a:cubicBezTo>
                    <a:pt x="5185" y="27481"/>
                    <a:pt x="1683" y="31438"/>
                    <a:pt x="0" y="34849"/>
                  </a:cubicBezTo>
                  <a:lnTo>
                    <a:pt x="0" y="95655"/>
                  </a:lnTo>
                  <a:lnTo>
                    <a:pt x="45662" y="95655"/>
                  </a:lnTo>
                  <a:lnTo>
                    <a:pt x="45571" y="71369"/>
                  </a:lnTo>
                  <a:lnTo>
                    <a:pt x="45571" y="64502"/>
                  </a:lnTo>
                  <a:lnTo>
                    <a:pt x="46435" y="64502"/>
                  </a:lnTo>
                  <a:cubicBezTo>
                    <a:pt x="46935" y="64456"/>
                    <a:pt x="47345" y="64047"/>
                    <a:pt x="47345" y="63547"/>
                  </a:cubicBezTo>
                  <a:lnTo>
                    <a:pt x="47345" y="63410"/>
                  </a:lnTo>
                  <a:cubicBezTo>
                    <a:pt x="47345" y="62910"/>
                    <a:pt x="46935" y="62501"/>
                    <a:pt x="46435" y="62501"/>
                  </a:cubicBezTo>
                  <a:lnTo>
                    <a:pt x="45571" y="62501"/>
                  </a:lnTo>
                  <a:lnTo>
                    <a:pt x="45571" y="59317"/>
                  </a:lnTo>
                  <a:lnTo>
                    <a:pt x="46344" y="59317"/>
                  </a:lnTo>
                  <a:cubicBezTo>
                    <a:pt x="46844" y="59317"/>
                    <a:pt x="47254" y="58908"/>
                    <a:pt x="47254" y="58408"/>
                  </a:cubicBezTo>
                  <a:lnTo>
                    <a:pt x="47254" y="58226"/>
                  </a:lnTo>
                  <a:cubicBezTo>
                    <a:pt x="47254" y="57725"/>
                    <a:pt x="46844" y="57316"/>
                    <a:pt x="46344" y="57316"/>
                  </a:cubicBezTo>
                  <a:lnTo>
                    <a:pt x="45571" y="57316"/>
                  </a:lnTo>
                  <a:lnTo>
                    <a:pt x="45571" y="26435"/>
                  </a:lnTo>
                  <a:lnTo>
                    <a:pt x="46344" y="26435"/>
                  </a:lnTo>
                  <a:cubicBezTo>
                    <a:pt x="46844" y="26435"/>
                    <a:pt x="47254" y="26026"/>
                    <a:pt x="47254" y="25526"/>
                  </a:cubicBezTo>
                  <a:lnTo>
                    <a:pt x="47254" y="25389"/>
                  </a:lnTo>
                  <a:cubicBezTo>
                    <a:pt x="47254" y="24980"/>
                    <a:pt x="47026" y="24662"/>
                    <a:pt x="46708" y="24525"/>
                  </a:cubicBezTo>
                  <a:cubicBezTo>
                    <a:pt x="46708" y="24343"/>
                    <a:pt x="46753" y="24116"/>
                    <a:pt x="46753" y="23934"/>
                  </a:cubicBezTo>
                  <a:cubicBezTo>
                    <a:pt x="46753" y="22206"/>
                    <a:pt x="44752" y="19750"/>
                    <a:pt x="43251" y="18113"/>
                  </a:cubicBezTo>
                  <a:cubicBezTo>
                    <a:pt x="43251" y="18067"/>
                    <a:pt x="43251" y="18022"/>
                    <a:pt x="43251" y="17976"/>
                  </a:cubicBezTo>
                  <a:cubicBezTo>
                    <a:pt x="43251" y="17294"/>
                    <a:pt x="42842" y="16703"/>
                    <a:pt x="42251" y="16430"/>
                  </a:cubicBezTo>
                  <a:lnTo>
                    <a:pt x="41932" y="11336"/>
                  </a:lnTo>
                  <a:lnTo>
                    <a:pt x="41932" y="10927"/>
                  </a:lnTo>
                  <a:cubicBezTo>
                    <a:pt x="41910" y="10677"/>
                    <a:pt x="41728" y="10552"/>
                    <a:pt x="41546" y="10552"/>
                  </a:cubicBezTo>
                  <a:cubicBezTo>
                    <a:pt x="41364" y="10552"/>
                    <a:pt x="41182" y="10677"/>
                    <a:pt x="41159" y="10927"/>
                  </a:cubicBezTo>
                  <a:lnTo>
                    <a:pt x="41159" y="11336"/>
                  </a:lnTo>
                  <a:lnTo>
                    <a:pt x="40841" y="16430"/>
                  </a:lnTo>
                  <a:cubicBezTo>
                    <a:pt x="40750" y="16475"/>
                    <a:pt x="40614" y="16521"/>
                    <a:pt x="40523" y="16612"/>
                  </a:cubicBezTo>
                  <a:cubicBezTo>
                    <a:pt x="40068" y="16930"/>
                    <a:pt x="39795" y="17430"/>
                    <a:pt x="39795" y="17976"/>
                  </a:cubicBezTo>
                  <a:cubicBezTo>
                    <a:pt x="39795" y="18022"/>
                    <a:pt x="39795" y="18067"/>
                    <a:pt x="39795" y="18158"/>
                  </a:cubicBezTo>
                  <a:cubicBezTo>
                    <a:pt x="38294" y="19750"/>
                    <a:pt x="36338" y="22206"/>
                    <a:pt x="36338" y="23934"/>
                  </a:cubicBezTo>
                  <a:lnTo>
                    <a:pt x="36338" y="24525"/>
                  </a:lnTo>
                  <a:cubicBezTo>
                    <a:pt x="36293" y="24525"/>
                    <a:pt x="36202" y="24571"/>
                    <a:pt x="36202" y="24616"/>
                  </a:cubicBezTo>
                  <a:lnTo>
                    <a:pt x="36111" y="24662"/>
                  </a:lnTo>
                  <a:lnTo>
                    <a:pt x="36066" y="24707"/>
                  </a:lnTo>
                  <a:cubicBezTo>
                    <a:pt x="36020" y="24753"/>
                    <a:pt x="35975" y="24798"/>
                    <a:pt x="35929" y="24844"/>
                  </a:cubicBezTo>
                  <a:lnTo>
                    <a:pt x="35884" y="24934"/>
                  </a:lnTo>
                  <a:cubicBezTo>
                    <a:pt x="35884" y="24934"/>
                    <a:pt x="35884" y="24934"/>
                    <a:pt x="35884" y="24980"/>
                  </a:cubicBezTo>
                  <a:lnTo>
                    <a:pt x="35884" y="25025"/>
                  </a:lnTo>
                  <a:lnTo>
                    <a:pt x="35884" y="25071"/>
                  </a:lnTo>
                  <a:lnTo>
                    <a:pt x="35884" y="25116"/>
                  </a:lnTo>
                  <a:cubicBezTo>
                    <a:pt x="35884" y="25116"/>
                    <a:pt x="35884" y="25116"/>
                    <a:pt x="35884" y="25162"/>
                  </a:cubicBezTo>
                  <a:lnTo>
                    <a:pt x="35884" y="25207"/>
                  </a:lnTo>
                  <a:lnTo>
                    <a:pt x="35884" y="25526"/>
                  </a:lnTo>
                  <a:cubicBezTo>
                    <a:pt x="35884" y="25617"/>
                    <a:pt x="35884" y="25708"/>
                    <a:pt x="35929" y="25799"/>
                  </a:cubicBezTo>
                  <a:cubicBezTo>
                    <a:pt x="35975" y="25844"/>
                    <a:pt x="35975" y="25935"/>
                    <a:pt x="36020" y="25981"/>
                  </a:cubicBezTo>
                  <a:lnTo>
                    <a:pt x="36111" y="26117"/>
                  </a:lnTo>
                  <a:cubicBezTo>
                    <a:pt x="36293" y="26344"/>
                    <a:pt x="36520" y="26435"/>
                    <a:pt x="36793" y="26435"/>
                  </a:cubicBezTo>
                  <a:lnTo>
                    <a:pt x="37612" y="26435"/>
                  </a:lnTo>
                  <a:lnTo>
                    <a:pt x="37612" y="71369"/>
                  </a:lnTo>
                  <a:lnTo>
                    <a:pt x="32655" y="71369"/>
                  </a:lnTo>
                  <a:lnTo>
                    <a:pt x="32655" y="67594"/>
                  </a:lnTo>
                  <a:lnTo>
                    <a:pt x="31245" y="67594"/>
                  </a:lnTo>
                  <a:lnTo>
                    <a:pt x="31245" y="35304"/>
                  </a:lnTo>
                  <a:lnTo>
                    <a:pt x="31245" y="15975"/>
                  </a:lnTo>
                  <a:lnTo>
                    <a:pt x="32109" y="15975"/>
                  </a:lnTo>
                  <a:cubicBezTo>
                    <a:pt x="32609" y="15930"/>
                    <a:pt x="32973" y="15520"/>
                    <a:pt x="32973" y="15020"/>
                  </a:cubicBezTo>
                  <a:lnTo>
                    <a:pt x="32973" y="14838"/>
                  </a:lnTo>
                  <a:cubicBezTo>
                    <a:pt x="32973" y="14429"/>
                    <a:pt x="32700" y="14065"/>
                    <a:pt x="32245" y="13974"/>
                  </a:cubicBezTo>
                  <a:lnTo>
                    <a:pt x="32245" y="13428"/>
                  </a:lnTo>
                  <a:cubicBezTo>
                    <a:pt x="32245" y="11745"/>
                    <a:pt x="30381" y="9335"/>
                    <a:pt x="28925" y="7743"/>
                  </a:cubicBezTo>
                  <a:cubicBezTo>
                    <a:pt x="28925" y="7652"/>
                    <a:pt x="28925" y="7561"/>
                    <a:pt x="28925" y="7470"/>
                  </a:cubicBezTo>
                  <a:cubicBezTo>
                    <a:pt x="28925" y="6788"/>
                    <a:pt x="28516" y="6197"/>
                    <a:pt x="27879" y="5924"/>
                  </a:cubicBezTo>
                  <a:lnTo>
                    <a:pt x="27606" y="785"/>
                  </a:lnTo>
                  <a:lnTo>
                    <a:pt x="27606" y="375"/>
                  </a:lnTo>
                  <a:cubicBezTo>
                    <a:pt x="27584" y="125"/>
                    <a:pt x="27390" y="0"/>
                    <a:pt x="27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2"/>
            <p:cNvSpPr/>
            <p:nvPr/>
          </p:nvSpPr>
          <p:spPr>
            <a:xfrm>
              <a:off x="-76200" y="3136988"/>
              <a:ext cx="992825" cy="2005906"/>
            </a:xfrm>
            <a:custGeom>
              <a:avLst/>
              <a:gdLst/>
              <a:ahLst/>
              <a:cxnLst/>
              <a:rect l="l" t="t" r="r" b="b"/>
              <a:pathLst>
                <a:path w="47345" h="95656" extrusionOk="0">
                  <a:moveTo>
                    <a:pt x="3184" y="44900"/>
                  </a:moveTo>
                  <a:lnTo>
                    <a:pt x="3184" y="47492"/>
                  </a:lnTo>
                  <a:lnTo>
                    <a:pt x="1319" y="47492"/>
                  </a:lnTo>
                  <a:lnTo>
                    <a:pt x="1319" y="44900"/>
                  </a:lnTo>
                  <a:close/>
                  <a:moveTo>
                    <a:pt x="7459" y="44900"/>
                  </a:moveTo>
                  <a:lnTo>
                    <a:pt x="7459" y="47492"/>
                  </a:lnTo>
                  <a:lnTo>
                    <a:pt x="5594" y="47492"/>
                  </a:lnTo>
                  <a:lnTo>
                    <a:pt x="5594" y="44900"/>
                  </a:lnTo>
                  <a:close/>
                  <a:moveTo>
                    <a:pt x="11779" y="44900"/>
                  </a:moveTo>
                  <a:lnTo>
                    <a:pt x="11779" y="47492"/>
                  </a:lnTo>
                  <a:lnTo>
                    <a:pt x="9869" y="47492"/>
                  </a:lnTo>
                  <a:lnTo>
                    <a:pt x="9869" y="44900"/>
                  </a:lnTo>
                  <a:close/>
                  <a:moveTo>
                    <a:pt x="16009" y="44900"/>
                  </a:moveTo>
                  <a:lnTo>
                    <a:pt x="16009" y="47492"/>
                  </a:lnTo>
                  <a:lnTo>
                    <a:pt x="14144" y="47492"/>
                  </a:lnTo>
                  <a:lnTo>
                    <a:pt x="14144" y="44900"/>
                  </a:lnTo>
                  <a:close/>
                  <a:moveTo>
                    <a:pt x="8823" y="56088"/>
                  </a:moveTo>
                  <a:cubicBezTo>
                    <a:pt x="8823" y="56088"/>
                    <a:pt x="13189" y="59181"/>
                    <a:pt x="13189" y="61546"/>
                  </a:cubicBezTo>
                  <a:lnTo>
                    <a:pt x="13189" y="67549"/>
                  </a:lnTo>
                  <a:lnTo>
                    <a:pt x="4593" y="67549"/>
                  </a:lnTo>
                  <a:lnTo>
                    <a:pt x="4593" y="61546"/>
                  </a:lnTo>
                  <a:cubicBezTo>
                    <a:pt x="4593" y="59181"/>
                    <a:pt x="8823" y="56088"/>
                    <a:pt x="8823" y="56088"/>
                  </a:cubicBezTo>
                  <a:close/>
                  <a:moveTo>
                    <a:pt x="27197" y="0"/>
                  </a:moveTo>
                  <a:cubicBezTo>
                    <a:pt x="27004" y="0"/>
                    <a:pt x="26810" y="125"/>
                    <a:pt x="26788" y="375"/>
                  </a:cubicBezTo>
                  <a:lnTo>
                    <a:pt x="26788" y="785"/>
                  </a:lnTo>
                  <a:lnTo>
                    <a:pt x="26469" y="5924"/>
                  </a:lnTo>
                  <a:cubicBezTo>
                    <a:pt x="25833" y="6197"/>
                    <a:pt x="25469" y="6788"/>
                    <a:pt x="25469" y="7470"/>
                  </a:cubicBezTo>
                  <a:cubicBezTo>
                    <a:pt x="25469" y="7516"/>
                    <a:pt x="25469" y="7561"/>
                    <a:pt x="25469" y="7607"/>
                  </a:cubicBezTo>
                  <a:cubicBezTo>
                    <a:pt x="25287" y="7834"/>
                    <a:pt x="25059" y="8016"/>
                    <a:pt x="24877" y="8243"/>
                  </a:cubicBezTo>
                  <a:cubicBezTo>
                    <a:pt x="24787" y="8380"/>
                    <a:pt x="24696" y="8471"/>
                    <a:pt x="24605" y="8607"/>
                  </a:cubicBezTo>
                  <a:lnTo>
                    <a:pt x="24286" y="8971"/>
                  </a:lnTo>
                  <a:cubicBezTo>
                    <a:pt x="23149" y="10336"/>
                    <a:pt x="22103" y="11973"/>
                    <a:pt x="22012" y="13292"/>
                  </a:cubicBezTo>
                  <a:cubicBezTo>
                    <a:pt x="22012" y="13337"/>
                    <a:pt x="22012" y="13383"/>
                    <a:pt x="22012" y="13428"/>
                  </a:cubicBezTo>
                  <a:cubicBezTo>
                    <a:pt x="22012" y="13656"/>
                    <a:pt x="22012" y="13837"/>
                    <a:pt x="22058" y="14019"/>
                  </a:cubicBezTo>
                  <a:cubicBezTo>
                    <a:pt x="21694" y="14156"/>
                    <a:pt x="21466" y="14520"/>
                    <a:pt x="21466" y="14883"/>
                  </a:cubicBezTo>
                  <a:lnTo>
                    <a:pt x="21466" y="15020"/>
                  </a:lnTo>
                  <a:cubicBezTo>
                    <a:pt x="21466" y="15520"/>
                    <a:pt x="21921" y="15930"/>
                    <a:pt x="22422" y="15975"/>
                  </a:cubicBezTo>
                  <a:lnTo>
                    <a:pt x="23195" y="15975"/>
                  </a:lnTo>
                  <a:lnTo>
                    <a:pt x="23195" y="46810"/>
                  </a:lnTo>
                  <a:lnTo>
                    <a:pt x="22422" y="46810"/>
                  </a:lnTo>
                  <a:cubicBezTo>
                    <a:pt x="21921" y="46810"/>
                    <a:pt x="21512" y="47220"/>
                    <a:pt x="21466" y="47720"/>
                  </a:cubicBezTo>
                  <a:lnTo>
                    <a:pt x="21466" y="47856"/>
                  </a:lnTo>
                  <a:cubicBezTo>
                    <a:pt x="21512" y="48357"/>
                    <a:pt x="21921" y="48766"/>
                    <a:pt x="22422" y="48766"/>
                  </a:cubicBezTo>
                  <a:lnTo>
                    <a:pt x="23195" y="48766"/>
                  </a:lnTo>
                  <a:lnTo>
                    <a:pt x="23195" y="51949"/>
                  </a:lnTo>
                  <a:lnTo>
                    <a:pt x="22331" y="51949"/>
                  </a:lnTo>
                  <a:cubicBezTo>
                    <a:pt x="21830" y="51949"/>
                    <a:pt x="21421" y="52359"/>
                    <a:pt x="21421" y="52859"/>
                  </a:cubicBezTo>
                  <a:lnTo>
                    <a:pt x="21421" y="53041"/>
                  </a:lnTo>
                  <a:cubicBezTo>
                    <a:pt x="21421" y="53541"/>
                    <a:pt x="21830" y="53950"/>
                    <a:pt x="22331" y="53950"/>
                  </a:cubicBezTo>
                  <a:lnTo>
                    <a:pt x="23195" y="53950"/>
                  </a:lnTo>
                  <a:lnTo>
                    <a:pt x="23195" y="61227"/>
                  </a:lnTo>
                  <a:lnTo>
                    <a:pt x="18556" y="61227"/>
                  </a:lnTo>
                  <a:lnTo>
                    <a:pt x="18556" y="42535"/>
                  </a:lnTo>
                  <a:lnTo>
                    <a:pt x="20330" y="42535"/>
                  </a:lnTo>
                  <a:cubicBezTo>
                    <a:pt x="20358" y="42537"/>
                    <a:pt x="20386" y="42538"/>
                    <a:pt x="20414" y="42538"/>
                  </a:cubicBezTo>
                  <a:cubicBezTo>
                    <a:pt x="21106" y="42538"/>
                    <a:pt x="21701" y="42008"/>
                    <a:pt x="21876" y="41353"/>
                  </a:cubicBezTo>
                  <a:cubicBezTo>
                    <a:pt x="22058" y="40398"/>
                    <a:pt x="21330" y="39533"/>
                    <a:pt x="20375" y="39533"/>
                  </a:cubicBezTo>
                  <a:lnTo>
                    <a:pt x="18738" y="39533"/>
                  </a:lnTo>
                  <a:cubicBezTo>
                    <a:pt x="18783" y="39079"/>
                    <a:pt x="18829" y="38578"/>
                    <a:pt x="18829" y="38124"/>
                  </a:cubicBezTo>
                  <a:cubicBezTo>
                    <a:pt x="18829" y="34030"/>
                    <a:pt x="13417" y="28073"/>
                    <a:pt x="10642" y="25298"/>
                  </a:cubicBezTo>
                  <a:cubicBezTo>
                    <a:pt x="10733" y="25071"/>
                    <a:pt x="10779" y="24844"/>
                    <a:pt x="10824" y="24571"/>
                  </a:cubicBezTo>
                  <a:cubicBezTo>
                    <a:pt x="10824" y="23752"/>
                    <a:pt x="10278" y="23024"/>
                    <a:pt x="9505" y="22797"/>
                  </a:cubicBezTo>
                  <a:lnTo>
                    <a:pt x="9278" y="19113"/>
                  </a:lnTo>
                  <a:cubicBezTo>
                    <a:pt x="9255" y="18863"/>
                    <a:pt x="9073" y="18738"/>
                    <a:pt x="8891" y="18738"/>
                  </a:cubicBezTo>
                  <a:cubicBezTo>
                    <a:pt x="8709" y="18738"/>
                    <a:pt x="8527" y="18863"/>
                    <a:pt x="8505" y="19113"/>
                  </a:cubicBezTo>
                  <a:lnTo>
                    <a:pt x="8277" y="22797"/>
                  </a:lnTo>
                  <a:cubicBezTo>
                    <a:pt x="7186" y="23161"/>
                    <a:pt x="6686" y="24389"/>
                    <a:pt x="7186" y="25435"/>
                  </a:cubicBezTo>
                  <a:cubicBezTo>
                    <a:pt x="5185" y="27481"/>
                    <a:pt x="1683" y="31438"/>
                    <a:pt x="0" y="34849"/>
                  </a:cubicBezTo>
                  <a:lnTo>
                    <a:pt x="0" y="95655"/>
                  </a:lnTo>
                  <a:lnTo>
                    <a:pt x="45662" y="95655"/>
                  </a:lnTo>
                  <a:lnTo>
                    <a:pt x="45571" y="71369"/>
                  </a:lnTo>
                  <a:lnTo>
                    <a:pt x="45571" y="64502"/>
                  </a:lnTo>
                  <a:lnTo>
                    <a:pt x="46435" y="64502"/>
                  </a:lnTo>
                  <a:cubicBezTo>
                    <a:pt x="46935" y="64456"/>
                    <a:pt x="47345" y="64047"/>
                    <a:pt x="47345" y="63547"/>
                  </a:cubicBezTo>
                  <a:lnTo>
                    <a:pt x="47345" y="63410"/>
                  </a:lnTo>
                  <a:cubicBezTo>
                    <a:pt x="47345" y="62910"/>
                    <a:pt x="46935" y="62501"/>
                    <a:pt x="46435" y="62501"/>
                  </a:cubicBezTo>
                  <a:lnTo>
                    <a:pt x="45571" y="62501"/>
                  </a:lnTo>
                  <a:lnTo>
                    <a:pt x="45571" y="59317"/>
                  </a:lnTo>
                  <a:lnTo>
                    <a:pt x="46344" y="59317"/>
                  </a:lnTo>
                  <a:cubicBezTo>
                    <a:pt x="46844" y="59317"/>
                    <a:pt x="47254" y="58908"/>
                    <a:pt x="47254" y="58408"/>
                  </a:cubicBezTo>
                  <a:lnTo>
                    <a:pt x="47254" y="58226"/>
                  </a:lnTo>
                  <a:cubicBezTo>
                    <a:pt x="47254" y="57725"/>
                    <a:pt x="46844" y="57316"/>
                    <a:pt x="46344" y="57316"/>
                  </a:cubicBezTo>
                  <a:lnTo>
                    <a:pt x="45571" y="57316"/>
                  </a:lnTo>
                  <a:lnTo>
                    <a:pt x="45571" y="26435"/>
                  </a:lnTo>
                  <a:lnTo>
                    <a:pt x="46344" y="26435"/>
                  </a:lnTo>
                  <a:cubicBezTo>
                    <a:pt x="46844" y="26435"/>
                    <a:pt x="47254" y="26026"/>
                    <a:pt x="47254" y="25526"/>
                  </a:cubicBezTo>
                  <a:lnTo>
                    <a:pt x="47254" y="25389"/>
                  </a:lnTo>
                  <a:cubicBezTo>
                    <a:pt x="47254" y="24980"/>
                    <a:pt x="47026" y="24662"/>
                    <a:pt x="46708" y="24525"/>
                  </a:cubicBezTo>
                  <a:cubicBezTo>
                    <a:pt x="46708" y="24343"/>
                    <a:pt x="46753" y="24116"/>
                    <a:pt x="46753" y="23934"/>
                  </a:cubicBezTo>
                  <a:cubicBezTo>
                    <a:pt x="46753" y="22206"/>
                    <a:pt x="44752" y="19750"/>
                    <a:pt x="43251" y="18113"/>
                  </a:cubicBezTo>
                  <a:cubicBezTo>
                    <a:pt x="43251" y="18067"/>
                    <a:pt x="43251" y="18022"/>
                    <a:pt x="43251" y="17976"/>
                  </a:cubicBezTo>
                  <a:cubicBezTo>
                    <a:pt x="43251" y="17294"/>
                    <a:pt x="42842" y="16703"/>
                    <a:pt x="42251" y="16430"/>
                  </a:cubicBezTo>
                  <a:lnTo>
                    <a:pt x="41932" y="11336"/>
                  </a:lnTo>
                  <a:lnTo>
                    <a:pt x="41932" y="10927"/>
                  </a:lnTo>
                  <a:cubicBezTo>
                    <a:pt x="41910" y="10677"/>
                    <a:pt x="41728" y="10552"/>
                    <a:pt x="41546" y="10552"/>
                  </a:cubicBezTo>
                  <a:cubicBezTo>
                    <a:pt x="41364" y="10552"/>
                    <a:pt x="41182" y="10677"/>
                    <a:pt x="41159" y="10927"/>
                  </a:cubicBezTo>
                  <a:lnTo>
                    <a:pt x="41159" y="11336"/>
                  </a:lnTo>
                  <a:lnTo>
                    <a:pt x="40841" y="16430"/>
                  </a:lnTo>
                  <a:cubicBezTo>
                    <a:pt x="40750" y="16475"/>
                    <a:pt x="40614" y="16521"/>
                    <a:pt x="40523" y="16612"/>
                  </a:cubicBezTo>
                  <a:cubicBezTo>
                    <a:pt x="40068" y="16930"/>
                    <a:pt x="39795" y="17430"/>
                    <a:pt x="39795" y="17976"/>
                  </a:cubicBezTo>
                  <a:cubicBezTo>
                    <a:pt x="39795" y="18022"/>
                    <a:pt x="39795" y="18067"/>
                    <a:pt x="39795" y="18158"/>
                  </a:cubicBezTo>
                  <a:cubicBezTo>
                    <a:pt x="38294" y="19750"/>
                    <a:pt x="36338" y="22206"/>
                    <a:pt x="36338" y="23934"/>
                  </a:cubicBezTo>
                  <a:lnTo>
                    <a:pt x="36338" y="24525"/>
                  </a:lnTo>
                  <a:cubicBezTo>
                    <a:pt x="36293" y="24525"/>
                    <a:pt x="36202" y="24571"/>
                    <a:pt x="36202" y="24616"/>
                  </a:cubicBezTo>
                  <a:lnTo>
                    <a:pt x="36111" y="24662"/>
                  </a:lnTo>
                  <a:lnTo>
                    <a:pt x="36066" y="24707"/>
                  </a:lnTo>
                  <a:cubicBezTo>
                    <a:pt x="36020" y="24753"/>
                    <a:pt x="35975" y="24798"/>
                    <a:pt x="35929" y="24844"/>
                  </a:cubicBezTo>
                  <a:lnTo>
                    <a:pt x="35884" y="24934"/>
                  </a:lnTo>
                  <a:cubicBezTo>
                    <a:pt x="35884" y="24934"/>
                    <a:pt x="35884" y="24934"/>
                    <a:pt x="35884" y="24980"/>
                  </a:cubicBezTo>
                  <a:lnTo>
                    <a:pt x="35884" y="25025"/>
                  </a:lnTo>
                  <a:lnTo>
                    <a:pt x="35884" y="25071"/>
                  </a:lnTo>
                  <a:lnTo>
                    <a:pt x="35884" y="25116"/>
                  </a:lnTo>
                  <a:cubicBezTo>
                    <a:pt x="35884" y="25116"/>
                    <a:pt x="35884" y="25116"/>
                    <a:pt x="35884" y="25162"/>
                  </a:cubicBezTo>
                  <a:lnTo>
                    <a:pt x="35884" y="25207"/>
                  </a:lnTo>
                  <a:lnTo>
                    <a:pt x="35884" y="25526"/>
                  </a:lnTo>
                  <a:cubicBezTo>
                    <a:pt x="35884" y="25617"/>
                    <a:pt x="35884" y="25708"/>
                    <a:pt x="35929" y="25799"/>
                  </a:cubicBezTo>
                  <a:cubicBezTo>
                    <a:pt x="35975" y="25844"/>
                    <a:pt x="35975" y="25935"/>
                    <a:pt x="36020" y="25981"/>
                  </a:cubicBezTo>
                  <a:lnTo>
                    <a:pt x="36111" y="26117"/>
                  </a:lnTo>
                  <a:cubicBezTo>
                    <a:pt x="36293" y="26344"/>
                    <a:pt x="36520" y="26435"/>
                    <a:pt x="36793" y="26435"/>
                  </a:cubicBezTo>
                  <a:lnTo>
                    <a:pt x="37612" y="26435"/>
                  </a:lnTo>
                  <a:lnTo>
                    <a:pt x="37612" y="71369"/>
                  </a:lnTo>
                  <a:lnTo>
                    <a:pt x="32655" y="71369"/>
                  </a:lnTo>
                  <a:lnTo>
                    <a:pt x="32655" y="67594"/>
                  </a:lnTo>
                  <a:lnTo>
                    <a:pt x="31245" y="67594"/>
                  </a:lnTo>
                  <a:lnTo>
                    <a:pt x="31245" y="35304"/>
                  </a:lnTo>
                  <a:lnTo>
                    <a:pt x="31245" y="15975"/>
                  </a:lnTo>
                  <a:lnTo>
                    <a:pt x="32109" y="15975"/>
                  </a:lnTo>
                  <a:cubicBezTo>
                    <a:pt x="32609" y="15930"/>
                    <a:pt x="32973" y="15520"/>
                    <a:pt x="32973" y="15020"/>
                  </a:cubicBezTo>
                  <a:lnTo>
                    <a:pt x="32973" y="14838"/>
                  </a:lnTo>
                  <a:cubicBezTo>
                    <a:pt x="32973" y="14429"/>
                    <a:pt x="32700" y="14065"/>
                    <a:pt x="32245" y="13974"/>
                  </a:cubicBezTo>
                  <a:lnTo>
                    <a:pt x="32245" y="13428"/>
                  </a:lnTo>
                  <a:cubicBezTo>
                    <a:pt x="32245" y="11745"/>
                    <a:pt x="30381" y="9335"/>
                    <a:pt x="28925" y="7743"/>
                  </a:cubicBezTo>
                  <a:cubicBezTo>
                    <a:pt x="28925" y="7652"/>
                    <a:pt x="28925" y="7561"/>
                    <a:pt x="28925" y="7470"/>
                  </a:cubicBezTo>
                  <a:cubicBezTo>
                    <a:pt x="28925" y="6788"/>
                    <a:pt x="28516" y="6197"/>
                    <a:pt x="27879" y="5924"/>
                  </a:cubicBezTo>
                  <a:lnTo>
                    <a:pt x="27606" y="785"/>
                  </a:lnTo>
                  <a:lnTo>
                    <a:pt x="27606" y="375"/>
                  </a:lnTo>
                  <a:cubicBezTo>
                    <a:pt x="27584" y="125"/>
                    <a:pt x="27390" y="0"/>
                    <a:pt x="27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22"/>
          <p:cNvGrpSpPr/>
          <p:nvPr/>
        </p:nvGrpSpPr>
        <p:grpSpPr>
          <a:xfrm>
            <a:off x="9427393" y="-1465652"/>
            <a:ext cx="3349511" cy="2904683"/>
            <a:chOff x="548125" y="237975"/>
            <a:chExt cx="6024300" cy="5224250"/>
          </a:xfrm>
        </p:grpSpPr>
        <p:sp>
          <p:nvSpPr>
            <p:cNvPr id="543" name="Google Shape;543;p22"/>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2"/>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5" name="Google Shape;545;p22"/>
          <p:cNvGrpSpPr/>
          <p:nvPr/>
        </p:nvGrpSpPr>
        <p:grpSpPr>
          <a:xfrm rot="-900045" flipH="1">
            <a:off x="-1220327" y="-1710314"/>
            <a:ext cx="7262788" cy="3209169"/>
            <a:chOff x="238125" y="1273450"/>
            <a:chExt cx="7106250" cy="3140000"/>
          </a:xfrm>
        </p:grpSpPr>
        <p:sp>
          <p:nvSpPr>
            <p:cNvPr id="546" name="Google Shape;546;p22"/>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2"/>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2"/>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2"/>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2"/>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2"/>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2" name="Google Shape;552;p22"/>
          <p:cNvGrpSpPr/>
          <p:nvPr/>
        </p:nvGrpSpPr>
        <p:grpSpPr>
          <a:xfrm>
            <a:off x="4873400" y="4158136"/>
            <a:ext cx="2445200" cy="2699065"/>
            <a:chOff x="3655050" y="3087276"/>
            <a:chExt cx="1833900" cy="2024299"/>
          </a:xfrm>
        </p:grpSpPr>
        <p:sp>
          <p:nvSpPr>
            <p:cNvPr id="553" name="Google Shape;553;p22"/>
            <p:cNvSpPr/>
            <p:nvPr/>
          </p:nvSpPr>
          <p:spPr>
            <a:xfrm>
              <a:off x="3655050" y="4849975"/>
              <a:ext cx="18339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2"/>
            <p:cNvSpPr/>
            <p:nvPr/>
          </p:nvSpPr>
          <p:spPr>
            <a:xfrm>
              <a:off x="4351652" y="3087276"/>
              <a:ext cx="440695" cy="1762686"/>
            </a:xfrm>
            <a:custGeom>
              <a:avLst/>
              <a:gdLst/>
              <a:ahLst/>
              <a:cxnLst/>
              <a:rect l="l" t="t" r="r" b="b"/>
              <a:pathLst>
                <a:path w="9373" h="37490" extrusionOk="0">
                  <a:moveTo>
                    <a:pt x="3743" y="1"/>
                  </a:moveTo>
                  <a:lnTo>
                    <a:pt x="3743" y="510"/>
                  </a:lnTo>
                  <a:lnTo>
                    <a:pt x="4102" y="869"/>
                  </a:lnTo>
                  <a:lnTo>
                    <a:pt x="4102" y="2696"/>
                  </a:lnTo>
                  <a:lnTo>
                    <a:pt x="3354" y="2696"/>
                  </a:lnTo>
                  <a:cubicBezTo>
                    <a:pt x="3354" y="2696"/>
                    <a:pt x="2934" y="3205"/>
                    <a:pt x="3653" y="4043"/>
                  </a:cubicBezTo>
                  <a:cubicBezTo>
                    <a:pt x="3653" y="5061"/>
                    <a:pt x="3503" y="6738"/>
                    <a:pt x="3503" y="6738"/>
                  </a:cubicBezTo>
                  <a:lnTo>
                    <a:pt x="2635" y="6738"/>
                  </a:lnTo>
                  <a:cubicBezTo>
                    <a:pt x="2605" y="7457"/>
                    <a:pt x="2815" y="8146"/>
                    <a:pt x="3294" y="8714"/>
                  </a:cubicBezTo>
                  <a:cubicBezTo>
                    <a:pt x="3204" y="10062"/>
                    <a:pt x="2575" y="13505"/>
                    <a:pt x="2575" y="13505"/>
                  </a:cubicBezTo>
                  <a:lnTo>
                    <a:pt x="1767" y="13505"/>
                  </a:lnTo>
                  <a:cubicBezTo>
                    <a:pt x="1647" y="14194"/>
                    <a:pt x="1916" y="14913"/>
                    <a:pt x="2425" y="15392"/>
                  </a:cubicBezTo>
                  <a:cubicBezTo>
                    <a:pt x="2246" y="16799"/>
                    <a:pt x="1916" y="21860"/>
                    <a:pt x="1916" y="21860"/>
                  </a:cubicBezTo>
                  <a:lnTo>
                    <a:pt x="868" y="21860"/>
                  </a:lnTo>
                  <a:cubicBezTo>
                    <a:pt x="868" y="21860"/>
                    <a:pt x="449" y="23626"/>
                    <a:pt x="1527" y="24854"/>
                  </a:cubicBezTo>
                  <a:cubicBezTo>
                    <a:pt x="1318" y="26860"/>
                    <a:pt x="0" y="37490"/>
                    <a:pt x="0" y="37490"/>
                  </a:cubicBezTo>
                  <a:lnTo>
                    <a:pt x="9372" y="37490"/>
                  </a:lnTo>
                  <a:cubicBezTo>
                    <a:pt x="9372" y="37490"/>
                    <a:pt x="8025" y="26860"/>
                    <a:pt x="7845" y="24824"/>
                  </a:cubicBezTo>
                  <a:cubicBezTo>
                    <a:pt x="8893" y="23626"/>
                    <a:pt x="8474" y="21830"/>
                    <a:pt x="8474" y="21830"/>
                  </a:cubicBezTo>
                  <a:lnTo>
                    <a:pt x="7426" y="21830"/>
                  </a:lnTo>
                  <a:cubicBezTo>
                    <a:pt x="7426" y="21830"/>
                    <a:pt x="7127" y="16769"/>
                    <a:pt x="6917" y="15362"/>
                  </a:cubicBezTo>
                  <a:cubicBezTo>
                    <a:pt x="7456" y="14883"/>
                    <a:pt x="7695" y="14194"/>
                    <a:pt x="7576" y="13475"/>
                  </a:cubicBezTo>
                  <a:lnTo>
                    <a:pt x="6767" y="13475"/>
                  </a:lnTo>
                  <a:cubicBezTo>
                    <a:pt x="6767" y="13475"/>
                    <a:pt x="6168" y="10062"/>
                    <a:pt x="6049" y="8685"/>
                  </a:cubicBezTo>
                  <a:cubicBezTo>
                    <a:pt x="6528" y="8146"/>
                    <a:pt x="6767" y="7427"/>
                    <a:pt x="6707" y="6708"/>
                  </a:cubicBezTo>
                  <a:lnTo>
                    <a:pt x="5869" y="6708"/>
                  </a:lnTo>
                  <a:cubicBezTo>
                    <a:pt x="5869" y="6708"/>
                    <a:pt x="5719" y="5061"/>
                    <a:pt x="5719" y="4043"/>
                  </a:cubicBezTo>
                  <a:cubicBezTo>
                    <a:pt x="6408" y="3175"/>
                    <a:pt x="6019" y="2666"/>
                    <a:pt x="6019" y="2666"/>
                  </a:cubicBezTo>
                  <a:lnTo>
                    <a:pt x="5270" y="2666"/>
                  </a:lnTo>
                  <a:lnTo>
                    <a:pt x="5270" y="869"/>
                  </a:lnTo>
                  <a:lnTo>
                    <a:pt x="5629" y="510"/>
                  </a:lnTo>
                  <a:lnTo>
                    <a:pt x="56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5" name="Google Shape;555;p22"/>
          <p:cNvSpPr txBox="1">
            <a:spLocks noGrp="1"/>
          </p:cNvSpPr>
          <p:nvPr>
            <p:ph type="title" hasCustomPrompt="1"/>
          </p:nvPr>
        </p:nvSpPr>
        <p:spPr>
          <a:xfrm>
            <a:off x="1564956" y="3928167"/>
            <a:ext cx="3923200" cy="9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333"/>
            </a:lvl1pPr>
            <a:lvl2pPr lvl="1" rtl="0">
              <a:spcBef>
                <a:spcPts val="0"/>
              </a:spcBef>
              <a:spcAft>
                <a:spcPts val="0"/>
              </a:spcAft>
              <a:buSzPts val="5000"/>
              <a:buNone/>
              <a:defRPr sz="6667"/>
            </a:lvl2pPr>
            <a:lvl3pPr lvl="2" rtl="0">
              <a:spcBef>
                <a:spcPts val="0"/>
              </a:spcBef>
              <a:spcAft>
                <a:spcPts val="0"/>
              </a:spcAft>
              <a:buSzPts val="5000"/>
              <a:buNone/>
              <a:defRPr sz="6667"/>
            </a:lvl3pPr>
            <a:lvl4pPr lvl="3" rtl="0">
              <a:spcBef>
                <a:spcPts val="0"/>
              </a:spcBef>
              <a:spcAft>
                <a:spcPts val="0"/>
              </a:spcAft>
              <a:buSzPts val="5000"/>
              <a:buNone/>
              <a:defRPr sz="6667"/>
            </a:lvl4pPr>
            <a:lvl5pPr lvl="4" rtl="0">
              <a:spcBef>
                <a:spcPts val="0"/>
              </a:spcBef>
              <a:spcAft>
                <a:spcPts val="0"/>
              </a:spcAft>
              <a:buSzPts val="5000"/>
              <a:buNone/>
              <a:defRPr sz="6667"/>
            </a:lvl5pPr>
            <a:lvl6pPr lvl="5" rtl="0">
              <a:spcBef>
                <a:spcPts val="0"/>
              </a:spcBef>
              <a:spcAft>
                <a:spcPts val="0"/>
              </a:spcAft>
              <a:buSzPts val="5000"/>
              <a:buNone/>
              <a:defRPr sz="6667"/>
            </a:lvl6pPr>
            <a:lvl7pPr lvl="6" rtl="0">
              <a:spcBef>
                <a:spcPts val="0"/>
              </a:spcBef>
              <a:spcAft>
                <a:spcPts val="0"/>
              </a:spcAft>
              <a:buSzPts val="5000"/>
              <a:buNone/>
              <a:defRPr sz="6667"/>
            </a:lvl7pPr>
            <a:lvl8pPr lvl="7" rtl="0">
              <a:spcBef>
                <a:spcPts val="0"/>
              </a:spcBef>
              <a:spcAft>
                <a:spcPts val="0"/>
              </a:spcAft>
              <a:buSzPts val="5000"/>
              <a:buNone/>
              <a:defRPr sz="6667"/>
            </a:lvl8pPr>
            <a:lvl9pPr lvl="8" rtl="0">
              <a:spcBef>
                <a:spcPts val="0"/>
              </a:spcBef>
              <a:spcAft>
                <a:spcPts val="0"/>
              </a:spcAft>
              <a:buSzPts val="5000"/>
              <a:buNone/>
              <a:defRPr sz="6667"/>
            </a:lvl9pPr>
          </a:lstStyle>
          <a:p>
            <a:r>
              <a:t>xx%</a:t>
            </a:r>
          </a:p>
        </p:txBody>
      </p:sp>
      <p:sp>
        <p:nvSpPr>
          <p:cNvPr id="556" name="Google Shape;556;p22"/>
          <p:cNvSpPr txBox="1">
            <a:spLocks noGrp="1"/>
          </p:cNvSpPr>
          <p:nvPr>
            <p:ph type="subTitle" idx="1"/>
          </p:nvPr>
        </p:nvSpPr>
        <p:spPr>
          <a:xfrm>
            <a:off x="1851756" y="4887500"/>
            <a:ext cx="3349600" cy="584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133"/>
            </a:lvl1pPr>
            <a:lvl2pPr lvl="1" algn="ctr">
              <a:spcBef>
                <a:spcPts val="0"/>
              </a:spcBef>
              <a:spcAft>
                <a:spcPts val="0"/>
              </a:spcAft>
              <a:buNone/>
              <a:defRPr sz="2133"/>
            </a:lvl2pPr>
            <a:lvl3pPr lvl="2" algn="ctr">
              <a:spcBef>
                <a:spcPts val="0"/>
              </a:spcBef>
              <a:spcAft>
                <a:spcPts val="0"/>
              </a:spcAft>
              <a:buNone/>
              <a:defRPr sz="2133"/>
            </a:lvl3pPr>
            <a:lvl4pPr lvl="3" algn="ctr">
              <a:spcBef>
                <a:spcPts val="0"/>
              </a:spcBef>
              <a:spcAft>
                <a:spcPts val="0"/>
              </a:spcAft>
              <a:buNone/>
              <a:defRPr sz="2133"/>
            </a:lvl4pPr>
            <a:lvl5pPr lvl="4" algn="ctr">
              <a:spcBef>
                <a:spcPts val="0"/>
              </a:spcBef>
              <a:spcAft>
                <a:spcPts val="0"/>
              </a:spcAft>
              <a:buNone/>
              <a:defRPr sz="2133"/>
            </a:lvl5pPr>
            <a:lvl6pPr lvl="5" algn="ctr">
              <a:spcBef>
                <a:spcPts val="0"/>
              </a:spcBef>
              <a:spcAft>
                <a:spcPts val="0"/>
              </a:spcAft>
              <a:buNone/>
              <a:defRPr sz="2133"/>
            </a:lvl6pPr>
            <a:lvl7pPr lvl="6" algn="ctr">
              <a:spcBef>
                <a:spcPts val="0"/>
              </a:spcBef>
              <a:spcAft>
                <a:spcPts val="0"/>
              </a:spcAft>
              <a:buNone/>
              <a:defRPr sz="2133"/>
            </a:lvl7pPr>
            <a:lvl8pPr lvl="7" algn="ctr">
              <a:spcBef>
                <a:spcPts val="0"/>
              </a:spcBef>
              <a:spcAft>
                <a:spcPts val="0"/>
              </a:spcAft>
              <a:buNone/>
              <a:defRPr sz="2133"/>
            </a:lvl8pPr>
            <a:lvl9pPr lvl="8" algn="ctr">
              <a:spcBef>
                <a:spcPts val="0"/>
              </a:spcBef>
              <a:spcAft>
                <a:spcPts val="0"/>
              </a:spcAft>
              <a:buNone/>
              <a:defRPr sz="2133"/>
            </a:lvl9pPr>
          </a:lstStyle>
          <a:p>
            <a:r>
              <a:rPr lang="en-US" smtClean="0"/>
              <a:t>Click to edit Master subtitle style</a:t>
            </a:r>
            <a:endParaRPr/>
          </a:p>
        </p:txBody>
      </p:sp>
      <p:sp>
        <p:nvSpPr>
          <p:cNvPr id="557" name="Google Shape;557;p22"/>
          <p:cNvSpPr txBox="1">
            <a:spLocks noGrp="1"/>
          </p:cNvSpPr>
          <p:nvPr>
            <p:ph type="title" idx="2" hasCustomPrompt="1"/>
          </p:nvPr>
        </p:nvSpPr>
        <p:spPr>
          <a:xfrm>
            <a:off x="4134396" y="1197029"/>
            <a:ext cx="3923200" cy="9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7333"/>
            </a:lvl1pPr>
            <a:lvl2pPr lvl="1" rtl="0">
              <a:spcBef>
                <a:spcPts val="0"/>
              </a:spcBef>
              <a:spcAft>
                <a:spcPts val="0"/>
              </a:spcAft>
              <a:buSzPts val="5000"/>
              <a:buNone/>
              <a:defRPr sz="6667"/>
            </a:lvl2pPr>
            <a:lvl3pPr lvl="2" rtl="0">
              <a:spcBef>
                <a:spcPts val="0"/>
              </a:spcBef>
              <a:spcAft>
                <a:spcPts val="0"/>
              </a:spcAft>
              <a:buSzPts val="5000"/>
              <a:buNone/>
              <a:defRPr sz="6667"/>
            </a:lvl3pPr>
            <a:lvl4pPr lvl="3" rtl="0">
              <a:spcBef>
                <a:spcPts val="0"/>
              </a:spcBef>
              <a:spcAft>
                <a:spcPts val="0"/>
              </a:spcAft>
              <a:buSzPts val="5000"/>
              <a:buNone/>
              <a:defRPr sz="6667"/>
            </a:lvl4pPr>
            <a:lvl5pPr lvl="4" rtl="0">
              <a:spcBef>
                <a:spcPts val="0"/>
              </a:spcBef>
              <a:spcAft>
                <a:spcPts val="0"/>
              </a:spcAft>
              <a:buSzPts val="5000"/>
              <a:buNone/>
              <a:defRPr sz="6667"/>
            </a:lvl5pPr>
            <a:lvl6pPr lvl="5" rtl="0">
              <a:spcBef>
                <a:spcPts val="0"/>
              </a:spcBef>
              <a:spcAft>
                <a:spcPts val="0"/>
              </a:spcAft>
              <a:buSzPts val="5000"/>
              <a:buNone/>
              <a:defRPr sz="6667"/>
            </a:lvl6pPr>
            <a:lvl7pPr lvl="6" rtl="0">
              <a:spcBef>
                <a:spcPts val="0"/>
              </a:spcBef>
              <a:spcAft>
                <a:spcPts val="0"/>
              </a:spcAft>
              <a:buSzPts val="5000"/>
              <a:buNone/>
              <a:defRPr sz="6667"/>
            </a:lvl7pPr>
            <a:lvl8pPr lvl="7" rtl="0">
              <a:spcBef>
                <a:spcPts val="0"/>
              </a:spcBef>
              <a:spcAft>
                <a:spcPts val="0"/>
              </a:spcAft>
              <a:buSzPts val="5000"/>
              <a:buNone/>
              <a:defRPr sz="6667"/>
            </a:lvl8pPr>
            <a:lvl9pPr lvl="8" rtl="0">
              <a:spcBef>
                <a:spcPts val="0"/>
              </a:spcBef>
              <a:spcAft>
                <a:spcPts val="0"/>
              </a:spcAft>
              <a:buSzPts val="5000"/>
              <a:buNone/>
              <a:defRPr sz="6667"/>
            </a:lvl9pPr>
          </a:lstStyle>
          <a:p>
            <a:r>
              <a:t>xx%</a:t>
            </a:r>
          </a:p>
        </p:txBody>
      </p:sp>
      <p:sp>
        <p:nvSpPr>
          <p:cNvPr id="558" name="Google Shape;558;p22"/>
          <p:cNvSpPr txBox="1">
            <a:spLocks noGrp="1"/>
          </p:cNvSpPr>
          <p:nvPr>
            <p:ph type="subTitle" idx="3"/>
          </p:nvPr>
        </p:nvSpPr>
        <p:spPr>
          <a:xfrm>
            <a:off x="4421200" y="2257967"/>
            <a:ext cx="3349600" cy="58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smtClean="0"/>
              <a:t>Click to edit Master subtitle style</a:t>
            </a:r>
            <a:endParaRPr/>
          </a:p>
        </p:txBody>
      </p:sp>
      <p:sp>
        <p:nvSpPr>
          <p:cNvPr id="559" name="Google Shape;559;p22"/>
          <p:cNvSpPr txBox="1">
            <a:spLocks noGrp="1"/>
          </p:cNvSpPr>
          <p:nvPr>
            <p:ph type="title" idx="4" hasCustomPrompt="1"/>
          </p:nvPr>
        </p:nvSpPr>
        <p:spPr>
          <a:xfrm>
            <a:off x="6703837" y="3928167"/>
            <a:ext cx="3923200" cy="9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5333"/>
            </a:lvl1pPr>
            <a:lvl2pPr lvl="1" rtl="0">
              <a:spcBef>
                <a:spcPts val="0"/>
              </a:spcBef>
              <a:spcAft>
                <a:spcPts val="0"/>
              </a:spcAft>
              <a:buClr>
                <a:schemeClr val="accent4"/>
              </a:buClr>
              <a:buSzPts val="5000"/>
              <a:buNone/>
              <a:defRPr sz="6667">
                <a:solidFill>
                  <a:schemeClr val="accent4"/>
                </a:solidFill>
              </a:defRPr>
            </a:lvl2pPr>
            <a:lvl3pPr lvl="2" rtl="0">
              <a:spcBef>
                <a:spcPts val="0"/>
              </a:spcBef>
              <a:spcAft>
                <a:spcPts val="0"/>
              </a:spcAft>
              <a:buClr>
                <a:schemeClr val="accent4"/>
              </a:buClr>
              <a:buSzPts val="5000"/>
              <a:buNone/>
              <a:defRPr sz="6667">
                <a:solidFill>
                  <a:schemeClr val="accent4"/>
                </a:solidFill>
              </a:defRPr>
            </a:lvl3pPr>
            <a:lvl4pPr lvl="3" rtl="0">
              <a:spcBef>
                <a:spcPts val="0"/>
              </a:spcBef>
              <a:spcAft>
                <a:spcPts val="0"/>
              </a:spcAft>
              <a:buClr>
                <a:schemeClr val="accent4"/>
              </a:buClr>
              <a:buSzPts val="5000"/>
              <a:buNone/>
              <a:defRPr sz="6667">
                <a:solidFill>
                  <a:schemeClr val="accent4"/>
                </a:solidFill>
              </a:defRPr>
            </a:lvl4pPr>
            <a:lvl5pPr lvl="4" rtl="0">
              <a:spcBef>
                <a:spcPts val="0"/>
              </a:spcBef>
              <a:spcAft>
                <a:spcPts val="0"/>
              </a:spcAft>
              <a:buClr>
                <a:schemeClr val="accent4"/>
              </a:buClr>
              <a:buSzPts val="5000"/>
              <a:buNone/>
              <a:defRPr sz="6667">
                <a:solidFill>
                  <a:schemeClr val="accent4"/>
                </a:solidFill>
              </a:defRPr>
            </a:lvl5pPr>
            <a:lvl6pPr lvl="5" rtl="0">
              <a:spcBef>
                <a:spcPts val="0"/>
              </a:spcBef>
              <a:spcAft>
                <a:spcPts val="0"/>
              </a:spcAft>
              <a:buClr>
                <a:schemeClr val="accent4"/>
              </a:buClr>
              <a:buSzPts val="5000"/>
              <a:buNone/>
              <a:defRPr sz="6667">
                <a:solidFill>
                  <a:schemeClr val="accent4"/>
                </a:solidFill>
              </a:defRPr>
            </a:lvl6pPr>
            <a:lvl7pPr lvl="6" rtl="0">
              <a:spcBef>
                <a:spcPts val="0"/>
              </a:spcBef>
              <a:spcAft>
                <a:spcPts val="0"/>
              </a:spcAft>
              <a:buClr>
                <a:schemeClr val="accent4"/>
              </a:buClr>
              <a:buSzPts val="5000"/>
              <a:buNone/>
              <a:defRPr sz="6667">
                <a:solidFill>
                  <a:schemeClr val="accent4"/>
                </a:solidFill>
              </a:defRPr>
            </a:lvl7pPr>
            <a:lvl8pPr lvl="7" rtl="0">
              <a:spcBef>
                <a:spcPts val="0"/>
              </a:spcBef>
              <a:spcAft>
                <a:spcPts val="0"/>
              </a:spcAft>
              <a:buClr>
                <a:schemeClr val="accent4"/>
              </a:buClr>
              <a:buSzPts val="5000"/>
              <a:buNone/>
              <a:defRPr sz="6667">
                <a:solidFill>
                  <a:schemeClr val="accent4"/>
                </a:solidFill>
              </a:defRPr>
            </a:lvl8pPr>
            <a:lvl9pPr lvl="8" rtl="0">
              <a:spcBef>
                <a:spcPts val="0"/>
              </a:spcBef>
              <a:spcAft>
                <a:spcPts val="0"/>
              </a:spcAft>
              <a:buClr>
                <a:schemeClr val="accent4"/>
              </a:buClr>
              <a:buSzPts val="5000"/>
              <a:buNone/>
              <a:defRPr sz="6667">
                <a:solidFill>
                  <a:schemeClr val="accent4"/>
                </a:solidFill>
              </a:defRPr>
            </a:lvl9pPr>
          </a:lstStyle>
          <a:p>
            <a:r>
              <a:t>xx%</a:t>
            </a:r>
          </a:p>
        </p:txBody>
      </p:sp>
      <p:sp>
        <p:nvSpPr>
          <p:cNvPr id="560" name="Google Shape;560;p22"/>
          <p:cNvSpPr txBox="1">
            <a:spLocks noGrp="1"/>
          </p:cNvSpPr>
          <p:nvPr>
            <p:ph type="subTitle" idx="5"/>
          </p:nvPr>
        </p:nvSpPr>
        <p:spPr>
          <a:xfrm>
            <a:off x="6990637" y="4887500"/>
            <a:ext cx="3349600" cy="58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smtClean="0"/>
              <a:t>Click to edit Master subtitle style</a:t>
            </a:r>
            <a:endParaRPr/>
          </a:p>
        </p:txBody>
      </p:sp>
    </p:spTree>
    <p:extLst>
      <p:ext uri="{BB962C8B-B14F-4D97-AF65-F5344CB8AC3E}">
        <p14:creationId xmlns:p14="http://schemas.microsoft.com/office/powerpoint/2010/main" val="164928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5"/>
        <p:cNvGrpSpPr/>
        <p:nvPr/>
      </p:nvGrpSpPr>
      <p:grpSpPr>
        <a:xfrm>
          <a:off x="0" y="0"/>
          <a:ext cx="0" cy="0"/>
          <a:chOff x="0" y="0"/>
          <a:chExt cx="0" cy="0"/>
        </a:xfrm>
      </p:grpSpPr>
      <p:grpSp>
        <p:nvGrpSpPr>
          <p:cNvPr id="56" name="Google Shape;56;p3"/>
          <p:cNvGrpSpPr/>
          <p:nvPr/>
        </p:nvGrpSpPr>
        <p:grpSpPr>
          <a:xfrm>
            <a:off x="-1095385" y="-589793"/>
            <a:ext cx="3807357" cy="3301727"/>
            <a:chOff x="548125" y="237975"/>
            <a:chExt cx="6024300" cy="5224250"/>
          </a:xfrm>
        </p:grpSpPr>
        <p:sp>
          <p:nvSpPr>
            <p:cNvPr id="57" name="Google Shape;57;p3"/>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rot="-9006033">
            <a:off x="-1828355" y="5363972"/>
            <a:ext cx="8669461" cy="3830728"/>
            <a:chOff x="238125" y="1273450"/>
            <a:chExt cx="7106250" cy="3140000"/>
          </a:xfrm>
        </p:grpSpPr>
        <p:sp>
          <p:nvSpPr>
            <p:cNvPr id="60" name="Google Shape;60;p3"/>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 name="Google Shape;67;p3"/>
          <p:cNvSpPr txBox="1">
            <a:spLocks noGrp="1"/>
          </p:cNvSpPr>
          <p:nvPr>
            <p:ph type="title"/>
          </p:nvPr>
        </p:nvSpPr>
        <p:spPr>
          <a:xfrm>
            <a:off x="3163000" y="3214527"/>
            <a:ext cx="5866000" cy="12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333"/>
            </a:lvl1pPr>
            <a:lvl2pPr lvl="1" algn="ctr" rtl="0">
              <a:lnSpc>
                <a:spcPct val="100000"/>
              </a:lnSpc>
              <a:spcBef>
                <a:spcPts val="0"/>
              </a:spcBef>
              <a:spcAft>
                <a:spcPts val="0"/>
              </a:spcAft>
              <a:buSzPts val="5000"/>
              <a:buNone/>
              <a:defRPr sz="6667"/>
            </a:lvl2pPr>
            <a:lvl3pPr lvl="2" algn="ctr" rtl="0">
              <a:lnSpc>
                <a:spcPct val="100000"/>
              </a:lnSpc>
              <a:spcBef>
                <a:spcPts val="0"/>
              </a:spcBef>
              <a:spcAft>
                <a:spcPts val="0"/>
              </a:spcAft>
              <a:buSzPts val="5000"/>
              <a:buNone/>
              <a:defRPr sz="6667"/>
            </a:lvl3pPr>
            <a:lvl4pPr lvl="3" algn="ctr" rtl="0">
              <a:lnSpc>
                <a:spcPct val="100000"/>
              </a:lnSpc>
              <a:spcBef>
                <a:spcPts val="0"/>
              </a:spcBef>
              <a:spcAft>
                <a:spcPts val="0"/>
              </a:spcAft>
              <a:buSzPts val="5000"/>
              <a:buNone/>
              <a:defRPr sz="6667"/>
            </a:lvl4pPr>
            <a:lvl5pPr lvl="4" algn="ctr" rtl="0">
              <a:lnSpc>
                <a:spcPct val="100000"/>
              </a:lnSpc>
              <a:spcBef>
                <a:spcPts val="0"/>
              </a:spcBef>
              <a:spcAft>
                <a:spcPts val="0"/>
              </a:spcAft>
              <a:buSzPts val="5000"/>
              <a:buNone/>
              <a:defRPr sz="6667"/>
            </a:lvl5pPr>
            <a:lvl6pPr lvl="5" algn="ctr" rtl="0">
              <a:lnSpc>
                <a:spcPct val="100000"/>
              </a:lnSpc>
              <a:spcBef>
                <a:spcPts val="0"/>
              </a:spcBef>
              <a:spcAft>
                <a:spcPts val="0"/>
              </a:spcAft>
              <a:buSzPts val="5000"/>
              <a:buNone/>
              <a:defRPr sz="6667"/>
            </a:lvl6pPr>
            <a:lvl7pPr lvl="6" algn="ctr" rtl="0">
              <a:lnSpc>
                <a:spcPct val="100000"/>
              </a:lnSpc>
              <a:spcBef>
                <a:spcPts val="0"/>
              </a:spcBef>
              <a:spcAft>
                <a:spcPts val="0"/>
              </a:spcAft>
              <a:buSzPts val="5000"/>
              <a:buNone/>
              <a:defRPr sz="6667"/>
            </a:lvl7pPr>
            <a:lvl8pPr lvl="7" algn="ctr" rtl="0">
              <a:lnSpc>
                <a:spcPct val="100000"/>
              </a:lnSpc>
              <a:spcBef>
                <a:spcPts val="0"/>
              </a:spcBef>
              <a:spcAft>
                <a:spcPts val="0"/>
              </a:spcAft>
              <a:buSzPts val="5000"/>
              <a:buNone/>
              <a:defRPr sz="6667"/>
            </a:lvl8pPr>
            <a:lvl9pPr lvl="8" algn="ctr" rtl="0">
              <a:lnSpc>
                <a:spcPct val="100000"/>
              </a:lnSpc>
              <a:spcBef>
                <a:spcPts val="0"/>
              </a:spcBef>
              <a:spcAft>
                <a:spcPts val="0"/>
              </a:spcAft>
              <a:buSzPts val="5000"/>
              <a:buNone/>
              <a:defRPr sz="6667"/>
            </a:lvl9pPr>
          </a:lstStyle>
          <a:p>
            <a:r>
              <a:rPr lang="en-US" smtClean="0"/>
              <a:t>Click to edit Master title style</a:t>
            </a:r>
            <a:endParaRPr/>
          </a:p>
        </p:txBody>
      </p:sp>
      <p:sp>
        <p:nvSpPr>
          <p:cNvPr id="68" name="Google Shape;68;p3"/>
          <p:cNvSpPr txBox="1">
            <a:spLocks noGrp="1"/>
          </p:cNvSpPr>
          <p:nvPr>
            <p:ph type="title" idx="2" hasCustomPrompt="1"/>
          </p:nvPr>
        </p:nvSpPr>
        <p:spPr>
          <a:xfrm>
            <a:off x="5220600" y="1420251"/>
            <a:ext cx="1750800" cy="123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7333"/>
            </a:lvl1pPr>
            <a:lvl2pPr lvl="1" algn="ctr" rtl="0">
              <a:lnSpc>
                <a:spcPct val="100000"/>
              </a:lnSpc>
              <a:spcBef>
                <a:spcPts val="0"/>
              </a:spcBef>
              <a:spcAft>
                <a:spcPts val="0"/>
              </a:spcAft>
              <a:buSzPts val="5000"/>
              <a:buNone/>
              <a:defRPr sz="6667"/>
            </a:lvl2pPr>
            <a:lvl3pPr lvl="2" algn="ctr" rtl="0">
              <a:lnSpc>
                <a:spcPct val="100000"/>
              </a:lnSpc>
              <a:spcBef>
                <a:spcPts val="0"/>
              </a:spcBef>
              <a:spcAft>
                <a:spcPts val="0"/>
              </a:spcAft>
              <a:buSzPts val="5000"/>
              <a:buNone/>
              <a:defRPr sz="6667"/>
            </a:lvl3pPr>
            <a:lvl4pPr lvl="3" algn="ctr" rtl="0">
              <a:lnSpc>
                <a:spcPct val="100000"/>
              </a:lnSpc>
              <a:spcBef>
                <a:spcPts val="0"/>
              </a:spcBef>
              <a:spcAft>
                <a:spcPts val="0"/>
              </a:spcAft>
              <a:buSzPts val="5000"/>
              <a:buNone/>
              <a:defRPr sz="6667"/>
            </a:lvl4pPr>
            <a:lvl5pPr lvl="4" algn="ctr" rtl="0">
              <a:lnSpc>
                <a:spcPct val="100000"/>
              </a:lnSpc>
              <a:spcBef>
                <a:spcPts val="0"/>
              </a:spcBef>
              <a:spcAft>
                <a:spcPts val="0"/>
              </a:spcAft>
              <a:buSzPts val="5000"/>
              <a:buNone/>
              <a:defRPr sz="6667"/>
            </a:lvl5pPr>
            <a:lvl6pPr lvl="5" algn="ctr" rtl="0">
              <a:lnSpc>
                <a:spcPct val="100000"/>
              </a:lnSpc>
              <a:spcBef>
                <a:spcPts val="0"/>
              </a:spcBef>
              <a:spcAft>
                <a:spcPts val="0"/>
              </a:spcAft>
              <a:buSzPts val="5000"/>
              <a:buNone/>
              <a:defRPr sz="6667"/>
            </a:lvl6pPr>
            <a:lvl7pPr lvl="6" algn="ctr" rtl="0">
              <a:lnSpc>
                <a:spcPct val="100000"/>
              </a:lnSpc>
              <a:spcBef>
                <a:spcPts val="0"/>
              </a:spcBef>
              <a:spcAft>
                <a:spcPts val="0"/>
              </a:spcAft>
              <a:buSzPts val="5000"/>
              <a:buNone/>
              <a:defRPr sz="6667"/>
            </a:lvl7pPr>
            <a:lvl8pPr lvl="7" algn="ctr" rtl="0">
              <a:lnSpc>
                <a:spcPct val="100000"/>
              </a:lnSpc>
              <a:spcBef>
                <a:spcPts val="0"/>
              </a:spcBef>
              <a:spcAft>
                <a:spcPts val="0"/>
              </a:spcAft>
              <a:buSzPts val="5000"/>
              <a:buNone/>
              <a:defRPr sz="6667"/>
            </a:lvl8pPr>
            <a:lvl9pPr lvl="8" algn="ctr" rtl="0">
              <a:lnSpc>
                <a:spcPct val="100000"/>
              </a:lnSpc>
              <a:spcBef>
                <a:spcPts val="0"/>
              </a:spcBef>
              <a:spcAft>
                <a:spcPts val="0"/>
              </a:spcAft>
              <a:buSzPts val="5000"/>
              <a:buNone/>
              <a:defRPr sz="6667"/>
            </a:lvl9pPr>
          </a:lstStyle>
          <a:p>
            <a:r>
              <a:t>xx%</a:t>
            </a:r>
          </a:p>
        </p:txBody>
      </p:sp>
      <p:sp>
        <p:nvSpPr>
          <p:cNvPr id="69" name="Google Shape;69;p3"/>
          <p:cNvSpPr txBox="1">
            <a:spLocks noGrp="1"/>
          </p:cNvSpPr>
          <p:nvPr>
            <p:ph type="subTitle" idx="1"/>
          </p:nvPr>
        </p:nvSpPr>
        <p:spPr>
          <a:xfrm>
            <a:off x="4069800" y="4451805"/>
            <a:ext cx="4052400" cy="933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400"/>
            </a:lvl1pPr>
            <a:lvl2pPr lvl="1" algn="ctr">
              <a:lnSpc>
                <a:spcPct val="100000"/>
              </a:lnSpc>
              <a:spcBef>
                <a:spcPts val="0"/>
              </a:spcBef>
              <a:spcAft>
                <a:spcPts val="0"/>
              </a:spcAft>
              <a:buNone/>
              <a:defRPr sz="2400"/>
            </a:lvl2pPr>
            <a:lvl3pPr lvl="2" algn="ctr">
              <a:lnSpc>
                <a:spcPct val="100000"/>
              </a:lnSpc>
              <a:spcBef>
                <a:spcPts val="0"/>
              </a:spcBef>
              <a:spcAft>
                <a:spcPts val="0"/>
              </a:spcAft>
              <a:buNone/>
              <a:defRPr sz="2400"/>
            </a:lvl3pPr>
            <a:lvl4pPr lvl="3" algn="ctr">
              <a:lnSpc>
                <a:spcPct val="100000"/>
              </a:lnSpc>
              <a:spcBef>
                <a:spcPts val="0"/>
              </a:spcBef>
              <a:spcAft>
                <a:spcPts val="0"/>
              </a:spcAft>
              <a:buNone/>
              <a:defRPr sz="2400"/>
            </a:lvl4pPr>
            <a:lvl5pPr lvl="4" algn="ctr">
              <a:lnSpc>
                <a:spcPct val="100000"/>
              </a:lnSpc>
              <a:spcBef>
                <a:spcPts val="0"/>
              </a:spcBef>
              <a:spcAft>
                <a:spcPts val="0"/>
              </a:spcAft>
              <a:buNone/>
              <a:defRPr sz="2400"/>
            </a:lvl5pPr>
            <a:lvl6pPr lvl="5" algn="ctr">
              <a:lnSpc>
                <a:spcPct val="100000"/>
              </a:lnSpc>
              <a:spcBef>
                <a:spcPts val="0"/>
              </a:spcBef>
              <a:spcAft>
                <a:spcPts val="0"/>
              </a:spcAft>
              <a:buNone/>
              <a:defRPr sz="2400"/>
            </a:lvl6pPr>
            <a:lvl7pPr lvl="6" algn="ctr">
              <a:lnSpc>
                <a:spcPct val="100000"/>
              </a:lnSpc>
              <a:spcBef>
                <a:spcPts val="0"/>
              </a:spcBef>
              <a:spcAft>
                <a:spcPts val="0"/>
              </a:spcAft>
              <a:buNone/>
              <a:defRPr sz="2400"/>
            </a:lvl7pPr>
            <a:lvl8pPr lvl="7" algn="ctr">
              <a:lnSpc>
                <a:spcPct val="100000"/>
              </a:lnSpc>
              <a:spcBef>
                <a:spcPts val="0"/>
              </a:spcBef>
              <a:spcAft>
                <a:spcPts val="0"/>
              </a:spcAft>
              <a:buNone/>
              <a:defRPr sz="2400"/>
            </a:lvl8pPr>
            <a:lvl9pPr lvl="8" algn="ctr">
              <a:lnSpc>
                <a:spcPct val="100000"/>
              </a:lnSpc>
              <a:spcBef>
                <a:spcPts val="0"/>
              </a:spcBef>
              <a:spcAft>
                <a:spcPts val="0"/>
              </a:spcAft>
              <a:buNone/>
              <a:defRPr sz="2400"/>
            </a:lvl9pPr>
          </a:lstStyle>
          <a:p>
            <a:r>
              <a:rPr lang="en-US" smtClean="0"/>
              <a:t>Click to edit Master subtitle style</a:t>
            </a:r>
            <a:endParaRPr/>
          </a:p>
        </p:txBody>
      </p:sp>
      <p:grpSp>
        <p:nvGrpSpPr>
          <p:cNvPr id="70" name="Google Shape;70;p3"/>
          <p:cNvGrpSpPr/>
          <p:nvPr/>
        </p:nvGrpSpPr>
        <p:grpSpPr>
          <a:xfrm>
            <a:off x="6096000" y="4175899"/>
            <a:ext cx="6580800" cy="2682101"/>
            <a:chOff x="4572000" y="3131925"/>
            <a:chExt cx="4935600" cy="2011576"/>
          </a:xfrm>
        </p:grpSpPr>
        <p:grpSp>
          <p:nvGrpSpPr>
            <p:cNvPr id="71" name="Google Shape;71;p3"/>
            <p:cNvGrpSpPr/>
            <p:nvPr/>
          </p:nvGrpSpPr>
          <p:grpSpPr>
            <a:xfrm>
              <a:off x="4749262" y="3131925"/>
              <a:ext cx="4758243" cy="1785134"/>
              <a:chOff x="4749262" y="3131925"/>
              <a:chExt cx="4758243" cy="1785134"/>
            </a:xfrm>
          </p:grpSpPr>
          <p:sp>
            <p:nvSpPr>
              <p:cNvPr id="72" name="Google Shape;72;p3"/>
              <p:cNvSpPr/>
              <p:nvPr/>
            </p:nvSpPr>
            <p:spPr>
              <a:xfrm>
                <a:off x="7696350" y="3131924"/>
                <a:ext cx="1243713" cy="1785126"/>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 name="Google Shape;73;p3"/>
              <p:cNvGrpSpPr/>
              <p:nvPr/>
            </p:nvGrpSpPr>
            <p:grpSpPr>
              <a:xfrm>
                <a:off x="4749262" y="3603950"/>
                <a:ext cx="4758243" cy="1313109"/>
                <a:chOff x="4749262" y="3603950"/>
                <a:chExt cx="4758243" cy="1313109"/>
              </a:xfrm>
            </p:grpSpPr>
            <p:sp>
              <p:nvSpPr>
                <p:cNvPr id="74" name="Google Shape;74;p3"/>
                <p:cNvSpPr/>
                <p:nvPr/>
              </p:nvSpPr>
              <p:spPr>
                <a:xfrm>
                  <a:off x="6321512" y="3910554"/>
                  <a:ext cx="1566246" cy="1006504"/>
                </a:xfrm>
                <a:custGeom>
                  <a:avLst/>
                  <a:gdLst/>
                  <a:ahLst/>
                  <a:cxnLst/>
                  <a:rect l="l" t="t" r="r" b="b"/>
                  <a:pathLst>
                    <a:path w="79616" h="51163" extrusionOk="0">
                      <a:moveTo>
                        <a:pt x="26453" y="0"/>
                      </a:moveTo>
                      <a:cubicBezTo>
                        <a:pt x="26453" y="0"/>
                        <a:pt x="24147" y="2820"/>
                        <a:pt x="24147" y="3999"/>
                      </a:cubicBezTo>
                      <a:lnTo>
                        <a:pt x="24147" y="4358"/>
                      </a:lnTo>
                      <a:cubicBezTo>
                        <a:pt x="24115" y="4354"/>
                        <a:pt x="24085" y="4352"/>
                        <a:pt x="24055" y="4352"/>
                      </a:cubicBezTo>
                      <a:cubicBezTo>
                        <a:pt x="23342" y="4352"/>
                        <a:pt x="23357" y="5487"/>
                        <a:pt x="24099" y="5487"/>
                      </a:cubicBezTo>
                      <a:cubicBezTo>
                        <a:pt x="24115" y="5487"/>
                        <a:pt x="24130" y="5487"/>
                        <a:pt x="24147" y="5486"/>
                      </a:cubicBezTo>
                      <a:lnTo>
                        <a:pt x="24147" y="10099"/>
                      </a:lnTo>
                      <a:lnTo>
                        <a:pt x="23993" y="10099"/>
                      </a:lnTo>
                      <a:cubicBezTo>
                        <a:pt x="23634" y="10099"/>
                        <a:pt x="23634" y="10663"/>
                        <a:pt x="23993" y="10663"/>
                      </a:cubicBezTo>
                      <a:lnTo>
                        <a:pt x="24147" y="10663"/>
                      </a:lnTo>
                      <a:lnTo>
                        <a:pt x="24147" y="11484"/>
                      </a:lnTo>
                      <a:lnTo>
                        <a:pt x="23326" y="11484"/>
                      </a:lnTo>
                      <a:lnTo>
                        <a:pt x="24147" y="12663"/>
                      </a:lnTo>
                      <a:lnTo>
                        <a:pt x="24147" y="16508"/>
                      </a:lnTo>
                      <a:lnTo>
                        <a:pt x="23736" y="16508"/>
                      </a:lnTo>
                      <a:lnTo>
                        <a:pt x="23736" y="17071"/>
                      </a:lnTo>
                      <a:lnTo>
                        <a:pt x="2974" y="17071"/>
                      </a:lnTo>
                      <a:lnTo>
                        <a:pt x="2974" y="19225"/>
                      </a:lnTo>
                      <a:lnTo>
                        <a:pt x="2667" y="19225"/>
                      </a:lnTo>
                      <a:lnTo>
                        <a:pt x="2667" y="20352"/>
                      </a:lnTo>
                      <a:lnTo>
                        <a:pt x="1590" y="20352"/>
                      </a:lnTo>
                      <a:lnTo>
                        <a:pt x="2205" y="21634"/>
                      </a:lnTo>
                      <a:lnTo>
                        <a:pt x="2205" y="25633"/>
                      </a:lnTo>
                      <a:lnTo>
                        <a:pt x="2974" y="25633"/>
                      </a:lnTo>
                      <a:lnTo>
                        <a:pt x="2974" y="26402"/>
                      </a:lnTo>
                      <a:lnTo>
                        <a:pt x="2513" y="26402"/>
                      </a:lnTo>
                      <a:lnTo>
                        <a:pt x="2513" y="26761"/>
                      </a:lnTo>
                      <a:lnTo>
                        <a:pt x="1" y="26761"/>
                      </a:lnTo>
                      <a:lnTo>
                        <a:pt x="821" y="27735"/>
                      </a:lnTo>
                      <a:cubicBezTo>
                        <a:pt x="770" y="28145"/>
                        <a:pt x="1077" y="28452"/>
                        <a:pt x="1436" y="28555"/>
                      </a:cubicBezTo>
                      <a:cubicBezTo>
                        <a:pt x="1282" y="28914"/>
                        <a:pt x="1488" y="29324"/>
                        <a:pt x="1846" y="29426"/>
                      </a:cubicBezTo>
                      <a:cubicBezTo>
                        <a:pt x="1846" y="29426"/>
                        <a:pt x="1744" y="30452"/>
                        <a:pt x="2513" y="30452"/>
                      </a:cubicBezTo>
                      <a:lnTo>
                        <a:pt x="2513" y="51163"/>
                      </a:lnTo>
                      <a:lnTo>
                        <a:pt x="32503" y="51163"/>
                      </a:lnTo>
                      <a:cubicBezTo>
                        <a:pt x="32503" y="50137"/>
                        <a:pt x="31939" y="50137"/>
                        <a:pt x="31939" y="50137"/>
                      </a:cubicBezTo>
                      <a:lnTo>
                        <a:pt x="31939" y="40346"/>
                      </a:lnTo>
                      <a:cubicBezTo>
                        <a:pt x="32503" y="40346"/>
                        <a:pt x="32503" y="39936"/>
                        <a:pt x="32503" y="39423"/>
                      </a:cubicBezTo>
                      <a:lnTo>
                        <a:pt x="33015" y="39423"/>
                      </a:lnTo>
                      <a:cubicBezTo>
                        <a:pt x="33323" y="39423"/>
                        <a:pt x="33272" y="39013"/>
                        <a:pt x="33272" y="39013"/>
                      </a:cubicBezTo>
                      <a:cubicBezTo>
                        <a:pt x="33528" y="39013"/>
                        <a:pt x="33528" y="38551"/>
                        <a:pt x="33528" y="38551"/>
                      </a:cubicBezTo>
                      <a:lnTo>
                        <a:pt x="33015" y="38551"/>
                      </a:lnTo>
                      <a:cubicBezTo>
                        <a:pt x="33374" y="31067"/>
                        <a:pt x="39834" y="30041"/>
                        <a:pt x="39834" y="30041"/>
                      </a:cubicBezTo>
                      <a:cubicBezTo>
                        <a:pt x="39834" y="30041"/>
                        <a:pt x="46293" y="31067"/>
                        <a:pt x="46652" y="38500"/>
                      </a:cubicBezTo>
                      <a:lnTo>
                        <a:pt x="46139" y="38500"/>
                      </a:lnTo>
                      <a:cubicBezTo>
                        <a:pt x="46139" y="38500"/>
                        <a:pt x="46139" y="38962"/>
                        <a:pt x="46395" y="38962"/>
                      </a:cubicBezTo>
                      <a:cubicBezTo>
                        <a:pt x="46395" y="38962"/>
                        <a:pt x="46293" y="39423"/>
                        <a:pt x="46601" y="39423"/>
                      </a:cubicBezTo>
                      <a:lnTo>
                        <a:pt x="47113" y="39423"/>
                      </a:lnTo>
                      <a:cubicBezTo>
                        <a:pt x="47113" y="39936"/>
                        <a:pt x="47113" y="40346"/>
                        <a:pt x="47677" y="40346"/>
                      </a:cubicBezTo>
                      <a:lnTo>
                        <a:pt x="47677" y="50137"/>
                      </a:lnTo>
                      <a:cubicBezTo>
                        <a:pt x="47677" y="50137"/>
                        <a:pt x="47113" y="50137"/>
                        <a:pt x="47113" y="51163"/>
                      </a:cubicBezTo>
                      <a:lnTo>
                        <a:pt x="77052" y="51163"/>
                      </a:lnTo>
                      <a:lnTo>
                        <a:pt x="77052" y="30452"/>
                      </a:lnTo>
                      <a:cubicBezTo>
                        <a:pt x="77821" y="30452"/>
                        <a:pt x="77718" y="29426"/>
                        <a:pt x="77718" y="29426"/>
                      </a:cubicBezTo>
                      <a:cubicBezTo>
                        <a:pt x="78077" y="29324"/>
                        <a:pt x="78282" y="28862"/>
                        <a:pt x="78128" y="28504"/>
                      </a:cubicBezTo>
                      <a:cubicBezTo>
                        <a:pt x="78487" y="28452"/>
                        <a:pt x="78795" y="28093"/>
                        <a:pt x="78744" y="27735"/>
                      </a:cubicBezTo>
                      <a:lnTo>
                        <a:pt x="79615" y="26761"/>
                      </a:lnTo>
                      <a:lnTo>
                        <a:pt x="77052" y="26761"/>
                      </a:lnTo>
                      <a:lnTo>
                        <a:pt x="77052" y="26402"/>
                      </a:lnTo>
                      <a:lnTo>
                        <a:pt x="76744" y="26402"/>
                      </a:lnTo>
                      <a:lnTo>
                        <a:pt x="76744" y="25633"/>
                      </a:lnTo>
                      <a:lnTo>
                        <a:pt x="77513" y="25633"/>
                      </a:lnTo>
                      <a:lnTo>
                        <a:pt x="77513" y="21685"/>
                      </a:lnTo>
                      <a:lnTo>
                        <a:pt x="78180" y="20352"/>
                      </a:lnTo>
                      <a:lnTo>
                        <a:pt x="77103" y="20352"/>
                      </a:lnTo>
                      <a:lnTo>
                        <a:pt x="77103" y="19225"/>
                      </a:lnTo>
                      <a:lnTo>
                        <a:pt x="76796" y="19225"/>
                      </a:lnTo>
                      <a:lnTo>
                        <a:pt x="76796" y="17123"/>
                      </a:lnTo>
                      <a:lnTo>
                        <a:pt x="55931" y="17123"/>
                      </a:lnTo>
                      <a:lnTo>
                        <a:pt x="55931" y="16559"/>
                      </a:lnTo>
                      <a:lnTo>
                        <a:pt x="55469" y="16559"/>
                      </a:lnTo>
                      <a:lnTo>
                        <a:pt x="55469" y="12714"/>
                      </a:lnTo>
                      <a:lnTo>
                        <a:pt x="56341" y="11484"/>
                      </a:lnTo>
                      <a:lnTo>
                        <a:pt x="55469" y="11484"/>
                      </a:lnTo>
                      <a:lnTo>
                        <a:pt x="55469" y="10663"/>
                      </a:lnTo>
                      <a:lnTo>
                        <a:pt x="55623" y="10663"/>
                      </a:lnTo>
                      <a:cubicBezTo>
                        <a:pt x="55982" y="10663"/>
                        <a:pt x="55982" y="10099"/>
                        <a:pt x="55623" y="10099"/>
                      </a:cubicBezTo>
                      <a:lnTo>
                        <a:pt x="55469" y="10099"/>
                      </a:lnTo>
                      <a:lnTo>
                        <a:pt x="55469" y="5486"/>
                      </a:lnTo>
                      <a:cubicBezTo>
                        <a:pt x="55485" y="5487"/>
                        <a:pt x="55501" y="5487"/>
                        <a:pt x="55517" y="5487"/>
                      </a:cubicBezTo>
                      <a:cubicBezTo>
                        <a:pt x="56259" y="5487"/>
                        <a:pt x="56274" y="4352"/>
                        <a:pt x="55560" y="4352"/>
                      </a:cubicBezTo>
                      <a:cubicBezTo>
                        <a:pt x="55531" y="4352"/>
                        <a:pt x="55501" y="4354"/>
                        <a:pt x="55469" y="4358"/>
                      </a:cubicBezTo>
                      <a:lnTo>
                        <a:pt x="55469" y="3999"/>
                      </a:lnTo>
                      <a:cubicBezTo>
                        <a:pt x="55469" y="2820"/>
                        <a:pt x="53214" y="0"/>
                        <a:pt x="53214" y="0"/>
                      </a:cubicBezTo>
                      <a:cubicBezTo>
                        <a:pt x="53214" y="0"/>
                        <a:pt x="50907" y="2820"/>
                        <a:pt x="50907" y="3999"/>
                      </a:cubicBezTo>
                      <a:lnTo>
                        <a:pt x="50907" y="4358"/>
                      </a:lnTo>
                      <a:cubicBezTo>
                        <a:pt x="50240" y="4409"/>
                        <a:pt x="50240" y="5383"/>
                        <a:pt x="50907" y="5486"/>
                      </a:cubicBezTo>
                      <a:lnTo>
                        <a:pt x="50907" y="8818"/>
                      </a:lnTo>
                      <a:lnTo>
                        <a:pt x="28709" y="8818"/>
                      </a:lnTo>
                      <a:lnTo>
                        <a:pt x="28709" y="5486"/>
                      </a:lnTo>
                      <a:cubicBezTo>
                        <a:pt x="28725" y="5487"/>
                        <a:pt x="28741" y="5487"/>
                        <a:pt x="28756" y="5487"/>
                      </a:cubicBezTo>
                      <a:cubicBezTo>
                        <a:pt x="29499" y="5487"/>
                        <a:pt x="29513" y="4352"/>
                        <a:pt x="28800" y="4352"/>
                      </a:cubicBezTo>
                      <a:cubicBezTo>
                        <a:pt x="28771" y="4352"/>
                        <a:pt x="28741" y="4354"/>
                        <a:pt x="28709" y="4358"/>
                      </a:cubicBezTo>
                      <a:lnTo>
                        <a:pt x="28709" y="3999"/>
                      </a:lnTo>
                      <a:cubicBezTo>
                        <a:pt x="28709" y="2820"/>
                        <a:pt x="26453" y="0"/>
                        <a:pt x="26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011482" y="3724800"/>
                  <a:ext cx="645303" cy="1192258"/>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6" name="Google Shape;76;p3"/>
                <p:cNvGrpSpPr/>
                <p:nvPr/>
              </p:nvGrpSpPr>
              <p:grpSpPr>
                <a:xfrm>
                  <a:off x="4749262" y="4244058"/>
                  <a:ext cx="1448525" cy="673000"/>
                  <a:chOff x="1263675" y="4683650"/>
                  <a:chExt cx="1448525" cy="673000"/>
                </a:xfrm>
              </p:grpSpPr>
              <p:sp>
                <p:nvSpPr>
                  <p:cNvPr id="77" name="Google Shape;77;p3"/>
                  <p:cNvSpPr/>
                  <p:nvPr/>
                </p:nvSpPr>
                <p:spPr>
                  <a:xfrm>
                    <a:off x="1263675" y="4683650"/>
                    <a:ext cx="720900" cy="673000"/>
                  </a:xfrm>
                  <a:custGeom>
                    <a:avLst/>
                    <a:gdLst/>
                    <a:ahLst/>
                    <a:cxnLst/>
                    <a:rect l="l" t="t" r="r" b="b"/>
                    <a:pathLst>
                      <a:path w="28836" h="26920" extrusionOk="0">
                        <a:moveTo>
                          <a:pt x="28836" y="0"/>
                        </a:moveTo>
                        <a:cubicBezTo>
                          <a:pt x="28836" y="0"/>
                          <a:pt x="26411" y="1917"/>
                          <a:pt x="25243" y="3683"/>
                        </a:cubicBezTo>
                        <a:cubicBezTo>
                          <a:pt x="26680" y="689"/>
                          <a:pt x="27219" y="60"/>
                          <a:pt x="27219" y="60"/>
                        </a:cubicBezTo>
                        <a:lnTo>
                          <a:pt x="27219" y="60"/>
                        </a:lnTo>
                        <a:cubicBezTo>
                          <a:pt x="27219" y="60"/>
                          <a:pt x="19284" y="5540"/>
                          <a:pt x="16050" y="14792"/>
                        </a:cubicBezTo>
                        <a:cubicBezTo>
                          <a:pt x="16350" y="11109"/>
                          <a:pt x="16589" y="8624"/>
                          <a:pt x="16589" y="8624"/>
                        </a:cubicBezTo>
                        <a:lnTo>
                          <a:pt x="16589" y="8624"/>
                        </a:lnTo>
                        <a:cubicBezTo>
                          <a:pt x="16589" y="8624"/>
                          <a:pt x="8115" y="11948"/>
                          <a:pt x="5780" y="22368"/>
                        </a:cubicBezTo>
                        <a:cubicBezTo>
                          <a:pt x="3414" y="21829"/>
                          <a:pt x="1" y="21350"/>
                          <a:pt x="0" y="21350"/>
                        </a:cubicBezTo>
                        <a:lnTo>
                          <a:pt x="0" y="21350"/>
                        </a:lnTo>
                        <a:lnTo>
                          <a:pt x="3713" y="26680"/>
                        </a:lnTo>
                        <a:lnTo>
                          <a:pt x="5241" y="26680"/>
                        </a:lnTo>
                        <a:lnTo>
                          <a:pt x="7486" y="20751"/>
                        </a:lnTo>
                        <a:cubicBezTo>
                          <a:pt x="7486" y="20751"/>
                          <a:pt x="12367" y="22997"/>
                          <a:pt x="15721" y="26919"/>
                        </a:cubicBezTo>
                        <a:lnTo>
                          <a:pt x="19284" y="26919"/>
                        </a:lnTo>
                        <a:cubicBezTo>
                          <a:pt x="21560" y="24134"/>
                          <a:pt x="24344" y="21829"/>
                          <a:pt x="27489" y="20122"/>
                        </a:cubicBezTo>
                        <a:cubicBezTo>
                          <a:pt x="27489" y="16888"/>
                          <a:pt x="28836" y="1"/>
                          <a:pt x="28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1991300" y="4683650"/>
                    <a:ext cx="720900" cy="673000"/>
                  </a:xfrm>
                  <a:custGeom>
                    <a:avLst/>
                    <a:gdLst/>
                    <a:ahLst/>
                    <a:cxnLst/>
                    <a:rect l="l" t="t" r="r" b="b"/>
                    <a:pathLst>
                      <a:path w="28836" h="26920" extrusionOk="0">
                        <a:moveTo>
                          <a:pt x="0" y="0"/>
                        </a:moveTo>
                        <a:cubicBezTo>
                          <a:pt x="1" y="1"/>
                          <a:pt x="1348" y="16888"/>
                          <a:pt x="1348" y="20122"/>
                        </a:cubicBezTo>
                        <a:cubicBezTo>
                          <a:pt x="4522" y="21829"/>
                          <a:pt x="7307" y="24134"/>
                          <a:pt x="9582" y="26919"/>
                        </a:cubicBezTo>
                        <a:lnTo>
                          <a:pt x="13116" y="26919"/>
                        </a:lnTo>
                        <a:cubicBezTo>
                          <a:pt x="16529" y="22967"/>
                          <a:pt x="21350" y="20751"/>
                          <a:pt x="21350" y="20751"/>
                        </a:cubicBezTo>
                        <a:lnTo>
                          <a:pt x="23596" y="26680"/>
                        </a:lnTo>
                        <a:lnTo>
                          <a:pt x="25153" y="26680"/>
                        </a:lnTo>
                        <a:lnTo>
                          <a:pt x="28836" y="21350"/>
                        </a:lnTo>
                        <a:lnTo>
                          <a:pt x="28836" y="21350"/>
                        </a:lnTo>
                        <a:cubicBezTo>
                          <a:pt x="28836" y="21350"/>
                          <a:pt x="25452" y="21829"/>
                          <a:pt x="23087" y="22368"/>
                        </a:cubicBezTo>
                        <a:cubicBezTo>
                          <a:pt x="20751" y="11948"/>
                          <a:pt x="12278" y="8624"/>
                          <a:pt x="12277" y="8624"/>
                        </a:cubicBezTo>
                        <a:lnTo>
                          <a:pt x="12277" y="8624"/>
                        </a:lnTo>
                        <a:cubicBezTo>
                          <a:pt x="12277" y="8624"/>
                          <a:pt x="12517" y="11109"/>
                          <a:pt x="12816" y="14792"/>
                        </a:cubicBezTo>
                        <a:cubicBezTo>
                          <a:pt x="9582" y="5540"/>
                          <a:pt x="1618" y="60"/>
                          <a:pt x="1617" y="60"/>
                        </a:cubicBezTo>
                        <a:lnTo>
                          <a:pt x="1617" y="60"/>
                        </a:lnTo>
                        <a:cubicBezTo>
                          <a:pt x="1618" y="60"/>
                          <a:pt x="2186" y="689"/>
                          <a:pt x="3624" y="3683"/>
                        </a:cubicBezTo>
                        <a:cubicBezTo>
                          <a:pt x="2486" y="1917"/>
                          <a:pt x="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 name="Google Shape;79;p3"/>
                <p:cNvSpPr/>
                <p:nvPr/>
              </p:nvSpPr>
              <p:spPr>
                <a:xfrm>
                  <a:off x="8780510" y="3603950"/>
                  <a:ext cx="726995" cy="1313109"/>
                </a:xfrm>
                <a:custGeom>
                  <a:avLst/>
                  <a:gdLst/>
                  <a:ahLst/>
                  <a:cxnLst/>
                  <a:rect l="l" t="t" r="r" b="b"/>
                  <a:pathLst>
                    <a:path w="25812" h="46622" extrusionOk="0">
                      <a:moveTo>
                        <a:pt x="12876" y="0"/>
                      </a:moveTo>
                      <a:lnTo>
                        <a:pt x="12876" y="150"/>
                      </a:lnTo>
                      <a:cubicBezTo>
                        <a:pt x="12157" y="1497"/>
                        <a:pt x="3683" y="6977"/>
                        <a:pt x="1887" y="11648"/>
                      </a:cubicBezTo>
                      <a:cubicBezTo>
                        <a:pt x="0" y="16559"/>
                        <a:pt x="3833" y="22248"/>
                        <a:pt x="3833" y="22248"/>
                      </a:cubicBezTo>
                      <a:lnTo>
                        <a:pt x="3234" y="22248"/>
                      </a:lnTo>
                      <a:lnTo>
                        <a:pt x="3234" y="46622"/>
                      </a:lnTo>
                      <a:lnTo>
                        <a:pt x="6738" y="46622"/>
                      </a:lnTo>
                      <a:lnTo>
                        <a:pt x="6738" y="35004"/>
                      </a:lnTo>
                      <a:cubicBezTo>
                        <a:pt x="6738" y="30922"/>
                        <a:pt x="12844" y="27997"/>
                        <a:pt x="12906" y="27997"/>
                      </a:cubicBezTo>
                      <a:cubicBezTo>
                        <a:pt x="12906" y="27997"/>
                        <a:pt x="12906" y="27997"/>
                        <a:pt x="12906" y="27997"/>
                      </a:cubicBezTo>
                      <a:cubicBezTo>
                        <a:pt x="12906" y="27997"/>
                        <a:pt x="12906" y="27997"/>
                        <a:pt x="12906" y="27997"/>
                      </a:cubicBezTo>
                      <a:cubicBezTo>
                        <a:pt x="12969" y="27997"/>
                        <a:pt x="19074" y="30893"/>
                        <a:pt x="19074" y="35004"/>
                      </a:cubicBezTo>
                      <a:lnTo>
                        <a:pt x="19074" y="46622"/>
                      </a:lnTo>
                      <a:lnTo>
                        <a:pt x="22608" y="46622"/>
                      </a:lnTo>
                      <a:lnTo>
                        <a:pt x="22608" y="22248"/>
                      </a:lnTo>
                      <a:lnTo>
                        <a:pt x="22009" y="22248"/>
                      </a:lnTo>
                      <a:cubicBezTo>
                        <a:pt x="22009" y="22248"/>
                        <a:pt x="25812" y="16559"/>
                        <a:pt x="23925" y="11648"/>
                      </a:cubicBezTo>
                      <a:cubicBezTo>
                        <a:pt x="22129" y="6977"/>
                        <a:pt x="13655" y="1497"/>
                        <a:pt x="12936" y="150"/>
                      </a:cubicBezTo>
                      <a:lnTo>
                        <a:pt x="12936" y="0"/>
                      </a:lnTo>
                      <a:cubicBezTo>
                        <a:pt x="12936" y="30"/>
                        <a:pt x="12936" y="60"/>
                        <a:pt x="12906" y="120"/>
                      </a:cubicBezTo>
                      <a:cubicBezTo>
                        <a:pt x="12906" y="60"/>
                        <a:pt x="12876" y="30"/>
                        <a:pt x="12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0" name="Google Shape;80;p3"/>
            <p:cNvSpPr/>
            <p:nvPr/>
          </p:nvSpPr>
          <p:spPr>
            <a:xfrm>
              <a:off x="4572000" y="4881900"/>
              <a:ext cx="49356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18441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585"/>
        <p:cNvGrpSpPr/>
        <p:nvPr/>
      </p:nvGrpSpPr>
      <p:grpSpPr>
        <a:xfrm>
          <a:off x="0" y="0"/>
          <a:ext cx="0" cy="0"/>
          <a:chOff x="0" y="0"/>
          <a:chExt cx="0" cy="0"/>
        </a:xfrm>
      </p:grpSpPr>
      <p:grpSp>
        <p:nvGrpSpPr>
          <p:cNvPr id="586" name="Google Shape;586;p24"/>
          <p:cNvGrpSpPr/>
          <p:nvPr/>
        </p:nvGrpSpPr>
        <p:grpSpPr>
          <a:xfrm>
            <a:off x="11102978" y="250758"/>
            <a:ext cx="885519" cy="1617909"/>
            <a:chOff x="4141591" y="1683283"/>
            <a:chExt cx="1211491" cy="2213483"/>
          </a:xfrm>
        </p:grpSpPr>
        <p:sp>
          <p:nvSpPr>
            <p:cNvPr id="587" name="Google Shape;587;p24"/>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a:off x="4250956" y="3572666"/>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0" name="Google Shape;590;p24"/>
          <p:cNvGrpSpPr/>
          <p:nvPr/>
        </p:nvGrpSpPr>
        <p:grpSpPr>
          <a:xfrm>
            <a:off x="-871900" y="4849547"/>
            <a:ext cx="13935800" cy="2007987"/>
            <a:chOff x="-653925" y="3637160"/>
            <a:chExt cx="10451850" cy="1505990"/>
          </a:xfrm>
        </p:grpSpPr>
        <p:grpSp>
          <p:nvGrpSpPr>
            <p:cNvPr id="591" name="Google Shape;591;p24"/>
            <p:cNvGrpSpPr/>
            <p:nvPr/>
          </p:nvGrpSpPr>
          <p:grpSpPr>
            <a:xfrm flipH="1">
              <a:off x="8039925" y="3637160"/>
              <a:ext cx="1758000" cy="1505990"/>
              <a:chOff x="-209525" y="3637160"/>
              <a:chExt cx="1758000" cy="1505990"/>
            </a:xfrm>
          </p:grpSpPr>
          <p:grpSp>
            <p:nvGrpSpPr>
              <p:cNvPr id="592" name="Google Shape;592;p24"/>
              <p:cNvGrpSpPr/>
              <p:nvPr/>
            </p:nvGrpSpPr>
            <p:grpSpPr>
              <a:xfrm>
                <a:off x="108154" y="3637160"/>
                <a:ext cx="1275042" cy="1245945"/>
                <a:chOff x="176753" y="3637160"/>
                <a:chExt cx="1275042" cy="1245945"/>
              </a:xfrm>
            </p:grpSpPr>
            <p:sp>
              <p:nvSpPr>
                <p:cNvPr id="593" name="Google Shape;593;p24"/>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4" name="Google Shape;594;p24"/>
                <p:cNvGrpSpPr/>
                <p:nvPr/>
              </p:nvGrpSpPr>
              <p:grpSpPr>
                <a:xfrm>
                  <a:off x="821355" y="4261273"/>
                  <a:ext cx="630440" cy="621832"/>
                  <a:chOff x="4319791" y="4332793"/>
                  <a:chExt cx="572399" cy="564584"/>
                </a:xfrm>
              </p:grpSpPr>
              <p:sp>
                <p:nvSpPr>
                  <p:cNvPr id="595" name="Google Shape;595;p24"/>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4"/>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4"/>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4"/>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4"/>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4"/>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1" name="Google Shape;601;p24"/>
              <p:cNvSpPr/>
              <p:nvPr/>
            </p:nvSpPr>
            <p:spPr>
              <a:xfrm>
                <a:off x="-209525" y="4881550"/>
                <a:ext cx="17580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2" name="Google Shape;602;p24"/>
            <p:cNvGrpSpPr/>
            <p:nvPr/>
          </p:nvGrpSpPr>
          <p:grpSpPr>
            <a:xfrm flipH="1">
              <a:off x="-653925" y="3900058"/>
              <a:ext cx="1499100" cy="1243092"/>
              <a:chOff x="7905025" y="3900058"/>
              <a:chExt cx="1499100" cy="1243092"/>
            </a:xfrm>
          </p:grpSpPr>
          <p:sp>
            <p:nvSpPr>
              <p:cNvPr id="603" name="Google Shape;603;p24"/>
              <p:cNvSpPr/>
              <p:nvPr/>
            </p:nvSpPr>
            <p:spPr>
              <a:xfrm flipH="1">
                <a:off x="8135751" y="3900058"/>
                <a:ext cx="880459" cy="991475"/>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4"/>
              <p:cNvSpPr/>
              <p:nvPr/>
            </p:nvSpPr>
            <p:spPr>
              <a:xfrm>
                <a:off x="7905025" y="4881550"/>
                <a:ext cx="14991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5" name="Google Shape;605;p24"/>
          <p:cNvSpPr txBox="1">
            <a:spLocks noGrp="1"/>
          </p:cNvSpPr>
          <p:nvPr>
            <p:ph type="title"/>
          </p:nvPr>
        </p:nvSpPr>
        <p:spPr>
          <a:xfrm>
            <a:off x="960000" y="516800"/>
            <a:ext cx="102688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
        <p:nvSpPr>
          <p:cNvPr id="606" name="Google Shape;606;p24"/>
          <p:cNvSpPr txBox="1">
            <a:spLocks noGrp="1"/>
          </p:cNvSpPr>
          <p:nvPr>
            <p:ph type="title" idx="2" hasCustomPrompt="1"/>
          </p:nvPr>
        </p:nvSpPr>
        <p:spPr>
          <a:xfrm>
            <a:off x="1751900" y="1776543"/>
            <a:ext cx="3543200" cy="78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sz="5333"/>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t>xx%</a:t>
            </a:r>
          </a:p>
        </p:txBody>
      </p:sp>
      <p:sp>
        <p:nvSpPr>
          <p:cNvPr id="607" name="Google Shape;607;p24"/>
          <p:cNvSpPr txBox="1">
            <a:spLocks noGrp="1"/>
          </p:cNvSpPr>
          <p:nvPr>
            <p:ph type="subTitle" idx="1"/>
          </p:nvPr>
        </p:nvSpPr>
        <p:spPr>
          <a:xfrm flipH="1">
            <a:off x="1751900" y="4928225"/>
            <a:ext cx="3543200" cy="10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smtClean="0"/>
              <a:t>Click to edit Master subtitle style</a:t>
            </a:r>
            <a:endParaRPr/>
          </a:p>
        </p:txBody>
      </p:sp>
      <p:sp>
        <p:nvSpPr>
          <p:cNvPr id="608" name="Google Shape;608;p24"/>
          <p:cNvSpPr txBox="1">
            <a:spLocks noGrp="1"/>
          </p:cNvSpPr>
          <p:nvPr>
            <p:ph type="title" idx="3" hasCustomPrompt="1"/>
          </p:nvPr>
        </p:nvSpPr>
        <p:spPr>
          <a:xfrm>
            <a:off x="6896900" y="1776543"/>
            <a:ext cx="3543200" cy="78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sz="5333"/>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t>xx%</a:t>
            </a:r>
          </a:p>
        </p:txBody>
      </p:sp>
      <p:sp>
        <p:nvSpPr>
          <p:cNvPr id="609" name="Google Shape;609;p24"/>
          <p:cNvSpPr txBox="1">
            <a:spLocks noGrp="1"/>
          </p:cNvSpPr>
          <p:nvPr>
            <p:ph type="subTitle" idx="4"/>
          </p:nvPr>
        </p:nvSpPr>
        <p:spPr>
          <a:xfrm flipH="1">
            <a:off x="6896900" y="4928225"/>
            <a:ext cx="3543200" cy="10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smtClean="0"/>
              <a:t>Click to edit Master subtitle style</a:t>
            </a:r>
            <a:endParaRPr/>
          </a:p>
        </p:txBody>
      </p:sp>
    </p:spTree>
    <p:extLst>
      <p:ext uri="{BB962C8B-B14F-4D97-AF65-F5344CB8AC3E}">
        <p14:creationId xmlns:p14="http://schemas.microsoft.com/office/powerpoint/2010/main" val="1579119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0"/>
        <p:cNvGrpSpPr/>
        <p:nvPr/>
      </p:nvGrpSpPr>
      <p:grpSpPr>
        <a:xfrm>
          <a:off x="0" y="0"/>
          <a:ext cx="0" cy="0"/>
          <a:chOff x="0" y="0"/>
          <a:chExt cx="0" cy="0"/>
        </a:xfrm>
      </p:grpSpPr>
      <p:grpSp>
        <p:nvGrpSpPr>
          <p:cNvPr id="611" name="Google Shape;611;p25"/>
          <p:cNvGrpSpPr/>
          <p:nvPr/>
        </p:nvGrpSpPr>
        <p:grpSpPr>
          <a:xfrm rot="416418" flipH="1">
            <a:off x="5163000" y="-3110683"/>
            <a:ext cx="11009133" cy="4864545"/>
            <a:chOff x="238125" y="1273450"/>
            <a:chExt cx="7106250" cy="3140000"/>
          </a:xfrm>
        </p:grpSpPr>
        <p:sp>
          <p:nvSpPr>
            <p:cNvPr id="612" name="Google Shape;612;p25"/>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5"/>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5"/>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5"/>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5"/>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5"/>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5"/>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5"/>
          <p:cNvGrpSpPr/>
          <p:nvPr/>
        </p:nvGrpSpPr>
        <p:grpSpPr>
          <a:xfrm>
            <a:off x="8763890" y="5192742"/>
            <a:ext cx="3807357" cy="3301727"/>
            <a:chOff x="548125" y="237975"/>
            <a:chExt cx="6024300" cy="5224250"/>
          </a:xfrm>
        </p:grpSpPr>
        <p:sp>
          <p:nvSpPr>
            <p:cNvPr id="620" name="Google Shape;620;p25"/>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5"/>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2" name="Google Shape;622;p25"/>
          <p:cNvSpPr txBox="1">
            <a:spLocks noGrp="1"/>
          </p:cNvSpPr>
          <p:nvPr>
            <p:ph type="subTitle" idx="1"/>
          </p:nvPr>
        </p:nvSpPr>
        <p:spPr>
          <a:xfrm>
            <a:off x="3319600" y="3574024"/>
            <a:ext cx="5552800" cy="12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smtClean="0"/>
              <a:t>Click to edit Master subtitle style</a:t>
            </a:r>
            <a:endParaRPr/>
          </a:p>
        </p:txBody>
      </p:sp>
      <p:sp>
        <p:nvSpPr>
          <p:cNvPr id="623" name="Google Shape;623;p25"/>
          <p:cNvSpPr txBox="1">
            <a:spLocks noGrp="1"/>
          </p:cNvSpPr>
          <p:nvPr>
            <p:ph type="title"/>
          </p:nvPr>
        </p:nvSpPr>
        <p:spPr>
          <a:xfrm>
            <a:off x="3319600" y="1771443"/>
            <a:ext cx="5552800" cy="16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11333"/>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grpSp>
        <p:nvGrpSpPr>
          <p:cNvPr id="624" name="Google Shape;624;p25"/>
          <p:cNvGrpSpPr/>
          <p:nvPr/>
        </p:nvGrpSpPr>
        <p:grpSpPr>
          <a:xfrm flipH="1">
            <a:off x="406407" y="412747"/>
            <a:ext cx="2548452" cy="1425988"/>
            <a:chOff x="2398480" y="1613977"/>
            <a:chExt cx="3711337" cy="2076681"/>
          </a:xfrm>
        </p:grpSpPr>
        <p:sp>
          <p:nvSpPr>
            <p:cNvPr id="625" name="Google Shape;625;p25"/>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5"/>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5"/>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5"/>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5"/>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0" name="Google Shape;630;p25"/>
          <p:cNvGrpSpPr/>
          <p:nvPr/>
        </p:nvGrpSpPr>
        <p:grpSpPr>
          <a:xfrm>
            <a:off x="-1226369" y="3990845"/>
            <a:ext cx="7825200" cy="2867156"/>
            <a:chOff x="-919777" y="2993133"/>
            <a:chExt cx="5868900" cy="2150367"/>
          </a:xfrm>
        </p:grpSpPr>
        <p:grpSp>
          <p:nvGrpSpPr>
            <p:cNvPr id="631" name="Google Shape;631;p25"/>
            <p:cNvGrpSpPr/>
            <p:nvPr/>
          </p:nvGrpSpPr>
          <p:grpSpPr>
            <a:xfrm>
              <a:off x="-919777" y="2993133"/>
              <a:ext cx="5868900" cy="2150367"/>
              <a:chOff x="-919777" y="2993133"/>
              <a:chExt cx="5868900" cy="2150367"/>
            </a:xfrm>
          </p:grpSpPr>
          <p:grpSp>
            <p:nvGrpSpPr>
              <p:cNvPr id="632" name="Google Shape;632;p25"/>
              <p:cNvGrpSpPr/>
              <p:nvPr/>
            </p:nvGrpSpPr>
            <p:grpSpPr>
              <a:xfrm flipH="1">
                <a:off x="-919777" y="2993133"/>
                <a:ext cx="3104676" cy="1914163"/>
                <a:chOff x="4211125" y="1836050"/>
                <a:chExt cx="2897775" cy="1786600"/>
              </a:xfrm>
            </p:grpSpPr>
            <p:sp>
              <p:nvSpPr>
                <p:cNvPr id="633" name="Google Shape;633;p25"/>
                <p:cNvSpPr/>
                <p:nvPr/>
              </p:nvSpPr>
              <p:spPr>
                <a:xfrm>
                  <a:off x="5296675" y="2234625"/>
                  <a:ext cx="725425" cy="588275"/>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5"/>
                <p:cNvSpPr/>
                <p:nvPr/>
              </p:nvSpPr>
              <p:spPr>
                <a:xfrm>
                  <a:off x="4211125" y="1836050"/>
                  <a:ext cx="2897775" cy="1786600"/>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5" name="Google Shape;635;p25"/>
              <p:cNvSpPr/>
              <p:nvPr/>
            </p:nvSpPr>
            <p:spPr>
              <a:xfrm>
                <a:off x="-919777" y="4881900"/>
                <a:ext cx="5868900" cy="261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6" name="Google Shape;636;p25"/>
            <p:cNvGrpSpPr/>
            <p:nvPr/>
          </p:nvGrpSpPr>
          <p:grpSpPr>
            <a:xfrm>
              <a:off x="-919777" y="3637522"/>
              <a:ext cx="5868900" cy="1505978"/>
              <a:chOff x="-919777" y="3637522"/>
              <a:chExt cx="5868900" cy="1505978"/>
            </a:xfrm>
          </p:grpSpPr>
          <p:grpSp>
            <p:nvGrpSpPr>
              <p:cNvPr id="637" name="Google Shape;637;p25"/>
              <p:cNvGrpSpPr/>
              <p:nvPr/>
            </p:nvGrpSpPr>
            <p:grpSpPr>
              <a:xfrm>
                <a:off x="-62972" y="3637522"/>
                <a:ext cx="4813198" cy="1245945"/>
                <a:chOff x="294917" y="3768819"/>
                <a:chExt cx="4370072" cy="1131238"/>
              </a:xfrm>
            </p:grpSpPr>
            <p:sp>
              <p:nvSpPr>
                <p:cNvPr id="638" name="Google Shape;638;p25"/>
                <p:cNvSpPr/>
                <p:nvPr/>
              </p:nvSpPr>
              <p:spPr>
                <a:xfrm flipH="1">
                  <a:off x="926893" y="4230887"/>
                  <a:ext cx="594242" cy="669169"/>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5"/>
                <p:cNvSpPr/>
                <p:nvPr/>
              </p:nvSpPr>
              <p:spPr>
                <a:xfrm flipH="1">
                  <a:off x="294917" y="3768819"/>
                  <a:ext cx="542213" cy="1131238"/>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0" name="Google Shape;640;p25"/>
                <p:cNvGrpSpPr/>
                <p:nvPr/>
              </p:nvGrpSpPr>
              <p:grpSpPr>
                <a:xfrm>
                  <a:off x="3862591" y="4332793"/>
                  <a:ext cx="802398" cy="567263"/>
                  <a:chOff x="4319791" y="4332793"/>
                  <a:chExt cx="802398" cy="567263"/>
                </a:xfrm>
              </p:grpSpPr>
              <p:sp>
                <p:nvSpPr>
                  <p:cNvPr id="641" name="Google Shape;641;p25"/>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5"/>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5"/>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5"/>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5"/>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5"/>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5"/>
                  <p:cNvSpPr/>
                  <p:nvPr/>
                </p:nvSpPr>
                <p:spPr>
                  <a:xfrm flipH="1">
                    <a:off x="5017055" y="4396272"/>
                    <a:ext cx="4182" cy="6252"/>
                  </a:xfrm>
                  <a:custGeom>
                    <a:avLst/>
                    <a:gdLst/>
                    <a:ahLst/>
                    <a:cxnLst/>
                    <a:rect l="l" t="t" r="r" b="b"/>
                    <a:pathLst>
                      <a:path w="206" h="308" extrusionOk="0">
                        <a:moveTo>
                          <a:pt x="1" y="0"/>
                        </a:moveTo>
                        <a:lnTo>
                          <a:pt x="206" y="308"/>
                        </a:lnTo>
                        <a:cubicBezTo>
                          <a:pt x="154" y="205"/>
                          <a:pt x="52" y="5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5"/>
                  <p:cNvSpPr/>
                  <p:nvPr/>
                </p:nvSpPr>
                <p:spPr>
                  <a:xfrm flipH="1">
                    <a:off x="5122169" y="4555484"/>
                    <a:ext cx="20" cy="3146"/>
                  </a:xfrm>
                  <a:custGeom>
                    <a:avLst/>
                    <a:gdLst/>
                    <a:ahLst/>
                    <a:cxnLst/>
                    <a:rect l="l" t="t" r="r" b="b"/>
                    <a:pathLst>
                      <a:path w="1" h="155" extrusionOk="0">
                        <a:moveTo>
                          <a:pt x="1" y="1"/>
                        </a:moveTo>
                        <a:cubicBezTo>
                          <a:pt x="1" y="52"/>
                          <a:pt x="1" y="103"/>
                          <a:pt x="1" y="154"/>
                        </a:cubicBezTo>
                        <a:cubicBezTo>
                          <a:pt x="1" y="103"/>
                          <a:pt x="1" y="5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5"/>
                  <p:cNvSpPr/>
                  <p:nvPr/>
                </p:nvSpPr>
                <p:spPr>
                  <a:xfrm flipH="1">
                    <a:off x="4856787" y="4367121"/>
                    <a:ext cx="265402" cy="532936"/>
                  </a:xfrm>
                  <a:custGeom>
                    <a:avLst/>
                    <a:gdLst/>
                    <a:ahLst/>
                    <a:cxnLst/>
                    <a:rect l="l" t="t" r="r" b="b"/>
                    <a:pathLst>
                      <a:path w="13074" h="26253" extrusionOk="0">
                        <a:moveTo>
                          <a:pt x="6724" y="4042"/>
                        </a:moveTo>
                        <a:lnTo>
                          <a:pt x="6724" y="4042"/>
                        </a:lnTo>
                        <a:cubicBezTo>
                          <a:pt x="6708" y="4123"/>
                          <a:pt x="6696" y="4215"/>
                          <a:pt x="6665" y="4307"/>
                        </a:cubicBezTo>
                        <a:lnTo>
                          <a:pt x="6614" y="4307"/>
                        </a:lnTo>
                        <a:cubicBezTo>
                          <a:pt x="6652" y="4219"/>
                          <a:pt x="6688" y="4131"/>
                          <a:pt x="6724" y="4042"/>
                        </a:cubicBezTo>
                        <a:close/>
                        <a:moveTo>
                          <a:pt x="6870" y="4256"/>
                        </a:moveTo>
                        <a:lnTo>
                          <a:pt x="6870" y="4307"/>
                        </a:lnTo>
                        <a:cubicBezTo>
                          <a:pt x="6858" y="4319"/>
                          <a:pt x="6848" y="4335"/>
                          <a:pt x="6841" y="4352"/>
                        </a:cubicBezTo>
                        <a:lnTo>
                          <a:pt x="6841" y="4352"/>
                        </a:lnTo>
                        <a:cubicBezTo>
                          <a:pt x="6848" y="4325"/>
                          <a:pt x="6858" y="4293"/>
                          <a:pt x="6870" y="4256"/>
                        </a:cubicBezTo>
                        <a:close/>
                        <a:moveTo>
                          <a:pt x="7281" y="4307"/>
                        </a:moveTo>
                        <a:lnTo>
                          <a:pt x="7434" y="4410"/>
                        </a:lnTo>
                        <a:lnTo>
                          <a:pt x="7332" y="4461"/>
                        </a:lnTo>
                        <a:cubicBezTo>
                          <a:pt x="7332" y="4410"/>
                          <a:pt x="7281" y="4358"/>
                          <a:pt x="7281" y="4307"/>
                        </a:cubicBezTo>
                        <a:close/>
                        <a:moveTo>
                          <a:pt x="8511" y="4512"/>
                        </a:moveTo>
                        <a:lnTo>
                          <a:pt x="8562" y="4563"/>
                        </a:lnTo>
                        <a:lnTo>
                          <a:pt x="8357" y="4563"/>
                        </a:lnTo>
                        <a:lnTo>
                          <a:pt x="8511" y="4512"/>
                        </a:lnTo>
                        <a:close/>
                        <a:moveTo>
                          <a:pt x="6614" y="4512"/>
                        </a:moveTo>
                        <a:cubicBezTo>
                          <a:pt x="6614" y="4563"/>
                          <a:pt x="6563" y="4615"/>
                          <a:pt x="6563" y="4666"/>
                        </a:cubicBezTo>
                        <a:cubicBezTo>
                          <a:pt x="6563" y="4640"/>
                          <a:pt x="6563" y="4627"/>
                          <a:pt x="6563" y="4615"/>
                        </a:cubicBezTo>
                        <a:lnTo>
                          <a:pt x="6614" y="4512"/>
                        </a:lnTo>
                        <a:close/>
                        <a:moveTo>
                          <a:pt x="7178" y="4358"/>
                        </a:moveTo>
                        <a:cubicBezTo>
                          <a:pt x="7178" y="4410"/>
                          <a:pt x="7229" y="4461"/>
                          <a:pt x="7229" y="4512"/>
                        </a:cubicBezTo>
                        <a:lnTo>
                          <a:pt x="7229" y="4563"/>
                        </a:lnTo>
                        <a:lnTo>
                          <a:pt x="7178" y="4666"/>
                        </a:lnTo>
                        <a:lnTo>
                          <a:pt x="7178" y="4358"/>
                        </a:lnTo>
                        <a:close/>
                        <a:moveTo>
                          <a:pt x="8665" y="4717"/>
                        </a:moveTo>
                        <a:cubicBezTo>
                          <a:pt x="8716" y="4717"/>
                          <a:pt x="8767" y="4768"/>
                          <a:pt x="8767" y="4820"/>
                        </a:cubicBezTo>
                        <a:lnTo>
                          <a:pt x="8511" y="4768"/>
                        </a:lnTo>
                        <a:cubicBezTo>
                          <a:pt x="8460" y="4768"/>
                          <a:pt x="8460" y="4768"/>
                          <a:pt x="8460" y="4717"/>
                        </a:cubicBezTo>
                        <a:close/>
                        <a:moveTo>
                          <a:pt x="5896" y="4666"/>
                        </a:moveTo>
                        <a:lnTo>
                          <a:pt x="6050" y="4871"/>
                        </a:lnTo>
                        <a:cubicBezTo>
                          <a:pt x="5999" y="4820"/>
                          <a:pt x="5948" y="4768"/>
                          <a:pt x="5896" y="4666"/>
                        </a:cubicBezTo>
                        <a:close/>
                        <a:moveTo>
                          <a:pt x="8767" y="4717"/>
                        </a:moveTo>
                        <a:cubicBezTo>
                          <a:pt x="9075" y="4717"/>
                          <a:pt x="9382" y="4768"/>
                          <a:pt x="9639" y="4871"/>
                        </a:cubicBezTo>
                        <a:lnTo>
                          <a:pt x="9485" y="4973"/>
                        </a:lnTo>
                        <a:cubicBezTo>
                          <a:pt x="9434" y="4922"/>
                          <a:pt x="9382" y="4922"/>
                          <a:pt x="9331" y="4871"/>
                        </a:cubicBezTo>
                        <a:cubicBezTo>
                          <a:pt x="9177" y="4871"/>
                          <a:pt x="9075" y="4820"/>
                          <a:pt x="8921" y="4820"/>
                        </a:cubicBezTo>
                        <a:lnTo>
                          <a:pt x="8818" y="4820"/>
                        </a:lnTo>
                        <a:cubicBezTo>
                          <a:pt x="8818" y="4768"/>
                          <a:pt x="8767" y="4768"/>
                          <a:pt x="8767" y="4717"/>
                        </a:cubicBezTo>
                        <a:close/>
                        <a:moveTo>
                          <a:pt x="6101" y="4973"/>
                        </a:moveTo>
                        <a:lnTo>
                          <a:pt x="6153" y="5076"/>
                        </a:lnTo>
                        <a:lnTo>
                          <a:pt x="6153" y="5127"/>
                        </a:lnTo>
                        <a:lnTo>
                          <a:pt x="6101" y="4973"/>
                        </a:lnTo>
                        <a:close/>
                        <a:moveTo>
                          <a:pt x="8511" y="5076"/>
                        </a:moveTo>
                        <a:cubicBezTo>
                          <a:pt x="8511" y="5076"/>
                          <a:pt x="8511" y="5127"/>
                          <a:pt x="8511" y="5179"/>
                        </a:cubicBezTo>
                        <a:lnTo>
                          <a:pt x="8255" y="5179"/>
                        </a:lnTo>
                        <a:lnTo>
                          <a:pt x="8511" y="5076"/>
                        </a:lnTo>
                        <a:close/>
                        <a:moveTo>
                          <a:pt x="9331" y="5076"/>
                        </a:moveTo>
                        <a:lnTo>
                          <a:pt x="9229" y="5127"/>
                        </a:lnTo>
                        <a:lnTo>
                          <a:pt x="9075" y="5230"/>
                        </a:lnTo>
                        <a:cubicBezTo>
                          <a:pt x="8921" y="5179"/>
                          <a:pt x="8767" y="5179"/>
                          <a:pt x="8613" y="5179"/>
                        </a:cubicBezTo>
                        <a:lnTo>
                          <a:pt x="8613" y="5076"/>
                        </a:lnTo>
                        <a:close/>
                        <a:moveTo>
                          <a:pt x="6204" y="5127"/>
                        </a:moveTo>
                        <a:cubicBezTo>
                          <a:pt x="6204" y="5179"/>
                          <a:pt x="6204" y="5179"/>
                          <a:pt x="6204" y="5230"/>
                        </a:cubicBezTo>
                        <a:lnTo>
                          <a:pt x="6204" y="5281"/>
                        </a:lnTo>
                        <a:lnTo>
                          <a:pt x="6153" y="5179"/>
                        </a:lnTo>
                        <a:lnTo>
                          <a:pt x="6204" y="5127"/>
                        </a:lnTo>
                        <a:close/>
                        <a:moveTo>
                          <a:pt x="6307" y="5281"/>
                        </a:moveTo>
                        <a:cubicBezTo>
                          <a:pt x="6307" y="5332"/>
                          <a:pt x="6358" y="5384"/>
                          <a:pt x="6358" y="5435"/>
                        </a:cubicBezTo>
                        <a:cubicBezTo>
                          <a:pt x="6358" y="5435"/>
                          <a:pt x="6307" y="5384"/>
                          <a:pt x="6307" y="5384"/>
                        </a:cubicBezTo>
                        <a:cubicBezTo>
                          <a:pt x="6307" y="5332"/>
                          <a:pt x="6307" y="5332"/>
                          <a:pt x="6255" y="5332"/>
                        </a:cubicBezTo>
                        <a:lnTo>
                          <a:pt x="6307" y="5281"/>
                        </a:lnTo>
                        <a:close/>
                        <a:moveTo>
                          <a:pt x="8306" y="5435"/>
                        </a:moveTo>
                        <a:cubicBezTo>
                          <a:pt x="8306" y="5460"/>
                          <a:pt x="8319" y="5486"/>
                          <a:pt x="8331" y="5512"/>
                        </a:cubicBezTo>
                        <a:lnTo>
                          <a:pt x="8306" y="5435"/>
                        </a:lnTo>
                        <a:close/>
                        <a:moveTo>
                          <a:pt x="8331" y="5512"/>
                        </a:moveTo>
                        <a:lnTo>
                          <a:pt x="8357" y="5589"/>
                        </a:lnTo>
                        <a:cubicBezTo>
                          <a:pt x="8357" y="5563"/>
                          <a:pt x="8344" y="5537"/>
                          <a:pt x="8331" y="5512"/>
                        </a:cubicBezTo>
                        <a:close/>
                        <a:moveTo>
                          <a:pt x="10613" y="5435"/>
                        </a:moveTo>
                        <a:lnTo>
                          <a:pt x="10715" y="5486"/>
                        </a:lnTo>
                        <a:lnTo>
                          <a:pt x="10715" y="5589"/>
                        </a:lnTo>
                        <a:cubicBezTo>
                          <a:pt x="10664" y="5537"/>
                          <a:pt x="10613" y="5486"/>
                          <a:pt x="10613" y="5435"/>
                        </a:cubicBezTo>
                        <a:close/>
                        <a:moveTo>
                          <a:pt x="8921" y="5332"/>
                        </a:moveTo>
                        <a:lnTo>
                          <a:pt x="8818" y="5435"/>
                        </a:lnTo>
                        <a:lnTo>
                          <a:pt x="8562" y="5640"/>
                        </a:lnTo>
                        <a:cubicBezTo>
                          <a:pt x="8511" y="5589"/>
                          <a:pt x="8408" y="5589"/>
                          <a:pt x="8357" y="5589"/>
                        </a:cubicBezTo>
                        <a:lnTo>
                          <a:pt x="7947" y="5589"/>
                        </a:lnTo>
                        <a:cubicBezTo>
                          <a:pt x="8050" y="5537"/>
                          <a:pt x="8152" y="5486"/>
                          <a:pt x="8255" y="5435"/>
                        </a:cubicBezTo>
                        <a:lnTo>
                          <a:pt x="8306" y="5435"/>
                        </a:lnTo>
                        <a:lnTo>
                          <a:pt x="8613" y="5384"/>
                        </a:lnTo>
                        <a:cubicBezTo>
                          <a:pt x="8716" y="5332"/>
                          <a:pt x="8818" y="5332"/>
                          <a:pt x="8921" y="5332"/>
                        </a:cubicBezTo>
                        <a:close/>
                        <a:moveTo>
                          <a:pt x="3846" y="5025"/>
                        </a:moveTo>
                        <a:cubicBezTo>
                          <a:pt x="4000" y="5281"/>
                          <a:pt x="4102" y="5589"/>
                          <a:pt x="4205" y="5845"/>
                        </a:cubicBezTo>
                        <a:lnTo>
                          <a:pt x="4102" y="5845"/>
                        </a:lnTo>
                        <a:cubicBezTo>
                          <a:pt x="4051" y="5589"/>
                          <a:pt x="3948" y="5281"/>
                          <a:pt x="3846" y="5025"/>
                        </a:cubicBezTo>
                        <a:close/>
                        <a:moveTo>
                          <a:pt x="8511" y="5742"/>
                        </a:moveTo>
                        <a:lnTo>
                          <a:pt x="8306" y="5845"/>
                        </a:lnTo>
                        <a:cubicBezTo>
                          <a:pt x="8152" y="5845"/>
                          <a:pt x="7947" y="5794"/>
                          <a:pt x="7742" y="5794"/>
                        </a:cubicBezTo>
                        <a:cubicBezTo>
                          <a:pt x="7998" y="5742"/>
                          <a:pt x="8203" y="5742"/>
                          <a:pt x="8460" y="5742"/>
                        </a:cubicBezTo>
                        <a:close/>
                        <a:moveTo>
                          <a:pt x="4102" y="5332"/>
                        </a:moveTo>
                        <a:lnTo>
                          <a:pt x="4102" y="5332"/>
                        </a:lnTo>
                        <a:cubicBezTo>
                          <a:pt x="4256" y="5486"/>
                          <a:pt x="4358" y="5691"/>
                          <a:pt x="4461" y="5845"/>
                        </a:cubicBezTo>
                        <a:lnTo>
                          <a:pt x="4461" y="5896"/>
                        </a:lnTo>
                        <a:lnTo>
                          <a:pt x="4358" y="5896"/>
                        </a:lnTo>
                        <a:cubicBezTo>
                          <a:pt x="4307" y="5691"/>
                          <a:pt x="4205" y="5486"/>
                          <a:pt x="4102" y="5332"/>
                        </a:cubicBezTo>
                        <a:close/>
                        <a:moveTo>
                          <a:pt x="4512" y="5537"/>
                        </a:moveTo>
                        <a:lnTo>
                          <a:pt x="4512" y="5537"/>
                        </a:lnTo>
                        <a:cubicBezTo>
                          <a:pt x="4615" y="5640"/>
                          <a:pt x="4666" y="5742"/>
                          <a:pt x="4717" y="5845"/>
                        </a:cubicBezTo>
                        <a:lnTo>
                          <a:pt x="4717" y="5896"/>
                        </a:lnTo>
                        <a:lnTo>
                          <a:pt x="4615" y="5896"/>
                        </a:lnTo>
                        <a:cubicBezTo>
                          <a:pt x="4615" y="5742"/>
                          <a:pt x="4564" y="5640"/>
                          <a:pt x="4512" y="5537"/>
                        </a:cubicBezTo>
                        <a:close/>
                        <a:moveTo>
                          <a:pt x="3487" y="4820"/>
                        </a:moveTo>
                        <a:lnTo>
                          <a:pt x="3487" y="4820"/>
                        </a:lnTo>
                        <a:cubicBezTo>
                          <a:pt x="3589" y="5230"/>
                          <a:pt x="3589" y="5589"/>
                          <a:pt x="3589" y="5947"/>
                        </a:cubicBezTo>
                        <a:lnTo>
                          <a:pt x="3436" y="5947"/>
                        </a:lnTo>
                        <a:cubicBezTo>
                          <a:pt x="3487" y="5589"/>
                          <a:pt x="3538" y="5230"/>
                          <a:pt x="3487" y="4820"/>
                        </a:cubicBezTo>
                        <a:close/>
                        <a:moveTo>
                          <a:pt x="3692" y="5076"/>
                        </a:moveTo>
                        <a:lnTo>
                          <a:pt x="3692" y="5076"/>
                        </a:lnTo>
                        <a:cubicBezTo>
                          <a:pt x="3795" y="5332"/>
                          <a:pt x="3897" y="5589"/>
                          <a:pt x="3948" y="5896"/>
                        </a:cubicBezTo>
                        <a:lnTo>
                          <a:pt x="3948" y="5947"/>
                        </a:lnTo>
                        <a:lnTo>
                          <a:pt x="3692" y="5947"/>
                        </a:lnTo>
                        <a:cubicBezTo>
                          <a:pt x="3743" y="5640"/>
                          <a:pt x="3743" y="5384"/>
                          <a:pt x="3692" y="5076"/>
                        </a:cubicBezTo>
                        <a:close/>
                        <a:moveTo>
                          <a:pt x="7691" y="5845"/>
                        </a:moveTo>
                        <a:lnTo>
                          <a:pt x="8306" y="5896"/>
                        </a:lnTo>
                        <a:lnTo>
                          <a:pt x="8203" y="5999"/>
                        </a:lnTo>
                        <a:lnTo>
                          <a:pt x="7691" y="5845"/>
                        </a:lnTo>
                        <a:close/>
                        <a:moveTo>
                          <a:pt x="10561" y="5691"/>
                        </a:moveTo>
                        <a:cubicBezTo>
                          <a:pt x="10664" y="5742"/>
                          <a:pt x="10767" y="5794"/>
                          <a:pt x="10818" y="5845"/>
                        </a:cubicBezTo>
                        <a:cubicBezTo>
                          <a:pt x="10818" y="5896"/>
                          <a:pt x="10869" y="5999"/>
                          <a:pt x="10869" y="6050"/>
                        </a:cubicBezTo>
                        <a:cubicBezTo>
                          <a:pt x="10767" y="5947"/>
                          <a:pt x="10664" y="5896"/>
                          <a:pt x="10561" y="5794"/>
                        </a:cubicBezTo>
                        <a:lnTo>
                          <a:pt x="10561" y="5691"/>
                        </a:lnTo>
                        <a:close/>
                        <a:moveTo>
                          <a:pt x="3333" y="4973"/>
                        </a:moveTo>
                        <a:lnTo>
                          <a:pt x="3333" y="4973"/>
                        </a:lnTo>
                        <a:cubicBezTo>
                          <a:pt x="3231" y="5332"/>
                          <a:pt x="3231" y="5691"/>
                          <a:pt x="3282" y="6050"/>
                        </a:cubicBezTo>
                        <a:lnTo>
                          <a:pt x="3026" y="6153"/>
                        </a:lnTo>
                        <a:cubicBezTo>
                          <a:pt x="3077" y="5742"/>
                          <a:pt x="3179" y="5332"/>
                          <a:pt x="3333" y="4973"/>
                        </a:cubicBezTo>
                        <a:close/>
                        <a:moveTo>
                          <a:pt x="4512" y="5999"/>
                        </a:moveTo>
                        <a:lnTo>
                          <a:pt x="4564" y="6153"/>
                        </a:lnTo>
                        <a:lnTo>
                          <a:pt x="4410" y="6153"/>
                        </a:lnTo>
                        <a:cubicBezTo>
                          <a:pt x="4410" y="6101"/>
                          <a:pt x="4410" y="6050"/>
                          <a:pt x="4358" y="5999"/>
                        </a:cubicBezTo>
                        <a:close/>
                        <a:moveTo>
                          <a:pt x="4820" y="5999"/>
                        </a:moveTo>
                        <a:cubicBezTo>
                          <a:pt x="4820" y="6050"/>
                          <a:pt x="4871" y="6101"/>
                          <a:pt x="4871" y="6153"/>
                        </a:cubicBezTo>
                        <a:lnTo>
                          <a:pt x="4666" y="6153"/>
                        </a:lnTo>
                        <a:cubicBezTo>
                          <a:pt x="4666" y="6101"/>
                          <a:pt x="4666" y="6050"/>
                          <a:pt x="4666" y="5999"/>
                        </a:cubicBezTo>
                        <a:close/>
                        <a:moveTo>
                          <a:pt x="4974" y="6050"/>
                        </a:moveTo>
                        <a:lnTo>
                          <a:pt x="5025" y="6153"/>
                        </a:lnTo>
                        <a:lnTo>
                          <a:pt x="4974" y="6153"/>
                        </a:lnTo>
                        <a:cubicBezTo>
                          <a:pt x="4974" y="6101"/>
                          <a:pt x="4974" y="6050"/>
                          <a:pt x="4974" y="6050"/>
                        </a:cubicBezTo>
                        <a:close/>
                        <a:moveTo>
                          <a:pt x="7588" y="5947"/>
                        </a:moveTo>
                        <a:lnTo>
                          <a:pt x="8152" y="5999"/>
                        </a:lnTo>
                        <a:lnTo>
                          <a:pt x="7998" y="6153"/>
                        </a:lnTo>
                        <a:cubicBezTo>
                          <a:pt x="7844" y="6101"/>
                          <a:pt x="7691" y="6050"/>
                          <a:pt x="7588" y="5947"/>
                        </a:cubicBezTo>
                        <a:close/>
                        <a:moveTo>
                          <a:pt x="10305" y="5691"/>
                        </a:moveTo>
                        <a:cubicBezTo>
                          <a:pt x="10356" y="5794"/>
                          <a:pt x="10459" y="5845"/>
                          <a:pt x="10561" y="5947"/>
                        </a:cubicBezTo>
                        <a:lnTo>
                          <a:pt x="10510" y="5947"/>
                        </a:lnTo>
                        <a:cubicBezTo>
                          <a:pt x="10510" y="5999"/>
                          <a:pt x="10561" y="6101"/>
                          <a:pt x="10613" y="6204"/>
                        </a:cubicBezTo>
                        <a:cubicBezTo>
                          <a:pt x="10459" y="6050"/>
                          <a:pt x="10356" y="5896"/>
                          <a:pt x="10305" y="5691"/>
                        </a:cubicBezTo>
                        <a:close/>
                        <a:moveTo>
                          <a:pt x="4256" y="5999"/>
                        </a:moveTo>
                        <a:cubicBezTo>
                          <a:pt x="4256" y="6050"/>
                          <a:pt x="4307" y="6153"/>
                          <a:pt x="4307" y="6204"/>
                        </a:cubicBezTo>
                        <a:lnTo>
                          <a:pt x="4102" y="6255"/>
                        </a:lnTo>
                        <a:cubicBezTo>
                          <a:pt x="4102" y="6153"/>
                          <a:pt x="4102" y="6101"/>
                          <a:pt x="4102" y="5999"/>
                        </a:cubicBezTo>
                        <a:close/>
                        <a:moveTo>
                          <a:pt x="7486" y="6153"/>
                        </a:moveTo>
                        <a:cubicBezTo>
                          <a:pt x="7639" y="6153"/>
                          <a:pt x="7793" y="6153"/>
                          <a:pt x="7947" y="6204"/>
                        </a:cubicBezTo>
                        <a:lnTo>
                          <a:pt x="7998" y="6204"/>
                        </a:lnTo>
                        <a:cubicBezTo>
                          <a:pt x="7947" y="6204"/>
                          <a:pt x="7947" y="6204"/>
                          <a:pt x="7947" y="6255"/>
                        </a:cubicBezTo>
                        <a:lnTo>
                          <a:pt x="7486" y="6153"/>
                        </a:lnTo>
                        <a:close/>
                        <a:moveTo>
                          <a:pt x="4922" y="6306"/>
                        </a:moveTo>
                        <a:cubicBezTo>
                          <a:pt x="4922" y="6306"/>
                          <a:pt x="4922" y="6358"/>
                          <a:pt x="4922" y="6358"/>
                        </a:cubicBezTo>
                        <a:lnTo>
                          <a:pt x="4666" y="6358"/>
                        </a:lnTo>
                        <a:cubicBezTo>
                          <a:pt x="4666" y="6358"/>
                          <a:pt x="4717" y="6358"/>
                          <a:pt x="4717" y="6306"/>
                        </a:cubicBezTo>
                        <a:close/>
                        <a:moveTo>
                          <a:pt x="5076" y="6306"/>
                        </a:moveTo>
                        <a:lnTo>
                          <a:pt x="5076" y="6358"/>
                        </a:lnTo>
                        <a:lnTo>
                          <a:pt x="5025" y="6358"/>
                        </a:lnTo>
                        <a:lnTo>
                          <a:pt x="5025" y="6306"/>
                        </a:lnTo>
                        <a:close/>
                        <a:moveTo>
                          <a:pt x="4615" y="6306"/>
                        </a:moveTo>
                        <a:lnTo>
                          <a:pt x="4615" y="6409"/>
                        </a:lnTo>
                        <a:lnTo>
                          <a:pt x="4410" y="6409"/>
                        </a:lnTo>
                        <a:lnTo>
                          <a:pt x="4410" y="6306"/>
                        </a:lnTo>
                        <a:close/>
                        <a:moveTo>
                          <a:pt x="9793" y="5845"/>
                        </a:moveTo>
                        <a:cubicBezTo>
                          <a:pt x="9844" y="5999"/>
                          <a:pt x="9946" y="6101"/>
                          <a:pt x="10049" y="6204"/>
                        </a:cubicBezTo>
                        <a:cubicBezTo>
                          <a:pt x="10100" y="6306"/>
                          <a:pt x="10203" y="6306"/>
                          <a:pt x="10305" y="6358"/>
                        </a:cubicBezTo>
                        <a:lnTo>
                          <a:pt x="9998" y="6409"/>
                        </a:lnTo>
                        <a:cubicBezTo>
                          <a:pt x="9844" y="6255"/>
                          <a:pt x="9793" y="6050"/>
                          <a:pt x="9793" y="5845"/>
                        </a:cubicBezTo>
                        <a:close/>
                        <a:moveTo>
                          <a:pt x="4358" y="6358"/>
                        </a:moveTo>
                        <a:lnTo>
                          <a:pt x="4358" y="6409"/>
                        </a:lnTo>
                        <a:cubicBezTo>
                          <a:pt x="4256" y="6460"/>
                          <a:pt x="4153" y="6460"/>
                          <a:pt x="4102" y="6511"/>
                        </a:cubicBezTo>
                        <a:lnTo>
                          <a:pt x="4102" y="6358"/>
                        </a:lnTo>
                        <a:close/>
                        <a:moveTo>
                          <a:pt x="4666" y="6511"/>
                        </a:moveTo>
                        <a:lnTo>
                          <a:pt x="4666" y="6614"/>
                        </a:lnTo>
                        <a:cubicBezTo>
                          <a:pt x="4666" y="6614"/>
                          <a:pt x="4666" y="6563"/>
                          <a:pt x="4717" y="6563"/>
                        </a:cubicBezTo>
                        <a:lnTo>
                          <a:pt x="4974" y="6563"/>
                        </a:lnTo>
                        <a:cubicBezTo>
                          <a:pt x="4871" y="6614"/>
                          <a:pt x="4769" y="6614"/>
                          <a:pt x="4666" y="6614"/>
                        </a:cubicBezTo>
                        <a:lnTo>
                          <a:pt x="4666" y="6665"/>
                        </a:lnTo>
                        <a:lnTo>
                          <a:pt x="4410" y="6716"/>
                        </a:lnTo>
                        <a:cubicBezTo>
                          <a:pt x="4410" y="6665"/>
                          <a:pt x="4410" y="6614"/>
                          <a:pt x="4410" y="6511"/>
                        </a:cubicBezTo>
                        <a:close/>
                        <a:moveTo>
                          <a:pt x="9382" y="7229"/>
                        </a:moveTo>
                        <a:lnTo>
                          <a:pt x="9434" y="7332"/>
                        </a:lnTo>
                        <a:lnTo>
                          <a:pt x="9331" y="7332"/>
                        </a:lnTo>
                        <a:lnTo>
                          <a:pt x="9331" y="7229"/>
                        </a:lnTo>
                        <a:close/>
                        <a:moveTo>
                          <a:pt x="9742" y="7281"/>
                        </a:moveTo>
                        <a:lnTo>
                          <a:pt x="9742" y="7281"/>
                        </a:lnTo>
                        <a:cubicBezTo>
                          <a:pt x="9793" y="7332"/>
                          <a:pt x="9844" y="7434"/>
                          <a:pt x="9895" y="7485"/>
                        </a:cubicBezTo>
                        <a:lnTo>
                          <a:pt x="9793" y="7485"/>
                        </a:lnTo>
                        <a:cubicBezTo>
                          <a:pt x="9793" y="7383"/>
                          <a:pt x="9793" y="7332"/>
                          <a:pt x="9742" y="7281"/>
                        </a:cubicBezTo>
                        <a:close/>
                        <a:moveTo>
                          <a:pt x="10100" y="7178"/>
                        </a:moveTo>
                        <a:cubicBezTo>
                          <a:pt x="10151" y="7332"/>
                          <a:pt x="10203" y="7485"/>
                          <a:pt x="10254" y="7639"/>
                        </a:cubicBezTo>
                        <a:lnTo>
                          <a:pt x="10203" y="7639"/>
                        </a:lnTo>
                        <a:cubicBezTo>
                          <a:pt x="10151" y="7485"/>
                          <a:pt x="10100" y="7332"/>
                          <a:pt x="10100" y="7178"/>
                        </a:cubicBezTo>
                        <a:close/>
                        <a:moveTo>
                          <a:pt x="4153" y="7383"/>
                        </a:moveTo>
                        <a:lnTo>
                          <a:pt x="4307" y="7434"/>
                        </a:lnTo>
                        <a:lnTo>
                          <a:pt x="4153" y="7537"/>
                        </a:lnTo>
                        <a:cubicBezTo>
                          <a:pt x="4000" y="7588"/>
                          <a:pt x="3846" y="7639"/>
                          <a:pt x="3692" y="7690"/>
                        </a:cubicBezTo>
                        <a:lnTo>
                          <a:pt x="3846" y="7588"/>
                        </a:lnTo>
                        <a:cubicBezTo>
                          <a:pt x="3948" y="7485"/>
                          <a:pt x="4051" y="7434"/>
                          <a:pt x="4153" y="7383"/>
                        </a:cubicBezTo>
                        <a:close/>
                        <a:moveTo>
                          <a:pt x="9998" y="7639"/>
                        </a:moveTo>
                        <a:cubicBezTo>
                          <a:pt x="9998" y="7639"/>
                          <a:pt x="9998" y="7690"/>
                          <a:pt x="9998" y="7690"/>
                        </a:cubicBezTo>
                        <a:lnTo>
                          <a:pt x="9844" y="7639"/>
                        </a:lnTo>
                        <a:close/>
                        <a:moveTo>
                          <a:pt x="10203" y="7690"/>
                        </a:moveTo>
                        <a:lnTo>
                          <a:pt x="10305" y="7793"/>
                        </a:lnTo>
                        <a:lnTo>
                          <a:pt x="10203" y="7793"/>
                        </a:lnTo>
                        <a:lnTo>
                          <a:pt x="10203" y="7690"/>
                        </a:lnTo>
                        <a:close/>
                        <a:moveTo>
                          <a:pt x="9895" y="7793"/>
                        </a:moveTo>
                        <a:lnTo>
                          <a:pt x="10049" y="7844"/>
                        </a:lnTo>
                        <a:lnTo>
                          <a:pt x="10049" y="7896"/>
                        </a:lnTo>
                        <a:lnTo>
                          <a:pt x="9895" y="7844"/>
                        </a:lnTo>
                        <a:lnTo>
                          <a:pt x="9895" y="7793"/>
                        </a:lnTo>
                        <a:close/>
                        <a:moveTo>
                          <a:pt x="10254" y="7844"/>
                        </a:moveTo>
                        <a:lnTo>
                          <a:pt x="10356" y="7896"/>
                        </a:lnTo>
                        <a:cubicBezTo>
                          <a:pt x="10392" y="7931"/>
                          <a:pt x="10428" y="7992"/>
                          <a:pt x="10446" y="8043"/>
                        </a:cubicBezTo>
                        <a:lnTo>
                          <a:pt x="10446" y="8043"/>
                        </a:lnTo>
                        <a:lnTo>
                          <a:pt x="10254" y="7947"/>
                        </a:lnTo>
                        <a:cubicBezTo>
                          <a:pt x="10254" y="7896"/>
                          <a:pt x="10254" y="7896"/>
                          <a:pt x="10254" y="7844"/>
                        </a:cubicBezTo>
                        <a:close/>
                        <a:moveTo>
                          <a:pt x="3897" y="7280"/>
                        </a:moveTo>
                        <a:cubicBezTo>
                          <a:pt x="3692" y="7434"/>
                          <a:pt x="3487" y="7639"/>
                          <a:pt x="3384" y="7844"/>
                        </a:cubicBezTo>
                        <a:cubicBezTo>
                          <a:pt x="3282" y="7896"/>
                          <a:pt x="3179" y="7947"/>
                          <a:pt x="3077" y="7998"/>
                        </a:cubicBezTo>
                        <a:lnTo>
                          <a:pt x="3026" y="8049"/>
                        </a:lnTo>
                        <a:lnTo>
                          <a:pt x="3026" y="8049"/>
                        </a:lnTo>
                        <a:cubicBezTo>
                          <a:pt x="3282" y="7742"/>
                          <a:pt x="3538" y="7485"/>
                          <a:pt x="3846" y="7280"/>
                        </a:cubicBezTo>
                        <a:close/>
                        <a:moveTo>
                          <a:pt x="9946" y="7998"/>
                        </a:moveTo>
                        <a:lnTo>
                          <a:pt x="10100" y="8049"/>
                        </a:lnTo>
                        <a:lnTo>
                          <a:pt x="10151" y="8152"/>
                        </a:lnTo>
                        <a:lnTo>
                          <a:pt x="10151" y="8152"/>
                        </a:lnTo>
                        <a:lnTo>
                          <a:pt x="9946" y="8101"/>
                        </a:lnTo>
                        <a:cubicBezTo>
                          <a:pt x="9946" y="8049"/>
                          <a:pt x="9946" y="8049"/>
                          <a:pt x="9946" y="7998"/>
                        </a:cubicBezTo>
                        <a:close/>
                        <a:moveTo>
                          <a:pt x="3538" y="7229"/>
                        </a:moveTo>
                        <a:lnTo>
                          <a:pt x="3538" y="7229"/>
                        </a:lnTo>
                        <a:cubicBezTo>
                          <a:pt x="3384" y="7332"/>
                          <a:pt x="3282" y="7434"/>
                          <a:pt x="3179" y="7588"/>
                        </a:cubicBezTo>
                        <a:cubicBezTo>
                          <a:pt x="3026" y="7742"/>
                          <a:pt x="2872" y="7947"/>
                          <a:pt x="2821" y="8152"/>
                        </a:cubicBezTo>
                        <a:lnTo>
                          <a:pt x="2667" y="8306"/>
                        </a:lnTo>
                        <a:cubicBezTo>
                          <a:pt x="2872" y="7844"/>
                          <a:pt x="3128" y="7485"/>
                          <a:pt x="3538" y="7229"/>
                        </a:cubicBezTo>
                        <a:close/>
                        <a:moveTo>
                          <a:pt x="9549" y="8180"/>
                        </a:moveTo>
                        <a:cubicBezTo>
                          <a:pt x="9633" y="8180"/>
                          <a:pt x="9724" y="8203"/>
                          <a:pt x="9793" y="8203"/>
                        </a:cubicBezTo>
                        <a:cubicBezTo>
                          <a:pt x="9793" y="8203"/>
                          <a:pt x="9793" y="8254"/>
                          <a:pt x="9793" y="8306"/>
                        </a:cubicBezTo>
                        <a:lnTo>
                          <a:pt x="9434" y="8203"/>
                        </a:lnTo>
                        <a:cubicBezTo>
                          <a:pt x="9468" y="8186"/>
                          <a:pt x="9508" y="8180"/>
                          <a:pt x="9549" y="8180"/>
                        </a:cubicBezTo>
                        <a:close/>
                        <a:moveTo>
                          <a:pt x="3128" y="8101"/>
                        </a:moveTo>
                        <a:lnTo>
                          <a:pt x="3128" y="8101"/>
                        </a:lnTo>
                        <a:cubicBezTo>
                          <a:pt x="3026" y="8203"/>
                          <a:pt x="2923" y="8254"/>
                          <a:pt x="2821" y="8357"/>
                        </a:cubicBezTo>
                        <a:lnTo>
                          <a:pt x="2821" y="8306"/>
                        </a:lnTo>
                        <a:cubicBezTo>
                          <a:pt x="2923" y="8203"/>
                          <a:pt x="3026" y="8152"/>
                          <a:pt x="3128" y="8101"/>
                        </a:cubicBezTo>
                        <a:close/>
                        <a:moveTo>
                          <a:pt x="9382" y="8254"/>
                        </a:moveTo>
                        <a:lnTo>
                          <a:pt x="9434" y="8357"/>
                        </a:lnTo>
                        <a:lnTo>
                          <a:pt x="9331" y="8306"/>
                        </a:lnTo>
                        <a:lnTo>
                          <a:pt x="9382" y="8254"/>
                        </a:lnTo>
                        <a:close/>
                        <a:moveTo>
                          <a:pt x="9536" y="8254"/>
                        </a:moveTo>
                        <a:lnTo>
                          <a:pt x="9844" y="8357"/>
                        </a:lnTo>
                        <a:lnTo>
                          <a:pt x="9844" y="8459"/>
                        </a:lnTo>
                        <a:cubicBezTo>
                          <a:pt x="9741" y="8408"/>
                          <a:pt x="9639" y="8306"/>
                          <a:pt x="9536" y="8254"/>
                        </a:cubicBezTo>
                        <a:close/>
                        <a:moveTo>
                          <a:pt x="9946" y="8203"/>
                        </a:moveTo>
                        <a:lnTo>
                          <a:pt x="10203" y="8306"/>
                        </a:lnTo>
                        <a:cubicBezTo>
                          <a:pt x="10254" y="8357"/>
                          <a:pt x="10305" y="8459"/>
                          <a:pt x="10305" y="8511"/>
                        </a:cubicBezTo>
                        <a:lnTo>
                          <a:pt x="10254" y="8511"/>
                        </a:lnTo>
                        <a:cubicBezTo>
                          <a:pt x="10151" y="8459"/>
                          <a:pt x="10049" y="8408"/>
                          <a:pt x="9946" y="8357"/>
                        </a:cubicBezTo>
                        <a:cubicBezTo>
                          <a:pt x="9946" y="8306"/>
                          <a:pt x="9946" y="8254"/>
                          <a:pt x="9946" y="8203"/>
                        </a:cubicBezTo>
                        <a:close/>
                        <a:moveTo>
                          <a:pt x="9997" y="8613"/>
                        </a:moveTo>
                        <a:cubicBezTo>
                          <a:pt x="9997" y="8613"/>
                          <a:pt x="9997" y="8613"/>
                          <a:pt x="9997" y="8613"/>
                        </a:cubicBezTo>
                        <a:lnTo>
                          <a:pt x="9997" y="8613"/>
                        </a:lnTo>
                        <a:cubicBezTo>
                          <a:pt x="9998" y="8613"/>
                          <a:pt x="9998" y="8613"/>
                          <a:pt x="9998" y="8613"/>
                        </a:cubicBezTo>
                        <a:cubicBezTo>
                          <a:pt x="9997" y="8613"/>
                          <a:pt x="9997" y="8613"/>
                          <a:pt x="9997" y="8613"/>
                        </a:cubicBezTo>
                        <a:close/>
                        <a:moveTo>
                          <a:pt x="5435" y="8357"/>
                        </a:moveTo>
                        <a:cubicBezTo>
                          <a:pt x="5486" y="8459"/>
                          <a:pt x="5538" y="8562"/>
                          <a:pt x="5589" y="8665"/>
                        </a:cubicBezTo>
                        <a:lnTo>
                          <a:pt x="5435" y="8767"/>
                        </a:lnTo>
                        <a:cubicBezTo>
                          <a:pt x="5435" y="8630"/>
                          <a:pt x="5435" y="8494"/>
                          <a:pt x="5435" y="8357"/>
                        </a:cubicBezTo>
                        <a:close/>
                        <a:moveTo>
                          <a:pt x="9998" y="8613"/>
                        </a:moveTo>
                        <a:cubicBezTo>
                          <a:pt x="10071" y="8687"/>
                          <a:pt x="10158" y="8778"/>
                          <a:pt x="10233" y="8874"/>
                        </a:cubicBezTo>
                        <a:lnTo>
                          <a:pt x="10233" y="8874"/>
                        </a:lnTo>
                        <a:cubicBezTo>
                          <a:pt x="10150" y="8820"/>
                          <a:pt x="10078" y="8776"/>
                          <a:pt x="9998" y="8708"/>
                        </a:cubicBezTo>
                        <a:lnTo>
                          <a:pt x="9998" y="8708"/>
                        </a:lnTo>
                        <a:lnTo>
                          <a:pt x="9998" y="8613"/>
                        </a:lnTo>
                        <a:close/>
                        <a:moveTo>
                          <a:pt x="9485" y="8357"/>
                        </a:moveTo>
                        <a:cubicBezTo>
                          <a:pt x="9639" y="8408"/>
                          <a:pt x="9792" y="8511"/>
                          <a:pt x="9997" y="8613"/>
                        </a:cubicBezTo>
                        <a:lnTo>
                          <a:pt x="9997" y="8613"/>
                        </a:lnTo>
                        <a:cubicBezTo>
                          <a:pt x="9979" y="8595"/>
                          <a:pt x="9962" y="8578"/>
                          <a:pt x="9946" y="8562"/>
                        </a:cubicBezTo>
                        <a:lnTo>
                          <a:pt x="9946" y="8459"/>
                        </a:lnTo>
                        <a:lnTo>
                          <a:pt x="10305" y="8665"/>
                        </a:lnTo>
                        <a:lnTo>
                          <a:pt x="10406" y="9017"/>
                        </a:lnTo>
                        <a:lnTo>
                          <a:pt x="10406" y="9017"/>
                        </a:lnTo>
                        <a:cubicBezTo>
                          <a:pt x="10372" y="9001"/>
                          <a:pt x="10339" y="8986"/>
                          <a:pt x="10305" y="8972"/>
                        </a:cubicBezTo>
                        <a:cubicBezTo>
                          <a:pt x="10283" y="8939"/>
                          <a:pt x="10259" y="8906"/>
                          <a:pt x="10233" y="8874"/>
                        </a:cubicBezTo>
                        <a:lnTo>
                          <a:pt x="10233" y="8874"/>
                        </a:lnTo>
                        <a:cubicBezTo>
                          <a:pt x="10256" y="8889"/>
                          <a:pt x="10280" y="8904"/>
                          <a:pt x="10305" y="8921"/>
                        </a:cubicBezTo>
                        <a:cubicBezTo>
                          <a:pt x="10203" y="8818"/>
                          <a:pt x="10100" y="8716"/>
                          <a:pt x="9998" y="8613"/>
                        </a:cubicBezTo>
                        <a:lnTo>
                          <a:pt x="9998" y="8613"/>
                        </a:lnTo>
                        <a:lnTo>
                          <a:pt x="9998" y="8613"/>
                        </a:lnTo>
                        <a:cubicBezTo>
                          <a:pt x="9998" y="8613"/>
                          <a:pt x="9998" y="8613"/>
                          <a:pt x="9997" y="8613"/>
                        </a:cubicBezTo>
                        <a:lnTo>
                          <a:pt x="9997" y="8613"/>
                        </a:lnTo>
                        <a:cubicBezTo>
                          <a:pt x="9963" y="8648"/>
                          <a:pt x="9952" y="8659"/>
                          <a:pt x="9964" y="8678"/>
                        </a:cubicBezTo>
                        <a:lnTo>
                          <a:pt x="9964" y="8678"/>
                        </a:lnTo>
                        <a:cubicBezTo>
                          <a:pt x="9942" y="8659"/>
                          <a:pt x="9919" y="8637"/>
                          <a:pt x="9895" y="8613"/>
                        </a:cubicBezTo>
                        <a:lnTo>
                          <a:pt x="9946" y="8613"/>
                        </a:lnTo>
                        <a:cubicBezTo>
                          <a:pt x="9793" y="8562"/>
                          <a:pt x="9690" y="8459"/>
                          <a:pt x="9587" y="8408"/>
                        </a:cubicBezTo>
                        <a:lnTo>
                          <a:pt x="9485" y="8408"/>
                        </a:lnTo>
                        <a:cubicBezTo>
                          <a:pt x="9485" y="8408"/>
                          <a:pt x="9485" y="8357"/>
                          <a:pt x="9485" y="8357"/>
                        </a:cubicBezTo>
                        <a:close/>
                        <a:moveTo>
                          <a:pt x="5046" y="9082"/>
                        </a:moveTo>
                        <a:lnTo>
                          <a:pt x="5046" y="9082"/>
                        </a:lnTo>
                        <a:cubicBezTo>
                          <a:pt x="5041" y="9131"/>
                          <a:pt x="5034" y="9180"/>
                          <a:pt x="5025" y="9228"/>
                        </a:cubicBezTo>
                        <a:lnTo>
                          <a:pt x="5067" y="9181"/>
                        </a:lnTo>
                        <a:lnTo>
                          <a:pt x="5067" y="9181"/>
                        </a:lnTo>
                        <a:cubicBezTo>
                          <a:pt x="5061" y="9148"/>
                          <a:pt x="5053" y="9115"/>
                          <a:pt x="5046" y="9082"/>
                        </a:cubicBezTo>
                        <a:close/>
                        <a:moveTo>
                          <a:pt x="5733" y="9561"/>
                        </a:moveTo>
                        <a:cubicBezTo>
                          <a:pt x="5751" y="9604"/>
                          <a:pt x="5772" y="9647"/>
                          <a:pt x="5794" y="9690"/>
                        </a:cubicBezTo>
                        <a:lnTo>
                          <a:pt x="5743" y="9792"/>
                        </a:lnTo>
                        <a:cubicBezTo>
                          <a:pt x="5743" y="9705"/>
                          <a:pt x="5743" y="9634"/>
                          <a:pt x="5733" y="9561"/>
                        </a:cubicBezTo>
                        <a:close/>
                        <a:moveTo>
                          <a:pt x="4615" y="7639"/>
                        </a:moveTo>
                        <a:cubicBezTo>
                          <a:pt x="5014" y="7939"/>
                          <a:pt x="5267" y="8335"/>
                          <a:pt x="5422" y="8781"/>
                        </a:cubicBezTo>
                        <a:lnTo>
                          <a:pt x="5422" y="8781"/>
                        </a:lnTo>
                        <a:lnTo>
                          <a:pt x="5067" y="9181"/>
                        </a:lnTo>
                        <a:lnTo>
                          <a:pt x="5067" y="9181"/>
                        </a:lnTo>
                        <a:cubicBezTo>
                          <a:pt x="5070" y="9197"/>
                          <a:pt x="5073" y="9213"/>
                          <a:pt x="5076" y="9228"/>
                        </a:cubicBezTo>
                        <a:lnTo>
                          <a:pt x="4717" y="9639"/>
                        </a:lnTo>
                        <a:lnTo>
                          <a:pt x="4512" y="9895"/>
                        </a:lnTo>
                        <a:cubicBezTo>
                          <a:pt x="4564" y="9177"/>
                          <a:pt x="4461" y="8459"/>
                          <a:pt x="4205" y="7793"/>
                        </a:cubicBezTo>
                        <a:lnTo>
                          <a:pt x="4205" y="7793"/>
                        </a:lnTo>
                        <a:cubicBezTo>
                          <a:pt x="4358" y="8049"/>
                          <a:pt x="4461" y="8306"/>
                          <a:pt x="4461" y="8613"/>
                        </a:cubicBezTo>
                        <a:lnTo>
                          <a:pt x="4717" y="9639"/>
                        </a:lnTo>
                        <a:cubicBezTo>
                          <a:pt x="4769" y="9485"/>
                          <a:pt x="4769" y="9331"/>
                          <a:pt x="4769" y="9228"/>
                        </a:cubicBezTo>
                        <a:cubicBezTo>
                          <a:pt x="4769" y="8665"/>
                          <a:pt x="4666" y="8152"/>
                          <a:pt x="4358" y="7690"/>
                        </a:cubicBezTo>
                        <a:lnTo>
                          <a:pt x="4358" y="7690"/>
                        </a:lnTo>
                        <a:cubicBezTo>
                          <a:pt x="4686" y="8112"/>
                          <a:pt x="4928" y="8575"/>
                          <a:pt x="5046" y="9082"/>
                        </a:cubicBezTo>
                        <a:lnTo>
                          <a:pt x="5046" y="9082"/>
                        </a:lnTo>
                        <a:cubicBezTo>
                          <a:pt x="5099" y="8568"/>
                          <a:pt x="4943" y="8061"/>
                          <a:pt x="4615" y="7639"/>
                        </a:cubicBezTo>
                        <a:close/>
                        <a:moveTo>
                          <a:pt x="6614" y="9023"/>
                        </a:moveTo>
                        <a:lnTo>
                          <a:pt x="6614" y="9023"/>
                        </a:lnTo>
                        <a:cubicBezTo>
                          <a:pt x="6665" y="9382"/>
                          <a:pt x="6768" y="9741"/>
                          <a:pt x="6819" y="10049"/>
                        </a:cubicBezTo>
                        <a:cubicBezTo>
                          <a:pt x="6819" y="10100"/>
                          <a:pt x="6819" y="10100"/>
                          <a:pt x="6819" y="10151"/>
                        </a:cubicBezTo>
                        <a:cubicBezTo>
                          <a:pt x="6665" y="9792"/>
                          <a:pt x="6614" y="9433"/>
                          <a:pt x="6614" y="9023"/>
                        </a:cubicBezTo>
                        <a:close/>
                        <a:moveTo>
                          <a:pt x="7742" y="10561"/>
                        </a:moveTo>
                        <a:cubicBezTo>
                          <a:pt x="7742" y="10613"/>
                          <a:pt x="7691" y="10715"/>
                          <a:pt x="7639" y="10766"/>
                        </a:cubicBezTo>
                        <a:cubicBezTo>
                          <a:pt x="7588" y="10818"/>
                          <a:pt x="7537" y="10920"/>
                          <a:pt x="7537" y="10971"/>
                        </a:cubicBezTo>
                        <a:cubicBezTo>
                          <a:pt x="7537" y="11023"/>
                          <a:pt x="7537" y="11023"/>
                          <a:pt x="7537" y="11023"/>
                        </a:cubicBezTo>
                        <a:lnTo>
                          <a:pt x="7486" y="11176"/>
                        </a:lnTo>
                        <a:lnTo>
                          <a:pt x="7486" y="11125"/>
                        </a:lnTo>
                        <a:cubicBezTo>
                          <a:pt x="7537" y="11074"/>
                          <a:pt x="7537" y="10971"/>
                          <a:pt x="7537" y="10920"/>
                        </a:cubicBezTo>
                        <a:cubicBezTo>
                          <a:pt x="7486" y="10869"/>
                          <a:pt x="7486" y="10869"/>
                          <a:pt x="7486" y="10869"/>
                        </a:cubicBezTo>
                        <a:cubicBezTo>
                          <a:pt x="7588" y="10766"/>
                          <a:pt x="7639" y="10664"/>
                          <a:pt x="7742" y="10561"/>
                        </a:cubicBezTo>
                        <a:close/>
                        <a:moveTo>
                          <a:pt x="6460" y="10100"/>
                        </a:moveTo>
                        <a:cubicBezTo>
                          <a:pt x="6512" y="10202"/>
                          <a:pt x="6614" y="10305"/>
                          <a:pt x="6717" y="10356"/>
                        </a:cubicBezTo>
                        <a:lnTo>
                          <a:pt x="6614" y="10561"/>
                        </a:lnTo>
                        <a:cubicBezTo>
                          <a:pt x="6665" y="10510"/>
                          <a:pt x="6717" y="10459"/>
                          <a:pt x="6768" y="10408"/>
                        </a:cubicBezTo>
                        <a:lnTo>
                          <a:pt x="6819" y="10459"/>
                        </a:lnTo>
                        <a:cubicBezTo>
                          <a:pt x="6768" y="10510"/>
                          <a:pt x="6768" y="10510"/>
                          <a:pt x="6768" y="10561"/>
                        </a:cubicBezTo>
                        <a:cubicBezTo>
                          <a:pt x="6717" y="10613"/>
                          <a:pt x="6717" y="10664"/>
                          <a:pt x="6768" y="10715"/>
                        </a:cubicBezTo>
                        <a:cubicBezTo>
                          <a:pt x="6819" y="10766"/>
                          <a:pt x="6922" y="10766"/>
                          <a:pt x="6973" y="10818"/>
                        </a:cubicBezTo>
                        <a:lnTo>
                          <a:pt x="6819" y="10818"/>
                        </a:lnTo>
                        <a:cubicBezTo>
                          <a:pt x="6768" y="10818"/>
                          <a:pt x="6717" y="10869"/>
                          <a:pt x="6717" y="10869"/>
                        </a:cubicBezTo>
                        <a:cubicBezTo>
                          <a:pt x="6717" y="10920"/>
                          <a:pt x="6717" y="10920"/>
                          <a:pt x="6717" y="10920"/>
                        </a:cubicBezTo>
                        <a:lnTo>
                          <a:pt x="6665" y="10869"/>
                        </a:lnTo>
                        <a:lnTo>
                          <a:pt x="6665" y="10869"/>
                        </a:lnTo>
                        <a:cubicBezTo>
                          <a:pt x="6665" y="10920"/>
                          <a:pt x="6665" y="10971"/>
                          <a:pt x="6717" y="10971"/>
                        </a:cubicBezTo>
                        <a:cubicBezTo>
                          <a:pt x="6665" y="11023"/>
                          <a:pt x="6665" y="11074"/>
                          <a:pt x="6717" y="11125"/>
                        </a:cubicBezTo>
                        <a:lnTo>
                          <a:pt x="6614" y="11125"/>
                        </a:lnTo>
                        <a:cubicBezTo>
                          <a:pt x="6563" y="11176"/>
                          <a:pt x="6512" y="11176"/>
                          <a:pt x="6512" y="11228"/>
                        </a:cubicBezTo>
                        <a:cubicBezTo>
                          <a:pt x="6409" y="11176"/>
                          <a:pt x="6358" y="11074"/>
                          <a:pt x="6307" y="11023"/>
                        </a:cubicBezTo>
                        <a:cubicBezTo>
                          <a:pt x="6153" y="10766"/>
                          <a:pt x="5999" y="10459"/>
                          <a:pt x="5999" y="10151"/>
                        </a:cubicBezTo>
                        <a:lnTo>
                          <a:pt x="5999" y="10151"/>
                        </a:lnTo>
                        <a:cubicBezTo>
                          <a:pt x="6153" y="10459"/>
                          <a:pt x="6358" y="10664"/>
                          <a:pt x="6614" y="10869"/>
                        </a:cubicBezTo>
                        <a:cubicBezTo>
                          <a:pt x="6563" y="10818"/>
                          <a:pt x="6512" y="10766"/>
                          <a:pt x="6512" y="10715"/>
                        </a:cubicBezTo>
                        <a:cubicBezTo>
                          <a:pt x="6460" y="10664"/>
                          <a:pt x="6409" y="10561"/>
                          <a:pt x="6409" y="10459"/>
                        </a:cubicBezTo>
                        <a:lnTo>
                          <a:pt x="6409" y="10459"/>
                        </a:lnTo>
                        <a:cubicBezTo>
                          <a:pt x="6512" y="10613"/>
                          <a:pt x="6665" y="10715"/>
                          <a:pt x="6819" y="10818"/>
                        </a:cubicBezTo>
                        <a:cubicBezTo>
                          <a:pt x="6665" y="10664"/>
                          <a:pt x="6512" y="10459"/>
                          <a:pt x="6460" y="10254"/>
                        </a:cubicBezTo>
                        <a:cubicBezTo>
                          <a:pt x="6460" y="10202"/>
                          <a:pt x="6460" y="10151"/>
                          <a:pt x="6460" y="10100"/>
                        </a:cubicBezTo>
                        <a:close/>
                        <a:moveTo>
                          <a:pt x="6870" y="11176"/>
                        </a:moveTo>
                        <a:cubicBezTo>
                          <a:pt x="6870" y="11202"/>
                          <a:pt x="6883" y="11215"/>
                          <a:pt x="6902" y="11215"/>
                        </a:cubicBezTo>
                        <a:cubicBezTo>
                          <a:pt x="6922" y="11215"/>
                          <a:pt x="6947" y="11202"/>
                          <a:pt x="6973" y="11176"/>
                        </a:cubicBezTo>
                        <a:lnTo>
                          <a:pt x="6973" y="11176"/>
                        </a:lnTo>
                        <a:cubicBezTo>
                          <a:pt x="6922" y="11228"/>
                          <a:pt x="6922" y="11228"/>
                          <a:pt x="6870" y="11279"/>
                        </a:cubicBezTo>
                        <a:cubicBezTo>
                          <a:pt x="6870" y="11228"/>
                          <a:pt x="6819" y="11228"/>
                          <a:pt x="6819" y="11176"/>
                        </a:cubicBezTo>
                        <a:close/>
                        <a:moveTo>
                          <a:pt x="8152" y="10049"/>
                        </a:moveTo>
                        <a:cubicBezTo>
                          <a:pt x="8152" y="10510"/>
                          <a:pt x="8050" y="10920"/>
                          <a:pt x="7896" y="11279"/>
                        </a:cubicBezTo>
                        <a:cubicBezTo>
                          <a:pt x="7844" y="11279"/>
                          <a:pt x="7844" y="11228"/>
                          <a:pt x="7793" y="11228"/>
                        </a:cubicBezTo>
                        <a:cubicBezTo>
                          <a:pt x="7742" y="11228"/>
                          <a:pt x="7742" y="11176"/>
                          <a:pt x="7691" y="11176"/>
                        </a:cubicBezTo>
                        <a:lnTo>
                          <a:pt x="7639" y="11176"/>
                        </a:lnTo>
                        <a:lnTo>
                          <a:pt x="7691" y="11125"/>
                        </a:lnTo>
                        <a:lnTo>
                          <a:pt x="7844" y="11125"/>
                        </a:lnTo>
                        <a:cubicBezTo>
                          <a:pt x="7896" y="11074"/>
                          <a:pt x="7947" y="11023"/>
                          <a:pt x="7896" y="10971"/>
                        </a:cubicBezTo>
                        <a:cubicBezTo>
                          <a:pt x="7896" y="10920"/>
                          <a:pt x="7844" y="10869"/>
                          <a:pt x="7844" y="10869"/>
                        </a:cubicBezTo>
                        <a:cubicBezTo>
                          <a:pt x="7844" y="10818"/>
                          <a:pt x="7896" y="10766"/>
                          <a:pt x="7896" y="10715"/>
                        </a:cubicBezTo>
                        <a:cubicBezTo>
                          <a:pt x="7998" y="10510"/>
                          <a:pt x="8101" y="10305"/>
                          <a:pt x="8152" y="10049"/>
                        </a:cubicBezTo>
                        <a:close/>
                        <a:moveTo>
                          <a:pt x="5997" y="11014"/>
                        </a:moveTo>
                        <a:cubicBezTo>
                          <a:pt x="6136" y="11186"/>
                          <a:pt x="6308" y="11300"/>
                          <a:pt x="6512" y="11382"/>
                        </a:cubicBezTo>
                        <a:cubicBezTo>
                          <a:pt x="6512" y="11382"/>
                          <a:pt x="6512" y="11382"/>
                          <a:pt x="6512" y="11433"/>
                        </a:cubicBezTo>
                        <a:cubicBezTo>
                          <a:pt x="6512" y="11484"/>
                          <a:pt x="6563" y="11535"/>
                          <a:pt x="6614" y="11535"/>
                        </a:cubicBezTo>
                        <a:cubicBezTo>
                          <a:pt x="6665" y="11535"/>
                          <a:pt x="6717" y="11535"/>
                          <a:pt x="6768" y="11484"/>
                        </a:cubicBezTo>
                        <a:cubicBezTo>
                          <a:pt x="6768" y="11535"/>
                          <a:pt x="6768" y="11535"/>
                          <a:pt x="6768" y="11535"/>
                        </a:cubicBezTo>
                        <a:lnTo>
                          <a:pt x="6717" y="11638"/>
                        </a:lnTo>
                        <a:lnTo>
                          <a:pt x="6665" y="11638"/>
                        </a:lnTo>
                        <a:cubicBezTo>
                          <a:pt x="6406" y="11508"/>
                          <a:pt x="6183" y="11270"/>
                          <a:pt x="5997" y="11014"/>
                        </a:cubicBezTo>
                        <a:close/>
                        <a:moveTo>
                          <a:pt x="7178" y="11484"/>
                        </a:moveTo>
                        <a:cubicBezTo>
                          <a:pt x="7178" y="11535"/>
                          <a:pt x="7178" y="11587"/>
                          <a:pt x="7178" y="11587"/>
                        </a:cubicBezTo>
                        <a:cubicBezTo>
                          <a:pt x="7178" y="11587"/>
                          <a:pt x="7127" y="11587"/>
                          <a:pt x="7127" y="11638"/>
                        </a:cubicBezTo>
                        <a:lnTo>
                          <a:pt x="7127" y="11587"/>
                        </a:lnTo>
                        <a:cubicBezTo>
                          <a:pt x="7127" y="11535"/>
                          <a:pt x="7178" y="11535"/>
                          <a:pt x="7178" y="11484"/>
                        </a:cubicBezTo>
                        <a:close/>
                        <a:moveTo>
                          <a:pt x="6973" y="11740"/>
                        </a:moveTo>
                        <a:cubicBezTo>
                          <a:pt x="6973" y="11740"/>
                          <a:pt x="6973" y="11740"/>
                          <a:pt x="6973" y="11792"/>
                        </a:cubicBezTo>
                        <a:lnTo>
                          <a:pt x="6922" y="11792"/>
                        </a:lnTo>
                        <a:cubicBezTo>
                          <a:pt x="6922" y="11740"/>
                          <a:pt x="6922" y="11740"/>
                          <a:pt x="6922" y="11740"/>
                        </a:cubicBezTo>
                        <a:close/>
                        <a:moveTo>
                          <a:pt x="8357" y="9690"/>
                        </a:moveTo>
                        <a:lnTo>
                          <a:pt x="8357" y="9690"/>
                        </a:lnTo>
                        <a:cubicBezTo>
                          <a:pt x="8408" y="10408"/>
                          <a:pt x="8255" y="11125"/>
                          <a:pt x="7947" y="11792"/>
                        </a:cubicBezTo>
                        <a:lnTo>
                          <a:pt x="7844" y="11740"/>
                        </a:lnTo>
                        <a:lnTo>
                          <a:pt x="7691" y="11740"/>
                        </a:lnTo>
                        <a:cubicBezTo>
                          <a:pt x="7670" y="11761"/>
                          <a:pt x="7658" y="11789"/>
                          <a:pt x="7654" y="11819"/>
                        </a:cubicBezTo>
                        <a:lnTo>
                          <a:pt x="7654" y="11819"/>
                        </a:lnTo>
                        <a:cubicBezTo>
                          <a:pt x="7647" y="11789"/>
                          <a:pt x="7639" y="11761"/>
                          <a:pt x="7639" y="11740"/>
                        </a:cubicBezTo>
                        <a:lnTo>
                          <a:pt x="7588" y="11740"/>
                        </a:lnTo>
                        <a:lnTo>
                          <a:pt x="7588" y="11638"/>
                        </a:lnTo>
                        <a:cubicBezTo>
                          <a:pt x="7588" y="11587"/>
                          <a:pt x="7588" y="11587"/>
                          <a:pt x="7588" y="11587"/>
                        </a:cubicBezTo>
                        <a:cubicBezTo>
                          <a:pt x="7588" y="11535"/>
                          <a:pt x="7588" y="11484"/>
                          <a:pt x="7588" y="11433"/>
                        </a:cubicBezTo>
                        <a:cubicBezTo>
                          <a:pt x="7639" y="11535"/>
                          <a:pt x="7639" y="11587"/>
                          <a:pt x="7691" y="11638"/>
                        </a:cubicBezTo>
                        <a:lnTo>
                          <a:pt x="7639" y="11740"/>
                        </a:lnTo>
                        <a:cubicBezTo>
                          <a:pt x="7691" y="11689"/>
                          <a:pt x="7742" y="11638"/>
                          <a:pt x="7742" y="11587"/>
                        </a:cubicBezTo>
                        <a:cubicBezTo>
                          <a:pt x="7759" y="11604"/>
                          <a:pt x="7776" y="11609"/>
                          <a:pt x="7793" y="11609"/>
                        </a:cubicBezTo>
                        <a:cubicBezTo>
                          <a:pt x="7827" y="11609"/>
                          <a:pt x="7862" y="11587"/>
                          <a:pt x="7896" y="11587"/>
                        </a:cubicBezTo>
                        <a:cubicBezTo>
                          <a:pt x="7896" y="11535"/>
                          <a:pt x="7896" y="11535"/>
                          <a:pt x="7896" y="11484"/>
                        </a:cubicBezTo>
                        <a:cubicBezTo>
                          <a:pt x="7947" y="11382"/>
                          <a:pt x="8050" y="11228"/>
                          <a:pt x="8101" y="11074"/>
                        </a:cubicBezTo>
                        <a:cubicBezTo>
                          <a:pt x="8255" y="10664"/>
                          <a:pt x="8357" y="10202"/>
                          <a:pt x="8357" y="9690"/>
                        </a:cubicBezTo>
                        <a:close/>
                        <a:moveTo>
                          <a:pt x="12069" y="11628"/>
                        </a:moveTo>
                        <a:cubicBezTo>
                          <a:pt x="12089" y="11780"/>
                          <a:pt x="12099" y="11937"/>
                          <a:pt x="12099" y="12099"/>
                        </a:cubicBezTo>
                        <a:cubicBezTo>
                          <a:pt x="12099" y="11926"/>
                          <a:pt x="12099" y="11790"/>
                          <a:pt x="12069" y="11628"/>
                        </a:cubicBezTo>
                        <a:close/>
                        <a:moveTo>
                          <a:pt x="4820" y="11330"/>
                        </a:moveTo>
                        <a:lnTo>
                          <a:pt x="4820" y="11330"/>
                        </a:lnTo>
                        <a:cubicBezTo>
                          <a:pt x="5108" y="11810"/>
                          <a:pt x="5351" y="12381"/>
                          <a:pt x="5507" y="12956"/>
                        </a:cubicBezTo>
                        <a:lnTo>
                          <a:pt x="5507" y="12956"/>
                        </a:lnTo>
                        <a:cubicBezTo>
                          <a:pt x="5486" y="12909"/>
                          <a:pt x="5462" y="12862"/>
                          <a:pt x="5435" y="12817"/>
                        </a:cubicBezTo>
                        <a:lnTo>
                          <a:pt x="4820" y="11330"/>
                        </a:lnTo>
                        <a:close/>
                        <a:moveTo>
                          <a:pt x="7537" y="1"/>
                        </a:moveTo>
                        <a:lnTo>
                          <a:pt x="7537" y="1"/>
                        </a:lnTo>
                        <a:cubicBezTo>
                          <a:pt x="6870" y="565"/>
                          <a:pt x="6409" y="1334"/>
                          <a:pt x="6204" y="2205"/>
                        </a:cubicBezTo>
                        <a:cubicBezTo>
                          <a:pt x="6307" y="1693"/>
                          <a:pt x="6358" y="1129"/>
                          <a:pt x="6358" y="565"/>
                        </a:cubicBezTo>
                        <a:lnTo>
                          <a:pt x="6358" y="565"/>
                        </a:lnTo>
                        <a:cubicBezTo>
                          <a:pt x="6255" y="975"/>
                          <a:pt x="6153" y="1385"/>
                          <a:pt x="6101" y="1846"/>
                        </a:cubicBezTo>
                        <a:cubicBezTo>
                          <a:pt x="6101" y="1539"/>
                          <a:pt x="6050" y="1282"/>
                          <a:pt x="5999" y="1026"/>
                        </a:cubicBezTo>
                        <a:cubicBezTo>
                          <a:pt x="5948" y="1436"/>
                          <a:pt x="5896" y="1846"/>
                          <a:pt x="5896" y="2256"/>
                        </a:cubicBezTo>
                        <a:cubicBezTo>
                          <a:pt x="5845" y="1846"/>
                          <a:pt x="5691" y="1487"/>
                          <a:pt x="5384" y="1231"/>
                        </a:cubicBezTo>
                        <a:lnTo>
                          <a:pt x="5384" y="1231"/>
                        </a:lnTo>
                        <a:cubicBezTo>
                          <a:pt x="5743" y="1898"/>
                          <a:pt x="5999" y="2615"/>
                          <a:pt x="5999" y="3384"/>
                        </a:cubicBezTo>
                        <a:cubicBezTo>
                          <a:pt x="5794" y="2820"/>
                          <a:pt x="5538" y="2256"/>
                          <a:pt x="5179" y="1744"/>
                        </a:cubicBezTo>
                        <a:lnTo>
                          <a:pt x="5179" y="1744"/>
                        </a:lnTo>
                        <a:cubicBezTo>
                          <a:pt x="5230" y="1846"/>
                          <a:pt x="5230" y="1898"/>
                          <a:pt x="5281" y="2000"/>
                        </a:cubicBezTo>
                        <a:cubicBezTo>
                          <a:pt x="5332" y="2256"/>
                          <a:pt x="5435" y="2513"/>
                          <a:pt x="5486" y="2769"/>
                        </a:cubicBezTo>
                        <a:cubicBezTo>
                          <a:pt x="5230" y="2308"/>
                          <a:pt x="4769" y="2000"/>
                          <a:pt x="4307" y="1846"/>
                        </a:cubicBezTo>
                        <a:lnTo>
                          <a:pt x="4307" y="1846"/>
                        </a:lnTo>
                        <a:cubicBezTo>
                          <a:pt x="4717" y="2154"/>
                          <a:pt x="5025" y="2564"/>
                          <a:pt x="5230" y="3128"/>
                        </a:cubicBezTo>
                        <a:cubicBezTo>
                          <a:pt x="4922" y="2923"/>
                          <a:pt x="4615" y="2769"/>
                          <a:pt x="4307" y="2615"/>
                        </a:cubicBezTo>
                        <a:lnTo>
                          <a:pt x="4307" y="2615"/>
                        </a:lnTo>
                        <a:cubicBezTo>
                          <a:pt x="4717" y="2872"/>
                          <a:pt x="5076" y="3230"/>
                          <a:pt x="5384" y="3589"/>
                        </a:cubicBezTo>
                        <a:cubicBezTo>
                          <a:pt x="5538" y="3692"/>
                          <a:pt x="5640" y="3897"/>
                          <a:pt x="5743" y="4102"/>
                        </a:cubicBezTo>
                        <a:cubicBezTo>
                          <a:pt x="5179" y="3589"/>
                          <a:pt x="4564" y="3179"/>
                          <a:pt x="3846" y="2923"/>
                        </a:cubicBezTo>
                        <a:lnTo>
                          <a:pt x="3846" y="2923"/>
                        </a:lnTo>
                        <a:cubicBezTo>
                          <a:pt x="4410" y="3333"/>
                          <a:pt x="4974" y="3794"/>
                          <a:pt x="5486" y="4307"/>
                        </a:cubicBezTo>
                        <a:cubicBezTo>
                          <a:pt x="5332" y="4204"/>
                          <a:pt x="5230" y="4102"/>
                          <a:pt x="5076" y="4051"/>
                        </a:cubicBezTo>
                        <a:lnTo>
                          <a:pt x="5076" y="4051"/>
                        </a:lnTo>
                        <a:cubicBezTo>
                          <a:pt x="5179" y="4204"/>
                          <a:pt x="5230" y="4358"/>
                          <a:pt x="5281" y="4512"/>
                        </a:cubicBezTo>
                        <a:cubicBezTo>
                          <a:pt x="4922" y="3999"/>
                          <a:pt x="4461" y="3589"/>
                          <a:pt x="3948" y="3230"/>
                        </a:cubicBezTo>
                        <a:lnTo>
                          <a:pt x="3948" y="3230"/>
                        </a:lnTo>
                        <a:cubicBezTo>
                          <a:pt x="4153" y="3487"/>
                          <a:pt x="4358" y="3794"/>
                          <a:pt x="4512" y="4102"/>
                        </a:cubicBezTo>
                        <a:cubicBezTo>
                          <a:pt x="4051" y="3487"/>
                          <a:pt x="3487" y="2974"/>
                          <a:pt x="2769" y="2615"/>
                        </a:cubicBezTo>
                        <a:lnTo>
                          <a:pt x="2769" y="2615"/>
                        </a:lnTo>
                        <a:cubicBezTo>
                          <a:pt x="3231" y="2872"/>
                          <a:pt x="3589" y="3179"/>
                          <a:pt x="3846" y="3589"/>
                        </a:cubicBezTo>
                        <a:cubicBezTo>
                          <a:pt x="3333" y="3230"/>
                          <a:pt x="2769" y="2923"/>
                          <a:pt x="2205" y="2667"/>
                        </a:cubicBezTo>
                        <a:cubicBezTo>
                          <a:pt x="1898" y="2513"/>
                          <a:pt x="1539" y="2461"/>
                          <a:pt x="1231" y="2461"/>
                        </a:cubicBezTo>
                        <a:cubicBezTo>
                          <a:pt x="1949" y="2615"/>
                          <a:pt x="2615" y="2923"/>
                          <a:pt x="3179" y="3436"/>
                        </a:cubicBezTo>
                        <a:lnTo>
                          <a:pt x="3384" y="3589"/>
                        </a:lnTo>
                        <a:cubicBezTo>
                          <a:pt x="3077" y="3384"/>
                          <a:pt x="2769" y="3230"/>
                          <a:pt x="2513" y="3128"/>
                        </a:cubicBezTo>
                        <a:cubicBezTo>
                          <a:pt x="2052" y="2897"/>
                          <a:pt x="1561" y="2782"/>
                          <a:pt x="1064" y="2782"/>
                        </a:cubicBezTo>
                        <a:cubicBezTo>
                          <a:pt x="898" y="2782"/>
                          <a:pt x="731" y="2795"/>
                          <a:pt x="565" y="2820"/>
                        </a:cubicBezTo>
                        <a:cubicBezTo>
                          <a:pt x="1231" y="2820"/>
                          <a:pt x="1898" y="3025"/>
                          <a:pt x="2410" y="3436"/>
                        </a:cubicBezTo>
                        <a:cubicBezTo>
                          <a:pt x="2073" y="3360"/>
                          <a:pt x="1762" y="3313"/>
                          <a:pt x="1439" y="3313"/>
                        </a:cubicBezTo>
                        <a:cubicBezTo>
                          <a:pt x="1321" y="3313"/>
                          <a:pt x="1201" y="3319"/>
                          <a:pt x="1078" y="3333"/>
                        </a:cubicBezTo>
                        <a:cubicBezTo>
                          <a:pt x="1693" y="3487"/>
                          <a:pt x="2410" y="3692"/>
                          <a:pt x="3026" y="3897"/>
                        </a:cubicBezTo>
                        <a:cubicBezTo>
                          <a:pt x="2487" y="3782"/>
                          <a:pt x="1949" y="3724"/>
                          <a:pt x="1411" y="3724"/>
                        </a:cubicBezTo>
                        <a:cubicBezTo>
                          <a:pt x="1231" y="3724"/>
                          <a:pt x="1052" y="3730"/>
                          <a:pt x="872" y="3743"/>
                        </a:cubicBezTo>
                        <a:cubicBezTo>
                          <a:pt x="1503" y="3869"/>
                          <a:pt x="2168" y="3995"/>
                          <a:pt x="2840" y="4150"/>
                        </a:cubicBezTo>
                        <a:lnTo>
                          <a:pt x="2840" y="4150"/>
                        </a:lnTo>
                        <a:cubicBezTo>
                          <a:pt x="2588" y="4105"/>
                          <a:pt x="2333" y="4086"/>
                          <a:pt x="2079" y="4086"/>
                        </a:cubicBezTo>
                        <a:cubicBezTo>
                          <a:pt x="1792" y="4086"/>
                          <a:pt x="1507" y="4111"/>
                          <a:pt x="1231" y="4153"/>
                        </a:cubicBezTo>
                        <a:cubicBezTo>
                          <a:pt x="1385" y="4140"/>
                          <a:pt x="1539" y="4134"/>
                          <a:pt x="1693" y="4134"/>
                        </a:cubicBezTo>
                        <a:cubicBezTo>
                          <a:pt x="2154" y="4134"/>
                          <a:pt x="2615" y="4192"/>
                          <a:pt x="3077" y="4307"/>
                        </a:cubicBezTo>
                        <a:cubicBezTo>
                          <a:pt x="2897" y="4281"/>
                          <a:pt x="2705" y="4269"/>
                          <a:pt x="2507" y="4269"/>
                        </a:cubicBezTo>
                        <a:cubicBezTo>
                          <a:pt x="2308" y="4269"/>
                          <a:pt x="2103" y="4281"/>
                          <a:pt x="1898" y="4307"/>
                        </a:cubicBezTo>
                        <a:cubicBezTo>
                          <a:pt x="2462" y="4358"/>
                          <a:pt x="2974" y="4461"/>
                          <a:pt x="3487" y="4666"/>
                        </a:cubicBezTo>
                        <a:cubicBezTo>
                          <a:pt x="3231" y="4563"/>
                          <a:pt x="2974" y="4512"/>
                          <a:pt x="2718" y="4512"/>
                        </a:cubicBezTo>
                        <a:cubicBezTo>
                          <a:pt x="2656" y="4503"/>
                          <a:pt x="2595" y="4499"/>
                          <a:pt x="2534" y="4499"/>
                        </a:cubicBezTo>
                        <a:cubicBezTo>
                          <a:pt x="2239" y="4499"/>
                          <a:pt x="1956" y="4599"/>
                          <a:pt x="1744" y="4768"/>
                        </a:cubicBezTo>
                        <a:cubicBezTo>
                          <a:pt x="2052" y="4666"/>
                          <a:pt x="2359" y="4615"/>
                          <a:pt x="2667" y="4615"/>
                        </a:cubicBezTo>
                        <a:cubicBezTo>
                          <a:pt x="1846" y="4820"/>
                          <a:pt x="1129" y="5332"/>
                          <a:pt x="616" y="5999"/>
                        </a:cubicBezTo>
                        <a:cubicBezTo>
                          <a:pt x="1180" y="5435"/>
                          <a:pt x="1898" y="4973"/>
                          <a:pt x="2667" y="4768"/>
                        </a:cubicBezTo>
                        <a:lnTo>
                          <a:pt x="2667" y="4768"/>
                        </a:lnTo>
                        <a:cubicBezTo>
                          <a:pt x="2103" y="5127"/>
                          <a:pt x="1693" y="5742"/>
                          <a:pt x="1641" y="6460"/>
                        </a:cubicBezTo>
                        <a:cubicBezTo>
                          <a:pt x="1693" y="6255"/>
                          <a:pt x="1744" y="6050"/>
                          <a:pt x="1898" y="5896"/>
                        </a:cubicBezTo>
                        <a:cubicBezTo>
                          <a:pt x="2154" y="5435"/>
                          <a:pt x="2564" y="5127"/>
                          <a:pt x="2974" y="4871"/>
                        </a:cubicBezTo>
                        <a:lnTo>
                          <a:pt x="2974" y="4871"/>
                        </a:lnTo>
                        <a:cubicBezTo>
                          <a:pt x="2615" y="5230"/>
                          <a:pt x="2410" y="5742"/>
                          <a:pt x="2513" y="6255"/>
                        </a:cubicBezTo>
                        <a:cubicBezTo>
                          <a:pt x="2615" y="5742"/>
                          <a:pt x="2872" y="5281"/>
                          <a:pt x="3231" y="4871"/>
                        </a:cubicBezTo>
                        <a:lnTo>
                          <a:pt x="3231" y="4871"/>
                        </a:lnTo>
                        <a:cubicBezTo>
                          <a:pt x="3026" y="5281"/>
                          <a:pt x="2923" y="5742"/>
                          <a:pt x="2974" y="6153"/>
                        </a:cubicBezTo>
                        <a:cubicBezTo>
                          <a:pt x="2872" y="6204"/>
                          <a:pt x="2769" y="6255"/>
                          <a:pt x="2667" y="6358"/>
                        </a:cubicBezTo>
                        <a:lnTo>
                          <a:pt x="2974" y="6204"/>
                        </a:lnTo>
                        <a:cubicBezTo>
                          <a:pt x="2974" y="6306"/>
                          <a:pt x="2974" y="6409"/>
                          <a:pt x="3026" y="6511"/>
                        </a:cubicBezTo>
                        <a:lnTo>
                          <a:pt x="3026" y="6204"/>
                        </a:lnTo>
                        <a:lnTo>
                          <a:pt x="3231" y="6101"/>
                        </a:lnTo>
                        <a:cubicBezTo>
                          <a:pt x="3282" y="6204"/>
                          <a:pt x="3282" y="6358"/>
                          <a:pt x="3333" y="6460"/>
                        </a:cubicBezTo>
                        <a:cubicBezTo>
                          <a:pt x="3384" y="6358"/>
                          <a:pt x="3384" y="6204"/>
                          <a:pt x="3436" y="6101"/>
                        </a:cubicBezTo>
                        <a:lnTo>
                          <a:pt x="3589" y="6101"/>
                        </a:lnTo>
                        <a:cubicBezTo>
                          <a:pt x="3589" y="6204"/>
                          <a:pt x="3589" y="6306"/>
                          <a:pt x="3589" y="6409"/>
                        </a:cubicBezTo>
                        <a:cubicBezTo>
                          <a:pt x="3641" y="6306"/>
                          <a:pt x="3692" y="6204"/>
                          <a:pt x="3692" y="6050"/>
                        </a:cubicBezTo>
                        <a:lnTo>
                          <a:pt x="3948" y="6050"/>
                        </a:lnTo>
                        <a:cubicBezTo>
                          <a:pt x="3948" y="6153"/>
                          <a:pt x="3948" y="6204"/>
                          <a:pt x="4000" y="6306"/>
                        </a:cubicBezTo>
                        <a:lnTo>
                          <a:pt x="3589" y="6409"/>
                        </a:lnTo>
                        <a:lnTo>
                          <a:pt x="3538" y="6409"/>
                        </a:lnTo>
                        <a:lnTo>
                          <a:pt x="3333" y="6460"/>
                        </a:lnTo>
                        <a:lnTo>
                          <a:pt x="3026" y="6563"/>
                        </a:lnTo>
                        <a:lnTo>
                          <a:pt x="3538" y="6460"/>
                        </a:lnTo>
                        <a:lnTo>
                          <a:pt x="3948" y="6358"/>
                        </a:lnTo>
                        <a:cubicBezTo>
                          <a:pt x="3948" y="6409"/>
                          <a:pt x="3948" y="6460"/>
                          <a:pt x="3948" y="6511"/>
                        </a:cubicBezTo>
                        <a:lnTo>
                          <a:pt x="3743" y="6563"/>
                        </a:lnTo>
                        <a:lnTo>
                          <a:pt x="3948" y="6563"/>
                        </a:lnTo>
                        <a:cubicBezTo>
                          <a:pt x="3948" y="6614"/>
                          <a:pt x="3948" y="6665"/>
                          <a:pt x="3948" y="6716"/>
                        </a:cubicBezTo>
                        <a:lnTo>
                          <a:pt x="4000" y="6563"/>
                        </a:lnTo>
                        <a:lnTo>
                          <a:pt x="4307" y="6563"/>
                        </a:lnTo>
                        <a:lnTo>
                          <a:pt x="4307" y="6768"/>
                        </a:lnTo>
                        <a:lnTo>
                          <a:pt x="4205" y="6819"/>
                        </a:lnTo>
                        <a:cubicBezTo>
                          <a:pt x="3964" y="6759"/>
                          <a:pt x="3724" y="6734"/>
                          <a:pt x="3484" y="6734"/>
                        </a:cubicBezTo>
                        <a:cubicBezTo>
                          <a:pt x="3314" y="6734"/>
                          <a:pt x="3144" y="6746"/>
                          <a:pt x="2974" y="6768"/>
                        </a:cubicBezTo>
                        <a:cubicBezTo>
                          <a:pt x="2769" y="6768"/>
                          <a:pt x="2615" y="6768"/>
                          <a:pt x="2410" y="6819"/>
                        </a:cubicBezTo>
                        <a:cubicBezTo>
                          <a:pt x="1795" y="6973"/>
                          <a:pt x="1231" y="7280"/>
                          <a:pt x="770" y="7742"/>
                        </a:cubicBezTo>
                        <a:cubicBezTo>
                          <a:pt x="360" y="8152"/>
                          <a:pt x="103" y="8716"/>
                          <a:pt x="1" y="9280"/>
                        </a:cubicBezTo>
                        <a:cubicBezTo>
                          <a:pt x="206" y="8613"/>
                          <a:pt x="616" y="7998"/>
                          <a:pt x="1180" y="7588"/>
                        </a:cubicBezTo>
                        <a:lnTo>
                          <a:pt x="1180" y="7588"/>
                        </a:lnTo>
                        <a:cubicBezTo>
                          <a:pt x="719" y="8101"/>
                          <a:pt x="411" y="8716"/>
                          <a:pt x="257" y="9433"/>
                        </a:cubicBezTo>
                        <a:cubicBezTo>
                          <a:pt x="514" y="8459"/>
                          <a:pt x="1078" y="7690"/>
                          <a:pt x="1898" y="7127"/>
                        </a:cubicBezTo>
                        <a:lnTo>
                          <a:pt x="1898" y="7127"/>
                        </a:lnTo>
                        <a:cubicBezTo>
                          <a:pt x="1385" y="7537"/>
                          <a:pt x="1026" y="8049"/>
                          <a:pt x="770" y="8613"/>
                        </a:cubicBezTo>
                        <a:cubicBezTo>
                          <a:pt x="924" y="8306"/>
                          <a:pt x="1129" y="8049"/>
                          <a:pt x="1334" y="7844"/>
                        </a:cubicBezTo>
                        <a:lnTo>
                          <a:pt x="1334" y="7844"/>
                        </a:lnTo>
                        <a:cubicBezTo>
                          <a:pt x="1180" y="8101"/>
                          <a:pt x="1078" y="8408"/>
                          <a:pt x="1026" y="8716"/>
                        </a:cubicBezTo>
                        <a:cubicBezTo>
                          <a:pt x="1231" y="7998"/>
                          <a:pt x="1693" y="7434"/>
                          <a:pt x="2308" y="7075"/>
                        </a:cubicBezTo>
                        <a:lnTo>
                          <a:pt x="2308" y="7075"/>
                        </a:lnTo>
                        <a:cubicBezTo>
                          <a:pt x="1693" y="7588"/>
                          <a:pt x="1283" y="8357"/>
                          <a:pt x="1231" y="9177"/>
                        </a:cubicBezTo>
                        <a:cubicBezTo>
                          <a:pt x="1334" y="8767"/>
                          <a:pt x="1539" y="8357"/>
                          <a:pt x="1744" y="7947"/>
                        </a:cubicBezTo>
                        <a:cubicBezTo>
                          <a:pt x="1949" y="7588"/>
                          <a:pt x="2257" y="7229"/>
                          <a:pt x="2615" y="6973"/>
                        </a:cubicBezTo>
                        <a:lnTo>
                          <a:pt x="2615" y="6973"/>
                        </a:lnTo>
                        <a:cubicBezTo>
                          <a:pt x="2359" y="7229"/>
                          <a:pt x="2154" y="7588"/>
                          <a:pt x="2052" y="7947"/>
                        </a:cubicBezTo>
                        <a:cubicBezTo>
                          <a:pt x="1898" y="8306"/>
                          <a:pt x="1795" y="8665"/>
                          <a:pt x="1744" y="9023"/>
                        </a:cubicBezTo>
                        <a:cubicBezTo>
                          <a:pt x="1884" y="8229"/>
                          <a:pt x="2322" y="7563"/>
                          <a:pt x="2942" y="7102"/>
                        </a:cubicBezTo>
                        <a:lnTo>
                          <a:pt x="2942" y="7102"/>
                        </a:lnTo>
                        <a:cubicBezTo>
                          <a:pt x="2386" y="7532"/>
                          <a:pt x="2047" y="8231"/>
                          <a:pt x="2000" y="8972"/>
                        </a:cubicBezTo>
                        <a:cubicBezTo>
                          <a:pt x="2205" y="8203"/>
                          <a:pt x="2667" y="7537"/>
                          <a:pt x="3282" y="7075"/>
                        </a:cubicBezTo>
                        <a:lnTo>
                          <a:pt x="3282" y="7075"/>
                        </a:lnTo>
                        <a:cubicBezTo>
                          <a:pt x="2872" y="7383"/>
                          <a:pt x="2615" y="7896"/>
                          <a:pt x="2564" y="8408"/>
                        </a:cubicBezTo>
                        <a:cubicBezTo>
                          <a:pt x="2308" y="8613"/>
                          <a:pt x="2103" y="8870"/>
                          <a:pt x="1898" y="9177"/>
                        </a:cubicBezTo>
                        <a:cubicBezTo>
                          <a:pt x="2097" y="8978"/>
                          <a:pt x="2295" y="8780"/>
                          <a:pt x="2541" y="8581"/>
                        </a:cubicBezTo>
                        <a:lnTo>
                          <a:pt x="2541" y="8581"/>
                        </a:lnTo>
                        <a:lnTo>
                          <a:pt x="2564" y="8511"/>
                        </a:lnTo>
                        <a:lnTo>
                          <a:pt x="2769" y="8357"/>
                        </a:lnTo>
                        <a:cubicBezTo>
                          <a:pt x="2769" y="8357"/>
                          <a:pt x="2769" y="8408"/>
                          <a:pt x="2769" y="8408"/>
                        </a:cubicBezTo>
                        <a:cubicBezTo>
                          <a:pt x="2685" y="8450"/>
                          <a:pt x="2636" y="8527"/>
                          <a:pt x="2564" y="8609"/>
                        </a:cubicBezTo>
                        <a:lnTo>
                          <a:pt x="2564" y="8609"/>
                        </a:lnTo>
                        <a:lnTo>
                          <a:pt x="2564" y="8562"/>
                        </a:lnTo>
                        <a:cubicBezTo>
                          <a:pt x="2556" y="8568"/>
                          <a:pt x="2549" y="8575"/>
                          <a:pt x="2541" y="8581"/>
                        </a:cubicBezTo>
                        <a:lnTo>
                          <a:pt x="2541" y="8581"/>
                        </a:lnTo>
                        <a:lnTo>
                          <a:pt x="2513" y="8665"/>
                        </a:lnTo>
                        <a:cubicBezTo>
                          <a:pt x="2531" y="8646"/>
                          <a:pt x="2548" y="8627"/>
                          <a:pt x="2564" y="8609"/>
                        </a:cubicBezTo>
                        <a:lnTo>
                          <a:pt x="2564" y="8609"/>
                        </a:lnTo>
                        <a:lnTo>
                          <a:pt x="2564" y="8665"/>
                        </a:lnTo>
                        <a:cubicBezTo>
                          <a:pt x="2359" y="8870"/>
                          <a:pt x="2205" y="9075"/>
                          <a:pt x="2103" y="9331"/>
                        </a:cubicBezTo>
                        <a:cubicBezTo>
                          <a:pt x="2308" y="9023"/>
                          <a:pt x="2564" y="8716"/>
                          <a:pt x="2872" y="8511"/>
                        </a:cubicBezTo>
                        <a:lnTo>
                          <a:pt x="2872" y="8511"/>
                        </a:lnTo>
                        <a:cubicBezTo>
                          <a:pt x="2513" y="9023"/>
                          <a:pt x="2205" y="9587"/>
                          <a:pt x="2000" y="10202"/>
                        </a:cubicBezTo>
                        <a:cubicBezTo>
                          <a:pt x="2359" y="9690"/>
                          <a:pt x="2667" y="9228"/>
                          <a:pt x="3026" y="8716"/>
                        </a:cubicBezTo>
                        <a:lnTo>
                          <a:pt x="3026" y="8716"/>
                        </a:lnTo>
                        <a:cubicBezTo>
                          <a:pt x="2872" y="9075"/>
                          <a:pt x="2769" y="9485"/>
                          <a:pt x="2718" y="9844"/>
                        </a:cubicBezTo>
                        <a:cubicBezTo>
                          <a:pt x="2667" y="10202"/>
                          <a:pt x="2667" y="10613"/>
                          <a:pt x="2769" y="10971"/>
                        </a:cubicBezTo>
                        <a:cubicBezTo>
                          <a:pt x="2821" y="10202"/>
                          <a:pt x="2974" y="9433"/>
                          <a:pt x="3282" y="8716"/>
                        </a:cubicBezTo>
                        <a:lnTo>
                          <a:pt x="3282" y="8716"/>
                        </a:lnTo>
                        <a:cubicBezTo>
                          <a:pt x="3077" y="9536"/>
                          <a:pt x="2923" y="10408"/>
                          <a:pt x="2923" y="11279"/>
                        </a:cubicBezTo>
                        <a:cubicBezTo>
                          <a:pt x="3179" y="10613"/>
                          <a:pt x="3333" y="9895"/>
                          <a:pt x="3384" y="9177"/>
                        </a:cubicBezTo>
                        <a:cubicBezTo>
                          <a:pt x="3436" y="9741"/>
                          <a:pt x="3436" y="10254"/>
                          <a:pt x="3384" y="10818"/>
                        </a:cubicBezTo>
                        <a:cubicBezTo>
                          <a:pt x="3589" y="10254"/>
                          <a:pt x="3692" y="9639"/>
                          <a:pt x="3641" y="9023"/>
                        </a:cubicBezTo>
                        <a:lnTo>
                          <a:pt x="3641" y="9023"/>
                        </a:lnTo>
                        <a:cubicBezTo>
                          <a:pt x="3795" y="9536"/>
                          <a:pt x="3846" y="10100"/>
                          <a:pt x="3795" y="10664"/>
                        </a:cubicBezTo>
                        <a:cubicBezTo>
                          <a:pt x="3948" y="10254"/>
                          <a:pt x="4000" y="9844"/>
                          <a:pt x="3897" y="9433"/>
                        </a:cubicBezTo>
                        <a:lnTo>
                          <a:pt x="3897" y="9331"/>
                        </a:lnTo>
                        <a:cubicBezTo>
                          <a:pt x="4051" y="9690"/>
                          <a:pt x="4102" y="10049"/>
                          <a:pt x="4051" y="10459"/>
                        </a:cubicBezTo>
                        <a:cubicBezTo>
                          <a:pt x="4153" y="10202"/>
                          <a:pt x="4205" y="9946"/>
                          <a:pt x="4205" y="9690"/>
                        </a:cubicBezTo>
                        <a:cubicBezTo>
                          <a:pt x="4205" y="9331"/>
                          <a:pt x="4153" y="8921"/>
                          <a:pt x="4102" y="8562"/>
                        </a:cubicBezTo>
                        <a:lnTo>
                          <a:pt x="4000" y="7998"/>
                        </a:lnTo>
                        <a:lnTo>
                          <a:pt x="4000" y="7998"/>
                        </a:lnTo>
                        <a:cubicBezTo>
                          <a:pt x="4205" y="8613"/>
                          <a:pt x="4358" y="9228"/>
                          <a:pt x="4461" y="9895"/>
                        </a:cubicBezTo>
                        <a:cubicBezTo>
                          <a:pt x="4358" y="10100"/>
                          <a:pt x="4205" y="10254"/>
                          <a:pt x="4051" y="10459"/>
                        </a:cubicBezTo>
                        <a:cubicBezTo>
                          <a:pt x="3641" y="10971"/>
                          <a:pt x="3282" y="11535"/>
                          <a:pt x="2872" y="12099"/>
                        </a:cubicBezTo>
                        <a:lnTo>
                          <a:pt x="4468" y="10353"/>
                        </a:lnTo>
                        <a:lnTo>
                          <a:pt x="4468" y="10353"/>
                        </a:lnTo>
                        <a:cubicBezTo>
                          <a:pt x="3872" y="11011"/>
                          <a:pt x="3376" y="11813"/>
                          <a:pt x="3026" y="12663"/>
                        </a:cubicBezTo>
                        <a:cubicBezTo>
                          <a:pt x="3436" y="12048"/>
                          <a:pt x="3897" y="11433"/>
                          <a:pt x="4410" y="10869"/>
                        </a:cubicBezTo>
                        <a:lnTo>
                          <a:pt x="4410" y="10869"/>
                        </a:lnTo>
                        <a:cubicBezTo>
                          <a:pt x="3897" y="11484"/>
                          <a:pt x="3538" y="12253"/>
                          <a:pt x="3333" y="13022"/>
                        </a:cubicBezTo>
                        <a:lnTo>
                          <a:pt x="3333" y="13022"/>
                        </a:lnTo>
                        <a:lnTo>
                          <a:pt x="4256" y="11535"/>
                        </a:lnTo>
                        <a:lnTo>
                          <a:pt x="4256" y="11535"/>
                        </a:lnTo>
                        <a:cubicBezTo>
                          <a:pt x="3948" y="12099"/>
                          <a:pt x="3692" y="12663"/>
                          <a:pt x="3589" y="13278"/>
                        </a:cubicBezTo>
                        <a:cubicBezTo>
                          <a:pt x="3795" y="12817"/>
                          <a:pt x="4000" y="12407"/>
                          <a:pt x="4153" y="11997"/>
                        </a:cubicBezTo>
                        <a:lnTo>
                          <a:pt x="4153" y="11997"/>
                        </a:lnTo>
                        <a:cubicBezTo>
                          <a:pt x="4000" y="12612"/>
                          <a:pt x="4000" y="13227"/>
                          <a:pt x="4153" y="13842"/>
                        </a:cubicBezTo>
                        <a:cubicBezTo>
                          <a:pt x="4256" y="13432"/>
                          <a:pt x="4256" y="13022"/>
                          <a:pt x="4256" y="12561"/>
                        </a:cubicBezTo>
                        <a:cubicBezTo>
                          <a:pt x="4410" y="13381"/>
                          <a:pt x="4820" y="14150"/>
                          <a:pt x="5435" y="14662"/>
                        </a:cubicBezTo>
                        <a:cubicBezTo>
                          <a:pt x="5230" y="14457"/>
                          <a:pt x="5127" y="14252"/>
                          <a:pt x="5076" y="13996"/>
                        </a:cubicBezTo>
                        <a:cubicBezTo>
                          <a:pt x="4871" y="13483"/>
                          <a:pt x="4717" y="12971"/>
                          <a:pt x="4666" y="12458"/>
                        </a:cubicBezTo>
                        <a:lnTo>
                          <a:pt x="4666" y="12458"/>
                        </a:lnTo>
                        <a:cubicBezTo>
                          <a:pt x="4769" y="12919"/>
                          <a:pt x="5025" y="13330"/>
                          <a:pt x="5332" y="13740"/>
                        </a:cubicBezTo>
                        <a:cubicBezTo>
                          <a:pt x="5435" y="13894"/>
                          <a:pt x="5589" y="13996"/>
                          <a:pt x="5794" y="14047"/>
                        </a:cubicBezTo>
                        <a:cubicBezTo>
                          <a:pt x="5292" y="13445"/>
                          <a:pt x="4987" y="12745"/>
                          <a:pt x="4782" y="11994"/>
                        </a:cubicBezTo>
                        <a:lnTo>
                          <a:pt x="4782" y="11994"/>
                        </a:lnTo>
                        <a:cubicBezTo>
                          <a:pt x="4836" y="12183"/>
                          <a:pt x="4935" y="12372"/>
                          <a:pt x="5076" y="12561"/>
                        </a:cubicBezTo>
                        <a:cubicBezTo>
                          <a:pt x="5281" y="12971"/>
                          <a:pt x="5486" y="13330"/>
                          <a:pt x="5691" y="13688"/>
                        </a:cubicBezTo>
                        <a:cubicBezTo>
                          <a:pt x="5655" y="13472"/>
                          <a:pt x="5619" y="13256"/>
                          <a:pt x="5548" y="13058"/>
                        </a:cubicBezTo>
                        <a:lnTo>
                          <a:pt x="5548" y="13058"/>
                        </a:lnTo>
                        <a:cubicBezTo>
                          <a:pt x="5640" y="12906"/>
                          <a:pt x="5638" y="12709"/>
                          <a:pt x="5589" y="12561"/>
                        </a:cubicBezTo>
                        <a:cubicBezTo>
                          <a:pt x="5420" y="12138"/>
                          <a:pt x="5251" y="11680"/>
                          <a:pt x="5139" y="11217"/>
                        </a:cubicBezTo>
                        <a:lnTo>
                          <a:pt x="5139" y="11217"/>
                        </a:lnTo>
                        <a:cubicBezTo>
                          <a:pt x="5329" y="11867"/>
                          <a:pt x="5843" y="12433"/>
                          <a:pt x="6512" y="12612"/>
                        </a:cubicBezTo>
                        <a:cubicBezTo>
                          <a:pt x="6204" y="12458"/>
                          <a:pt x="5948" y="12253"/>
                          <a:pt x="5691" y="11997"/>
                        </a:cubicBezTo>
                        <a:cubicBezTo>
                          <a:pt x="5486" y="11740"/>
                          <a:pt x="5332" y="11433"/>
                          <a:pt x="5281" y="11074"/>
                        </a:cubicBezTo>
                        <a:cubicBezTo>
                          <a:pt x="5179" y="10869"/>
                          <a:pt x="5127" y="10613"/>
                          <a:pt x="5076" y="10408"/>
                        </a:cubicBezTo>
                        <a:lnTo>
                          <a:pt x="5076" y="10408"/>
                        </a:lnTo>
                        <a:cubicBezTo>
                          <a:pt x="5179" y="10664"/>
                          <a:pt x="5332" y="10920"/>
                          <a:pt x="5538" y="11228"/>
                        </a:cubicBezTo>
                        <a:cubicBezTo>
                          <a:pt x="5743" y="11587"/>
                          <a:pt x="6101" y="11894"/>
                          <a:pt x="6512" y="12048"/>
                        </a:cubicBezTo>
                        <a:cubicBezTo>
                          <a:pt x="5896" y="11587"/>
                          <a:pt x="5486" y="10920"/>
                          <a:pt x="5332" y="10202"/>
                        </a:cubicBezTo>
                        <a:lnTo>
                          <a:pt x="5332" y="10202"/>
                        </a:lnTo>
                        <a:cubicBezTo>
                          <a:pt x="5486" y="10561"/>
                          <a:pt x="5691" y="10869"/>
                          <a:pt x="5896" y="11176"/>
                        </a:cubicBezTo>
                        <a:cubicBezTo>
                          <a:pt x="6101" y="11433"/>
                          <a:pt x="6307" y="11638"/>
                          <a:pt x="6614" y="11740"/>
                        </a:cubicBezTo>
                        <a:cubicBezTo>
                          <a:pt x="6512" y="11792"/>
                          <a:pt x="6512" y="11894"/>
                          <a:pt x="6512" y="11997"/>
                        </a:cubicBezTo>
                        <a:cubicBezTo>
                          <a:pt x="6512" y="11997"/>
                          <a:pt x="6512" y="12048"/>
                          <a:pt x="6512" y="12048"/>
                        </a:cubicBezTo>
                        <a:cubicBezTo>
                          <a:pt x="6512" y="12099"/>
                          <a:pt x="6563" y="12151"/>
                          <a:pt x="6614" y="12151"/>
                        </a:cubicBezTo>
                        <a:cubicBezTo>
                          <a:pt x="6665" y="12151"/>
                          <a:pt x="6717" y="12099"/>
                          <a:pt x="6768" y="12099"/>
                        </a:cubicBezTo>
                        <a:cubicBezTo>
                          <a:pt x="6819" y="12048"/>
                          <a:pt x="6819" y="12048"/>
                          <a:pt x="6870" y="11997"/>
                        </a:cubicBezTo>
                        <a:cubicBezTo>
                          <a:pt x="6870" y="12048"/>
                          <a:pt x="6870" y="12048"/>
                          <a:pt x="6870" y="12099"/>
                        </a:cubicBezTo>
                        <a:cubicBezTo>
                          <a:pt x="6907" y="12135"/>
                          <a:pt x="6943" y="12172"/>
                          <a:pt x="6979" y="12172"/>
                        </a:cubicBezTo>
                        <a:cubicBezTo>
                          <a:pt x="6994" y="12172"/>
                          <a:pt x="7009" y="12166"/>
                          <a:pt x="7024" y="12151"/>
                        </a:cubicBezTo>
                        <a:cubicBezTo>
                          <a:pt x="7075" y="12151"/>
                          <a:pt x="7127" y="12151"/>
                          <a:pt x="7127" y="12099"/>
                        </a:cubicBezTo>
                        <a:lnTo>
                          <a:pt x="7127" y="12099"/>
                        </a:lnTo>
                        <a:cubicBezTo>
                          <a:pt x="7229" y="15431"/>
                          <a:pt x="7075" y="18712"/>
                          <a:pt x="6717" y="21993"/>
                        </a:cubicBezTo>
                        <a:cubicBezTo>
                          <a:pt x="6665" y="22711"/>
                          <a:pt x="6563" y="23429"/>
                          <a:pt x="6512" y="24146"/>
                        </a:cubicBezTo>
                        <a:cubicBezTo>
                          <a:pt x="6460" y="24813"/>
                          <a:pt x="6460" y="25479"/>
                          <a:pt x="6512" y="26146"/>
                        </a:cubicBezTo>
                        <a:cubicBezTo>
                          <a:pt x="6702" y="26209"/>
                          <a:pt x="6892" y="26253"/>
                          <a:pt x="7082" y="26253"/>
                        </a:cubicBezTo>
                        <a:cubicBezTo>
                          <a:pt x="7199" y="26253"/>
                          <a:pt x="7317" y="26236"/>
                          <a:pt x="7434" y="26197"/>
                        </a:cubicBezTo>
                        <a:cubicBezTo>
                          <a:pt x="7434" y="25479"/>
                          <a:pt x="7434" y="24710"/>
                          <a:pt x="7434" y="23993"/>
                        </a:cubicBezTo>
                        <a:cubicBezTo>
                          <a:pt x="7434" y="20045"/>
                          <a:pt x="7742" y="16047"/>
                          <a:pt x="7537" y="12099"/>
                        </a:cubicBezTo>
                        <a:lnTo>
                          <a:pt x="7639" y="12099"/>
                        </a:lnTo>
                        <a:cubicBezTo>
                          <a:pt x="7639" y="12048"/>
                          <a:pt x="7639" y="11997"/>
                          <a:pt x="7639" y="11945"/>
                        </a:cubicBezTo>
                        <a:cubicBezTo>
                          <a:pt x="7653" y="11932"/>
                          <a:pt x="7659" y="11916"/>
                          <a:pt x="7661" y="11897"/>
                        </a:cubicBezTo>
                        <a:lnTo>
                          <a:pt x="7661" y="11897"/>
                        </a:lnTo>
                        <a:cubicBezTo>
                          <a:pt x="7668" y="11916"/>
                          <a:pt x="7677" y="11932"/>
                          <a:pt x="7691" y="11945"/>
                        </a:cubicBezTo>
                        <a:cubicBezTo>
                          <a:pt x="7691" y="11997"/>
                          <a:pt x="7691" y="12048"/>
                          <a:pt x="7742" y="12048"/>
                        </a:cubicBezTo>
                        <a:cubicBezTo>
                          <a:pt x="7742" y="12099"/>
                          <a:pt x="7793" y="12099"/>
                          <a:pt x="7793" y="12151"/>
                        </a:cubicBezTo>
                        <a:cubicBezTo>
                          <a:pt x="7844" y="12202"/>
                          <a:pt x="7896" y="12202"/>
                          <a:pt x="7947" y="12202"/>
                        </a:cubicBezTo>
                        <a:cubicBezTo>
                          <a:pt x="7998" y="12202"/>
                          <a:pt x="8050" y="12151"/>
                          <a:pt x="8050" y="12151"/>
                        </a:cubicBezTo>
                        <a:cubicBezTo>
                          <a:pt x="8101" y="12099"/>
                          <a:pt x="8101" y="12048"/>
                          <a:pt x="8050" y="11997"/>
                        </a:cubicBezTo>
                        <a:cubicBezTo>
                          <a:pt x="8050" y="11945"/>
                          <a:pt x="8050" y="11894"/>
                          <a:pt x="7998" y="11843"/>
                        </a:cubicBezTo>
                        <a:cubicBezTo>
                          <a:pt x="8255" y="11689"/>
                          <a:pt x="8408" y="11433"/>
                          <a:pt x="8511" y="11125"/>
                        </a:cubicBezTo>
                        <a:cubicBezTo>
                          <a:pt x="8613" y="10766"/>
                          <a:pt x="8716" y="10356"/>
                          <a:pt x="8665" y="9895"/>
                        </a:cubicBezTo>
                        <a:lnTo>
                          <a:pt x="8665" y="9895"/>
                        </a:lnTo>
                        <a:cubicBezTo>
                          <a:pt x="8767" y="10664"/>
                          <a:pt x="8357" y="11433"/>
                          <a:pt x="8357" y="12202"/>
                        </a:cubicBezTo>
                        <a:cubicBezTo>
                          <a:pt x="8818" y="11535"/>
                          <a:pt x="9024" y="10664"/>
                          <a:pt x="8921" y="9844"/>
                        </a:cubicBezTo>
                        <a:lnTo>
                          <a:pt x="8921" y="9844"/>
                        </a:lnTo>
                        <a:cubicBezTo>
                          <a:pt x="9075" y="10254"/>
                          <a:pt x="9177" y="10715"/>
                          <a:pt x="9177" y="11125"/>
                        </a:cubicBezTo>
                        <a:cubicBezTo>
                          <a:pt x="9177" y="11535"/>
                          <a:pt x="9075" y="11945"/>
                          <a:pt x="9126" y="12356"/>
                        </a:cubicBezTo>
                        <a:cubicBezTo>
                          <a:pt x="9382" y="11792"/>
                          <a:pt x="9434" y="11176"/>
                          <a:pt x="9331" y="10613"/>
                        </a:cubicBezTo>
                        <a:lnTo>
                          <a:pt x="9331" y="10613"/>
                        </a:lnTo>
                        <a:cubicBezTo>
                          <a:pt x="9485" y="11125"/>
                          <a:pt x="9639" y="11587"/>
                          <a:pt x="9793" y="12099"/>
                        </a:cubicBezTo>
                        <a:cubicBezTo>
                          <a:pt x="9844" y="12253"/>
                          <a:pt x="9844" y="12407"/>
                          <a:pt x="9844" y="12561"/>
                        </a:cubicBezTo>
                        <a:cubicBezTo>
                          <a:pt x="9946" y="11843"/>
                          <a:pt x="9895" y="11125"/>
                          <a:pt x="9690" y="10459"/>
                        </a:cubicBezTo>
                        <a:lnTo>
                          <a:pt x="9690" y="10459"/>
                        </a:lnTo>
                        <a:cubicBezTo>
                          <a:pt x="9946" y="10920"/>
                          <a:pt x="10254" y="11382"/>
                          <a:pt x="10510" y="11894"/>
                        </a:cubicBezTo>
                        <a:cubicBezTo>
                          <a:pt x="10356" y="11125"/>
                          <a:pt x="9998" y="10408"/>
                          <a:pt x="9485" y="9792"/>
                        </a:cubicBezTo>
                        <a:cubicBezTo>
                          <a:pt x="9587" y="9639"/>
                          <a:pt x="9639" y="9433"/>
                          <a:pt x="9639" y="9280"/>
                        </a:cubicBezTo>
                        <a:cubicBezTo>
                          <a:pt x="9844" y="9587"/>
                          <a:pt x="9946" y="9946"/>
                          <a:pt x="9946" y="10356"/>
                        </a:cubicBezTo>
                        <a:cubicBezTo>
                          <a:pt x="9998" y="9997"/>
                          <a:pt x="9998" y="9639"/>
                          <a:pt x="9844" y="9331"/>
                        </a:cubicBezTo>
                        <a:lnTo>
                          <a:pt x="9844" y="9331"/>
                        </a:lnTo>
                        <a:cubicBezTo>
                          <a:pt x="10254" y="9895"/>
                          <a:pt x="10459" y="10613"/>
                          <a:pt x="10408" y="11330"/>
                        </a:cubicBezTo>
                        <a:cubicBezTo>
                          <a:pt x="10510" y="11176"/>
                          <a:pt x="10561" y="10971"/>
                          <a:pt x="10510" y="10818"/>
                        </a:cubicBezTo>
                        <a:cubicBezTo>
                          <a:pt x="10510" y="10459"/>
                          <a:pt x="10459" y="10100"/>
                          <a:pt x="10356" y="9741"/>
                        </a:cubicBezTo>
                        <a:cubicBezTo>
                          <a:pt x="10356" y="9719"/>
                          <a:pt x="10356" y="9698"/>
                          <a:pt x="10353" y="9676"/>
                        </a:cubicBezTo>
                        <a:lnTo>
                          <a:pt x="10353" y="9676"/>
                        </a:lnTo>
                        <a:cubicBezTo>
                          <a:pt x="10634" y="10216"/>
                          <a:pt x="10821" y="10799"/>
                          <a:pt x="10869" y="11382"/>
                        </a:cubicBezTo>
                        <a:cubicBezTo>
                          <a:pt x="10920" y="10869"/>
                          <a:pt x="10920" y="10356"/>
                          <a:pt x="10818" y="9895"/>
                        </a:cubicBezTo>
                        <a:cubicBezTo>
                          <a:pt x="10818" y="9844"/>
                          <a:pt x="10767" y="9741"/>
                          <a:pt x="10767" y="9690"/>
                        </a:cubicBezTo>
                        <a:lnTo>
                          <a:pt x="10767" y="9690"/>
                        </a:lnTo>
                        <a:cubicBezTo>
                          <a:pt x="10972" y="9997"/>
                          <a:pt x="11125" y="10356"/>
                          <a:pt x="11228" y="10664"/>
                        </a:cubicBezTo>
                        <a:cubicBezTo>
                          <a:pt x="11382" y="10971"/>
                          <a:pt x="11484" y="11330"/>
                          <a:pt x="11536" y="11638"/>
                        </a:cubicBezTo>
                        <a:cubicBezTo>
                          <a:pt x="11638" y="11023"/>
                          <a:pt x="11484" y="10356"/>
                          <a:pt x="11125" y="9792"/>
                        </a:cubicBezTo>
                        <a:lnTo>
                          <a:pt x="11125" y="9792"/>
                        </a:lnTo>
                        <a:cubicBezTo>
                          <a:pt x="11536" y="10356"/>
                          <a:pt x="11843" y="10920"/>
                          <a:pt x="12048" y="11535"/>
                        </a:cubicBezTo>
                        <a:cubicBezTo>
                          <a:pt x="12056" y="11567"/>
                          <a:pt x="12063" y="11598"/>
                          <a:pt x="12069" y="11628"/>
                        </a:cubicBezTo>
                        <a:lnTo>
                          <a:pt x="12069" y="11628"/>
                        </a:lnTo>
                        <a:cubicBezTo>
                          <a:pt x="12024" y="11300"/>
                          <a:pt x="11932" y="10996"/>
                          <a:pt x="11792" y="10715"/>
                        </a:cubicBezTo>
                        <a:cubicBezTo>
                          <a:pt x="11741" y="10561"/>
                          <a:pt x="11689" y="10408"/>
                          <a:pt x="11587" y="10254"/>
                        </a:cubicBezTo>
                        <a:lnTo>
                          <a:pt x="11587" y="10254"/>
                        </a:lnTo>
                        <a:cubicBezTo>
                          <a:pt x="11997" y="10818"/>
                          <a:pt x="12305" y="11484"/>
                          <a:pt x="12407" y="12151"/>
                        </a:cubicBezTo>
                        <a:cubicBezTo>
                          <a:pt x="12407" y="11638"/>
                          <a:pt x="12305" y="11176"/>
                          <a:pt x="12099" y="10766"/>
                        </a:cubicBezTo>
                        <a:cubicBezTo>
                          <a:pt x="11894" y="10305"/>
                          <a:pt x="11587" y="9946"/>
                          <a:pt x="11279" y="9587"/>
                        </a:cubicBezTo>
                        <a:cubicBezTo>
                          <a:pt x="11048" y="9356"/>
                          <a:pt x="10733" y="9166"/>
                          <a:pt x="10410" y="9019"/>
                        </a:cubicBezTo>
                        <a:lnTo>
                          <a:pt x="10410" y="9019"/>
                        </a:lnTo>
                        <a:cubicBezTo>
                          <a:pt x="10459" y="8918"/>
                          <a:pt x="10458" y="8817"/>
                          <a:pt x="10408" y="8716"/>
                        </a:cubicBezTo>
                        <a:lnTo>
                          <a:pt x="10408" y="8716"/>
                        </a:lnTo>
                        <a:cubicBezTo>
                          <a:pt x="10561" y="8818"/>
                          <a:pt x="10715" y="8921"/>
                          <a:pt x="10818" y="9023"/>
                        </a:cubicBezTo>
                        <a:cubicBezTo>
                          <a:pt x="10715" y="8870"/>
                          <a:pt x="10561" y="8716"/>
                          <a:pt x="10408" y="8613"/>
                        </a:cubicBezTo>
                        <a:cubicBezTo>
                          <a:pt x="10408" y="8511"/>
                          <a:pt x="10356" y="8459"/>
                          <a:pt x="10356" y="8357"/>
                        </a:cubicBezTo>
                        <a:lnTo>
                          <a:pt x="10356" y="8357"/>
                        </a:lnTo>
                        <a:cubicBezTo>
                          <a:pt x="10561" y="8459"/>
                          <a:pt x="10715" y="8562"/>
                          <a:pt x="10920" y="8716"/>
                        </a:cubicBezTo>
                        <a:cubicBezTo>
                          <a:pt x="10767" y="8511"/>
                          <a:pt x="10561" y="8357"/>
                          <a:pt x="10305" y="8254"/>
                        </a:cubicBezTo>
                        <a:lnTo>
                          <a:pt x="10305" y="8152"/>
                        </a:lnTo>
                        <a:cubicBezTo>
                          <a:pt x="10356" y="8152"/>
                          <a:pt x="10459" y="8203"/>
                          <a:pt x="10561" y="8254"/>
                        </a:cubicBezTo>
                        <a:cubicBezTo>
                          <a:pt x="10818" y="8511"/>
                          <a:pt x="11125" y="8716"/>
                          <a:pt x="11484" y="8818"/>
                        </a:cubicBezTo>
                        <a:cubicBezTo>
                          <a:pt x="11023" y="8511"/>
                          <a:pt x="10715" y="8101"/>
                          <a:pt x="10510" y="7588"/>
                        </a:cubicBezTo>
                        <a:cubicBezTo>
                          <a:pt x="10459" y="7434"/>
                          <a:pt x="10408" y="7229"/>
                          <a:pt x="10305" y="7127"/>
                        </a:cubicBezTo>
                        <a:lnTo>
                          <a:pt x="10305" y="7127"/>
                        </a:lnTo>
                        <a:cubicBezTo>
                          <a:pt x="10408" y="7229"/>
                          <a:pt x="10510" y="7434"/>
                          <a:pt x="10613" y="7588"/>
                        </a:cubicBezTo>
                        <a:cubicBezTo>
                          <a:pt x="10972" y="8049"/>
                          <a:pt x="11433" y="8357"/>
                          <a:pt x="11997" y="8511"/>
                        </a:cubicBezTo>
                        <a:cubicBezTo>
                          <a:pt x="11689" y="8408"/>
                          <a:pt x="11484" y="8203"/>
                          <a:pt x="11330" y="7947"/>
                        </a:cubicBezTo>
                        <a:lnTo>
                          <a:pt x="10910" y="7421"/>
                        </a:lnTo>
                        <a:lnTo>
                          <a:pt x="10910" y="7421"/>
                        </a:lnTo>
                        <a:cubicBezTo>
                          <a:pt x="11353" y="7839"/>
                          <a:pt x="11883" y="8159"/>
                          <a:pt x="12458" y="8254"/>
                        </a:cubicBezTo>
                        <a:cubicBezTo>
                          <a:pt x="12151" y="8152"/>
                          <a:pt x="11843" y="7896"/>
                          <a:pt x="11638" y="7639"/>
                        </a:cubicBezTo>
                        <a:cubicBezTo>
                          <a:pt x="11433" y="7383"/>
                          <a:pt x="11228" y="7075"/>
                          <a:pt x="10972" y="6819"/>
                        </a:cubicBezTo>
                        <a:lnTo>
                          <a:pt x="10972" y="6819"/>
                        </a:lnTo>
                        <a:cubicBezTo>
                          <a:pt x="11330" y="7127"/>
                          <a:pt x="11689" y="7383"/>
                          <a:pt x="12048" y="7588"/>
                        </a:cubicBezTo>
                        <a:cubicBezTo>
                          <a:pt x="12407" y="7742"/>
                          <a:pt x="12715" y="7896"/>
                          <a:pt x="13022" y="8152"/>
                        </a:cubicBezTo>
                        <a:cubicBezTo>
                          <a:pt x="12766" y="7896"/>
                          <a:pt x="12510" y="7639"/>
                          <a:pt x="12305" y="7383"/>
                        </a:cubicBezTo>
                        <a:cubicBezTo>
                          <a:pt x="12099" y="7127"/>
                          <a:pt x="11741" y="6922"/>
                          <a:pt x="11433" y="6870"/>
                        </a:cubicBezTo>
                        <a:cubicBezTo>
                          <a:pt x="11997" y="6870"/>
                          <a:pt x="12612" y="7024"/>
                          <a:pt x="13073" y="7383"/>
                        </a:cubicBezTo>
                        <a:cubicBezTo>
                          <a:pt x="12564" y="6873"/>
                          <a:pt x="11878" y="6575"/>
                          <a:pt x="11163" y="6575"/>
                        </a:cubicBezTo>
                        <a:cubicBezTo>
                          <a:pt x="11014" y="6575"/>
                          <a:pt x="10865" y="6588"/>
                          <a:pt x="10715" y="6614"/>
                        </a:cubicBezTo>
                        <a:cubicBezTo>
                          <a:pt x="10972" y="6563"/>
                          <a:pt x="11228" y="6537"/>
                          <a:pt x="11484" y="6537"/>
                        </a:cubicBezTo>
                        <a:cubicBezTo>
                          <a:pt x="11741" y="6537"/>
                          <a:pt x="11997" y="6563"/>
                          <a:pt x="12253" y="6614"/>
                        </a:cubicBezTo>
                        <a:cubicBezTo>
                          <a:pt x="11744" y="6444"/>
                          <a:pt x="11199" y="6345"/>
                          <a:pt x="10677" y="6345"/>
                        </a:cubicBezTo>
                        <a:cubicBezTo>
                          <a:pt x="10569" y="6345"/>
                          <a:pt x="10462" y="6349"/>
                          <a:pt x="10356" y="6358"/>
                        </a:cubicBezTo>
                        <a:cubicBezTo>
                          <a:pt x="10203" y="6255"/>
                          <a:pt x="10100" y="6101"/>
                          <a:pt x="10049" y="5947"/>
                        </a:cubicBezTo>
                        <a:lnTo>
                          <a:pt x="10049" y="5845"/>
                        </a:lnTo>
                        <a:lnTo>
                          <a:pt x="10254" y="6050"/>
                        </a:lnTo>
                        <a:cubicBezTo>
                          <a:pt x="10254" y="6101"/>
                          <a:pt x="10305" y="6204"/>
                          <a:pt x="10356" y="6255"/>
                        </a:cubicBezTo>
                        <a:lnTo>
                          <a:pt x="10356" y="6101"/>
                        </a:lnTo>
                        <a:cubicBezTo>
                          <a:pt x="10459" y="6204"/>
                          <a:pt x="10613" y="6255"/>
                          <a:pt x="10767" y="6255"/>
                        </a:cubicBezTo>
                        <a:cubicBezTo>
                          <a:pt x="10715" y="6255"/>
                          <a:pt x="10715" y="6204"/>
                          <a:pt x="10664" y="6204"/>
                        </a:cubicBezTo>
                        <a:lnTo>
                          <a:pt x="10664" y="5999"/>
                        </a:lnTo>
                        <a:cubicBezTo>
                          <a:pt x="10818" y="6101"/>
                          <a:pt x="11023" y="6204"/>
                          <a:pt x="11228" y="6204"/>
                        </a:cubicBezTo>
                        <a:cubicBezTo>
                          <a:pt x="11125" y="6153"/>
                          <a:pt x="11074" y="6101"/>
                          <a:pt x="10972" y="6101"/>
                        </a:cubicBezTo>
                        <a:cubicBezTo>
                          <a:pt x="10972" y="5999"/>
                          <a:pt x="10972" y="5947"/>
                          <a:pt x="10972" y="5896"/>
                        </a:cubicBezTo>
                        <a:cubicBezTo>
                          <a:pt x="11125" y="5999"/>
                          <a:pt x="11279" y="6050"/>
                          <a:pt x="11484" y="6050"/>
                        </a:cubicBezTo>
                        <a:cubicBezTo>
                          <a:pt x="11279" y="5947"/>
                          <a:pt x="11074" y="5845"/>
                          <a:pt x="10920" y="5691"/>
                        </a:cubicBezTo>
                        <a:cubicBezTo>
                          <a:pt x="10920" y="5640"/>
                          <a:pt x="10920" y="5589"/>
                          <a:pt x="10920" y="5537"/>
                        </a:cubicBezTo>
                        <a:cubicBezTo>
                          <a:pt x="11074" y="5640"/>
                          <a:pt x="11279" y="5640"/>
                          <a:pt x="11484" y="5691"/>
                        </a:cubicBezTo>
                        <a:cubicBezTo>
                          <a:pt x="11228" y="5537"/>
                          <a:pt x="11023" y="5384"/>
                          <a:pt x="10818" y="5179"/>
                        </a:cubicBezTo>
                        <a:lnTo>
                          <a:pt x="10818" y="5179"/>
                        </a:lnTo>
                        <a:cubicBezTo>
                          <a:pt x="11125" y="5435"/>
                          <a:pt x="11484" y="5589"/>
                          <a:pt x="11894" y="5640"/>
                        </a:cubicBezTo>
                        <a:cubicBezTo>
                          <a:pt x="11536" y="5435"/>
                          <a:pt x="11228" y="5230"/>
                          <a:pt x="10972" y="4973"/>
                        </a:cubicBezTo>
                        <a:lnTo>
                          <a:pt x="10972" y="4973"/>
                        </a:lnTo>
                        <a:cubicBezTo>
                          <a:pt x="11330" y="5230"/>
                          <a:pt x="11741" y="5435"/>
                          <a:pt x="12202" y="5486"/>
                        </a:cubicBezTo>
                        <a:cubicBezTo>
                          <a:pt x="11843" y="5281"/>
                          <a:pt x="11484" y="5076"/>
                          <a:pt x="11177" y="4871"/>
                        </a:cubicBezTo>
                        <a:lnTo>
                          <a:pt x="11177" y="4871"/>
                        </a:lnTo>
                        <a:cubicBezTo>
                          <a:pt x="11536" y="5025"/>
                          <a:pt x="11894" y="5127"/>
                          <a:pt x="12253" y="5230"/>
                        </a:cubicBezTo>
                        <a:lnTo>
                          <a:pt x="11279" y="4768"/>
                        </a:lnTo>
                        <a:cubicBezTo>
                          <a:pt x="11689" y="4768"/>
                          <a:pt x="12151" y="4871"/>
                          <a:pt x="12561" y="5076"/>
                        </a:cubicBezTo>
                        <a:cubicBezTo>
                          <a:pt x="12458" y="4973"/>
                          <a:pt x="12356" y="4871"/>
                          <a:pt x="12202" y="4820"/>
                        </a:cubicBezTo>
                        <a:cubicBezTo>
                          <a:pt x="11894" y="4666"/>
                          <a:pt x="11587" y="4563"/>
                          <a:pt x="11228" y="4461"/>
                        </a:cubicBezTo>
                        <a:cubicBezTo>
                          <a:pt x="11316" y="4452"/>
                          <a:pt x="11402" y="4448"/>
                          <a:pt x="11488" y="4448"/>
                        </a:cubicBezTo>
                        <a:cubicBezTo>
                          <a:pt x="11899" y="4448"/>
                          <a:pt x="12281" y="4547"/>
                          <a:pt x="12663" y="4717"/>
                        </a:cubicBezTo>
                        <a:cubicBezTo>
                          <a:pt x="12356" y="4410"/>
                          <a:pt x="11997" y="4256"/>
                          <a:pt x="11587" y="4256"/>
                        </a:cubicBezTo>
                        <a:lnTo>
                          <a:pt x="11382" y="4256"/>
                        </a:lnTo>
                        <a:cubicBezTo>
                          <a:pt x="10767" y="4307"/>
                          <a:pt x="10203" y="4512"/>
                          <a:pt x="9690" y="4820"/>
                        </a:cubicBezTo>
                        <a:cubicBezTo>
                          <a:pt x="9485" y="4666"/>
                          <a:pt x="9280" y="4563"/>
                          <a:pt x="9024" y="4563"/>
                        </a:cubicBezTo>
                        <a:lnTo>
                          <a:pt x="8870" y="4563"/>
                        </a:lnTo>
                        <a:lnTo>
                          <a:pt x="8810" y="4523"/>
                        </a:lnTo>
                        <a:lnTo>
                          <a:pt x="8810" y="4523"/>
                        </a:lnTo>
                        <a:cubicBezTo>
                          <a:pt x="8815" y="4537"/>
                          <a:pt x="8818" y="4550"/>
                          <a:pt x="8818" y="4563"/>
                        </a:cubicBezTo>
                        <a:lnTo>
                          <a:pt x="8665" y="4563"/>
                        </a:lnTo>
                        <a:lnTo>
                          <a:pt x="8562" y="4461"/>
                        </a:lnTo>
                        <a:lnTo>
                          <a:pt x="8716" y="4461"/>
                        </a:lnTo>
                        <a:lnTo>
                          <a:pt x="8810" y="4523"/>
                        </a:lnTo>
                        <a:lnTo>
                          <a:pt x="8810" y="4523"/>
                        </a:lnTo>
                        <a:cubicBezTo>
                          <a:pt x="8795" y="4485"/>
                          <a:pt x="8767" y="4448"/>
                          <a:pt x="8767" y="4410"/>
                        </a:cubicBezTo>
                        <a:cubicBezTo>
                          <a:pt x="9126" y="4410"/>
                          <a:pt x="9485" y="4461"/>
                          <a:pt x="9844" y="4563"/>
                        </a:cubicBezTo>
                        <a:cubicBezTo>
                          <a:pt x="9589" y="4393"/>
                          <a:pt x="9334" y="4294"/>
                          <a:pt x="9079" y="4294"/>
                        </a:cubicBezTo>
                        <a:cubicBezTo>
                          <a:pt x="9027" y="4294"/>
                          <a:pt x="8974" y="4298"/>
                          <a:pt x="8921" y="4307"/>
                        </a:cubicBezTo>
                        <a:lnTo>
                          <a:pt x="8613" y="4307"/>
                        </a:lnTo>
                        <a:cubicBezTo>
                          <a:pt x="8821" y="4261"/>
                          <a:pt x="9039" y="4236"/>
                          <a:pt x="9257" y="4236"/>
                        </a:cubicBezTo>
                        <a:cubicBezTo>
                          <a:pt x="9525" y="4236"/>
                          <a:pt x="9795" y="4274"/>
                          <a:pt x="10049" y="4358"/>
                        </a:cubicBezTo>
                        <a:cubicBezTo>
                          <a:pt x="9639" y="4102"/>
                          <a:pt x="9126" y="4204"/>
                          <a:pt x="8665" y="4102"/>
                        </a:cubicBezTo>
                        <a:cubicBezTo>
                          <a:pt x="8793" y="4089"/>
                          <a:pt x="8924" y="4083"/>
                          <a:pt x="9057" y="4083"/>
                        </a:cubicBezTo>
                        <a:cubicBezTo>
                          <a:pt x="9456" y="4083"/>
                          <a:pt x="9869" y="4140"/>
                          <a:pt x="10254" y="4256"/>
                        </a:cubicBezTo>
                        <a:cubicBezTo>
                          <a:pt x="9844" y="3999"/>
                          <a:pt x="9382" y="3897"/>
                          <a:pt x="8921" y="3846"/>
                        </a:cubicBezTo>
                        <a:lnTo>
                          <a:pt x="9895" y="3846"/>
                        </a:lnTo>
                        <a:cubicBezTo>
                          <a:pt x="9587" y="3794"/>
                          <a:pt x="9229" y="3692"/>
                          <a:pt x="8972" y="3487"/>
                        </a:cubicBezTo>
                        <a:lnTo>
                          <a:pt x="8972" y="3487"/>
                        </a:lnTo>
                        <a:cubicBezTo>
                          <a:pt x="9318" y="3602"/>
                          <a:pt x="9693" y="3660"/>
                          <a:pt x="10075" y="3660"/>
                        </a:cubicBezTo>
                        <a:cubicBezTo>
                          <a:pt x="10203" y="3660"/>
                          <a:pt x="10331" y="3653"/>
                          <a:pt x="10459" y="3641"/>
                        </a:cubicBezTo>
                        <a:cubicBezTo>
                          <a:pt x="10151" y="3589"/>
                          <a:pt x="9793" y="3436"/>
                          <a:pt x="9536" y="3282"/>
                        </a:cubicBezTo>
                        <a:lnTo>
                          <a:pt x="9536" y="3282"/>
                        </a:lnTo>
                        <a:cubicBezTo>
                          <a:pt x="9882" y="3397"/>
                          <a:pt x="10228" y="3455"/>
                          <a:pt x="10574" y="3455"/>
                        </a:cubicBezTo>
                        <a:cubicBezTo>
                          <a:pt x="10690" y="3455"/>
                          <a:pt x="10805" y="3448"/>
                          <a:pt x="10920" y="3436"/>
                        </a:cubicBezTo>
                        <a:cubicBezTo>
                          <a:pt x="10613" y="3333"/>
                          <a:pt x="10305" y="3230"/>
                          <a:pt x="10049" y="3128"/>
                        </a:cubicBezTo>
                        <a:lnTo>
                          <a:pt x="10049" y="3128"/>
                        </a:lnTo>
                        <a:cubicBezTo>
                          <a:pt x="10305" y="3179"/>
                          <a:pt x="10613" y="3230"/>
                          <a:pt x="10869" y="3230"/>
                        </a:cubicBezTo>
                        <a:cubicBezTo>
                          <a:pt x="10510" y="3179"/>
                          <a:pt x="10151" y="3077"/>
                          <a:pt x="9793" y="2974"/>
                        </a:cubicBezTo>
                        <a:cubicBezTo>
                          <a:pt x="10121" y="2825"/>
                          <a:pt x="10467" y="2745"/>
                          <a:pt x="10820" y="2745"/>
                        </a:cubicBezTo>
                        <a:cubicBezTo>
                          <a:pt x="11073" y="2745"/>
                          <a:pt x="11330" y="2786"/>
                          <a:pt x="11587" y="2872"/>
                        </a:cubicBezTo>
                        <a:cubicBezTo>
                          <a:pt x="11233" y="2659"/>
                          <a:pt x="10854" y="2545"/>
                          <a:pt x="10469" y="2545"/>
                        </a:cubicBezTo>
                        <a:cubicBezTo>
                          <a:pt x="10295" y="2545"/>
                          <a:pt x="10121" y="2568"/>
                          <a:pt x="9946" y="2615"/>
                        </a:cubicBezTo>
                        <a:cubicBezTo>
                          <a:pt x="9382" y="2769"/>
                          <a:pt x="8870" y="3077"/>
                          <a:pt x="8460" y="3436"/>
                        </a:cubicBezTo>
                        <a:cubicBezTo>
                          <a:pt x="8255" y="3641"/>
                          <a:pt x="8101" y="3794"/>
                          <a:pt x="7896" y="3999"/>
                        </a:cubicBezTo>
                        <a:lnTo>
                          <a:pt x="7178" y="3999"/>
                        </a:lnTo>
                        <a:cubicBezTo>
                          <a:pt x="7281" y="3846"/>
                          <a:pt x="7332" y="3641"/>
                          <a:pt x="7434" y="3487"/>
                        </a:cubicBezTo>
                        <a:lnTo>
                          <a:pt x="7434" y="3487"/>
                        </a:lnTo>
                        <a:cubicBezTo>
                          <a:pt x="7281" y="3641"/>
                          <a:pt x="7127" y="3846"/>
                          <a:pt x="6973" y="4102"/>
                        </a:cubicBezTo>
                        <a:lnTo>
                          <a:pt x="6870" y="4153"/>
                        </a:lnTo>
                        <a:cubicBezTo>
                          <a:pt x="7024" y="3743"/>
                          <a:pt x="7178" y="3384"/>
                          <a:pt x="7434" y="3025"/>
                        </a:cubicBezTo>
                        <a:lnTo>
                          <a:pt x="7434" y="3025"/>
                        </a:lnTo>
                        <a:cubicBezTo>
                          <a:pt x="7196" y="3162"/>
                          <a:pt x="7025" y="3344"/>
                          <a:pt x="6907" y="3556"/>
                        </a:cubicBezTo>
                        <a:lnTo>
                          <a:pt x="6907" y="3556"/>
                        </a:lnTo>
                        <a:cubicBezTo>
                          <a:pt x="7079" y="3064"/>
                          <a:pt x="7213" y="2558"/>
                          <a:pt x="7281" y="2051"/>
                        </a:cubicBezTo>
                        <a:lnTo>
                          <a:pt x="7281" y="2051"/>
                        </a:lnTo>
                        <a:cubicBezTo>
                          <a:pt x="6973" y="2410"/>
                          <a:pt x="6768" y="2872"/>
                          <a:pt x="6614" y="3384"/>
                        </a:cubicBezTo>
                        <a:cubicBezTo>
                          <a:pt x="6819" y="2513"/>
                          <a:pt x="7229" y="1693"/>
                          <a:pt x="7742" y="975"/>
                        </a:cubicBezTo>
                        <a:lnTo>
                          <a:pt x="7742" y="975"/>
                        </a:lnTo>
                        <a:cubicBezTo>
                          <a:pt x="7332" y="1180"/>
                          <a:pt x="7024" y="1487"/>
                          <a:pt x="6819" y="1846"/>
                        </a:cubicBezTo>
                        <a:cubicBezTo>
                          <a:pt x="6717" y="2051"/>
                          <a:pt x="6614" y="2308"/>
                          <a:pt x="6512" y="2564"/>
                        </a:cubicBezTo>
                        <a:cubicBezTo>
                          <a:pt x="6768" y="1641"/>
                          <a:pt x="7127" y="821"/>
                          <a:pt x="7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5"/>
                  <p:cNvSpPr/>
                  <p:nvPr/>
                </p:nvSpPr>
                <p:spPr>
                  <a:xfrm flipH="1">
                    <a:off x="5106558" y="4541965"/>
                    <a:ext cx="5217" cy="14575"/>
                  </a:xfrm>
                  <a:custGeom>
                    <a:avLst/>
                    <a:gdLst/>
                    <a:ahLst/>
                    <a:cxnLst/>
                    <a:rect l="l" t="t" r="r" b="b"/>
                    <a:pathLst>
                      <a:path w="257" h="718" extrusionOk="0">
                        <a:moveTo>
                          <a:pt x="257" y="0"/>
                        </a:moveTo>
                        <a:lnTo>
                          <a:pt x="257" y="0"/>
                        </a:lnTo>
                        <a:cubicBezTo>
                          <a:pt x="154" y="205"/>
                          <a:pt x="52" y="462"/>
                          <a:pt x="1" y="718"/>
                        </a:cubicBezTo>
                        <a:cubicBezTo>
                          <a:pt x="52" y="462"/>
                          <a:pt x="154" y="257"/>
                          <a:pt x="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1" name="Google Shape;651;p25"/>
                <p:cNvSpPr/>
                <p:nvPr/>
              </p:nvSpPr>
              <p:spPr>
                <a:xfrm>
                  <a:off x="1610898" y="3873877"/>
                  <a:ext cx="2161930" cy="1026179"/>
                </a:xfrm>
                <a:custGeom>
                  <a:avLst/>
                  <a:gdLst/>
                  <a:ahLst/>
                  <a:cxnLst/>
                  <a:rect l="l" t="t" r="r" b="b"/>
                  <a:pathLst>
                    <a:path w="119924" h="56923" extrusionOk="0">
                      <a:moveTo>
                        <a:pt x="37190" y="24359"/>
                      </a:moveTo>
                      <a:cubicBezTo>
                        <a:pt x="37534" y="24359"/>
                        <a:pt x="37879" y="24583"/>
                        <a:pt x="37879" y="25033"/>
                      </a:cubicBezTo>
                      <a:lnTo>
                        <a:pt x="37879" y="26769"/>
                      </a:lnTo>
                      <a:lnTo>
                        <a:pt x="36501" y="26769"/>
                      </a:lnTo>
                      <a:lnTo>
                        <a:pt x="36501" y="25033"/>
                      </a:lnTo>
                      <a:cubicBezTo>
                        <a:pt x="36501" y="24583"/>
                        <a:pt x="36846" y="24359"/>
                        <a:pt x="37190" y="24359"/>
                      </a:cubicBezTo>
                      <a:close/>
                      <a:moveTo>
                        <a:pt x="39406" y="24359"/>
                      </a:moveTo>
                      <a:cubicBezTo>
                        <a:pt x="39750" y="24359"/>
                        <a:pt x="40094" y="24583"/>
                        <a:pt x="40094" y="25033"/>
                      </a:cubicBezTo>
                      <a:lnTo>
                        <a:pt x="40094" y="26769"/>
                      </a:lnTo>
                      <a:lnTo>
                        <a:pt x="38717" y="26769"/>
                      </a:lnTo>
                      <a:lnTo>
                        <a:pt x="38717" y="25033"/>
                      </a:lnTo>
                      <a:cubicBezTo>
                        <a:pt x="38717" y="24583"/>
                        <a:pt x="39061" y="24359"/>
                        <a:pt x="39406" y="24359"/>
                      </a:cubicBezTo>
                      <a:close/>
                      <a:moveTo>
                        <a:pt x="41622" y="24292"/>
                      </a:moveTo>
                      <a:cubicBezTo>
                        <a:pt x="41981" y="24292"/>
                        <a:pt x="42340" y="24539"/>
                        <a:pt x="42310" y="25033"/>
                      </a:cubicBezTo>
                      <a:lnTo>
                        <a:pt x="42310" y="26769"/>
                      </a:lnTo>
                      <a:lnTo>
                        <a:pt x="40933" y="26769"/>
                      </a:lnTo>
                      <a:lnTo>
                        <a:pt x="40933" y="25033"/>
                      </a:lnTo>
                      <a:cubicBezTo>
                        <a:pt x="40903" y="24539"/>
                        <a:pt x="41262" y="24292"/>
                        <a:pt x="41622" y="24292"/>
                      </a:cubicBezTo>
                      <a:close/>
                      <a:moveTo>
                        <a:pt x="78272" y="24292"/>
                      </a:moveTo>
                      <a:cubicBezTo>
                        <a:pt x="78632" y="24292"/>
                        <a:pt x="78991" y="24539"/>
                        <a:pt x="78961" y="25033"/>
                      </a:cubicBezTo>
                      <a:lnTo>
                        <a:pt x="78961" y="26769"/>
                      </a:lnTo>
                      <a:lnTo>
                        <a:pt x="77584" y="26769"/>
                      </a:lnTo>
                      <a:lnTo>
                        <a:pt x="77584" y="25033"/>
                      </a:lnTo>
                      <a:cubicBezTo>
                        <a:pt x="77554" y="24539"/>
                        <a:pt x="77913" y="24292"/>
                        <a:pt x="78272" y="24292"/>
                      </a:cubicBezTo>
                      <a:close/>
                      <a:moveTo>
                        <a:pt x="80488" y="24292"/>
                      </a:moveTo>
                      <a:cubicBezTo>
                        <a:pt x="80847" y="24292"/>
                        <a:pt x="81207" y="24539"/>
                        <a:pt x="81177" y="25033"/>
                      </a:cubicBezTo>
                      <a:lnTo>
                        <a:pt x="81177" y="26769"/>
                      </a:lnTo>
                      <a:lnTo>
                        <a:pt x="79799" y="26769"/>
                      </a:lnTo>
                      <a:lnTo>
                        <a:pt x="79799" y="25033"/>
                      </a:lnTo>
                      <a:cubicBezTo>
                        <a:pt x="79769" y="24539"/>
                        <a:pt x="80129" y="24292"/>
                        <a:pt x="80488" y="24292"/>
                      </a:cubicBezTo>
                      <a:close/>
                      <a:moveTo>
                        <a:pt x="82704" y="24292"/>
                      </a:moveTo>
                      <a:cubicBezTo>
                        <a:pt x="83063" y="24292"/>
                        <a:pt x="83423" y="24539"/>
                        <a:pt x="83393" y="25033"/>
                      </a:cubicBezTo>
                      <a:lnTo>
                        <a:pt x="83393" y="26769"/>
                      </a:lnTo>
                      <a:lnTo>
                        <a:pt x="82015" y="26769"/>
                      </a:lnTo>
                      <a:lnTo>
                        <a:pt x="82015" y="25033"/>
                      </a:lnTo>
                      <a:cubicBezTo>
                        <a:pt x="81985" y="24539"/>
                        <a:pt x="82345" y="24292"/>
                        <a:pt x="82704" y="24292"/>
                      </a:cubicBezTo>
                      <a:close/>
                      <a:moveTo>
                        <a:pt x="48778" y="28686"/>
                      </a:moveTo>
                      <a:cubicBezTo>
                        <a:pt x="48928" y="29225"/>
                        <a:pt x="49886" y="29255"/>
                        <a:pt x="49886" y="30392"/>
                      </a:cubicBezTo>
                      <a:lnTo>
                        <a:pt x="49886" y="33057"/>
                      </a:lnTo>
                      <a:lnTo>
                        <a:pt x="47640" y="33057"/>
                      </a:lnTo>
                      <a:lnTo>
                        <a:pt x="47640" y="30392"/>
                      </a:lnTo>
                      <a:cubicBezTo>
                        <a:pt x="47640" y="29255"/>
                        <a:pt x="48598" y="29225"/>
                        <a:pt x="48748" y="28686"/>
                      </a:cubicBezTo>
                      <a:close/>
                      <a:moveTo>
                        <a:pt x="71146" y="28686"/>
                      </a:moveTo>
                      <a:cubicBezTo>
                        <a:pt x="71296" y="29225"/>
                        <a:pt x="72284" y="29255"/>
                        <a:pt x="72284" y="30392"/>
                      </a:cubicBezTo>
                      <a:lnTo>
                        <a:pt x="72284" y="33057"/>
                      </a:lnTo>
                      <a:lnTo>
                        <a:pt x="70038" y="33057"/>
                      </a:lnTo>
                      <a:lnTo>
                        <a:pt x="70008" y="30392"/>
                      </a:lnTo>
                      <a:cubicBezTo>
                        <a:pt x="70008" y="29255"/>
                        <a:pt x="70966" y="29225"/>
                        <a:pt x="71146" y="28686"/>
                      </a:cubicBezTo>
                      <a:close/>
                      <a:moveTo>
                        <a:pt x="28177" y="28716"/>
                      </a:moveTo>
                      <a:cubicBezTo>
                        <a:pt x="28327" y="29255"/>
                        <a:pt x="29285" y="29285"/>
                        <a:pt x="29285" y="30422"/>
                      </a:cubicBezTo>
                      <a:lnTo>
                        <a:pt x="29285" y="33087"/>
                      </a:lnTo>
                      <a:lnTo>
                        <a:pt x="27039" y="33087"/>
                      </a:lnTo>
                      <a:lnTo>
                        <a:pt x="27039" y="30422"/>
                      </a:lnTo>
                      <a:cubicBezTo>
                        <a:pt x="27039" y="29285"/>
                        <a:pt x="27997" y="29225"/>
                        <a:pt x="28147" y="28716"/>
                      </a:cubicBezTo>
                      <a:close/>
                      <a:moveTo>
                        <a:pt x="91747" y="28716"/>
                      </a:moveTo>
                      <a:cubicBezTo>
                        <a:pt x="91897" y="29225"/>
                        <a:pt x="92855" y="29285"/>
                        <a:pt x="92855" y="30392"/>
                      </a:cubicBezTo>
                      <a:lnTo>
                        <a:pt x="92855" y="33087"/>
                      </a:lnTo>
                      <a:lnTo>
                        <a:pt x="90609" y="33087"/>
                      </a:lnTo>
                      <a:lnTo>
                        <a:pt x="90609" y="30392"/>
                      </a:lnTo>
                      <a:cubicBezTo>
                        <a:pt x="90609" y="29285"/>
                        <a:pt x="91567" y="29225"/>
                        <a:pt x="91747" y="28716"/>
                      </a:cubicBezTo>
                      <a:close/>
                      <a:moveTo>
                        <a:pt x="48778" y="34315"/>
                      </a:moveTo>
                      <a:cubicBezTo>
                        <a:pt x="48928" y="34824"/>
                        <a:pt x="49886" y="34884"/>
                        <a:pt x="49886" y="35992"/>
                      </a:cubicBezTo>
                      <a:lnTo>
                        <a:pt x="49886" y="38657"/>
                      </a:lnTo>
                      <a:lnTo>
                        <a:pt x="47640" y="38657"/>
                      </a:lnTo>
                      <a:lnTo>
                        <a:pt x="47640" y="35992"/>
                      </a:lnTo>
                      <a:cubicBezTo>
                        <a:pt x="47640" y="34884"/>
                        <a:pt x="48598" y="34824"/>
                        <a:pt x="48748" y="34315"/>
                      </a:cubicBezTo>
                      <a:close/>
                      <a:moveTo>
                        <a:pt x="71146" y="34315"/>
                      </a:moveTo>
                      <a:cubicBezTo>
                        <a:pt x="71296" y="34824"/>
                        <a:pt x="72284" y="34884"/>
                        <a:pt x="72284" y="35992"/>
                      </a:cubicBezTo>
                      <a:lnTo>
                        <a:pt x="72284" y="38657"/>
                      </a:lnTo>
                      <a:lnTo>
                        <a:pt x="70038" y="38657"/>
                      </a:lnTo>
                      <a:lnTo>
                        <a:pt x="70008" y="35992"/>
                      </a:lnTo>
                      <a:cubicBezTo>
                        <a:pt x="70008" y="34884"/>
                        <a:pt x="70966" y="34824"/>
                        <a:pt x="71146" y="34315"/>
                      </a:cubicBezTo>
                      <a:close/>
                      <a:moveTo>
                        <a:pt x="28147" y="34345"/>
                      </a:moveTo>
                      <a:cubicBezTo>
                        <a:pt x="28327" y="34854"/>
                        <a:pt x="29285" y="34914"/>
                        <a:pt x="29285" y="36022"/>
                      </a:cubicBezTo>
                      <a:lnTo>
                        <a:pt x="29285" y="38687"/>
                      </a:lnTo>
                      <a:lnTo>
                        <a:pt x="27039" y="38687"/>
                      </a:lnTo>
                      <a:lnTo>
                        <a:pt x="27039" y="36022"/>
                      </a:lnTo>
                      <a:cubicBezTo>
                        <a:pt x="27039" y="34914"/>
                        <a:pt x="27997" y="34854"/>
                        <a:pt x="28147" y="34345"/>
                      </a:cubicBezTo>
                      <a:close/>
                      <a:moveTo>
                        <a:pt x="91747" y="34315"/>
                      </a:moveTo>
                      <a:cubicBezTo>
                        <a:pt x="91897" y="34854"/>
                        <a:pt x="92855" y="34914"/>
                        <a:pt x="92855" y="36022"/>
                      </a:cubicBezTo>
                      <a:lnTo>
                        <a:pt x="92855" y="38687"/>
                      </a:lnTo>
                      <a:lnTo>
                        <a:pt x="90609" y="38687"/>
                      </a:lnTo>
                      <a:lnTo>
                        <a:pt x="90609" y="36022"/>
                      </a:lnTo>
                      <a:cubicBezTo>
                        <a:pt x="90609" y="34884"/>
                        <a:pt x="91567" y="34854"/>
                        <a:pt x="91747" y="34315"/>
                      </a:cubicBezTo>
                      <a:close/>
                      <a:moveTo>
                        <a:pt x="39136" y="31021"/>
                      </a:moveTo>
                      <a:cubicBezTo>
                        <a:pt x="39286" y="31530"/>
                        <a:pt x="43089" y="32099"/>
                        <a:pt x="43089" y="33656"/>
                      </a:cubicBezTo>
                      <a:lnTo>
                        <a:pt x="43089" y="41082"/>
                      </a:lnTo>
                      <a:lnTo>
                        <a:pt x="35184" y="41082"/>
                      </a:lnTo>
                      <a:lnTo>
                        <a:pt x="35184" y="33686"/>
                      </a:lnTo>
                      <a:cubicBezTo>
                        <a:pt x="35184" y="32129"/>
                        <a:pt x="38987" y="31530"/>
                        <a:pt x="39136" y="31051"/>
                      </a:cubicBezTo>
                      <a:lnTo>
                        <a:pt x="39136" y="31021"/>
                      </a:lnTo>
                      <a:close/>
                      <a:moveTo>
                        <a:pt x="59977" y="26111"/>
                      </a:moveTo>
                      <a:cubicBezTo>
                        <a:pt x="60216" y="26799"/>
                        <a:pt x="66025" y="29135"/>
                        <a:pt x="66025" y="31291"/>
                      </a:cubicBezTo>
                      <a:lnTo>
                        <a:pt x="66025" y="41082"/>
                      </a:lnTo>
                      <a:lnTo>
                        <a:pt x="53928" y="41082"/>
                      </a:lnTo>
                      <a:lnTo>
                        <a:pt x="53928" y="31291"/>
                      </a:lnTo>
                      <a:cubicBezTo>
                        <a:pt x="53928" y="29135"/>
                        <a:pt x="59737" y="26799"/>
                        <a:pt x="59977" y="26111"/>
                      </a:cubicBezTo>
                      <a:close/>
                      <a:moveTo>
                        <a:pt x="80758" y="31021"/>
                      </a:moveTo>
                      <a:cubicBezTo>
                        <a:pt x="80907" y="31500"/>
                        <a:pt x="84710" y="32099"/>
                        <a:pt x="84710" y="33656"/>
                      </a:cubicBezTo>
                      <a:lnTo>
                        <a:pt x="84710" y="41082"/>
                      </a:lnTo>
                      <a:lnTo>
                        <a:pt x="76805" y="41082"/>
                      </a:lnTo>
                      <a:lnTo>
                        <a:pt x="76805" y="33686"/>
                      </a:lnTo>
                      <a:cubicBezTo>
                        <a:pt x="76805" y="32129"/>
                        <a:pt x="80638" y="31530"/>
                        <a:pt x="80758" y="31051"/>
                      </a:cubicBezTo>
                      <a:lnTo>
                        <a:pt x="80758" y="31021"/>
                      </a:lnTo>
                      <a:close/>
                      <a:moveTo>
                        <a:pt x="7845" y="43957"/>
                      </a:moveTo>
                      <a:cubicBezTo>
                        <a:pt x="7995" y="44466"/>
                        <a:pt x="11828" y="45065"/>
                        <a:pt x="11828" y="46622"/>
                      </a:cubicBezTo>
                      <a:lnTo>
                        <a:pt x="11828" y="55305"/>
                      </a:lnTo>
                      <a:lnTo>
                        <a:pt x="3893" y="55305"/>
                      </a:lnTo>
                      <a:lnTo>
                        <a:pt x="3893" y="46622"/>
                      </a:lnTo>
                      <a:cubicBezTo>
                        <a:pt x="3893" y="45065"/>
                        <a:pt x="7696" y="44466"/>
                        <a:pt x="7845" y="43957"/>
                      </a:cubicBezTo>
                      <a:close/>
                      <a:moveTo>
                        <a:pt x="20841" y="43957"/>
                      </a:moveTo>
                      <a:cubicBezTo>
                        <a:pt x="20991" y="44466"/>
                        <a:pt x="24793" y="45065"/>
                        <a:pt x="24793" y="46622"/>
                      </a:cubicBezTo>
                      <a:lnTo>
                        <a:pt x="24793" y="55305"/>
                      </a:lnTo>
                      <a:lnTo>
                        <a:pt x="16888" y="55305"/>
                      </a:lnTo>
                      <a:lnTo>
                        <a:pt x="16888" y="46622"/>
                      </a:lnTo>
                      <a:cubicBezTo>
                        <a:pt x="16888" y="45065"/>
                        <a:pt x="20691" y="44466"/>
                        <a:pt x="20841" y="43957"/>
                      </a:cubicBezTo>
                      <a:close/>
                      <a:moveTo>
                        <a:pt x="33806" y="43957"/>
                      </a:moveTo>
                      <a:cubicBezTo>
                        <a:pt x="33956" y="44466"/>
                        <a:pt x="37789" y="45065"/>
                        <a:pt x="37789" y="46622"/>
                      </a:cubicBezTo>
                      <a:lnTo>
                        <a:pt x="37789" y="55305"/>
                      </a:lnTo>
                      <a:lnTo>
                        <a:pt x="29854" y="55305"/>
                      </a:lnTo>
                      <a:lnTo>
                        <a:pt x="29854" y="46622"/>
                      </a:lnTo>
                      <a:cubicBezTo>
                        <a:pt x="29854" y="45065"/>
                        <a:pt x="33687" y="44466"/>
                        <a:pt x="33806" y="43957"/>
                      </a:cubicBezTo>
                      <a:close/>
                      <a:moveTo>
                        <a:pt x="46802" y="43957"/>
                      </a:moveTo>
                      <a:cubicBezTo>
                        <a:pt x="46952" y="44466"/>
                        <a:pt x="50754" y="45065"/>
                        <a:pt x="50754" y="46622"/>
                      </a:cubicBezTo>
                      <a:lnTo>
                        <a:pt x="50784" y="55305"/>
                      </a:lnTo>
                      <a:lnTo>
                        <a:pt x="42849" y="55305"/>
                      </a:lnTo>
                      <a:lnTo>
                        <a:pt x="42849" y="46622"/>
                      </a:lnTo>
                      <a:cubicBezTo>
                        <a:pt x="42849" y="45065"/>
                        <a:pt x="46652" y="44466"/>
                        <a:pt x="46802" y="43957"/>
                      </a:cubicBezTo>
                      <a:close/>
                      <a:moveTo>
                        <a:pt x="59797" y="43957"/>
                      </a:moveTo>
                      <a:cubicBezTo>
                        <a:pt x="59947" y="44466"/>
                        <a:pt x="63750" y="45065"/>
                        <a:pt x="63750" y="46622"/>
                      </a:cubicBezTo>
                      <a:lnTo>
                        <a:pt x="63750" y="55305"/>
                      </a:lnTo>
                      <a:lnTo>
                        <a:pt x="55845" y="55305"/>
                      </a:lnTo>
                      <a:lnTo>
                        <a:pt x="55845" y="46622"/>
                      </a:lnTo>
                      <a:cubicBezTo>
                        <a:pt x="55845" y="45065"/>
                        <a:pt x="59648" y="44466"/>
                        <a:pt x="59797" y="43957"/>
                      </a:cubicBezTo>
                      <a:close/>
                      <a:moveTo>
                        <a:pt x="73092" y="43957"/>
                      </a:moveTo>
                      <a:cubicBezTo>
                        <a:pt x="73242" y="44466"/>
                        <a:pt x="77045" y="45065"/>
                        <a:pt x="77045" y="46622"/>
                      </a:cubicBezTo>
                      <a:lnTo>
                        <a:pt x="77045" y="55305"/>
                      </a:lnTo>
                      <a:lnTo>
                        <a:pt x="69140" y="55305"/>
                      </a:lnTo>
                      <a:lnTo>
                        <a:pt x="69140" y="46622"/>
                      </a:lnTo>
                      <a:cubicBezTo>
                        <a:pt x="69140" y="45065"/>
                        <a:pt x="72942" y="44466"/>
                        <a:pt x="73092" y="43957"/>
                      </a:cubicBezTo>
                      <a:close/>
                      <a:moveTo>
                        <a:pt x="86088" y="43957"/>
                      </a:moveTo>
                      <a:cubicBezTo>
                        <a:pt x="86237" y="44466"/>
                        <a:pt x="90040" y="45065"/>
                        <a:pt x="90040" y="46622"/>
                      </a:cubicBezTo>
                      <a:lnTo>
                        <a:pt x="90040" y="55305"/>
                      </a:lnTo>
                      <a:lnTo>
                        <a:pt x="82135" y="55305"/>
                      </a:lnTo>
                      <a:lnTo>
                        <a:pt x="82135" y="46622"/>
                      </a:lnTo>
                      <a:cubicBezTo>
                        <a:pt x="82135" y="45065"/>
                        <a:pt x="85938" y="44466"/>
                        <a:pt x="86088" y="43957"/>
                      </a:cubicBezTo>
                      <a:close/>
                      <a:moveTo>
                        <a:pt x="99053" y="43957"/>
                      </a:moveTo>
                      <a:cubicBezTo>
                        <a:pt x="99203" y="44466"/>
                        <a:pt x="103006" y="45065"/>
                        <a:pt x="103006" y="46622"/>
                      </a:cubicBezTo>
                      <a:lnTo>
                        <a:pt x="103036" y="55305"/>
                      </a:lnTo>
                      <a:lnTo>
                        <a:pt x="95101" y="55305"/>
                      </a:lnTo>
                      <a:lnTo>
                        <a:pt x="95101" y="46622"/>
                      </a:lnTo>
                      <a:cubicBezTo>
                        <a:pt x="95101" y="45065"/>
                        <a:pt x="98903" y="44466"/>
                        <a:pt x="99053" y="43957"/>
                      </a:cubicBezTo>
                      <a:close/>
                      <a:moveTo>
                        <a:pt x="112048" y="43957"/>
                      </a:moveTo>
                      <a:cubicBezTo>
                        <a:pt x="112198" y="44466"/>
                        <a:pt x="116001" y="45065"/>
                        <a:pt x="116001" y="46622"/>
                      </a:cubicBezTo>
                      <a:lnTo>
                        <a:pt x="116001" y="55305"/>
                      </a:lnTo>
                      <a:lnTo>
                        <a:pt x="108096" y="55305"/>
                      </a:lnTo>
                      <a:lnTo>
                        <a:pt x="108096" y="46622"/>
                      </a:lnTo>
                      <a:cubicBezTo>
                        <a:pt x="108096" y="45065"/>
                        <a:pt x="111899" y="44466"/>
                        <a:pt x="112048" y="43957"/>
                      </a:cubicBezTo>
                      <a:close/>
                      <a:moveTo>
                        <a:pt x="59977" y="0"/>
                      </a:moveTo>
                      <a:cubicBezTo>
                        <a:pt x="59737" y="0"/>
                        <a:pt x="59528" y="6558"/>
                        <a:pt x="59528" y="6797"/>
                      </a:cubicBezTo>
                      <a:cubicBezTo>
                        <a:pt x="59528" y="6827"/>
                        <a:pt x="59558" y="6857"/>
                        <a:pt x="59558" y="6887"/>
                      </a:cubicBezTo>
                      <a:cubicBezTo>
                        <a:pt x="59228" y="7037"/>
                        <a:pt x="58989" y="7396"/>
                        <a:pt x="59019" y="7755"/>
                      </a:cubicBezTo>
                      <a:cubicBezTo>
                        <a:pt x="59019" y="8175"/>
                        <a:pt x="59258" y="8534"/>
                        <a:pt x="59648" y="8684"/>
                      </a:cubicBezTo>
                      <a:cubicBezTo>
                        <a:pt x="57701" y="9253"/>
                        <a:pt x="48000" y="12636"/>
                        <a:pt x="47910" y="22158"/>
                      </a:cubicBezTo>
                      <a:lnTo>
                        <a:pt x="50395" y="22158"/>
                      </a:lnTo>
                      <a:lnTo>
                        <a:pt x="50395" y="26769"/>
                      </a:lnTo>
                      <a:lnTo>
                        <a:pt x="42939" y="26769"/>
                      </a:lnTo>
                      <a:lnTo>
                        <a:pt x="42939" y="22697"/>
                      </a:lnTo>
                      <a:lnTo>
                        <a:pt x="44316" y="22697"/>
                      </a:lnTo>
                      <a:cubicBezTo>
                        <a:pt x="43957" y="22158"/>
                        <a:pt x="43418" y="21709"/>
                        <a:pt x="42819" y="21409"/>
                      </a:cubicBezTo>
                      <a:cubicBezTo>
                        <a:pt x="41622" y="18924"/>
                        <a:pt x="39705" y="19553"/>
                        <a:pt x="39466" y="17936"/>
                      </a:cubicBezTo>
                      <a:lnTo>
                        <a:pt x="39406" y="17936"/>
                      </a:lnTo>
                      <a:cubicBezTo>
                        <a:pt x="39166" y="19523"/>
                        <a:pt x="37250" y="18924"/>
                        <a:pt x="36052" y="21409"/>
                      </a:cubicBezTo>
                      <a:cubicBezTo>
                        <a:pt x="35423" y="21709"/>
                        <a:pt x="34914" y="22158"/>
                        <a:pt x="34555" y="22697"/>
                      </a:cubicBezTo>
                      <a:lnTo>
                        <a:pt x="35902" y="22697"/>
                      </a:lnTo>
                      <a:lnTo>
                        <a:pt x="35902" y="26769"/>
                      </a:lnTo>
                      <a:lnTo>
                        <a:pt x="30093" y="26769"/>
                      </a:lnTo>
                      <a:lnTo>
                        <a:pt x="30093" y="22877"/>
                      </a:lnTo>
                      <a:lnTo>
                        <a:pt x="29494" y="22877"/>
                      </a:lnTo>
                      <a:lnTo>
                        <a:pt x="29494" y="26769"/>
                      </a:lnTo>
                      <a:lnTo>
                        <a:pt x="27189" y="26769"/>
                      </a:lnTo>
                      <a:lnTo>
                        <a:pt x="27189" y="22877"/>
                      </a:lnTo>
                      <a:lnTo>
                        <a:pt x="26470" y="22877"/>
                      </a:lnTo>
                      <a:lnTo>
                        <a:pt x="26470" y="41082"/>
                      </a:lnTo>
                      <a:lnTo>
                        <a:pt x="0" y="41082"/>
                      </a:lnTo>
                      <a:lnTo>
                        <a:pt x="0" y="56922"/>
                      </a:lnTo>
                      <a:lnTo>
                        <a:pt x="119924" y="56922"/>
                      </a:lnTo>
                      <a:lnTo>
                        <a:pt x="119924" y="41082"/>
                      </a:lnTo>
                      <a:lnTo>
                        <a:pt x="93424" y="41082"/>
                      </a:lnTo>
                      <a:lnTo>
                        <a:pt x="93424" y="22877"/>
                      </a:lnTo>
                      <a:lnTo>
                        <a:pt x="92705" y="22877"/>
                      </a:lnTo>
                      <a:lnTo>
                        <a:pt x="92705" y="26769"/>
                      </a:lnTo>
                      <a:lnTo>
                        <a:pt x="90429" y="26769"/>
                      </a:lnTo>
                      <a:lnTo>
                        <a:pt x="90429" y="22877"/>
                      </a:lnTo>
                      <a:lnTo>
                        <a:pt x="89801" y="22877"/>
                      </a:lnTo>
                      <a:lnTo>
                        <a:pt x="89801" y="26769"/>
                      </a:lnTo>
                      <a:lnTo>
                        <a:pt x="84021" y="26769"/>
                      </a:lnTo>
                      <a:lnTo>
                        <a:pt x="84021" y="22697"/>
                      </a:lnTo>
                      <a:lnTo>
                        <a:pt x="85399" y="22697"/>
                      </a:lnTo>
                      <a:cubicBezTo>
                        <a:pt x="85010" y="22158"/>
                        <a:pt x="84501" y="21709"/>
                        <a:pt x="83902" y="21409"/>
                      </a:cubicBezTo>
                      <a:cubicBezTo>
                        <a:pt x="82704" y="18924"/>
                        <a:pt x="80758" y="19553"/>
                        <a:pt x="80518" y="17936"/>
                      </a:cubicBezTo>
                      <a:lnTo>
                        <a:pt x="80488" y="17936"/>
                      </a:lnTo>
                      <a:cubicBezTo>
                        <a:pt x="80219" y="19523"/>
                        <a:pt x="78302" y="18924"/>
                        <a:pt x="77105" y="21409"/>
                      </a:cubicBezTo>
                      <a:cubicBezTo>
                        <a:pt x="76506" y="21709"/>
                        <a:pt x="75997" y="22158"/>
                        <a:pt x="75607" y="22697"/>
                      </a:cubicBezTo>
                      <a:lnTo>
                        <a:pt x="76955" y="22697"/>
                      </a:lnTo>
                      <a:lnTo>
                        <a:pt x="76955" y="26769"/>
                      </a:lnTo>
                      <a:lnTo>
                        <a:pt x="69559" y="26769"/>
                      </a:lnTo>
                      <a:lnTo>
                        <a:pt x="69559" y="22158"/>
                      </a:lnTo>
                      <a:lnTo>
                        <a:pt x="72044" y="22158"/>
                      </a:lnTo>
                      <a:cubicBezTo>
                        <a:pt x="71954" y="12636"/>
                        <a:pt x="62283" y="9253"/>
                        <a:pt x="60336" y="8684"/>
                      </a:cubicBezTo>
                      <a:cubicBezTo>
                        <a:pt x="61115" y="8384"/>
                        <a:pt x="61175" y="7276"/>
                        <a:pt x="60396" y="6887"/>
                      </a:cubicBezTo>
                      <a:cubicBezTo>
                        <a:pt x="60426" y="6857"/>
                        <a:pt x="60426" y="6827"/>
                        <a:pt x="60426" y="6797"/>
                      </a:cubicBezTo>
                      <a:cubicBezTo>
                        <a:pt x="60426" y="6558"/>
                        <a:pt x="60216" y="0"/>
                        <a:pt x="5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2" name="Google Shape;652;p25"/>
              <p:cNvSpPr/>
              <p:nvPr/>
            </p:nvSpPr>
            <p:spPr>
              <a:xfrm>
                <a:off x="-919777" y="4881900"/>
                <a:ext cx="58689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22676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53"/>
        <p:cNvGrpSpPr/>
        <p:nvPr/>
      </p:nvGrpSpPr>
      <p:grpSpPr>
        <a:xfrm>
          <a:off x="0" y="0"/>
          <a:ext cx="0" cy="0"/>
          <a:chOff x="0" y="0"/>
          <a:chExt cx="0" cy="0"/>
        </a:xfrm>
      </p:grpSpPr>
      <p:grpSp>
        <p:nvGrpSpPr>
          <p:cNvPr id="654" name="Google Shape;654;p26"/>
          <p:cNvGrpSpPr/>
          <p:nvPr/>
        </p:nvGrpSpPr>
        <p:grpSpPr>
          <a:xfrm rot="10800000">
            <a:off x="-3371649" y="5941571"/>
            <a:ext cx="8669625" cy="3830800"/>
            <a:chOff x="238125" y="1273450"/>
            <a:chExt cx="7106250" cy="3140000"/>
          </a:xfrm>
        </p:grpSpPr>
        <p:sp>
          <p:nvSpPr>
            <p:cNvPr id="655" name="Google Shape;655;p26"/>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6"/>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6"/>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6"/>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6"/>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6"/>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6"/>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2" name="Google Shape;662;p26"/>
          <p:cNvSpPr txBox="1">
            <a:spLocks noGrp="1"/>
          </p:cNvSpPr>
          <p:nvPr>
            <p:ph type="body" idx="1"/>
          </p:nvPr>
        </p:nvSpPr>
        <p:spPr>
          <a:xfrm>
            <a:off x="960000" y="1868167"/>
            <a:ext cx="4300400" cy="3870400"/>
          </a:xfrm>
          <a:prstGeom prst="rect">
            <a:avLst/>
          </a:prstGeom>
        </p:spPr>
        <p:txBody>
          <a:bodyPr spcFirstLastPara="1" wrap="square" lIns="91425" tIns="91425" rIns="91425" bIns="91425" anchor="ctr" anchorCtr="0">
            <a:noAutofit/>
          </a:bodyPr>
          <a:lstStyle>
            <a:lvl1pPr marL="609585" lvl="0" indent="-431789" rtl="0">
              <a:spcBef>
                <a:spcPts val="0"/>
              </a:spcBef>
              <a:spcAft>
                <a:spcPts val="0"/>
              </a:spcAft>
              <a:buSzPts val="1500"/>
              <a:buChar char="●"/>
              <a:defRPr/>
            </a:lvl1pPr>
            <a:lvl2pPr marL="1219170" lvl="1" indent="-431789" rtl="0">
              <a:spcBef>
                <a:spcPts val="0"/>
              </a:spcBef>
              <a:spcAft>
                <a:spcPts val="0"/>
              </a:spcAft>
              <a:buSzPts val="1500"/>
              <a:buChar char="○"/>
              <a:defRPr/>
            </a:lvl2pPr>
            <a:lvl3pPr marL="1828754" lvl="2" indent="-431789" rtl="0">
              <a:spcBef>
                <a:spcPts val="0"/>
              </a:spcBef>
              <a:spcAft>
                <a:spcPts val="0"/>
              </a:spcAft>
              <a:buSzPts val="1500"/>
              <a:buChar char="■"/>
              <a:defRPr/>
            </a:lvl3pPr>
            <a:lvl4pPr marL="2438339" lvl="3" indent="-431789" rtl="0">
              <a:spcBef>
                <a:spcPts val="0"/>
              </a:spcBef>
              <a:spcAft>
                <a:spcPts val="0"/>
              </a:spcAft>
              <a:buSzPts val="1500"/>
              <a:buChar char="●"/>
              <a:defRPr/>
            </a:lvl4pPr>
            <a:lvl5pPr marL="3047924" lvl="4" indent="-431789" rtl="0">
              <a:spcBef>
                <a:spcPts val="0"/>
              </a:spcBef>
              <a:spcAft>
                <a:spcPts val="0"/>
              </a:spcAft>
              <a:buSzPts val="1500"/>
              <a:buChar char="○"/>
              <a:defRPr/>
            </a:lvl5pPr>
            <a:lvl6pPr marL="3657509" lvl="5" indent="-431789" rtl="0">
              <a:spcBef>
                <a:spcPts val="0"/>
              </a:spcBef>
              <a:spcAft>
                <a:spcPts val="0"/>
              </a:spcAft>
              <a:buSzPts val="1500"/>
              <a:buChar char="■"/>
              <a:defRPr/>
            </a:lvl6pPr>
            <a:lvl7pPr marL="4267093" lvl="6" indent="-431789" rtl="0">
              <a:spcBef>
                <a:spcPts val="0"/>
              </a:spcBef>
              <a:spcAft>
                <a:spcPts val="0"/>
              </a:spcAft>
              <a:buSzPts val="1500"/>
              <a:buChar char="●"/>
              <a:defRPr/>
            </a:lvl7pPr>
            <a:lvl8pPr marL="4876678" lvl="7" indent="-431789" rtl="0">
              <a:spcBef>
                <a:spcPts val="0"/>
              </a:spcBef>
              <a:spcAft>
                <a:spcPts val="0"/>
              </a:spcAft>
              <a:buSzPts val="1500"/>
              <a:buChar char="○"/>
              <a:defRPr/>
            </a:lvl8pPr>
            <a:lvl9pPr marL="5486263" lvl="8" indent="-431789" rtl="0">
              <a:spcBef>
                <a:spcPts val="0"/>
              </a:spcBef>
              <a:spcAft>
                <a:spcPts val="0"/>
              </a:spcAft>
              <a:buSzPts val="1500"/>
              <a:buChar char="■"/>
              <a:defRPr/>
            </a:lvl9pPr>
          </a:lstStyle>
          <a:p>
            <a:pPr lvl="0"/>
            <a:r>
              <a:rPr lang="en-US" smtClean="0"/>
              <a:t>Click to edit Master text styles</a:t>
            </a:r>
          </a:p>
        </p:txBody>
      </p:sp>
      <p:sp>
        <p:nvSpPr>
          <p:cNvPr id="663" name="Google Shape;663;p26"/>
          <p:cNvSpPr txBox="1">
            <a:spLocks noGrp="1"/>
          </p:cNvSpPr>
          <p:nvPr>
            <p:ph type="title"/>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grpSp>
        <p:nvGrpSpPr>
          <p:cNvPr id="664" name="Google Shape;664;p26"/>
          <p:cNvGrpSpPr/>
          <p:nvPr/>
        </p:nvGrpSpPr>
        <p:grpSpPr>
          <a:xfrm>
            <a:off x="9857694" y="-819411"/>
            <a:ext cx="2750293" cy="2385044"/>
            <a:chOff x="548125" y="237975"/>
            <a:chExt cx="6024300" cy="5224250"/>
          </a:xfrm>
        </p:grpSpPr>
        <p:sp>
          <p:nvSpPr>
            <p:cNvPr id="665" name="Google Shape;665;p26"/>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6"/>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7" name="Google Shape;667;p26"/>
          <p:cNvGrpSpPr/>
          <p:nvPr/>
        </p:nvGrpSpPr>
        <p:grpSpPr>
          <a:xfrm>
            <a:off x="4366589" y="4448496"/>
            <a:ext cx="7825200" cy="2409505"/>
            <a:chOff x="3274942" y="3336371"/>
            <a:chExt cx="5868900" cy="1807129"/>
          </a:xfrm>
        </p:grpSpPr>
        <p:grpSp>
          <p:nvGrpSpPr>
            <p:cNvPr id="668" name="Google Shape;668;p26"/>
            <p:cNvGrpSpPr/>
            <p:nvPr/>
          </p:nvGrpSpPr>
          <p:grpSpPr>
            <a:xfrm flipH="1">
              <a:off x="7742518" y="3336371"/>
              <a:ext cx="1293991" cy="1654461"/>
              <a:chOff x="494481" y="3520966"/>
              <a:chExt cx="1085199" cy="1387505"/>
            </a:xfrm>
          </p:grpSpPr>
          <p:sp>
            <p:nvSpPr>
              <p:cNvPr id="669" name="Google Shape;669;p26"/>
              <p:cNvSpPr/>
              <p:nvPr/>
            </p:nvSpPr>
            <p:spPr>
              <a:xfrm>
                <a:off x="494481" y="3520966"/>
                <a:ext cx="346895" cy="1387505"/>
              </a:xfrm>
              <a:custGeom>
                <a:avLst/>
                <a:gdLst/>
                <a:ahLst/>
                <a:cxnLst/>
                <a:rect l="l" t="t" r="r" b="b"/>
                <a:pathLst>
                  <a:path w="9373" h="37490" extrusionOk="0">
                    <a:moveTo>
                      <a:pt x="3743" y="1"/>
                    </a:moveTo>
                    <a:lnTo>
                      <a:pt x="3743" y="510"/>
                    </a:lnTo>
                    <a:lnTo>
                      <a:pt x="4102" y="869"/>
                    </a:lnTo>
                    <a:lnTo>
                      <a:pt x="4102" y="2696"/>
                    </a:lnTo>
                    <a:lnTo>
                      <a:pt x="3354" y="2696"/>
                    </a:lnTo>
                    <a:cubicBezTo>
                      <a:pt x="3354" y="2696"/>
                      <a:pt x="2934" y="3205"/>
                      <a:pt x="3653" y="4043"/>
                    </a:cubicBezTo>
                    <a:cubicBezTo>
                      <a:pt x="3653" y="5061"/>
                      <a:pt x="3503" y="6738"/>
                      <a:pt x="3503" y="6738"/>
                    </a:cubicBezTo>
                    <a:lnTo>
                      <a:pt x="2635" y="6738"/>
                    </a:lnTo>
                    <a:cubicBezTo>
                      <a:pt x="2605" y="7457"/>
                      <a:pt x="2815" y="8146"/>
                      <a:pt x="3294" y="8714"/>
                    </a:cubicBezTo>
                    <a:cubicBezTo>
                      <a:pt x="3204" y="10062"/>
                      <a:pt x="2575" y="13505"/>
                      <a:pt x="2575" y="13505"/>
                    </a:cubicBezTo>
                    <a:lnTo>
                      <a:pt x="1767" y="13505"/>
                    </a:lnTo>
                    <a:cubicBezTo>
                      <a:pt x="1647" y="14194"/>
                      <a:pt x="1916" y="14913"/>
                      <a:pt x="2425" y="15392"/>
                    </a:cubicBezTo>
                    <a:cubicBezTo>
                      <a:pt x="2246" y="16799"/>
                      <a:pt x="1916" y="21860"/>
                      <a:pt x="1916" y="21860"/>
                    </a:cubicBezTo>
                    <a:lnTo>
                      <a:pt x="868" y="21860"/>
                    </a:lnTo>
                    <a:cubicBezTo>
                      <a:pt x="868" y="21860"/>
                      <a:pt x="449" y="23626"/>
                      <a:pt x="1527" y="24854"/>
                    </a:cubicBezTo>
                    <a:cubicBezTo>
                      <a:pt x="1318" y="26860"/>
                      <a:pt x="0" y="37490"/>
                      <a:pt x="0" y="37490"/>
                    </a:cubicBezTo>
                    <a:lnTo>
                      <a:pt x="9372" y="37490"/>
                    </a:lnTo>
                    <a:cubicBezTo>
                      <a:pt x="9372" y="37490"/>
                      <a:pt x="8025" y="26860"/>
                      <a:pt x="7845" y="24824"/>
                    </a:cubicBezTo>
                    <a:cubicBezTo>
                      <a:pt x="8893" y="23626"/>
                      <a:pt x="8474" y="21830"/>
                      <a:pt x="8474" y="21830"/>
                    </a:cubicBezTo>
                    <a:lnTo>
                      <a:pt x="7426" y="21830"/>
                    </a:lnTo>
                    <a:cubicBezTo>
                      <a:pt x="7426" y="21830"/>
                      <a:pt x="7127" y="16769"/>
                      <a:pt x="6917" y="15362"/>
                    </a:cubicBezTo>
                    <a:cubicBezTo>
                      <a:pt x="7456" y="14883"/>
                      <a:pt x="7695" y="14194"/>
                      <a:pt x="7576" y="13475"/>
                    </a:cubicBezTo>
                    <a:lnTo>
                      <a:pt x="6767" y="13475"/>
                    </a:lnTo>
                    <a:cubicBezTo>
                      <a:pt x="6767" y="13475"/>
                      <a:pt x="6168" y="10062"/>
                      <a:pt x="6049" y="8685"/>
                    </a:cubicBezTo>
                    <a:cubicBezTo>
                      <a:pt x="6528" y="8146"/>
                      <a:pt x="6767" y="7427"/>
                      <a:pt x="6707" y="6708"/>
                    </a:cubicBezTo>
                    <a:lnTo>
                      <a:pt x="5869" y="6708"/>
                    </a:lnTo>
                    <a:cubicBezTo>
                      <a:pt x="5869" y="6708"/>
                      <a:pt x="5719" y="5061"/>
                      <a:pt x="5719" y="4043"/>
                    </a:cubicBezTo>
                    <a:cubicBezTo>
                      <a:pt x="6408" y="3175"/>
                      <a:pt x="6019" y="2666"/>
                      <a:pt x="6019" y="2666"/>
                    </a:cubicBezTo>
                    <a:lnTo>
                      <a:pt x="5270" y="2666"/>
                    </a:lnTo>
                    <a:lnTo>
                      <a:pt x="5270" y="869"/>
                    </a:lnTo>
                    <a:lnTo>
                      <a:pt x="5629" y="510"/>
                    </a:lnTo>
                    <a:lnTo>
                      <a:pt x="5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6"/>
              <p:cNvSpPr/>
              <p:nvPr/>
            </p:nvSpPr>
            <p:spPr>
              <a:xfrm>
                <a:off x="1039180" y="3909779"/>
                <a:ext cx="540500" cy="998625"/>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1" name="Google Shape;671;p26"/>
            <p:cNvSpPr/>
            <p:nvPr/>
          </p:nvSpPr>
          <p:spPr>
            <a:xfrm>
              <a:off x="3274942" y="4881900"/>
              <a:ext cx="5868900" cy="261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6"/>
          <p:cNvGrpSpPr/>
          <p:nvPr/>
        </p:nvGrpSpPr>
        <p:grpSpPr>
          <a:xfrm>
            <a:off x="10264591" y="4822755"/>
            <a:ext cx="3270400" cy="2035245"/>
            <a:chOff x="3854231" y="3617066"/>
            <a:chExt cx="2452800" cy="1526434"/>
          </a:xfrm>
        </p:grpSpPr>
        <p:sp>
          <p:nvSpPr>
            <p:cNvPr id="673" name="Google Shape;673;p26"/>
            <p:cNvSpPr/>
            <p:nvPr/>
          </p:nvSpPr>
          <p:spPr>
            <a:xfrm>
              <a:off x="4270934" y="3617066"/>
              <a:ext cx="606183" cy="1264841"/>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6"/>
            <p:cNvSpPr/>
            <p:nvPr/>
          </p:nvSpPr>
          <p:spPr>
            <a:xfrm>
              <a:off x="3854231" y="4881900"/>
              <a:ext cx="24528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76017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5"/>
        <p:cNvGrpSpPr/>
        <p:nvPr/>
      </p:nvGrpSpPr>
      <p:grpSpPr>
        <a:xfrm>
          <a:off x="0" y="0"/>
          <a:ext cx="0" cy="0"/>
          <a:chOff x="0" y="0"/>
          <a:chExt cx="0" cy="0"/>
        </a:xfrm>
      </p:grpSpPr>
      <p:grpSp>
        <p:nvGrpSpPr>
          <p:cNvPr id="676" name="Google Shape;676;p27"/>
          <p:cNvGrpSpPr/>
          <p:nvPr/>
        </p:nvGrpSpPr>
        <p:grpSpPr>
          <a:xfrm flipH="1">
            <a:off x="-286125" y="5061634"/>
            <a:ext cx="6493455" cy="1796367"/>
            <a:chOff x="4273890" y="3796225"/>
            <a:chExt cx="4870091" cy="1347275"/>
          </a:xfrm>
        </p:grpSpPr>
        <p:grpSp>
          <p:nvGrpSpPr>
            <p:cNvPr id="677" name="Google Shape;677;p27"/>
            <p:cNvGrpSpPr/>
            <p:nvPr/>
          </p:nvGrpSpPr>
          <p:grpSpPr>
            <a:xfrm>
              <a:off x="4273890" y="3796225"/>
              <a:ext cx="2185212" cy="1347275"/>
              <a:chOff x="4211125" y="1836050"/>
              <a:chExt cx="2897775" cy="1786600"/>
            </a:xfrm>
          </p:grpSpPr>
          <p:sp>
            <p:nvSpPr>
              <p:cNvPr id="678" name="Google Shape;678;p27"/>
              <p:cNvSpPr/>
              <p:nvPr/>
            </p:nvSpPr>
            <p:spPr>
              <a:xfrm>
                <a:off x="5296675" y="2234625"/>
                <a:ext cx="725425" cy="588275"/>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7"/>
              <p:cNvSpPr/>
              <p:nvPr/>
            </p:nvSpPr>
            <p:spPr>
              <a:xfrm>
                <a:off x="4211125" y="1836050"/>
                <a:ext cx="2897775" cy="1786600"/>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0" name="Google Shape;680;p27"/>
            <p:cNvSpPr/>
            <p:nvPr/>
          </p:nvSpPr>
          <p:spPr>
            <a:xfrm>
              <a:off x="7519288" y="3897549"/>
              <a:ext cx="1624693" cy="1245936"/>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1" name="Google Shape;681;p27"/>
          <p:cNvGrpSpPr/>
          <p:nvPr/>
        </p:nvGrpSpPr>
        <p:grpSpPr>
          <a:xfrm>
            <a:off x="-932179" y="-1175605"/>
            <a:ext cx="2943072" cy="2552220"/>
            <a:chOff x="548125" y="237975"/>
            <a:chExt cx="6024300" cy="5224250"/>
          </a:xfrm>
        </p:grpSpPr>
        <p:sp>
          <p:nvSpPr>
            <p:cNvPr id="682" name="Google Shape;682;p27"/>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7"/>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7"/>
          <p:cNvGrpSpPr/>
          <p:nvPr/>
        </p:nvGrpSpPr>
        <p:grpSpPr>
          <a:xfrm rot="10088906" flipH="1">
            <a:off x="6684811" y="5449183"/>
            <a:ext cx="8668707" cy="3830395"/>
            <a:chOff x="238125" y="1273450"/>
            <a:chExt cx="7106250" cy="3140000"/>
          </a:xfrm>
        </p:grpSpPr>
        <p:sp>
          <p:nvSpPr>
            <p:cNvPr id="685" name="Google Shape;685;p27"/>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7"/>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7"/>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7"/>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7"/>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7"/>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7"/>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2" name="Google Shape;692;p27"/>
          <p:cNvGrpSpPr/>
          <p:nvPr/>
        </p:nvGrpSpPr>
        <p:grpSpPr>
          <a:xfrm>
            <a:off x="9338741" y="304814"/>
            <a:ext cx="2548452" cy="1425988"/>
            <a:chOff x="2398480" y="1613977"/>
            <a:chExt cx="3711337" cy="2076681"/>
          </a:xfrm>
        </p:grpSpPr>
        <p:sp>
          <p:nvSpPr>
            <p:cNvPr id="693" name="Google Shape;693;p27"/>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7"/>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7"/>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7"/>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7"/>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8" name="Google Shape;698;p27"/>
          <p:cNvGrpSpPr/>
          <p:nvPr/>
        </p:nvGrpSpPr>
        <p:grpSpPr>
          <a:xfrm flipH="1">
            <a:off x="-1450169" y="4900168"/>
            <a:ext cx="4687519" cy="1957833"/>
            <a:chOff x="6501375" y="3675125"/>
            <a:chExt cx="3515639" cy="1468375"/>
          </a:xfrm>
        </p:grpSpPr>
        <p:sp>
          <p:nvSpPr>
            <p:cNvPr id="699" name="Google Shape;699;p27"/>
            <p:cNvSpPr/>
            <p:nvPr/>
          </p:nvSpPr>
          <p:spPr>
            <a:xfrm>
              <a:off x="6501375" y="4881900"/>
              <a:ext cx="27867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00" name="Google Shape;700;p27"/>
            <p:cNvGrpSpPr/>
            <p:nvPr/>
          </p:nvGrpSpPr>
          <p:grpSpPr>
            <a:xfrm>
              <a:off x="6691043" y="3675125"/>
              <a:ext cx="3325970" cy="1206780"/>
              <a:chOff x="6691043" y="3675125"/>
              <a:chExt cx="3325970" cy="1206780"/>
            </a:xfrm>
          </p:grpSpPr>
          <p:grpSp>
            <p:nvGrpSpPr>
              <p:cNvPr id="701" name="Google Shape;701;p27"/>
              <p:cNvGrpSpPr/>
              <p:nvPr/>
            </p:nvGrpSpPr>
            <p:grpSpPr>
              <a:xfrm>
                <a:off x="6691043" y="4260073"/>
                <a:ext cx="630440" cy="621832"/>
                <a:chOff x="4319791" y="4332793"/>
                <a:chExt cx="572399" cy="564584"/>
              </a:xfrm>
            </p:grpSpPr>
            <p:sp>
              <p:nvSpPr>
                <p:cNvPr id="702" name="Google Shape;702;p27"/>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7"/>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7"/>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7"/>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7"/>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7"/>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8" name="Google Shape;708;p27"/>
              <p:cNvSpPr/>
              <p:nvPr/>
            </p:nvSpPr>
            <p:spPr>
              <a:xfrm>
                <a:off x="7474625" y="3675125"/>
                <a:ext cx="2542389" cy="1206768"/>
              </a:xfrm>
              <a:custGeom>
                <a:avLst/>
                <a:gdLst/>
                <a:ahLst/>
                <a:cxnLst/>
                <a:rect l="l" t="t" r="r" b="b"/>
                <a:pathLst>
                  <a:path w="119924" h="56923" extrusionOk="0">
                    <a:moveTo>
                      <a:pt x="37190" y="24359"/>
                    </a:moveTo>
                    <a:cubicBezTo>
                      <a:pt x="37534" y="24359"/>
                      <a:pt x="37879" y="24583"/>
                      <a:pt x="37879" y="25033"/>
                    </a:cubicBezTo>
                    <a:lnTo>
                      <a:pt x="37879" y="26769"/>
                    </a:lnTo>
                    <a:lnTo>
                      <a:pt x="36501" y="26769"/>
                    </a:lnTo>
                    <a:lnTo>
                      <a:pt x="36501" y="25033"/>
                    </a:lnTo>
                    <a:cubicBezTo>
                      <a:pt x="36501" y="24583"/>
                      <a:pt x="36846" y="24359"/>
                      <a:pt x="37190" y="24359"/>
                    </a:cubicBezTo>
                    <a:close/>
                    <a:moveTo>
                      <a:pt x="39406" y="24359"/>
                    </a:moveTo>
                    <a:cubicBezTo>
                      <a:pt x="39750" y="24359"/>
                      <a:pt x="40094" y="24583"/>
                      <a:pt x="40094" y="25033"/>
                    </a:cubicBezTo>
                    <a:lnTo>
                      <a:pt x="40094" y="26769"/>
                    </a:lnTo>
                    <a:lnTo>
                      <a:pt x="38717" y="26769"/>
                    </a:lnTo>
                    <a:lnTo>
                      <a:pt x="38717" y="25033"/>
                    </a:lnTo>
                    <a:cubicBezTo>
                      <a:pt x="38717" y="24583"/>
                      <a:pt x="39061" y="24359"/>
                      <a:pt x="39406" y="24359"/>
                    </a:cubicBezTo>
                    <a:close/>
                    <a:moveTo>
                      <a:pt x="41622" y="24292"/>
                    </a:moveTo>
                    <a:cubicBezTo>
                      <a:pt x="41981" y="24292"/>
                      <a:pt x="42340" y="24539"/>
                      <a:pt x="42310" y="25033"/>
                    </a:cubicBezTo>
                    <a:lnTo>
                      <a:pt x="42310" y="26769"/>
                    </a:lnTo>
                    <a:lnTo>
                      <a:pt x="40933" y="26769"/>
                    </a:lnTo>
                    <a:lnTo>
                      <a:pt x="40933" y="25033"/>
                    </a:lnTo>
                    <a:cubicBezTo>
                      <a:pt x="40903" y="24539"/>
                      <a:pt x="41262" y="24292"/>
                      <a:pt x="41622" y="24292"/>
                    </a:cubicBezTo>
                    <a:close/>
                    <a:moveTo>
                      <a:pt x="78272" y="24292"/>
                    </a:moveTo>
                    <a:cubicBezTo>
                      <a:pt x="78632" y="24292"/>
                      <a:pt x="78991" y="24539"/>
                      <a:pt x="78961" y="25033"/>
                    </a:cubicBezTo>
                    <a:lnTo>
                      <a:pt x="78961" y="26769"/>
                    </a:lnTo>
                    <a:lnTo>
                      <a:pt x="77584" y="26769"/>
                    </a:lnTo>
                    <a:lnTo>
                      <a:pt x="77584" y="25033"/>
                    </a:lnTo>
                    <a:cubicBezTo>
                      <a:pt x="77554" y="24539"/>
                      <a:pt x="77913" y="24292"/>
                      <a:pt x="78272" y="24292"/>
                    </a:cubicBezTo>
                    <a:close/>
                    <a:moveTo>
                      <a:pt x="80488" y="24292"/>
                    </a:moveTo>
                    <a:cubicBezTo>
                      <a:pt x="80847" y="24292"/>
                      <a:pt x="81207" y="24539"/>
                      <a:pt x="81177" y="25033"/>
                    </a:cubicBezTo>
                    <a:lnTo>
                      <a:pt x="81177" y="26769"/>
                    </a:lnTo>
                    <a:lnTo>
                      <a:pt x="79799" y="26769"/>
                    </a:lnTo>
                    <a:lnTo>
                      <a:pt x="79799" y="25033"/>
                    </a:lnTo>
                    <a:cubicBezTo>
                      <a:pt x="79769" y="24539"/>
                      <a:pt x="80129" y="24292"/>
                      <a:pt x="80488" y="24292"/>
                    </a:cubicBezTo>
                    <a:close/>
                    <a:moveTo>
                      <a:pt x="82704" y="24292"/>
                    </a:moveTo>
                    <a:cubicBezTo>
                      <a:pt x="83063" y="24292"/>
                      <a:pt x="83423" y="24539"/>
                      <a:pt x="83393" y="25033"/>
                    </a:cubicBezTo>
                    <a:lnTo>
                      <a:pt x="83393" y="26769"/>
                    </a:lnTo>
                    <a:lnTo>
                      <a:pt x="82015" y="26769"/>
                    </a:lnTo>
                    <a:lnTo>
                      <a:pt x="82015" y="25033"/>
                    </a:lnTo>
                    <a:cubicBezTo>
                      <a:pt x="81985" y="24539"/>
                      <a:pt x="82345" y="24292"/>
                      <a:pt x="82704" y="24292"/>
                    </a:cubicBezTo>
                    <a:close/>
                    <a:moveTo>
                      <a:pt x="48778" y="28686"/>
                    </a:moveTo>
                    <a:cubicBezTo>
                      <a:pt x="48928" y="29225"/>
                      <a:pt x="49886" y="29255"/>
                      <a:pt x="49886" y="30392"/>
                    </a:cubicBezTo>
                    <a:lnTo>
                      <a:pt x="49886" y="33057"/>
                    </a:lnTo>
                    <a:lnTo>
                      <a:pt x="47640" y="33057"/>
                    </a:lnTo>
                    <a:lnTo>
                      <a:pt x="47640" y="30392"/>
                    </a:lnTo>
                    <a:cubicBezTo>
                      <a:pt x="47640" y="29255"/>
                      <a:pt x="48598" y="29225"/>
                      <a:pt x="48748" y="28686"/>
                    </a:cubicBezTo>
                    <a:close/>
                    <a:moveTo>
                      <a:pt x="71146" y="28686"/>
                    </a:moveTo>
                    <a:cubicBezTo>
                      <a:pt x="71296" y="29225"/>
                      <a:pt x="72284" y="29255"/>
                      <a:pt x="72284" y="30392"/>
                    </a:cubicBezTo>
                    <a:lnTo>
                      <a:pt x="72284" y="33057"/>
                    </a:lnTo>
                    <a:lnTo>
                      <a:pt x="70038" y="33057"/>
                    </a:lnTo>
                    <a:lnTo>
                      <a:pt x="70008" y="30392"/>
                    </a:lnTo>
                    <a:cubicBezTo>
                      <a:pt x="70008" y="29255"/>
                      <a:pt x="70966" y="29225"/>
                      <a:pt x="71146" y="28686"/>
                    </a:cubicBezTo>
                    <a:close/>
                    <a:moveTo>
                      <a:pt x="28177" y="28716"/>
                    </a:moveTo>
                    <a:cubicBezTo>
                      <a:pt x="28327" y="29255"/>
                      <a:pt x="29285" y="29285"/>
                      <a:pt x="29285" y="30422"/>
                    </a:cubicBezTo>
                    <a:lnTo>
                      <a:pt x="29285" y="33087"/>
                    </a:lnTo>
                    <a:lnTo>
                      <a:pt x="27039" y="33087"/>
                    </a:lnTo>
                    <a:lnTo>
                      <a:pt x="27039" y="30422"/>
                    </a:lnTo>
                    <a:cubicBezTo>
                      <a:pt x="27039" y="29285"/>
                      <a:pt x="27997" y="29225"/>
                      <a:pt x="28147" y="28716"/>
                    </a:cubicBezTo>
                    <a:close/>
                    <a:moveTo>
                      <a:pt x="91747" y="28716"/>
                    </a:moveTo>
                    <a:cubicBezTo>
                      <a:pt x="91897" y="29225"/>
                      <a:pt x="92855" y="29285"/>
                      <a:pt x="92855" y="30392"/>
                    </a:cubicBezTo>
                    <a:lnTo>
                      <a:pt x="92855" y="33087"/>
                    </a:lnTo>
                    <a:lnTo>
                      <a:pt x="90609" y="33087"/>
                    </a:lnTo>
                    <a:lnTo>
                      <a:pt x="90609" y="30392"/>
                    </a:lnTo>
                    <a:cubicBezTo>
                      <a:pt x="90609" y="29285"/>
                      <a:pt x="91567" y="29225"/>
                      <a:pt x="91747" y="28716"/>
                    </a:cubicBezTo>
                    <a:close/>
                    <a:moveTo>
                      <a:pt x="48778" y="34315"/>
                    </a:moveTo>
                    <a:cubicBezTo>
                      <a:pt x="48928" y="34824"/>
                      <a:pt x="49886" y="34884"/>
                      <a:pt x="49886" y="35992"/>
                    </a:cubicBezTo>
                    <a:lnTo>
                      <a:pt x="49886" y="38657"/>
                    </a:lnTo>
                    <a:lnTo>
                      <a:pt x="47640" y="38657"/>
                    </a:lnTo>
                    <a:lnTo>
                      <a:pt x="47640" y="35992"/>
                    </a:lnTo>
                    <a:cubicBezTo>
                      <a:pt x="47640" y="34884"/>
                      <a:pt x="48598" y="34824"/>
                      <a:pt x="48748" y="34315"/>
                    </a:cubicBezTo>
                    <a:close/>
                    <a:moveTo>
                      <a:pt x="71146" y="34315"/>
                    </a:moveTo>
                    <a:cubicBezTo>
                      <a:pt x="71296" y="34824"/>
                      <a:pt x="72284" y="34884"/>
                      <a:pt x="72284" y="35992"/>
                    </a:cubicBezTo>
                    <a:lnTo>
                      <a:pt x="72284" y="38657"/>
                    </a:lnTo>
                    <a:lnTo>
                      <a:pt x="70038" y="38657"/>
                    </a:lnTo>
                    <a:lnTo>
                      <a:pt x="70008" y="35992"/>
                    </a:lnTo>
                    <a:cubicBezTo>
                      <a:pt x="70008" y="34884"/>
                      <a:pt x="70966" y="34824"/>
                      <a:pt x="71146" y="34315"/>
                    </a:cubicBezTo>
                    <a:close/>
                    <a:moveTo>
                      <a:pt x="28147" y="34345"/>
                    </a:moveTo>
                    <a:cubicBezTo>
                      <a:pt x="28327" y="34854"/>
                      <a:pt x="29285" y="34914"/>
                      <a:pt x="29285" y="36022"/>
                    </a:cubicBezTo>
                    <a:lnTo>
                      <a:pt x="29285" y="38687"/>
                    </a:lnTo>
                    <a:lnTo>
                      <a:pt x="27039" y="38687"/>
                    </a:lnTo>
                    <a:lnTo>
                      <a:pt x="27039" y="36022"/>
                    </a:lnTo>
                    <a:cubicBezTo>
                      <a:pt x="27039" y="34914"/>
                      <a:pt x="27997" y="34854"/>
                      <a:pt x="28147" y="34345"/>
                    </a:cubicBezTo>
                    <a:close/>
                    <a:moveTo>
                      <a:pt x="91747" y="34315"/>
                    </a:moveTo>
                    <a:cubicBezTo>
                      <a:pt x="91897" y="34854"/>
                      <a:pt x="92855" y="34914"/>
                      <a:pt x="92855" y="36022"/>
                    </a:cubicBezTo>
                    <a:lnTo>
                      <a:pt x="92855" y="38687"/>
                    </a:lnTo>
                    <a:lnTo>
                      <a:pt x="90609" y="38687"/>
                    </a:lnTo>
                    <a:lnTo>
                      <a:pt x="90609" y="36022"/>
                    </a:lnTo>
                    <a:cubicBezTo>
                      <a:pt x="90609" y="34884"/>
                      <a:pt x="91567" y="34854"/>
                      <a:pt x="91747" y="34315"/>
                    </a:cubicBezTo>
                    <a:close/>
                    <a:moveTo>
                      <a:pt x="39136" y="31021"/>
                    </a:moveTo>
                    <a:cubicBezTo>
                      <a:pt x="39286" y="31530"/>
                      <a:pt x="43089" y="32099"/>
                      <a:pt x="43089" y="33656"/>
                    </a:cubicBezTo>
                    <a:lnTo>
                      <a:pt x="43089" y="41082"/>
                    </a:lnTo>
                    <a:lnTo>
                      <a:pt x="35184" y="41082"/>
                    </a:lnTo>
                    <a:lnTo>
                      <a:pt x="35184" y="33686"/>
                    </a:lnTo>
                    <a:cubicBezTo>
                      <a:pt x="35184" y="32129"/>
                      <a:pt x="38987" y="31530"/>
                      <a:pt x="39136" y="31051"/>
                    </a:cubicBezTo>
                    <a:lnTo>
                      <a:pt x="39136" y="31021"/>
                    </a:lnTo>
                    <a:close/>
                    <a:moveTo>
                      <a:pt x="59977" y="26111"/>
                    </a:moveTo>
                    <a:cubicBezTo>
                      <a:pt x="60216" y="26799"/>
                      <a:pt x="66025" y="29135"/>
                      <a:pt x="66025" y="31291"/>
                    </a:cubicBezTo>
                    <a:lnTo>
                      <a:pt x="66025" y="41082"/>
                    </a:lnTo>
                    <a:lnTo>
                      <a:pt x="53928" y="41082"/>
                    </a:lnTo>
                    <a:lnTo>
                      <a:pt x="53928" y="31291"/>
                    </a:lnTo>
                    <a:cubicBezTo>
                      <a:pt x="53928" y="29135"/>
                      <a:pt x="59737" y="26799"/>
                      <a:pt x="59977" y="26111"/>
                    </a:cubicBezTo>
                    <a:close/>
                    <a:moveTo>
                      <a:pt x="80758" y="31021"/>
                    </a:moveTo>
                    <a:cubicBezTo>
                      <a:pt x="80907" y="31500"/>
                      <a:pt x="84710" y="32099"/>
                      <a:pt x="84710" y="33656"/>
                    </a:cubicBezTo>
                    <a:lnTo>
                      <a:pt x="84710" y="41082"/>
                    </a:lnTo>
                    <a:lnTo>
                      <a:pt x="76805" y="41082"/>
                    </a:lnTo>
                    <a:lnTo>
                      <a:pt x="76805" y="33686"/>
                    </a:lnTo>
                    <a:cubicBezTo>
                      <a:pt x="76805" y="32129"/>
                      <a:pt x="80638" y="31530"/>
                      <a:pt x="80758" y="31051"/>
                    </a:cubicBezTo>
                    <a:lnTo>
                      <a:pt x="80758" y="31021"/>
                    </a:lnTo>
                    <a:close/>
                    <a:moveTo>
                      <a:pt x="7845" y="43957"/>
                    </a:moveTo>
                    <a:cubicBezTo>
                      <a:pt x="7995" y="44466"/>
                      <a:pt x="11828" y="45065"/>
                      <a:pt x="11828" y="46622"/>
                    </a:cubicBezTo>
                    <a:lnTo>
                      <a:pt x="11828" y="55305"/>
                    </a:lnTo>
                    <a:lnTo>
                      <a:pt x="3893" y="55305"/>
                    </a:lnTo>
                    <a:lnTo>
                      <a:pt x="3893" y="46622"/>
                    </a:lnTo>
                    <a:cubicBezTo>
                      <a:pt x="3893" y="45065"/>
                      <a:pt x="7696" y="44466"/>
                      <a:pt x="7845" y="43957"/>
                    </a:cubicBezTo>
                    <a:close/>
                    <a:moveTo>
                      <a:pt x="20841" y="43957"/>
                    </a:moveTo>
                    <a:cubicBezTo>
                      <a:pt x="20991" y="44466"/>
                      <a:pt x="24793" y="45065"/>
                      <a:pt x="24793" y="46622"/>
                    </a:cubicBezTo>
                    <a:lnTo>
                      <a:pt x="24793" y="55305"/>
                    </a:lnTo>
                    <a:lnTo>
                      <a:pt x="16888" y="55305"/>
                    </a:lnTo>
                    <a:lnTo>
                      <a:pt x="16888" y="46622"/>
                    </a:lnTo>
                    <a:cubicBezTo>
                      <a:pt x="16888" y="45065"/>
                      <a:pt x="20691" y="44466"/>
                      <a:pt x="20841" y="43957"/>
                    </a:cubicBezTo>
                    <a:close/>
                    <a:moveTo>
                      <a:pt x="33806" y="43957"/>
                    </a:moveTo>
                    <a:cubicBezTo>
                      <a:pt x="33956" y="44466"/>
                      <a:pt x="37789" y="45065"/>
                      <a:pt x="37789" y="46622"/>
                    </a:cubicBezTo>
                    <a:lnTo>
                      <a:pt x="37789" y="55305"/>
                    </a:lnTo>
                    <a:lnTo>
                      <a:pt x="29854" y="55305"/>
                    </a:lnTo>
                    <a:lnTo>
                      <a:pt x="29854" y="46622"/>
                    </a:lnTo>
                    <a:cubicBezTo>
                      <a:pt x="29854" y="45065"/>
                      <a:pt x="33687" y="44466"/>
                      <a:pt x="33806" y="43957"/>
                    </a:cubicBezTo>
                    <a:close/>
                    <a:moveTo>
                      <a:pt x="46802" y="43957"/>
                    </a:moveTo>
                    <a:cubicBezTo>
                      <a:pt x="46952" y="44466"/>
                      <a:pt x="50754" y="45065"/>
                      <a:pt x="50754" y="46622"/>
                    </a:cubicBezTo>
                    <a:lnTo>
                      <a:pt x="50784" y="55305"/>
                    </a:lnTo>
                    <a:lnTo>
                      <a:pt x="42849" y="55305"/>
                    </a:lnTo>
                    <a:lnTo>
                      <a:pt x="42849" y="46622"/>
                    </a:lnTo>
                    <a:cubicBezTo>
                      <a:pt x="42849" y="45065"/>
                      <a:pt x="46652" y="44466"/>
                      <a:pt x="46802" y="43957"/>
                    </a:cubicBezTo>
                    <a:close/>
                    <a:moveTo>
                      <a:pt x="59797" y="43957"/>
                    </a:moveTo>
                    <a:cubicBezTo>
                      <a:pt x="59947" y="44466"/>
                      <a:pt x="63750" y="45065"/>
                      <a:pt x="63750" y="46622"/>
                    </a:cubicBezTo>
                    <a:lnTo>
                      <a:pt x="63750" y="55305"/>
                    </a:lnTo>
                    <a:lnTo>
                      <a:pt x="55845" y="55305"/>
                    </a:lnTo>
                    <a:lnTo>
                      <a:pt x="55845" y="46622"/>
                    </a:lnTo>
                    <a:cubicBezTo>
                      <a:pt x="55845" y="45065"/>
                      <a:pt x="59648" y="44466"/>
                      <a:pt x="59797" y="43957"/>
                    </a:cubicBezTo>
                    <a:close/>
                    <a:moveTo>
                      <a:pt x="73092" y="43957"/>
                    </a:moveTo>
                    <a:cubicBezTo>
                      <a:pt x="73242" y="44466"/>
                      <a:pt x="77045" y="45065"/>
                      <a:pt x="77045" y="46622"/>
                    </a:cubicBezTo>
                    <a:lnTo>
                      <a:pt x="77045" y="55305"/>
                    </a:lnTo>
                    <a:lnTo>
                      <a:pt x="69140" y="55305"/>
                    </a:lnTo>
                    <a:lnTo>
                      <a:pt x="69140" y="46622"/>
                    </a:lnTo>
                    <a:cubicBezTo>
                      <a:pt x="69140" y="45065"/>
                      <a:pt x="72942" y="44466"/>
                      <a:pt x="73092" y="43957"/>
                    </a:cubicBezTo>
                    <a:close/>
                    <a:moveTo>
                      <a:pt x="86088" y="43957"/>
                    </a:moveTo>
                    <a:cubicBezTo>
                      <a:pt x="86237" y="44466"/>
                      <a:pt x="90040" y="45065"/>
                      <a:pt x="90040" y="46622"/>
                    </a:cubicBezTo>
                    <a:lnTo>
                      <a:pt x="90040" y="55305"/>
                    </a:lnTo>
                    <a:lnTo>
                      <a:pt x="82135" y="55305"/>
                    </a:lnTo>
                    <a:lnTo>
                      <a:pt x="82135" y="46622"/>
                    </a:lnTo>
                    <a:cubicBezTo>
                      <a:pt x="82135" y="45065"/>
                      <a:pt x="85938" y="44466"/>
                      <a:pt x="86088" y="43957"/>
                    </a:cubicBezTo>
                    <a:close/>
                    <a:moveTo>
                      <a:pt x="99053" y="43957"/>
                    </a:moveTo>
                    <a:cubicBezTo>
                      <a:pt x="99203" y="44466"/>
                      <a:pt x="103006" y="45065"/>
                      <a:pt x="103006" y="46622"/>
                    </a:cubicBezTo>
                    <a:lnTo>
                      <a:pt x="103036" y="55305"/>
                    </a:lnTo>
                    <a:lnTo>
                      <a:pt x="95101" y="55305"/>
                    </a:lnTo>
                    <a:lnTo>
                      <a:pt x="95101" y="46622"/>
                    </a:lnTo>
                    <a:cubicBezTo>
                      <a:pt x="95101" y="45065"/>
                      <a:pt x="98903" y="44466"/>
                      <a:pt x="99053" y="43957"/>
                    </a:cubicBezTo>
                    <a:close/>
                    <a:moveTo>
                      <a:pt x="112048" y="43957"/>
                    </a:moveTo>
                    <a:cubicBezTo>
                      <a:pt x="112198" y="44466"/>
                      <a:pt x="116001" y="45065"/>
                      <a:pt x="116001" y="46622"/>
                    </a:cubicBezTo>
                    <a:lnTo>
                      <a:pt x="116001" y="55305"/>
                    </a:lnTo>
                    <a:lnTo>
                      <a:pt x="108096" y="55305"/>
                    </a:lnTo>
                    <a:lnTo>
                      <a:pt x="108096" y="46622"/>
                    </a:lnTo>
                    <a:cubicBezTo>
                      <a:pt x="108096" y="45065"/>
                      <a:pt x="111899" y="44466"/>
                      <a:pt x="112048" y="43957"/>
                    </a:cubicBezTo>
                    <a:close/>
                    <a:moveTo>
                      <a:pt x="59977" y="0"/>
                    </a:moveTo>
                    <a:cubicBezTo>
                      <a:pt x="59737" y="0"/>
                      <a:pt x="59528" y="6558"/>
                      <a:pt x="59528" y="6797"/>
                    </a:cubicBezTo>
                    <a:cubicBezTo>
                      <a:pt x="59528" y="6827"/>
                      <a:pt x="59558" y="6857"/>
                      <a:pt x="59558" y="6887"/>
                    </a:cubicBezTo>
                    <a:cubicBezTo>
                      <a:pt x="59228" y="7037"/>
                      <a:pt x="58989" y="7396"/>
                      <a:pt x="59019" y="7755"/>
                    </a:cubicBezTo>
                    <a:cubicBezTo>
                      <a:pt x="59019" y="8175"/>
                      <a:pt x="59258" y="8534"/>
                      <a:pt x="59648" y="8684"/>
                    </a:cubicBezTo>
                    <a:cubicBezTo>
                      <a:pt x="57701" y="9253"/>
                      <a:pt x="48000" y="12636"/>
                      <a:pt x="47910" y="22158"/>
                    </a:cubicBezTo>
                    <a:lnTo>
                      <a:pt x="50395" y="22158"/>
                    </a:lnTo>
                    <a:lnTo>
                      <a:pt x="50395" y="26769"/>
                    </a:lnTo>
                    <a:lnTo>
                      <a:pt x="42939" y="26769"/>
                    </a:lnTo>
                    <a:lnTo>
                      <a:pt x="42939" y="22697"/>
                    </a:lnTo>
                    <a:lnTo>
                      <a:pt x="44316" y="22697"/>
                    </a:lnTo>
                    <a:cubicBezTo>
                      <a:pt x="43957" y="22158"/>
                      <a:pt x="43418" y="21709"/>
                      <a:pt x="42819" y="21409"/>
                    </a:cubicBezTo>
                    <a:cubicBezTo>
                      <a:pt x="41622" y="18924"/>
                      <a:pt x="39705" y="19553"/>
                      <a:pt x="39466" y="17936"/>
                    </a:cubicBezTo>
                    <a:lnTo>
                      <a:pt x="39406" y="17936"/>
                    </a:lnTo>
                    <a:cubicBezTo>
                      <a:pt x="39166" y="19523"/>
                      <a:pt x="37250" y="18924"/>
                      <a:pt x="36052" y="21409"/>
                    </a:cubicBezTo>
                    <a:cubicBezTo>
                      <a:pt x="35423" y="21709"/>
                      <a:pt x="34914" y="22158"/>
                      <a:pt x="34555" y="22697"/>
                    </a:cubicBezTo>
                    <a:lnTo>
                      <a:pt x="35902" y="22697"/>
                    </a:lnTo>
                    <a:lnTo>
                      <a:pt x="35902" y="26769"/>
                    </a:lnTo>
                    <a:lnTo>
                      <a:pt x="30093" y="26769"/>
                    </a:lnTo>
                    <a:lnTo>
                      <a:pt x="30093" y="22877"/>
                    </a:lnTo>
                    <a:lnTo>
                      <a:pt x="29494" y="22877"/>
                    </a:lnTo>
                    <a:lnTo>
                      <a:pt x="29494" y="26769"/>
                    </a:lnTo>
                    <a:lnTo>
                      <a:pt x="27189" y="26769"/>
                    </a:lnTo>
                    <a:lnTo>
                      <a:pt x="27189" y="22877"/>
                    </a:lnTo>
                    <a:lnTo>
                      <a:pt x="26470" y="22877"/>
                    </a:lnTo>
                    <a:lnTo>
                      <a:pt x="26470" y="41082"/>
                    </a:lnTo>
                    <a:lnTo>
                      <a:pt x="0" y="41082"/>
                    </a:lnTo>
                    <a:lnTo>
                      <a:pt x="0" y="56922"/>
                    </a:lnTo>
                    <a:lnTo>
                      <a:pt x="119924" y="56922"/>
                    </a:lnTo>
                    <a:lnTo>
                      <a:pt x="119924" y="41082"/>
                    </a:lnTo>
                    <a:lnTo>
                      <a:pt x="93424" y="41082"/>
                    </a:lnTo>
                    <a:lnTo>
                      <a:pt x="93424" y="22877"/>
                    </a:lnTo>
                    <a:lnTo>
                      <a:pt x="92705" y="22877"/>
                    </a:lnTo>
                    <a:lnTo>
                      <a:pt x="92705" y="26769"/>
                    </a:lnTo>
                    <a:lnTo>
                      <a:pt x="90429" y="26769"/>
                    </a:lnTo>
                    <a:lnTo>
                      <a:pt x="90429" y="22877"/>
                    </a:lnTo>
                    <a:lnTo>
                      <a:pt x="89801" y="22877"/>
                    </a:lnTo>
                    <a:lnTo>
                      <a:pt x="89801" y="26769"/>
                    </a:lnTo>
                    <a:lnTo>
                      <a:pt x="84021" y="26769"/>
                    </a:lnTo>
                    <a:lnTo>
                      <a:pt x="84021" y="22697"/>
                    </a:lnTo>
                    <a:lnTo>
                      <a:pt x="85399" y="22697"/>
                    </a:lnTo>
                    <a:cubicBezTo>
                      <a:pt x="85010" y="22158"/>
                      <a:pt x="84501" y="21709"/>
                      <a:pt x="83902" y="21409"/>
                    </a:cubicBezTo>
                    <a:cubicBezTo>
                      <a:pt x="82704" y="18924"/>
                      <a:pt x="80758" y="19553"/>
                      <a:pt x="80518" y="17936"/>
                    </a:cubicBezTo>
                    <a:lnTo>
                      <a:pt x="80488" y="17936"/>
                    </a:lnTo>
                    <a:cubicBezTo>
                      <a:pt x="80219" y="19523"/>
                      <a:pt x="78302" y="18924"/>
                      <a:pt x="77105" y="21409"/>
                    </a:cubicBezTo>
                    <a:cubicBezTo>
                      <a:pt x="76506" y="21709"/>
                      <a:pt x="75997" y="22158"/>
                      <a:pt x="75607" y="22697"/>
                    </a:cubicBezTo>
                    <a:lnTo>
                      <a:pt x="76955" y="22697"/>
                    </a:lnTo>
                    <a:lnTo>
                      <a:pt x="76955" y="26769"/>
                    </a:lnTo>
                    <a:lnTo>
                      <a:pt x="69559" y="26769"/>
                    </a:lnTo>
                    <a:lnTo>
                      <a:pt x="69559" y="22158"/>
                    </a:lnTo>
                    <a:lnTo>
                      <a:pt x="72044" y="22158"/>
                    </a:lnTo>
                    <a:cubicBezTo>
                      <a:pt x="71954" y="12636"/>
                      <a:pt x="62283" y="9253"/>
                      <a:pt x="60336" y="8684"/>
                    </a:cubicBezTo>
                    <a:cubicBezTo>
                      <a:pt x="61115" y="8384"/>
                      <a:pt x="61175" y="7276"/>
                      <a:pt x="60396" y="6887"/>
                    </a:cubicBezTo>
                    <a:cubicBezTo>
                      <a:pt x="60426" y="6857"/>
                      <a:pt x="60426" y="6827"/>
                      <a:pt x="60426" y="6797"/>
                    </a:cubicBezTo>
                    <a:cubicBezTo>
                      <a:pt x="60426" y="6558"/>
                      <a:pt x="60216" y="0"/>
                      <a:pt x="5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09" name="Google Shape;709;p27"/>
          <p:cNvSpPr txBox="1">
            <a:spLocks noGrp="1"/>
          </p:cNvSpPr>
          <p:nvPr>
            <p:ph type="subTitle" idx="1"/>
          </p:nvPr>
        </p:nvSpPr>
        <p:spPr>
          <a:xfrm>
            <a:off x="6085697" y="3423167"/>
            <a:ext cx="3945200" cy="140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smtClean="0"/>
              <a:t>Click to edit Master subtitle style</a:t>
            </a:r>
            <a:endParaRPr/>
          </a:p>
        </p:txBody>
      </p:sp>
      <p:sp>
        <p:nvSpPr>
          <p:cNvPr id="710" name="Google Shape;710;p27"/>
          <p:cNvSpPr txBox="1">
            <a:spLocks noGrp="1"/>
          </p:cNvSpPr>
          <p:nvPr>
            <p:ph type="title"/>
          </p:nvPr>
        </p:nvSpPr>
        <p:spPr>
          <a:xfrm>
            <a:off x="6085697" y="1898167"/>
            <a:ext cx="3945200" cy="1550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r>
              <a:rPr lang="en-US" smtClean="0"/>
              <a:t>Click to edit Master title style</a:t>
            </a:r>
            <a:endParaRPr/>
          </a:p>
        </p:txBody>
      </p:sp>
    </p:spTree>
    <p:extLst>
      <p:ext uri="{BB962C8B-B14F-4D97-AF65-F5344CB8AC3E}">
        <p14:creationId xmlns:p14="http://schemas.microsoft.com/office/powerpoint/2010/main" val="3340321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11"/>
        <p:cNvGrpSpPr/>
        <p:nvPr/>
      </p:nvGrpSpPr>
      <p:grpSpPr>
        <a:xfrm>
          <a:off x="0" y="0"/>
          <a:ext cx="0" cy="0"/>
          <a:chOff x="0" y="0"/>
          <a:chExt cx="0" cy="0"/>
        </a:xfrm>
      </p:grpSpPr>
      <p:grpSp>
        <p:nvGrpSpPr>
          <p:cNvPr id="712" name="Google Shape;712;p28"/>
          <p:cNvGrpSpPr/>
          <p:nvPr/>
        </p:nvGrpSpPr>
        <p:grpSpPr>
          <a:xfrm>
            <a:off x="10116688" y="-1441684"/>
            <a:ext cx="3443489" cy="2986181"/>
            <a:chOff x="548125" y="237975"/>
            <a:chExt cx="6024300" cy="5224250"/>
          </a:xfrm>
        </p:grpSpPr>
        <p:sp>
          <p:nvSpPr>
            <p:cNvPr id="713" name="Google Shape;713;p28"/>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8"/>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8"/>
          <p:cNvGrpSpPr/>
          <p:nvPr/>
        </p:nvGrpSpPr>
        <p:grpSpPr>
          <a:xfrm flipH="1">
            <a:off x="261807" y="290781"/>
            <a:ext cx="2548452" cy="1425988"/>
            <a:chOff x="2398480" y="1613977"/>
            <a:chExt cx="3711337" cy="2076681"/>
          </a:xfrm>
        </p:grpSpPr>
        <p:sp>
          <p:nvSpPr>
            <p:cNvPr id="716" name="Google Shape;716;p28"/>
            <p:cNvSpPr/>
            <p:nvPr/>
          </p:nvSpPr>
          <p:spPr>
            <a:xfrm>
              <a:off x="3873461" y="2882838"/>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8"/>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8"/>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8"/>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8"/>
            <p:cNvSpPr/>
            <p:nvPr/>
          </p:nvSpPr>
          <p:spPr>
            <a:xfrm>
              <a:off x="5133754" y="2241352"/>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1" name="Google Shape;721;p28"/>
          <p:cNvGrpSpPr/>
          <p:nvPr/>
        </p:nvGrpSpPr>
        <p:grpSpPr>
          <a:xfrm rot="-10088906">
            <a:off x="-3447668" y="5449183"/>
            <a:ext cx="8668707" cy="3830395"/>
            <a:chOff x="238125" y="1273450"/>
            <a:chExt cx="7106250" cy="3140000"/>
          </a:xfrm>
        </p:grpSpPr>
        <p:sp>
          <p:nvSpPr>
            <p:cNvPr id="722" name="Google Shape;722;p28"/>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8"/>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8"/>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8"/>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8"/>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8"/>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8"/>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9" name="Google Shape;729;p28"/>
          <p:cNvGrpSpPr/>
          <p:nvPr/>
        </p:nvGrpSpPr>
        <p:grpSpPr>
          <a:xfrm>
            <a:off x="8656185" y="4879403"/>
            <a:ext cx="3727916" cy="1978611"/>
            <a:chOff x="6492138" y="3659552"/>
            <a:chExt cx="2795937" cy="1483958"/>
          </a:xfrm>
        </p:grpSpPr>
        <p:grpSp>
          <p:nvGrpSpPr>
            <p:cNvPr id="730" name="Google Shape;730;p28"/>
            <p:cNvGrpSpPr/>
            <p:nvPr/>
          </p:nvGrpSpPr>
          <p:grpSpPr>
            <a:xfrm>
              <a:off x="6492138" y="3659552"/>
              <a:ext cx="2748863" cy="1483958"/>
              <a:chOff x="6492138" y="3659552"/>
              <a:chExt cx="2748863" cy="1483958"/>
            </a:xfrm>
          </p:grpSpPr>
          <p:sp>
            <p:nvSpPr>
              <p:cNvPr id="731" name="Google Shape;731;p28"/>
              <p:cNvSpPr/>
              <p:nvPr/>
            </p:nvSpPr>
            <p:spPr>
              <a:xfrm>
                <a:off x="8207114" y="3659552"/>
                <a:ext cx="1033887" cy="1483958"/>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8"/>
              <p:cNvSpPr/>
              <p:nvPr/>
            </p:nvSpPr>
            <p:spPr>
              <a:xfrm>
                <a:off x="6492138" y="3897574"/>
                <a:ext cx="1624693" cy="1245936"/>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28"/>
            <p:cNvGrpSpPr/>
            <p:nvPr/>
          </p:nvGrpSpPr>
          <p:grpSpPr>
            <a:xfrm>
              <a:off x="6747975" y="3904093"/>
              <a:ext cx="2540100" cy="1239407"/>
              <a:chOff x="6747975" y="3904093"/>
              <a:chExt cx="2540100" cy="1239407"/>
            </a:xfrm>
          </p:grpSpPr>
          <p:sp>
            <p:nvSpPr>
              <p:cNvPr id="734" name="Google Shape;734;p28"/>
              <p:cNvSpPr/>
              <p:nvPr/>
            </p:nvSpPr>
            <p:spPr>
              <a:xfrm>
                <a:off x="7788399" y="3904093"/>
                <a:ext cx="1275105" cy="977846"/>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8"/>
              <p:cNvSpPr/>
              <p:nvPr/>
            </p:nvSpPr>
            <p:spPr>
              <a:xfrm>
                <a:off x="6747975" y="4881900"/>
                <a:ext cx="25401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8"/>
              <p:cNvGrpSpPr/>
              <p:nvPr/>
            </p:nvGrpSpPr>
            <p:grpSpPr>
              <a:xfrm flipH="1">
                <a:off x="6995843" y="4260073"/>
                <a:ext cx="630440" cy="621832"/>
                <a:chOff x="4319791" y="4332793"/>
                <a:chExt cx="572399" cy="564584"/>
              </a:xfrm>
            </p:grpSpPr>
            <p:sp>
              <p:nvSpPr>
                <p:cNvPr id="737" name="Google Shape;737;p28"/>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8"/>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8"/>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8"/>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8"/>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8"/>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43" name="Google Shape;743;p28"/>
          <p:cNvSpPr txBox="1">
            <a:spLocks noGrp="1"/>
          </p:cNvSpPr>
          <p:nvPr>
            <p:ph type="subTitle" idx="1"/>
          </p:nvPr>
        </p:nvSpPr>
        <p:spPr>
          <a:xfrm>
            <a:off x="1531651" y="3423160"/>
            <a:ext cx="3945200" cy="140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smtClean="0"/>
              <a:t>Click to edit Master subtitle style</a:t>
            </a:r>
            <a:endParaRPr/>
          </a:p>
        </p:txBody>
      </p:sp>
      <p:sp>
        <p:nvSpPr>
          <p:cNvPr id="744" name="Google Shape;744;p28"/>
          <p:cNvSpPr txBox="1">
            <a:spLocks noGrp="1"/>
          </p:cNvSpPr>
          <p:nvPr>
            <p:ph type="title"/>
          </p:nvPr>
        </p:nvSpPr>
        <p:spPr>
          <a:xfrm>
            <a:off x="1531651" y="1898167"/>
            <a:ext cx="3945200" cy="1550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r>
              <a:rPr lang="en-US" smtClean="0"/>
              <a:t>Click to edit Master title style</a:t>
            </a:r>
            <a:endParaRPr/>
          </a:p>
        </p:txBody>
      </p:sp>
    </p:spTree>
    <p:extLst>
      <p:ext uri="{BB962C8B-B14F-4D97-AF65-F5344CB8AC3E}">
        <p14:creationId xmlns:p14="http://schemas.microsoft.com/office/powerpoint/2010/main" val="23413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53"/>
        <p:cNvGrpSpPr/>
        <p:nvPr/>
      </p:nvGrpSpPr>
      <p:grpSpPr>
        <a:xfrm>
          <a:off x="0" y="0"/>
          <a:ext cx="0" cy="0"/>
          <a:chOff x="0" y="0"/>
          <a:chExt cx="0" cy="0"/>
        </a:xfrm>
      </p:grpSpPr>
      <p:grpSp>
        <p:nvGrpSpPr>
          <p:cNvPr id="754" name="Google Shape;754;p30"/>
          <p:cNvGrpSpPr/>
          <p:nvPr/>
        </p:nvGrpSpPr>
        <p:grpSpPr>
          <a:xfrm>
            <a:off x="10370117" y="250758"/>
            <a:ext cx="1618380" cy="1414709"/>
            <a:chOff x="3138953" y="1683283"/>
            <a:chExt cx="2214129" cy="1935483"/>
          </a:xfrm>
        </p:grpSpPr>
        <p:sp>
          <p:nvSpPr>
            <p:cNvPr id="755" name="Google Shape;755;p30"/>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0"/>
            <p:cNvSpPr/>
            <p:nvPr/>
          </p:nvSpPr>
          <p:spPr>
            <a:xfrm>
              <a:off x="3138953" y="3294666"/>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0"/>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8" name="Google Shape;758;p30"/>
          <p:cNvGrpSpPr/>
          <p:nvPr/>
        </p:nvGrpSpPr>
        <p:grpSpPr>
          <a:xfrm>
            <a:off x="-871900" y="4849547"/>
            <a:ext cx="13935800" cy="2007987"/>
            <a:chOff x="-653925" y="3637160"/>
            <a:chExt cx="10451850" cy="1505990"/>
          </a:xfrm>
        </p:grpSpPr>
        <p:grpSp>
          <p:nvGrpSpPr>
            <p:cNvPr id="759" name="Google Shape;759;p30"/>
            <p:cNvGrpSpPr/>
            <p:nvPr/>
          </p:nvGrpSpPr>
          <p:grpSpPr>
            <a:xfrm flipH="1">
              <a:off x="8039925" y="3637160"/>
              <a:ext cx="1758000" cy="1505990"/>
              <a:chOff x="-209525" y="3637160"/>
              <a:chExt cx="1758000" cy="1505990"/>
            </a:xfrm>
          </p:grpSpPr>
          <p:grpSp>
            <p:nvGrpSpPr>
              <p:cNvPr id="760" name="Google Shape;760;p30"/>
              <p:cNvGrpSpPr/>
              <p:nvPr/>
            </p:nvGrpSpPr>
            <p:grpSpPr>
              <a:xfrm>
                <a:off x="108154" y="3637160"/>
                <a:ext cx="1275042" cy="1245945"/>
                <a:chOff x="176753" y="3637160"/>
                <a:chExt cx="1275042" cy="1245945"/>
              </a:xfrm>
            </p:grpSpPr>
            <p:sp>
              <p:nvSpPr>
                <p:cNvPr id="761" name="Google Shape;761;p30"/>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62" name="Google Shape;762;p30"/>
                <p:cNvGrpSpPr/>
                <p:nvPr/>
              </p:nvGrpSpPr>
              <p:grpSpPr>
                <a:xfrm>
                  <a:off x="821355" y="4261273"/>
                  <a:ext cx="630440" cy="621832"/>
                  <a:chOff x="4319791" y="4332793"/>
                  <a:chExt cx="572399" cy="564584"/>
                </a:xfrm>
              </p:grpSpPr>
              <p:sp>
                <p:nvSpPr>
                  <p:cNvPr id="763" name="Google Shape;763;p30"/>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0"/>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0"/>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0"/>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0"/>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0"/>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69" name="Google Shape;769;p30"/>
              <p:cNvSpPr/>
              <p:nvPr/>
            </p:nvSpPr>
            <p:spPr>
              <a:xfrm>
                <a:off x="-209525" y="4881550"/>
                <a:ext cx="17580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0" name="Google Shape;770;p30"/>
            <p:cNvGrpSpPr/>
            <p:nvPr/>
          </p:nvGrpSpPr>
          <p:grpSpPr>
            <a:xfrm flipH="1">
              <a:off x="-653925" y="3900058"/>
              <a:ext cx="1499100" cy="1243092"/>
              <a:chOff x="7905025" y="3900058"/>
              <a:chExt cx="1499100" cy="1243092"/>
            </a:xfrm>
          </p:grpSpPr>
          <p:sp>
            <p:nvSpPr>
              <p:cNvPr id="771" name="Google Shape;771;p30"/>
              <p:cNvSpPr/>
              <p:nvPr/>
            </p:nvSpPr>
            <p:spPr>
              <a:xfrm flipH="1">
                <a:off x="8135751" y="3900058"/>
                <a:ext cx="880459" cy="991475"/>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0"/>
              <p:cNvSpPr/>
              <p:nvPr/>
            </p:nvSpPr>
            <p:spPr>
              <a:xfrm>
                <a:off x="7905025" y="4881550"/>
                <a:ext cx="14991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73" name="Google Shape;773;p30"/>
          <p:cNvSpPr txBox="1">
            <a:spLocks noGrp="1"/>
          </p:cNvSpPr>
          <p:nvPr>
            <p:ph type="title"/>
          </p:nvPr>
        </p:nvSpPr>
        <p:spPr>
          <a:xfrm>
            <a:off x="960000" y="516800"/>
            <a:ext cx="102688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Tree>
    <p:extLst>
      <p:ext uri="{BB962C8B-B14F-4D97-AF65-F5344CB8AC3E}">
        <p14:creationId xmlns:p14="http://schemas.microsoft.com/office/powerpoint/2010/main" val="1644786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774"/>
        <p:cNvGrpSpPr/>
        <p:nvPr/>
      </p:nvGrpSpPr>
      <p:grpSpPr>
        <a:xfrm>
          <a:off x="0" y="0"/>
          <a:ext cx="0" cy="0"/>
          <a:chOff x="0" y="0"/>
          <a:chExt cx="0" cy="0"/>
        </a:xfrm>
      </p:grpSpPr>
      <p:grpSp>
        <p:nvGrpSpPr>
          <p:cNvPr id="775" name="Google Shape;775;p31"/>
          <p:cNvGrpSpPr/>
          <p:nvPr/>
        </p:nvGrpSpPr>
        <p:grpSpPr>
          <a:xfrm rot="723156">
            <a:off x="6531484" y="-2305916"/>
            <a:ext cx="7913625" cy="3496751"/>
            <a:chOff x="238125" y="1273450"/>
            <a:chExt cx="7106250" cy="3140000"/>
          </a:xfrm>
        </p:grpSpPr>
        <p:sp>
          <p:nvSpPr>
            <p:cNvPr id="776" name="Google Shape;776;p31"/>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1"/>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1"/>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1"/>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1"/>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1"/>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1"/>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3" name="Google Shape;783;p31"/>
          <p:cNvSpPr txBox="1">
            <a:spLocks noGrp="1"/>
          </p:cNvSpPr>
          <p:nvPr>
            <p:ph type="title"/>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Tree>
    <p:extLst>
      <p:ext uri="{BB962C8B-B14F-4D97-AF65-F5344CB8AC3E}">
        <p14:creationId xmlns:p14="http://schemas.microsoft.com/office/powerpoint/2010/main" val="3491397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15"/>
        <p:cNvGrpSpPr/>
        <p:nvPr/>
      </p:nvGrpSpPr>
      <p:grpSpPr>
        <a:xfrm>
          <a:off x="0" y="0"/>
          <a:ext cx="0" cy="0"/>
          <a:chOff x="0" y="0"/>
          <a:chExt cx="0" cy="0"/>
        </a:xfrm>
      </p:grpSpPr>
      <p:grpSp>
        <p:nvGrpSpPr>
          <p:cNvPr id="816" name="Google Shape;816;p33"/>
          <p:cNvGrpSpPr/>
          <p:nvPr/>
        </p:nvGrpSpPr>
        <p:grpSpPr>
          <a:xfrm rot="10800000">
            <a:off x="7233718" y="5941771"/>
            <a:ext cx="8669625" cy="3830800"/>
            <a:chOff x="238125" y="1273450"/>
            <a:chExt cx="7106250" cy="3140000"/>
          </a:xfrm>
        </p:grpSpPr>
        <p:sp>
          <p:nvSpPr>
            <p:cNvPr id="817" name="Google Shape;817;p33"/>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3"/>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3"/>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3"/>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3"/>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3"/>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3"/>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4" name="Google Shape;824;p33"/>
          <p:cNvGrpSpPr/>
          <p:nvPr/>
        </p:nvGrpSpPr>
        <p:grpSpPr>
          <a:xfrm>
            <a:off x="10272149" y="250758"/>
            <a:ext cx="1716347" cy="901700"/>
            <a:chOff x="7704112" y="188068"/>
            <a:chExt cx="1287260" cy="676275"/>
          </a:xfrm>
        </p:grpSpPr>
        <p:sp>
          <p:nvSpPr>
            <p:cNvPr id="825" name="Google Shape;825;p33"/>
            <p:cNvSpPr/>
            <p:nvPr/>
          </p:nvSpPr>
          <p:spPr>
            <a:xfrm>
              <a:off x="8327233" y="188068"/>
              <a:ext cx="291423" cy="101691"/>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3"/>
            <p:cNvSpPr/>
            <p:nvPr/>
          </p:nvSpPr>
          <p:spPr>
            <a:xfrm>
              <a:off x="7704112" y="539503"/>
              <a:ext cx="349710" cy="177672"/>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3"/>
            <p:cNvSpPr/>
            <p:nvPr/>
          </p:nvSpPr>
          <p:spPr>
            <a:xfrm>
              <a:off x="8708913" y="737338"/>
              <a:ext cx="282460" cy="127004"/>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3"/>
          <p:cNvGrpSpPr/>
          <p:nvPr/>
        </p:nvGrpSpPr>
        <p:grpSpPr>
          <a:xfrm>
            <a:off x="-871800" y="4849547"/>
            <a:ext cx="3667200" cy="2007987"/>
            <a:chOff x="-653850" y="3637160"/>
            <a:chExt cx="2750400" cy="1505990"/>
          </a:xfrm>
        </p:grpSpPr>
        <p:grpSp>
          <p:nvGrpSpPr>
            <p:cNvPr id="829" name="Google Shape;829;p33"/>
            <p:cNvGrpSpPr/>
            <p:nvPr/>
          </p:nvGrpSpPr>
          <p:grpSpPr>
            <a:xfrm>
              <a:off x="684320" y="3637160"/>
              <a:ext cx="1275042" cy="1245945"/>
              <a:chOff x="176753" y="3637160"/>
              <a:chExt cx="1275042" cy="1245945"/>
            </a:xfrm>
          </p:grpSpPr>
          <p:sp>
            <p:nvSpPr>
              <p:cNvPr id="830" name="Google Shape;830;p33"/>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31" name="Google Shape;831;p33"/>
              <p:cNvGrpSpPr/>
              <p:nvPr/>
            </p:nvGrpSpPr>
            <p:grpSpPr>
              <a:xfrm>
                <a:off x="821355" y="4261273"/>
                <a:ext cx="630440" cy="621832"/>
                <a:chOff x="4319791" y="4332793"/>
                <a:chExt cx="572399" cy="564584"/>
              </a:xfrm>
            </p:grpSpPr>
            <p:sp>
              <p:nvSpPr>
                <p:cNvPr id="832" name="Google Shape;832;p33"/>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3"/>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3"/>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3"/>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3"/>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3"/>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38" name="Google Shape;838;p33"/>
            <p:cNvGrpSpPr/>
            <p:nvPr/>
          </p:nvGrpSpPr>
          <p:grpSpPr>
            <a:xfrm flipH="1">
              <a:off x="-653850" y="3900058"/>
              <a:ext cx="2750400" cy="1243092"/>
              <a:chOff x="6653650" y="3900058"/>
              <a:chExt cx="2750400" cy="1243092"/>
            </a:xfrm>
          </p:grpSpPr>
          <p:sp>
            <p:nvSpPr>
              <p:cNvPr id="839" name="Google Shape;839;p33"/>
              <p:cNvSpPr/>
              <p:nvPr/>
            </p:nvSpPr>
            <p:spPr>
              <a:xfrm flipH="1">
                <a:off x="8135751" y="3900058"/>
                <a:ext cx="880459" cy="991475"/>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3"/>
              <p:cNvSpPr/>
              <p:nvPr/>
            </p:nvSpPr>
            <p:spPr>
              <a:xfrm>
                <a:off x="6653650" y="4881550"/>
                <a:ext cx="27504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714301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95EA4A2-2EF2-4780-9489-9BEC665602F3}" type="datetime1">
              <a:rPr lang="en-US" smtClean="0"/>
              <a:t>11/16/2022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US" smtClean="0"/>
              <a:t>Team-Rowdies</a:t>
            </a:r>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C2C505BA-E24B-4D87-9563-0A58C8239F7E}" type="slidenum">
              <a:rPr lang="en-US" smtClean="0"/>
              <a:t>‹#›</a:t>
            </a:fld>
            <a:endParaRPr lang="en-US"/>
          </a:p>
        </p:txBody>
      </p:sp>
    </p:spTree>
    <p:extLst>
      <p:ext uri="{BB962C8B-B14F-4D97-AF65-F5344CB8AC3E}">
        <p14:creationId xmlns:p14="http://schemas.microsoft.com/office/powerpoint/2010/main" val="21714778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64"/>
        <p:cNvGrpSpPr/>
        <p:nvPr/>
      </p:nvGrpSpPr>
      <p:grpSpPr>
        <a:xfrm>
          <a:off x="0" y="0"/>
          <a:ext cx="0" cy="0"/>
          <a:chOff x="0" y="0"/>
          <a:chExt cx="0" cy="0"/>
        </a:xfrm>
      </p:grpSpPr>
    </p:spTree>
    <p:extLst>
      <p:ext uri="{BB962C8B-B14F-4D97-AF65-F5344CB8AC3E}">
        <p14:creationId xmlns:p14="http://schemas.microsoft.com/office/powerpoint/2010/main" val="144419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9"/>
        <p:cNvGrpSpPr/>
        <p:nvPr/>
      </p:nvGrpSpPr>
      <p:grpSpPr>
        <a:xfrm>
          <a:off x="0" y="0"/>
          <a:ext cx="0" cy="0"/>
          <a:chOff x="0" y="0"/>
          <a:chExt cx="0" cy="0"/>
        </a:xfrm>
      </p:grpSpPr>
      <p:grpSp>
        <p:nvGrpSpPr>
          <p:cNvPr id="100" name="Google Shape;100;p5"/>
          <p:cNvGrpSpPr/>
          <p:nvPr/>
        </p:nvGrpSpPr>
        <p:grpSpPr>
          <a:xfrm>
            <a:off x="10474395" y="250758"/>
            <a:ext cx="1514103" cy="1617909"/>
            <a:chOff x="3281617" y="1683283"/>
            <a:chExt cx="2071465" cy="2213483"/>
          </a:xfrm>
        </p:grpSpPr>
        <p:sp>
          <p:nvSpPr>
            <p:cNvPr id="101" name="Google Shape;101;p5"/>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4250956" y="3572666"/>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 name="Google Shape;105;p5"/>
          <p:cNvGrpSpPr/>
          <p:nvPr/>
        </p:nvGrpSpPr>
        <p:grpSpPr>
          <a:xfrm>
            <a:off x="4605927" y="5665473"/>
            <a:ext cx="2750293" cy="2385044"/>
            <a:chOff x="548125" y="237975"/>
            <a:chExt cx="6024300" cy="5224250"/>
          </a:xfrm>
        </p:grpSpPr>
        <p:sp>
          <p:nvSpPr>
            <p:cNvPr id="106" name="Google Shape;106;p5"/>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 name="Google Shape;108;p5"/>
          <p:cNvGrpSpPr/>
          <p:nvPr/>
        </p:nvGrpSpPr>
        <p:grpSpPr>
          <a:xfrm>
            <a:off x="-313100" y="4849547"/>
            <a:ext cx="2344000" cy="2007987"/>
            <a:chOff x="-209525" y="3637160"/>
            <a:chExt cx="1758000" cy="1505990"/>
          </a:xfrm>
        </p:grpSpPr>
        <p:grpSp>
          <p:nvGrpSpPr>
            <p:cNvPr id="109" name="Google Shape;109;p5"/>
            <p:cNvGrpSpPr/>
            <p:nvPr/>
          </p:nvGrpSpPr>
          <p:grpSpPr>
            <a:xfrm>
              <a:off x="108154" y="3637160"/>
              <a:ext cx="1275042" cy="1245945"/>
              <a:chOff x="176753" y="3637160"/>
              <a:chExt cx="1275042" cy="1245945"/>
            </a:xfrm>
          </p:grpSpPr>
          <p:sp>
            <p:nvSpPr>
              <p:cNvPr id="110" name="Google Shape;110;p5"/>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1" name="Google Shape;111;p5"/>
              <p:cNvGrpSpPr/>
              <p:nvPr/>
            </p:nvGrpSpPr>
            <p:grpSpPr>
              <a:xfrm>
                <a:off x="821355" y="4261273"/>
                <a:ext cx="630440" cy="621832"/>
                <a:chOff x="4319791" y="4332793"/>
                <a:chExt cx="572399" cy="564584"/>
              </a:xfrm>
            </p:grpSpPr>
            <p:sp>
              <p:nvSpPr>
                <p:cNvPr id="112" name="Google Shape;112;p5"/>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5"/>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5"/>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5"/>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5"/>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8" name="Google Shape;118;p5"/>
            <p:cNvSpPr/>
            <p:nvPr/>
          </p:nvSpPr>
          <p:spPr>
            <a:xfrm>
              <a:off x="-209525" y="4881550"/>
              <a:ext cx="17580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 name="Google Shape;119;p5"/>
          <p:cNvGrpSpPr/>
          <p:nvPr/>
        </p:nvGrpSpPr>
        <p:grpSpPr>
          <a:xfrm>
            <a:off x="10506300" y="5200077"/>
            <a:ext cx="1998800" cy="1657456"/>
            <a:chOff x="7905025" y="3900058"/>
            <a:chExt cx="1499100" cy="1243092"/>
          </a:xfrm>
        </p:grpSpPr>
        <p:sp>
          <p:nvSpPr>
            <p:cNvPr id="120" name="Google Shape;120;p5"/>
            <p:cNvSpPr/>
            <p:nvPr/>
          </p:nvSpPr>
          <p:spPr>
            <a:xfrm flipH="1">
              <a:off x="8135751" y="3900058"/>
              <a:ext cx="880459" cy="991475"/>
            </a:xfrm>
            <a:custGeom>
              <a:avLst/>
              <a:gdLst/>
              <a:ahLst/>
              <a:cxnLst/>
              <a:rect l="l" t="t" r="r" b="b"/>
              <a:pathLst>
                <a:path w="29273" h="32964" extrusionOk="0">
                  <a:moveTo>
                    <a:pt x="14611" y="0"/>
                  </a:moveTo>
                  <a:lnTo>
                    <a:pt x="12253" y="820"/>
                  </a:lnTo>
                  <a:lnTo>
                    <a:pt x="10407" y="820"/>
                  </a:lnTo>
                  <a:lnTo>
                    <a:pt x="10407" y="1794"/>
                  </a:lnTo>
                  <a:lnTo>
                    <a:pt x="6511" y="1794"/>
                  </a:lnTo>
                  <a:lnTo>
                    <a:pt x="6511" y="5383"/>
                  </a:lnTo>
                  <a:lnTo>
                    <a:pt x="4153" y="5383"/>
                  </a:lnTo>
                  <a:lnTo>
                    <a:pt x="4153" y="7895"/>
                  </a:lnTo>
                  <a:lnTo>
                    <a:pt x="1897" y="7895"/>
                  </a:lnTo>
                  <a:lnTo>
                    <a:pt x="1897" y="10715"/>
                  </a:lnTo>
                  <a:lnTo>
                    <a:pt x="0" y="10715"/>
                  </a:lnTo>
                  <a:lnTo>
                    <a:pt x="154" y="10971"/>
                  </a:lnTo>
                  <a:lnTo>
                    <a:pt x="462" y="11637"/>
                  </a:lnTo>
                  <a:lnTo>
                    <a:pt x="975" y="12560"/>
                  </a:lnTo>
                  <a:lnTo>
                    <a:pt x="1282" y="12560"/>
                  </a:lnTo>
                  <a:lnTo>
                    <a:pt x="1282" y="19481"/>
                  </a:lnTo>
                  <a:lnTo>
                    <a:pt x="411" y="19481"/>
                  </a:lnTo>
                  <a:lnTo>
                    <a:pt x="564" y="20045"/>
                  </a:lnTo>
                  <a:lnTo>
                    <a:pt x="769" y="20660"/>
                  </a:lnTo>
                  <a:lnTo>
                    <a:pt x="1231" y="20660"/>
                  </a:lnTo>
                  <a:lnTo>
                    <a:pt x="1231" y="21275"/>
                  </a:lnTo>
                  <a:lnTo>
                    <a:pt x="411" y="21275"/>
                  </a:lnTo>
                  <a:lnTo>
                    <a:pt x="564" y="21890"/>
                  </a:lnTo>
                  <a:lnTo>
                    <a:pt x="769" y="22454"/>
                  </a:lnTo>
                  <a:lnTo>
                    <a:pt x="1231" y="22454"/>
                  </a:lnTo>
                  <a:lnTo>
                    <a:pt x="1231" y="29580"/>
                  </a:lnTo>
                  <a:lnTo>
                    <a:pt x="411" y="29580"/>
                  </a:lnTo>
                  <a:lnTo>
                    <a:pt x="564" y="30195"/>
                  </a:lnTo>
                  <a:lnTo>
                    <a:pt x="769" y="30759"/>
                  </a:lnTo>
                  <a:lnTo>
                    <a:pt x="1231" y="30759"/>
                  </a:lnTo>
                  <a:lnTo>
                    <a:pt x="1231" y="31836"/>
                  </a:lnTo>
                  <a:lnTo>
                    <a:pt x="154" y="31836"/>
                  </a:lnTo>
                  <a:lnTo>
                    <a:pt x="154" y="32400"/>
                  </a:lnTo>
                  <a:lnTo>
                    <a:pt x="154" y="32963"/>
                  </a:lnTo>
                  <a:lnTo>
                    <a:pt x="11176" y="32963"/>
                  </a:lnTo>
                  <a:lnTo>
                    <a:pt x="11176" y="26145"/>
                  </a:lnTo>
                  <a:lnTo>
                    <a:pt x="11176" y="23121"/>
                  </a:lnTo>
                  <a:lnTo>
                    <a:pt x="11176" y="21634"/>
                  </a:lnTo>
                  <a:lnTo>
                    <a:pt x="11176" y="21429"/>
                  </a:lnTo>
                  <a:cubicBezTo>
                    <a:pt x="11176" y="21326"/>
                    <a:pt x="11176" y="21275"/>
                    <a:pt x="11176" y="21224"/>
                  </a:cubicBezTo>
                  <a:cubicBezTo>
                    <a:pt x="11176" y="21173"/>
                    <a:pt x="11176" y="21121"/>
                    <a:pt x="11176" y="21070"/>
                  </a:cubicBezTo>
                  <a:lnTo>
                    <a:pt x="11176" y="20916"/>
                  </a:lnTo>
                  <a:cubicBezTo>
                    <a:pt x="11125" y="20865"/>
                    <a:pt x="11125" y="20865"/>
                    <a:pt x="11176" y="20814"/>
                  </a:cubicBezTo>
                  <a:cubicBezTo>
                    <a:pt x="11125" y="20814"/>
                    <a:pt x="11125" y="20762"/>
                    <a:pt x="11176" y="20762"/>
                  </a:cubicBezTo>
                  <a:lnTo>
                    <a:pt x="11176" y="20557"/>
                  </a:lnTo>
                  <a:cubicBezTo>
                    <a:pt x="11125" y="20557"/>
                    <a:pt x="11125" y="20506"/>
                    <a:pt x="11176" y="20506"/>
                  </a:cubicBezTo>
                  <a:lnTo>
                    <a:pt x="11176" y="20455"/>
                  </a:lnTo>
                  <a:lnTo>
                    <a:pt x="11176" y="20404"/>
                  </a:lnTo>
                  <a:lnTo>
                    <a:pt x="11176" y="20301"/>
                  </a:lnTo>
                  <a:lnTo>
                    <a:pt x="11176" y="20250"/>
                  </a:lnTo>
                  <a:lnTo>
                    <a:pt x="11176" y="20096"/>
                  </a:lnTo>
                  <a:cubicBezTo>
                    <a:pt x="11176" y="20045"/>
                    <a:pt x="11227" y="19942"/>
                    <a:pt x="11227" y="19891"/>
                  </a:cubicBezTo>
                  <a:cubicBezTo>
                    <a:pt x="11279" y="19840"/>
                    <a:pt x="11279" y="19788"/>
                    <a:pt x="11330" y="19737"/>
                  </a:cubicBezTo>
                  <a:cubicBezTo>
                    <a:pt x="11330" y="19686"/>
                    <a:pt x="11330" y="19635"/>
                    <a:pt x="11381" y="19583"/>
                  </a:cubicBezTo>
                  <a:cubicBezTo>
                    <a:pt x="11381" y="19532"/>
                    <a:pt x="11433" y="19430"/>
                    <a:pt x="11433" y="19378"/>
                  </a:cubicBezTo>
                  <a:cubicBezTo>
                    <a:pt x="11484" y="19327"/>
                    <a:pt x="11586" y="19173"/>
                    <a:pt x="11638" y="19019"/>
                  </a:cubicBezTo>
                  <a:cubicBezTo>
                    <a:pt x="11740" y="18917"/>
                    <a:pt x="11791" y="18814"/>
                    <a:pt x="11894" y="18661"/>
                  </a:cubicBezTo>
                  <a:lnTo>
                    <a:pt x="11996" y="18558"/>
                  </a:lnTo>
                  <a:lnTo>
                    <a:pt x="12099" y="18456"/>
                  </a:lnTo>
                  <a:lnTo>
                    <a:pt x="12253" y="18302"/>
                  </a:lnTo>
                  <a:lnTo>
                    <a:pt x="12458" y="18148"/>
                  </a:lnTo>
                  <a:cubicBezTo>
                    <a:pt x="12663" y="17943"/>
                    <a:pt x="12970" y="17738"/>
                    <a:pt x="13278" y="17635"/>
                  </a:cubicBezTo>
                  <a:lnTo>
                    <a:pt x="13534" y="17533"/>
                  </a:lnTo>
                  <a:lnTo>
                    <a:pt x="13688" y="17481"/>
                  </a:lnTo>
                  <a:cubicBezTo>
                    <a:pt x="13973" y="17418"/>
                    <a:pt x="14258" y="17374"/>
                    <a:pt x="14544" y="17374"/>
                  </a:cubicBezTo>
                  <a:cubicBezTo>
                    <a:pt x="14720" y="17374"/>
                    <a:pt x="14896" y="17391"/>
                    <a:pt x="15072" y="17430"/>
                  </a:cubicBezTo>
                  <a:lnTo>
                    <a:pt x="15277" y="17481"/>
                  </a:lnTo>
                  <a:cubicBezTo>
                    <a:pt x="15329" y="17481"/>
                    <a:pt x="15380" y="17533"/>
                    <a:pt x="15431" y="17533"/>
                  </a:cubicBezTo>
                  <a:lnTo>
                    <a:pt x="15636" y="17635"/>
                  </a:lnTo>
                  <a:cubicBezTo>
                    <a:pt x="15688" y="17635"/>
                    <a:pt x="15739" y="17635"/>
                    <a:pt x="15790" y="17687"/>
                  </a:cubicBezTo>
                  <a:lnTo>
                    <a:pt x="15893" y="17738"/>
                  </a:lnTo>
                  <a:lnTo>
                    <a:pt x="15995" y="17789"/>
                  </a:lnTo>
                  <a:lnTo>
                    <a:pt x="16046" y="17789"/>
                  </a:lnTo>
                  <a:lnTo>
                    <a:pt x="16149" y="17840"/>
                  </a:lnTo>
                  <a:cubicBezTo>
                    <a:pt x="16303" y="17943"/>
                    <a:pt x="16405" y="18045"/>
                    <a:pt x="16559" y="18148"/>
                  </a:cubicBezTo>
                  <a:lnTo>
                    <a:pt x="16713" y="18302"/>
                  </a:lnTo>
                  <a:cubicBezTo>
                    <a:pt x="16815" y="18404"/>
                    <a:pt x="16918" y="18456"/>
                    <a:pt x="16969" y="18558"/>
                  </a:cubicBezTo>
                  <a:lnTo>
                    <a:pt x="17020" y="18661"/>
                  </a:lnTo>
                  <a:lnTo>
                    <a:pt x="17123" y="18763"/>
                  </a:lnTo>
                  <a:lnTo>
                    <a:pt x="17174" y="18866"/>
                  </a:lnTo>
                  <a:cubicBezTo>
                    <a:pt x="17225" y="18866"/>
                    <a:pt x="17225" y="18917"/>
                    <a:pt x="17277" y="18968"/>
                  </a:cubicBezTo>
                  <a:cubicBezTo>
                    <a:pt x="17277" y="18968"/>
                    <a:pt x="17277" y="18968"/>
                    <a:pt x="17277" y="19019"/>
                  </a:cubicBezTo>
                  <a:cubicBezTo>
                    <a:pt x="17277" y="19071"/>
                    <a:pt x="17328" y="19122"/>
                    <a:pt x="17379" y="19224"/>
                  </a:cubicBezTo>
                  <a:cubicBezTo>
                    <a:pt x="17379" y="19224"/>
                    <a:pt x="17431" y="19276"/>
                    <a:pt x="17431" y="19276"/>
                  </a:cubicBezTo>
                  <a:cubicBezTo>
                    <a:pt x="17431" y="19327"/>
                    <a:pt x="17482" y="19378"/>
                    <a:pt x="17482" y="19430"/>
                  </a:cubicBezTo>
                  <a:lnTo>
                    <a:pt x="17687" y="19481"/>
                  </a:lnTo>
                  <a:lnTo>
                    <a:pt x="17687" y="19532"/>
                  </a:lnTo>
                  <a:cubicBezTo>
                    <a:pt x="17738" y="19686"/>
                    <a:pt x="17789" y="19840"/>
                    <a:pt x="17841" y="20045"/>
                  </a:cubicBezTo>
                  <a:cubicBezTo>
                    <a:pt x="17841" y="20096"/>
                    <a:pt x="17892" y="20096"/>
                    <a:pt x="17892" y="20147"/>
                  </a:cubicBezTo>
                  <a:cubicBezTo>
                    <a:pt x="17943" y="20455"/>
                    <a:pt x="17994" y="20762"/>
                    <a:pt x="17994" y="21070"/>
                  </a:cubicBezTo>
                  <a:lnTo>
                    <a:pt x="17994" y="21224"/>
                  </a:lnTo>
                  <a:lnTo>
                    <a:pt x="17994" y="28965"/>
                  </a:lnTo>
                  <a:lnTo>
                    <a:pt x="17994" y="32963"/>
                  </a:lnTo>
                  <a:lnTo>
                    <a:pt x="28965" y="32963"/>
                  </a:lnTo>
                  <a:lnTo>
                    <a:pt x="28965" y="32400"/>
                  </a:lnTo>
                  <a:lnTo>
                    <a:pt x="28965" y="31836"/>
                  </a:lnTo>
                  <a:lnTo>
                    <a:pt x="27940" y="31836"/>
                  </a:lnTo>
                  <a:lnTo>
                    <a:pt x="27940" y="30759"/>
                  </a:lnTo>
                  <a:lnTo>
                    <a:pt x="28452" y="30759"/>
                  </a:lnTo>
                  <a:lnTo>
                    <a:pt x="28606" y="30144"/>
                  </a:lnTo>
                  <a:lnTo>
                    <a:pt x="28811" y="29580"/>
                  </a:lnTo>
                  <a:lnTo>
                    <a:pt x="27940" y="29580"/>
                  </a:lnTo>
                  <a:lnTo>
                    <a:pt x="27940" y="22505"/>
                  </a:lnTo>
                  <a:lnTo>
                    <a:pt x="28452" y="22505"/>
                  </a:lnTo>
                  <a:lnTo>
                    <a:pt x="28606" y="21942"/>
                  </a:lnTo>
                  <a:lnTo>
                    <a:pt x="28811" y="21326"/>
                  </a:lnTo>
                  <a:lnTo>
                    <a:pt x="27940" y="21326"/>
                  </a:lnTo>
                  <a:lnTo>
                    <a:pt x="27940" y="20711"/>
                  </a:lnTo>
                  <a:lnTo>
                    <a:pt x="28452" y="20711"/>
                  </a:lnTo>
                  <a:lnTo>
                    <a:pt x="28606" y="20096"/>
                  </a:lnTo>
                  <a:lnTo>
                    <a:pt x="28811" y="19532"/>
                  </a:lnTo>
                  <a:lnTo>
                    <a:pt x="27940" y="19532"/>
                  </a:lnTo>
                  <a:lnTo>
                    <a:pt x="27940" y="12560"/>
                  </a:lnTo>
                  <a:lnTo>
                    <a:pt x="28299" y="12560"/>
                  </a:lnTo>
                  <a:lnTo>
                    <a:pt x="28760" y="11637"/>
                  </a:lnTo>
                  <a:lnTo>
                    <a:pt x="29119" y="10971"/>
                  </a:lnTo>
                  <a:lnTo>
                    <a:pt x="29273" y="10715"/>
                  </a:lnTo>
                  <a:lnTo>
                    <a:pt x="27325" y="10715"/>
                  </a:lnTo>
                  <a:lnTo>
                    <a:pt x="27325" y="7895"/>
                  </a:lnTo>
                  <a:lnTo>
                    <a:pt x="25120" y="7895"/>
                  </a:lnTo>
                  <a:lnTo>
                    <a:pt x="25120" y="5383"/>
                  </a:lnTo>
                  <a:lnTo>
                    <a:pt x="22711" y="5383"/>
                  </a:lnTo>
                  <a:lnTo>
                    <a:pt x="22711" y="1794"/>
                  </a:lnTo>
                  <a:lnTo>
                    <a:pt x="18815" y="1794"/>
                  </a:lnTo>
                  <a:lnTo>
                    <a:pt x="18815" y="820"/>
                  </a:lnTo>
                  <a:lnTo>
                    <a:pt x="16969" y="820"/>
                  </a:lnTo>
                  <a:lnTo>
                    <a:pt x="1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5"/>
            <p:cNvSpPr/>
            <p:nvPr/>
          </p:nvSpPr>
          <p:spPr>
            <a:xfrm>
              <a:off x="7905025" y="4881550"/>
              <a:ext cx="14991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 name="Google Shape;122;p5"/>
          <p:cNvSpPr txBox="1">
            <a:spLocks noGrp="1"/>
          </p:cNvSpPr>
          <p:nvPr>
            <p:ph type="subTitle" idx="1"/>
          </p:nvPr>
        </p:nvSpPr>
        <p:spPr>
          <a:xfrm>
            <a:off x="1673051" y="3611351"/>
            <a:ext cx="37024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123" name="Google Shape;123;p5"/>
          <p:cNvSpPr txBox="1">
            <a:spLocks noGrp="1"/>
          </p:cNvSpPr>
          <p:nvPr>
            <p:ph type="subTitle" idx="2"/>
          </p:nvPr>
        </p:nvSpPr>
        <p:spPr>
          <a:xfrm>
            <a:off x="1673051" y="4078249"/>
            <a:ext cx="37024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124" name="Google Shape;124;p5"/>
          <p:cNvSpPr txBox="1">
            <a:spLocks noGrp="1"/>
          </p:cNvSpPr>
          <p:nvPr>
            <p:ph type="subTitle" idx="3"/>
          </p:nvPr>
        </p:nvSpPr>
        <p:spPr>
          <a:xfrm>
            <a:off x="6816551" y="3611351"/>
            <a:ext cx="37024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467">
                <a:latin typeface="Hammersmith One"/>
                <a:ea typeface="Hammersmith One"/>
                <a:cs typeface="Hammersmith One"/>
                <a:sym typeface="Hammersmith One"/>
              </a:defRPr>
            </a:lvl1pPr>
            <a:lvl2pPr lvl="1" rtl="0">
              <a:lnSpc>
                <a:spcPct val="100000"/>
              </a:lnSpc>
              <a:spcBef>
                <a:spcPts val="0"/>
              </a:spcBef>
              <a:spcAft>
                <a:spcPts val="0"/>
              </a:spcAft>
              <a:buNone/>
              <a:defRPr sz="3467">
                <a:latin typeface="Hammersmith One"/>
                <a:ea typeface="Hammersmith One"/>
                <a:cs typeface="Hammersmith One"/>
                <a:sym typeface="Hammersmith One"/>
              </a:defRPr>
            </a:lvl2pPr>
            <a:lvl3pPr lvl="2" rtl="0">
              <a:lnSpc>
                <a:spcPct val="100000"/>
              </a:lnSpc>
              <a:spcBef>
                <a:spcPts val="0"/>
              </a:spcBef>
              <a:spcAft>
                <a:spcPts val="0"/>
              </a:spcAft>
              <a:buNone/>
              <a:defRPr sz="3467">
                <a:latin typeface="Hammersmith One"/>
                <a:ea typeface="Hammersmith One"/>
                <a:cs typeface="Hammersmith One"/>
                <a:sym typeface="Hammersmith One"/>
              </a:defRPr>
            </a:lvl3pPr>
            <a:lvl4pPr lvl="3" rtl="0">
              <a:lnSpc>
                <a:spcPct val="100000"/>
              </a:lnSpc>
              <a:spcBef>
                <a:spcPts val="0"/>
              </a:spcBef>
              <a:spcAft>
                <a:spcPts val="0"/>
              </a:spcAft>
              <a:buNone/>
              <a:defRPr sz="3467">
                <a:latin typeface="Hammersmith One"/>
                <a:ea typeface="Hammersmith One"/>
                <a:cs typeface="Hammersmith One"/>
                <a:sym typeface="Hammersmith One"/>
              </a:defRPr>
            </a:lvl4pPr>
            <a:lvl5pPr lvl="4" rtl="0">
              <a:lnSpc>
                <a:spcPct val="100000"/>
              </a:lnSpc>
              <a:spcBef>
                <a:spcPts val="0"/>
              </a:spcBef>
              <a:spcAft>
                <a:spcPts val="0"/>
              </a:spcAft>
              <a:buNone/>
              <a:defRPr sz="3467">
                <a:latin typeface="Hammersmith One"/>
                <a:ea typeface="Hammersmith One"/>
                <a:cs typeface="Hammersmith One"/>
                <a:sym typeface="Hammersmith One"/>
              </a:defRPr>
            </a:lvl5pPr>
            <a:lvl6pPr lvl="5" rtl="0">
              <a:lnSpc>
                <a:spcPct val="100000"/>
              </a:lnSpc>
              <a:spcBef>
                <a:spcPts val="0"/>
              </a:spcBef>
              <a:spcAft>
                <a:spcPts val="0"/>
              </a:spcAft>
              <a:buNone/>
              <a:defRPr sz="3467">
                <a:latin typeface="Hammersmith One"/>
                <a:ea typeface="Hammersmith One"/>
                <a:cs typeface="Hammersmith One"/>
                <a:sym typeface="Hammersmith One"/>
              </a:defRPr>
            </a:lvl6pPr>
            <a:lvl7pPr lvl="6" rtl="0">
              <a:lnSpc>
                <a:spcPct val="100000"/>
              </a:lnSpc>
              <a:spcBef>
                <a:spcPts val="0"/>
              </a:spcBef>
              <a:spcAft>
                <a:spcPts val="0"/>
              </a:spcAft>
              <a:buNone/>
              <a:defRPr sz="3467">
                <a:latin typeface="Hammersmith One"/>
                <a:ea typeface="Hammersmith One"/>
                <a:cs typeface="Hammersmith One"/>
                <a:sym typeface="Hammersmith One"/>
              </a:defRPr>
            </a:lvl7pPr>
            <a:lvl8pPr lvl="7" rtl="0">
              <a:lnSpc>
                <a:spcPct val="100000"/>
              </a:lnSpc>
              <a:spcBef>
                <a:spcPts val="0"/>
              </a:spcBef>
              <a:spcAft>
                <a:spcPts val="0"/>
              </a:spcAft>
              <a:buNone/>
              <a:defRPr sz="3467">
                <a:latin typeface="Hammersmith One"/>
                <a:ea typeface="Hammersmith One"/>
                <a:cs typeface="Hammersmith One"/>
                <a:sym typeface="Hammersmith One"/>
              </a:defRPr>
            </a:lvl8pPr>
            <a:lvl9pPr lvl="8" rtl="0">
              <a:lnSpc>
                <a:spcPct val="100000"/>
              </a:lnSpc>
              <a:spcBef>
                <a:spcPts val="0"/>
              </a:spcBef>
              <a:spcAft>
                <a:spcPts val="0"/>
              </a:spcAft>
              <a:buNone/>
              <a:defRPr sz="3467">
                <a:latin typeface="Hammersmith One"/>
                <a:ea typeface="Hammersmith One"/>
                <a:cs typeface="Hammersmith One"/>
                <a:sym typeface="Hammersmith One"/>
              </a:defRPr>
            </a:lvl9pPr>
          </a:lstStyle>
          <a:p>
            <a:r>
              <a:rPr lang="en-US" smtClean="0"/>
              <a:t>Click to edit Master subtitle style</a:t>
            </a:r>
            <a:endParaRPr/>
          </a:p>
        </p:txBody>
      </p:sp>
      <p:sp>
        <p:nvSpPr>
          <p:cNvPr id="125" name="Google Shape;125;p5"/>
          <p:cNvSpPr txBox="1">
            <a:spLocks noGrp="1"/>
          </p:cNvSpPr>
          <p:nvPr>
            <p:ph type="subTitle" idx="4"/>
          </p:nvPr>
        </p:nvSpPr>
        <p:spPr>
          <a:xfrm>
            <a:off x="6816551" y="4078249"/>
            <a:ext cx="3702400" cy="11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smtClean="0"/>
              <a:t>Click to edit Master subtitle style</a:t>
            </a:r>
            <a:endParaRPr/>
          </a:p>
        </p:txBody>
      </p:sp>
      <p:sp>
        <p:nvSpPr>
          <p:cNvPr id="126" name="Google Shape;126;p5"/>
          <p:cNvSpPr txBox="1">
            <a:spLocks noGrp="1"/>
          </p:cNvSpPr>
          <p:nvPr>
            <p:ph type="title"/>
          </p:nvPr>
        </p:nvSpPr>
        <p:spPr>
          <a:xfrm>
            <a:off x="960000" y="516800"/>
            <a:ext cx="102720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Tree>
    <p:extLst>
      <p:ext uri="{BB962C8B-B14F-4D97-AF65-F5344CB8AC3E}">
        <p14:creationId xmlns:p14="http://schemas.microsoft.com/office/powerpoint/2010/main" val="1737044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5"/>
        <p:cNvGrpSpPr/>
        <p:nvPr/>
      </p:nvGrpSpPr>
      <p:grpSpPr>
        <a:xfrm>
          <a:off x="0" y="0"/>
          <a:ext cx="0" cy="0"/>
          <a:chOff x="0" y="0"/>
          <a:chExt cx="0" cy="0"/>
        </a:xfrm>
      </p:grpSpPr>
      <p:sp>
        <p:nvSpPr>
          <p:cNvPr id="866" name="Google Shape;866;p37"/>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smtClean="0"/>
              <a:t>Click to edit Master title style</a:t>
            </a:r>
            <a:endParaRPr/>
          </a:p>
        </p:txBody>
      </p:sp>
    </p:spTree>
    <p:extLst>
      <p:ext uri="{BB962C8B-B14F-4D97-AF65-F5344CB8AC3E}">
        <p14:creationId xmlns:p14="http://schemas.microsoft.com/office/powerpoint/2010/main" val="254937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7"/>
        <p:cNvGrpSpPr/>
        <p:nvPr/>
      </p:nvGrpSpPr>
      <p:grpSpPr>
        <a:xfrm>
          <a:off x="0" y="0"/>
          <a:ext cx="0" cy="0"/>
          <a:chOff x="0" y="0"/>
          <a:chExt cx="0" cy="0"/>
        </a:xfrm>
      </p:grpSpPr>
      <p:grpSp>
        <p:nvGrpSpPr>
          <p:cNvPr id="128" name="Google Shape;128;p6"/>
          <p:cNvGrpSpPr/>
          <p:nvPr/>
        </p:nvGrpSpPr>
        <p:grpSpPr>
          <a:xfrm rot="1044984">
            <a:off x="6258403" y="-3082990"/>
            <a:ext cx="9658167" cy="4267601"/>
            <a:chOff x="238125" y="1273450"/>
            <a:chExt cx="7106250" cy="3140000"/>
          </a:xfrm>
        </p:grpSpPr>
        <p:sp>
          <p:nvSpPr>
            <p:cNvPr id="129" name="Google Shape;129;p6"/>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6"/>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6"/>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6"/>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6"/>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6"/>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6"/>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6" name="Google Shape;136;p6"/>
          <p:cNvSpPr txBox="1">
            <a:spLocks noGrp="1"/>
          </p:cNvSpPr>
          <p:nvPr>
            <p:ph type="title"/>
          </p:nvPr>
        </p:nvSpPr>
        <p:spPr>
          <a:xfrm>
            <a:off x="960000" y="516800"/>
            <a:ext cx="8674400" cy="78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4267"/>
            </a:lvl1pPr>
            <a:lvl2pPr lvl="1" algn="ctr" rtl="0">
              <a:spcBef>
                <a:spcPts val="0"/>
              </a:spcBef>
              <a:spcAft>
                <a:spcPts val="0"/>
              </a:spcAft>
              <a:buSzPts val="3600"/>
              <a:buFont typeface="Fredoka One"/>
              <a:buNone/>
              <a:defRPr sz="4800">
                <a:latin typeface="Fredoka One"/>
                <a:ea typeface="Fredoka One"/>
                <a:cs typeface="Fredoka One"/>
                <a:sym typeface="Fredoka One"/>
              </a:defRPr>
            </a:lvl2pPr>
            <a:lvl3pPr lvl="2" algn="ctr" rtl="0">
              <a:spcBef>
                <a:spcPts val="0"/>
              </a:spcBef>
              <a:spcAft>
                <a:spcPts val="0"/>
              </a:spcAft>
              <a:buSzPts val="3600"/>
              <a:buFont typeface="Fredoka One"/>
              <a:buNone/>
              <a:defRPr sz="4800">
                <a:latin typeface="Fredoka One"/>
                <a:ea typeface="Fredoka One"/>
                <a:cs typeface="Fredoka One"/>
                <a:sym typeface="Fredoka One"/>
              </a:defRPr>
            </a:lvl3pPr>
            <a:lvl4pPr lvl="3" algn="ctr" rtl="0">
              <a:spcBef>
                <a:spcPts val="0"/>
              </a:spcBef>
              <a:spcAft>
                <a:spcPts val="0"/>
              </a:spcAft>
              <a:buSzPts val="3600"/>
              <a:buFont typeface="Fredoka One"/>
              <a:buNone/>
              <a:defRPr sz="4800">
                <a:latin typeface="Fredoka One"/>
                <a:ea typeface="Fredoka One"/>
                <a:cs typeface="Fredoka One"/>
                <a:sym typeface="Fredoka One"/>
              </a:defRPr>
            </a:lvl4pPr>
            <a:lvl5pPr lvl="4" algn="ctr" rtl="0">
              <a:spcBef>
                <a:spcPts val="0"/>
              </a:spcBef>
              <a:spcAft>
                <a:spcPts val="0"/>
              </a:spcAft>
              <a:buSzPts val="3600"/>
              <a:buFont typeface="Fredoka One"/>
              <a:buNone/>
              <a:defRPr sz="4800">
                <a:latin typeface="Fredoka One"/>
                <a:ea typeface="Fredoka One"/>
                <a:cs typeface="Fredoka One"/>
                <a:sym typeface="Fredoka One"/>
              </a:defRPr>
            </a:lvl5pPr>
            <a:lvl6pPr lvl="5" algn="ctr" rtl="0">
              <a:spcBef>
                <a:spcPts val="0"/>
              </a:spcBef>
              <a:spcAft>
                <a:spcPts val="0"/>
              </a:spcAft>
              <a:buSzPts val="3600"/>
              <a:buFont typeface="Fredoka One"/>
              <a:buNone/>
              <a:defRPr sz="4800">
                <a:latin typeface="Fredoka One"/>
                <a:ea typeface="Fredoka One"/>
                <a:cs typeface="Fredoka One"/>
                <a:sym typeface="Fredoka One"/>
              </a:defRPr>
            </a:lvl6pPr>
            <a:lvl7pPr lvl="6" algn="ctr" rtl="0">
              <a:spcBef>
                <a:spcPts val="0"/>
              </a:spcBef>
              <a:spcAft>
                <a:spcPts val="0"/>
              </a:spcAft>
              <a:buSzPts val="3600"/>
              <a:buFont typeface="Fredoka One"/>
              <a:buNone/>
              <a:defRPr sz="4800">
                <a:latin typeface="Fredoka One"/>
                <a:ea typeface="Fredoka One"/>
                <a:cs typeface="Fredoka One"/>
                <a:sym typeface="Fredoka One"/>
              </a:defRPr>
            </a:lvl7pPr>
            <a:lvl8pPr lvl="7" algn="ctr" rtl="0">
              <a:spcBef>
                <a:spcPts val="0"/>
              </a:spcBef>
              <a:spcAft>
                <a:spcPts val="0"/>
              </a:spcAft>
              <a:buSzPts val="3600"/>
              <a:buFont typeface="Fredoka One"/>
              <a:buNone/>
              <a:defRPr sz="4800">
                <a:latin typeface="Fredoka One"/>
                <a:ea typeface="Fredoka One"/>
                <a:cs typeface="Fredoka One"/>
                <a:sym typeface="Fredoka One"/>
              </a:defRPr>
            </a:lvl8pPr>
            <a:lvl9pPr lvl="8" algn="ctr" rtl="0">
              <a:spcBef>
                <a:spcPts val="0"/>
              </a:spcBef>
              <a:spcAft>
                <a:spcPts val="0"/>
              </a:spcAft>
              <a:buSzPts val="3600"/>
              <a:buFont typeface="Fredoka One"/>
              <a:buNone/>
              <a:defRPr sz="4800">
                <a:latin typeface="Fredoka One"/>
                <a:ea typeface="Fredoka One"/>
                <a:cs typeface="Fredoka One"/>
                <a:sym typeface="Fredoka One"/>
              </a:defRPr>
            </a:lvl9pPr>
          </a:lstStyle>
          <a:p>
            <a:r>
              <a:rPr lang="en-US" smtClean="0"/>
              <a:t>Click to edit Master title style</a:t>
            </a:r>
            <a:endParaRPr/>
          </a:p>
        </p:txBody>
      </p:sp>
      <p:grpSp>
        <p:nvGrpSpPr>
          <p:cNvPr id="137" name="Google Shape;137;p6"/>
          <p:cNvGrpSpPr/>
          <p:nvPr/>
        </p:nvGrpSpPr>
        <p:grpSpPr>
          <a:xfrm>
            <a:off x="-650898" y="4849548"/>
            <a:ext cx="3228121" cy="2008465"/>
            <a:chOff x="-488174" y="3637160"/>
            <a:chExt cx="2421091" cy="1506349"/>
          </a:xfrm>
        </p:grpSpPr>
        <p:grpSp>
          <p:nvGrpSpPr>
            <p:cNvPr id="138" name="Google Shape;138;p6"/>
            <p:cNvGrpSpPr/>
            <p:nvPr/>
          </p:nvGrpSpPr>
          <p:grpSpPr>
            <a:xfrm flipH="1">
              <a:off x="-488174" y="3650804"/>
              <a:ext cx="2421091" cy="1492704"/>
              <a:chOff x="4211125" y="1836050"/>
              <a:chExt cx="2897775" cy="1786600"/>
            </a:xfrm>
          </p:grpSpPr>
          <p:sp>
            <p:nvSpPr>
              <p:cNvPr id="139" name="Google Shape;139;p6"/>
              <p:cNvSpPr/>
              <p:nvPr/>
            </p:nvSpPr>
            <p:spPr>
              <a:xfrm>
                <a:off x="5296675" y="2234625"/>
                <a:ext cx="725425" cy="588275"/>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4211125" y="1836050"/>
                <a:ext cx="2897775" cy="1786600"/>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6"/>
            <p:cNvGrpSpPr/>
            <p:nvPr/>
          </p:nvGrpSpPr>
          <p:grpSpPr>
            <a:xfrm>
              <a:off x="-234825" y="3637160"/>
              <a:ext cx="1173600" cy="1505990"/>
              <a:chOff x="-234825" y="3637160"/>
              <a:chExt cx="1173600" cy="1505990"/>
            </a:xfrm>
          </p:grpSpPr>
          <p:sp>
            <p:nvSpPr>
              <p:cNvPr id="142" name="Google Shape;142;p6"/>
              <p:cNvSpPr/>
              <p:nvPr/>
            </p:nvSpPr>
            <p:spPr>
              <a:xfrm>
                <a:off x="-234825" y="4881550"/>
                <a:ext cx="11736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6"/>
              <p:cNvSpPr/>
              <p:nvPr/>
            </p:nvSpPr>
            <p:spPr>
              <a:xfrm flipH="1">
                <a:off x="53391"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3301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4"/>
        <p:cNvGrpSpPr/>
        <p:nvPr/>
      </p:nvGrpSpPr>
      <p:grpSpPr>
        <a:xfrm>
          <a:off x="0" y="0"/>
          <a:ext cx="0" cy="0"/>
          <a:chOff x="0" y="0"/>
          <a:chExt cx="0" cy="0"/>
        </a:xfrm>
      </p:grpSpPr>
      <p:grpSp>
        <p:nvGrpSpPr>
          <p:cNvPr id="145" name="Google Shape;145;p7"/>
          <p:cNvGrpSpPr/>
          <p:nvPr/>
        </p:nvGrpSpPr>
        <p:grpSpPr>
          <a:xfrm>
            <a:off x="203185" y="209547"/>
            <a:ext cx="2786716" cy="1425988"/>
            <a:chOff x="1886602" y="1613977"/>
            <a:chExt cx="4058324" cy="2076681"/>
          </a:xfrm>
        </p:grpSpPr>
        <p:sp>
          <p:nvSpPr>
            <p:cNvPr id="146" name="Google Shape;146;p7"/>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7"/>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7"/>
            <p:cNvSpPr/>
            <p:nvPr/>
          </p:nvSpPr>
          <p:spPr>
            <a:xfrm>
              <a:off x="188660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7"/>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7"/>
            <p:cNvSpPr/>
            <p:nvPr/>
          </p:nvSpPr>
          <p:spPr>
            <a:xfrm>
              <a:off x="5429676" y="2537274"/>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7"/>
          <p:cNvGrpSpPr/>
          <p:nvPr/>
        </p:nvGrpSpPr>
        <p:grpSpPr>
          <a:xfrm rot="583371">
            <a:off x="6433054" y="-2431573"/>
            <a:ext cx="8393180" cy="3708649"/>
            <a:chOff x="238125" y="1273450"/>
            <a:chExt cx="7106250" cy="3140000"/>
          </a:xfrm>
        </p:grpSpPr>
        <p:sp>
          <p:nvSpPr>
            <p:cNvPr id="152" name="Google Shape;152;p7"/>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7"/>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7"/>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7"/>
          <p:cNvGrpSpPr/>
          <p:nvPr/>
        </p:nvGrpSpPr>
        <p:grpSpPr>
          <a:xfrm>
            <a:off x="4223873" y="5793129"/>
            <a:ext cx="3459555" cy="3000112"/>
            <a:chOff x="548125" y="237975"/>
            <a:chExt cx="6024300" cy="5224250"/>
          </a:xfrm>
        </p:grpSpPr>
        <p:sp>
          <p:nvSpPr>
            <p:cNvPr id="160" name="Google Shape;160;p7"/>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2" name="Google Shape;162;p7"/>
          <p:cNvSpPr txBox="1">
            <a:spLocks noGrp="1"/>
          </p:cNvSpPr>
          <p:nvPr>
            <p:ph type="subTitle" idx="1"/>
          </p:nvPr>
        </p:nvSpPr>
        <p:spPr>
          <a:xfrm>
            <a:off x="1531651" y="3423160"/>
            <a:ext cx="3945200" cy="140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smtClean="0"/>
              <a:t>Click to edit Master subtitle style</a:t>
            </a:r>
            <a:endParaRPr/>
          </a:p>
        </p:txBody>
      </p:sp>
      <p:sp>
        <p:nvSpPr>
          <p:cNvPr id="163" name="Google Shape;163;p7"/>
          <p:cNvSpPr txBox="1">
            <a:spLocks noGrp="1"/>
          </p:cNvSpPr>
          <p:nvPr>
            <p:ph type="title"/>
          </p:nvPr>
        </p:nvSpPr>
        <p:spPr>
          <a:xfrm>
            <a:off x="1531651" y="1898167"/>
            <a:ext cx="3945200" cy="1550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r>
              <a:rPr lang="en-US" smtClean="0"/>
              <a:t>Click to edit Master title style</a:t>
            </a:r>
            <a:endParaRPr/>
          </a:p>
        </p:txBody>
      </p:sp>
      <p:grpSp>
        <p:nvGrpSpPr>
          <p:cNvPr id="164" name="Google Shape;164;p7"/>
          <p:cNvGrpSpPr/>
          <p:nvPr/>
        </p:nvGrpSpPr>
        <p:grpSpPr>
          <a:xfrm>
            <a:off x="-207033" y="4059732"/>
            <a:ext cx="12698169" cy="2798035"/>
            <a:chOff x="-155275" y="3044799"/>
            <a:chExt cx="9523627" cy="2098526"/>
          </a:xfrm>
        </p:grpSpPr>
        <p:grpSp>
          <p:nvGrpSpPr>
            <p:cNvPr id="165" name="Google Shape;165;p7"/>
            <p:cNvGrpSpPr/>
            <p:nvPr/>
          </p:nvGrpSpPr>
          <p:grpSpPr>
            <a:xfrm>
              <a:off x="-155275" y="3044799"/>
              <a:ext cx="9523627" cy="2098526"/>
              <a:chOff x="-155275" y="3044799"/>
              <a:chExt cx="9523627" cy="2098526"/>
            </a:xfrm>
          </p:grpSpPr>
          <p:sp>
            <p:nvSpPr>
              <p:cNvPr id="166" name="Google Shape;166;p7"/>
              <p:cNvSpPr/>
              <p:nvPr/>
            </p:nvSpPr>
            <p:spPr>
              <a:xfrm>
                <a:off x="31397" y="3044799"/>
                <a:ext cx="524658" cy="2098406"/>
              </a:xfrm>
              <a:custGeom>
                <a:avLst/>
                <a:gdLst/>
                <a:ahLst/>
                <a:cxnLst/>
                <a:rect l="l" t="t" r="r" b="b"/>
                <a:pathLst>
                  <a:path w="9373" h="37490" extrusionOk="0">
                    <a:moveTo>
                      <a:pt x="3743" y="1"/>
                    </a:moveTo>
                    <a:lnTo>
                      <a:pt x="3743" y="510"/>
                    </a:lnTo>
                    <a:lnTo>
                      <a:pt x="4102" y="869"/>
                    </a:lnTo>
                    <a:lnTo>
                      <a:pt x="4102" y="2696"/>
                    </a:lnTo>
                    <a:lnTo>
                      <a:pt x="3354" y="2696"/>
                    </a:lnTo>
                    <a:cubicBezTo>
                      <a:pt x="3354" y="2696"/>
                      <a:pt x="2934" y="3205"/>
                      <a:pt x="3653" y="4043"/>
                    </a:cubicBezTo>
                    <a:cubicBezTo>
                      <a:pt x="3653" y="5061"/>
                      <a:pt x="3503" y="6738"/>
                      <a:pt x="3503" y="6738"/>
                    </a:cubicBezTo>
                    <a:lnTo>
                      <a:pt x="2635" y="6738"/>
                    </a:lnTo>
                    <a:cubicBezTo>
                      <a:pt x="2605" y="7457"/>
                      <a:pt x="2815" y="8146"/>
                      <a:pt x="3294" y="8714"/>
                    </a:cubicBezTo>
                    <a:cubicBezTo>
                      <a:pt x="3204" y="10062"/>
                      <a:pt x="2575" y="13505"/>
                      <a:pt x="2575" y="13505"/>
                    </a:cubicBezTo>
                    <a:lnTo>
                      <a:pt x="1767" y="13505"/>
                    </a:lnTo>
                    <a:cubicBezTo>
                      <a:pt x="1647" y="14194"/>
                      <a:pt x="1916" y="14913"/>
                      <a:pt x="2425" y="15392"/>
                    </a:cubicBezTo>
                    <a:cubicBezTo>
                      <a:pt x="2246" y="16799"/>
                      <a:pt x="1916" y="21860"/>
                      <a:pt x="1916" y="21860"/>
                    </a:cubicBezTo>
                    <a:lnTo>
                      <a:pt x="868" y="21860"/>
                    </a:lnTo>
                    <a:cubicBezTo>
                      <a:pt x="868" y="21860"/>
                      <a:pt x="449" y="23626"/>
                      <a:pt x="1527" y="24854"/>
                    </a:cubicBezTo>
                    <a:cubicBezTo>
                      <a:pt x="1318" y="26860"/>
                      <a:pt x="0" y="37490"/>
                      <a:pt x="0" y="37490"/>
                    </a:cubicBezTo>
                    <a:lnTo>
                      <a:pt x="9372" y="37490"/>
                    </a:lnTo>
                    <a:cubicBezTo>
                      <a:pt x="9372" y="37490"/>
                      <a:pt x="8025" y="26860"/>
                      <a:pt x="7845" y="24824"/>
                    </a:cubicBezTo>
                    <a:cubicBezTo>
                      <a:pt x="8893" y="23626"/>
                      <a:pt x="8474" y="21830"/>
                      <a:pt x="8474" y="21830"/>
                    </a:cubicBezTo>
                    <a:lnTo>
                      <a:pt x="7426" y="21830"/>
                    </a:lnTo>
                    <a:cubicBezTo>
                      <a:pt x="7426" y="21830"/>
                      <a:pt x="7127" y="16769"/>
                      <a:pt x="6917" y="15362"/>
                    </a:cubicBezTo>
                    <a:cubicBezTo>
                      <a:pt x="7456" y="14883"/>
                      <a:pt x="7695" y="14194"/>
                      <a:pt x="7576" y="13475"/>
                    </a:cubicBezTo>
                    <a:lnTo>
                      <a:pt x="6767" y="13475"/>
                    </a:lnTo>
                    <a:cubicBezTo>
                      <a:pt x="6767" y="13475"/>
                      <a:pt x="6168" y="10062"/>
                      <a:pt x="6049" y="8685"/>
                    </a:cubicBezTo>
                    <a:cubicBezTo>
                      <a:pt x="6528" y="8146"/>
                      <a:pt x="6767" y="7427"/>
                      <a:pt x="6707" y="6708"/>
                    </a:cubicBezTo>
                    <a:lnTo>
                      <a:pt x="5869" y="6708"/>
                    </a:lnTo>
                    <a:cubicBezTo>
                      <a:pt x="5869" y="6708"/>
                      <a:pt x="5719" y="5061"/>
                      <a:pt x="5719" y="4043"/>
                    </a:cubicBezTo>
                    <a:cubicBezTo>
                      <a:pt x="6408" y="3175"/>
                      <a:pt x="6019" y="2666"/>
                      <a:pt x="6019" y="2666"/>
                    </a:cubicBezTo>
                    <a:lnTo>
                      <a:pt x="5270" y="2666"/>
                    </a:lnTo>
                    <a:lnTo>
                      <a:pt x="5270" y="869"/>
                    </a:lnTo>
                    <a:lnTo>
                      <a:pt x="5629" y="510"/>
                    </a:lnTo>
                    <a:lnTo>
                      <a:pt x="5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8199250" y="3465289"/>
                <a:ext cx="1169102" cy="1678036"/>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155275" y="4881725"/>
                <a:ext cx="19077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9" name="Google Shape;169;p7"/>
              <p:cNvGrpSpPr/>
              <p:nvPr/>
            </p:nvGrpSpPr>
            <p:grpSpPr>
              <a:xfrm>
                <a:off x="7812550" y="3529333"/>
                <a:ext cx="1555800" cy="1613992"/>
                <a:chOff x="7792575" y="3529333"/>
                <a:chExt cx="1555800" cy="1613992"/>
              </a:xfrm>
            </p:grpSpPr>
            <p:sp>
              <p:nvSpPr>
                <p:cNvPr id="170" name="Google Shape;170;p7"/>
                <p:cNvSpPr/>
                <p:nvPr/>
              </p:nvSpPr>
              <p:spPr>
                <a:xfrm>
                  <a:off x="7792575" y="4881725"/>
                  <a:ext cx="15558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1" name="Google Shape;171;p7"/>
                <p:cNvGrpSpPr/>
                <p:nvPr/>
              </p:nvGrpSpPr>
              <p:grpSpPr>
                <a:xfrm>
                  <a:off x="8111718" y="3529333"/>
                  <a:ext cx="917514" cy="1367368"/>
                  <a:chOff x="8128191" y="3529333"/>
                  <a:chExt cx="917514" cy="1367368"/>
                </a:xfrm>
              </p:grpSpPr>
              <p:sp>
                <p:nvSpPr>
                  <p:cNvPr id="172" name="Google Shape;172;p7"/>
                  <p:cNvSpPr/>
                  <p:nvPr/>
                </p:nvSpPr>
                <p:spPr>
                  <a:xfrm flipH="1">
                    <a:off x="8128191" y="3650807"/>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8858550" y="3529333"/>
                    <a:ext cx="187155" cy="1367368"/>
                  </a:xfrm>
                  <a:custGeom>
                    <a:avLst/>
                    <a:gdLst/>
                    <a:ahLst/>
                    <a:cxnLst/>
                    <a:rect l="l" t="t" r="r" b="b"/>
                    <a:pathLst>
                      <a:path w="7906" h="51863" extrusionOk="0">
                        <a:moveTo>
                          <a:pt x="3953" y="0"/>
                        </a:moveTo>
                        <a:cubicBezTo>
                          <a:pt x="3953" y="839"/>
                          <a:pt x="1" y="1677"/>
                          <a:pt x="1" y="4073"/>
                        </a:cubicBezTo>
                        <a:lnTo>
                          <a:pt x="1" y="51862"/>
                        </a:lnTo>
                        <a:lnTo>
                          <a:pt x="7906" y="51862"/>
                        </a:lnTo>
                        <a:lnTo>
                          <a:pt x="7906" y="4073"/>
                        </a:lnTo>
                        <a:cubicBezTo>
                          <a:pt x="7906" y="1677"/>
                          <a:pt x="3953" y="839"/>
                          <a:pt x="3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74" name="Google Shape;174;p7"/>
            <p:cNvSpPr/>
            <p:nvPr/>
          </p:nvSpPr>
          <p:spPr>
            <a:xfrm>
              <a:off x="304125" y="3617973"/>
              <a:ext cx="682922" cy="1261763"/>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0882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5"/>
        <p:cNvGrpSpPr/>
        <p:nvPr/>
      </p:nvGrpSpPr>
      <p:grpSpPr>
        <a:xfrm>
          <a:off x="0" y="0"/>
          <a:ext cx="0" cy="0"/>
          <a:chOff x="0" y="0"/>
          <a:chExt cx="0" cy="0"/>
        </a:xfrm>
      </p:grpSpPr>
      <p:grpSp>
        <p:nvGrpSpPr>
          <p:cNvPr id="176" name="Google Shape;176;p8"/>
          <p:cNvGrpSpPr/>
          <p:nvPr/>
        </p:nvGrpSpPr>
        <p:grpSpPr>
          <a:xfrm flipH="1">
            <a:off x="405625" y="351579"/>
            <a:ext cx="2548452" cy="1425988"/>
            <a:chOff x="2398480" y="1613977"/>
            <a:chExt cx="3711337" cy="2076681"/>
          </a:xfrm>
        </p:grpSpPr>
        <p:sp>
          <p:nvSpPr>
            <p:cNvPr id="177" name="Google Shape;177;p8"/>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8"/>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8"/>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8"/>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8"/>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8"/>
          <p:cNvGrpSpPr/>
          <p:nvPr/>
        </p:nvGrpSpPr>
        <p:grpSpPr>
          <a:xfrm rot="10800000">
            <a:off x="3153348" y="5524827"/>
            <a:ext cx="11009003" cy="4864488"/>
            <a:chOff x="238125" y="1273450"/>
            <a:chExt cx="7106250" cy="3140000"/>
          </a:xfrm>
        </p:grpSpPr>
        <p:sp>
          <p:nvSpPr>
            <p:cNvPr id="183" name="Google Shape;183;p8"/>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8"/>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 name="Google Shape;190;p8"/>
          <p:cNvGrpSpPr/>
          <p:nvPr/>
        </p:nvGrpSpPr>
        <p:grpSpPr>
          <a:xfrm>
            <a:off x="4290498" y="-1653452"/>
            <a:ext cx="3344692" cy="2900504"/>
            <a:chOff x="548125" y="237975"/>
            <a:chExt cx="6024300" cy="5224250"/>
          </a:xfrm>
        </p:grpSpPr>
        <p:sp>
          <p:nvSpPr>
            <p:cNvPr id="191" name="Google Shape;191;p8"/>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8"/>
          <p:cNvGrpSpPr/>
          <p:nvPr/>
        </p:nvGrpSpPr>
        <p:grpSpPr>
          <a:xfrm>
            <a:off x="9237925" y="351579"/>
            <a:ext cx="2548452" cy="1425988"/>
            <a:chOff x="2398480" y="1613977"/>
            <a:chExt cx="3711337" cy="2076681"/>
          </a:xfrm>
        </p:grpSpPr>
        <p:sp>
          <p:nvSpPr>
            <p:cNvPr id="194" name="Google Shape;194;p8"/>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9" name="Google Shape;199;p8"/>
          <p:cNvGrpSpPr/>
          <p:nvPr/>
        </p:nvGrpSpPr>
        <p:grpSpPr>
          <a:xfrm>
            <a:off x="-558567" y="3922701"/>
            <a:ext cx="4082000" cy="2934833"/>
            <a:chOff x="-418925" y="2942025"/>
            <a:chExt cx="3061500" cy="2201125"/>
          </a:xfrm>
        </p:grpSpPr>
        <p:grpSp>
          <p:nvGrpSpPr>
            <p:cNvPr id="200" name="Google Shape;200;p8"/>
            <p:cNvGrpSpPr/>
            <p:nvPr/>
          </p:nvGrpSpPr>
          <p:grpSpPr>
            <a:xfrm>
              <a:off x="-418925" y="3287951"/>
              <a:ext cx="3061500" cy="1855199"/>
              <a:chOff x="-418925" y="3287951"/>
              <a:chExt cx="3061500" cy="1855199"/>
            </a:xfrm>
          </p:grpSpPr>
          <p:sp>
            <p:nvSpPr>
              <p:cNvPr id="201" name="Google Shape;201;p8"/>
              <p:cNvSpPr/>
              <p:nvPr/>
            </p:nvSpPr>
            <p:spPr>
              <a:xfrm>
                <a:off x="-418925" y="4881550"/>
                <a:ext cx="3061500" cy="261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a:off x="-409374" y="3287951"/>
                <a:ext cx="1911366" cy="1593581"/>
              </a:xfrm>
              <a:custGeom>
                <a:avLst/>
                <a:gdLst/>
                <a:ahLst/>
                <a:cxnLst/>
                <a:rect l="l" t="t" r="r" b="b"/>
                <a:pathLst>
                  <a:path w="51676" h="39629" extrusionOk="0">
                    <a:moveTo>
                      <a:pt x="33579" y="1"/>
                    </a:moveTo>
                    <a:cubicBezTo>
                      <a:pt x="33477" y="1"/>
                      <a:pt x="33426" y="103"/>
                      <a:pt x="33426" y="206"/>
                    </a:cubicBezTo>
                    <a:lnTo>
                      <a:pt x="33426" y="975"/>
                    </a:lnTo>
                    <a:lnTo>
                      <a:pt x="33374" y="975"/>
                    </a:lnTo>
                    <a:cubicBezTo>
                      <a:pt x="32913" y="1128"/>
                      <a:pt x="32810" y="1744"/>
                      <a:pt x="33169" y="2051"/>
                    </a:cubicBezTo>
                    <a:cubicBezTo>
                      <a:pt x="32246" y="2871"/>
                      <a:pt x="31683" y="3999"/>
                      <a:pt x="31529" y="5281"/>
                    </a:cubicBezTo>
                    <a:lnTo>
                      <a:pt x="31324" y="5281"/>
                    </a:lnTo>
                    <a:lnTo>
                      <a:pt x="31477" y="5845"/>
                    </a:lnTo>
                    <a:lnTo>
                      <a:pt x="31477" y="10561"/>
                    </a:lnTo>
                    <a:lnTo>
                      <a:pt x="20148" y="10561"/>
                    </a:lnTo>
                    <a:lnTo>
                      <a:pt x="20148" y="9792"/>
                    </a:lnTo>
                    <a:lnTo>
                      <a:pt x="20148" y="5845"/>
                    </a:lnTo>
                    <a:lnTo>
                      <a:pt x="20353" y="5230"/>
                    </a:lnTo>
                    <a:lnTo>
                      <a:pt x="20097" y="5230"/>
                    </a:lnTo>
                    <a:cubicBezTo>
                      <a:pt x="19994" y="3999"/>
                      <a:pt x="19379" y="2871"/>
                      <a:pt x="18456" y="2051"/>
                    </a:cubicBezTo>
                    <a:cubicBezTo>
                      <a:pt x="18610" y="1949"/>
                      <a:pt x="18713" y="1744"/>
                      <a:pt x="18713" y="1539"/>
                    </a:cubicBezTo>
                    <a:cubicBezTo>
                      <a:pt x="18713" y="1231"/>
                      <a:pt x="18508" y="1026"/>
                      <a:pt x="18251" y="923"/>
                    </a:cubicBezTo>
                    <a:lnTo>
                      <a:pt x="18251" y="206"/>
                    </a:lnTo>
                    <a:cubicBezTo>
                      <a:pt x="18251" y="77"/>
                      <a:pt x="18161" y="13"/>
                      <a:pt x="18072" y="13"/>
                    </a:cubicBezTo>
                    <a:cubicBezTo>
                      <a:pt x="17982" y="13"/>
                      <a:pt x="17892" y="77"/>
                      <a:pt x="17892" y="206"/>
                    </a:cubicBezTo>
                    <a:lnTo>
                      <a:pt x="17892" y="975"/>
                    </a:lnTo>
                    <a:cubicBezTo>
                      <a:pt x="17636" y="1026"/>
                      <a:pt x="17431" y="1282"/>
                      <a:pt x="17431" y="1590"/>
                    </a:cubicBezTo>
                    <a:cubicBezTo>
                      <a:pt x="17431" y="1795"/>
                      <a:pt x="17533" y="2000"/>
                      <a:pt x="17687" y="2102"/>
                    </a:cubicBezTo>
                    <a:cubicBezTo>
                      <a:pt x="17431" y="2256"/>
                      <a:pt x="17226" y="2513"/>
                      <a:pt x="17021" y="2718"/>
                    </a:cubicBezTo>
                    <a:cubicBezTo>
                      <a:pt x="16457" y="3487"/>
                      <a:pt x="16098" y="4358"/>
                      <a:pt x="15996" y="5281"/>
                    </a:cubicBezTo>
                    <a:lnTo>
                      <a:pt x="15790" y="5281"/>
                    </a:lnTo>
                    <a:lnTo>
                      <a:pt x="15944" y="5896"/>
                    </a:lnTo>
                    <a:lnTo>
                      <a:pt x="15944" y="9843"/>
                    </a:lnTo>
                    <a:lnTo>
                      <a:pt x="15944" y="11894"/>
                    </a:lnTo>
                    <a:lnTo>
                      <a:pt x="15790" y="11894"/>
                    </a:lnTo>
                    <a:lnTo>
                      <a:pt x="15073" y="12663"/>
                    </a:lnTo>
                    <a:lnTo>
                      <a:pt x="15944" y="12663"/>
                    </a:lnTo>
                    <a:lnTo>
                      <a:pt x="15944" y="16200"/>
                    </a:lnTo>
                    <a:lnTo>
                      <a:pt x="1846" y="16200"/>
                    </a:lnTo>
                    <a:lnTo>
                      <a:pt x="1846" y="17277"/>
                    </a:lnTo>
                    <a:lnTo>
                      <a:pt x="1846" y="18251"/>
                    </a:lnTo>
                    <a:lnTo>
                      <a:pt x="1283" y="19327"/>
                    </a:lnTo>
                    <a:lnTo>
                      <a:pt x="1846" y="19327"/>
                    </a:lnTo>
                    <a:lnTo>
                      <a:pt x="1846" y="22813"/>
                    </a:lnTo>
                    <a:lnTo>
                      <a:pt x="1" y="22813"/>
                    </a:lnTo>
                    <a:lnTo>
                      <a:pt x="667" y="23326"/>
                    </a:lnTo>
                    <a:cubicBezTo>
                      <a:pt x="616" y="23352"/>
                      <a:pt x="565" y="23364"/>
                      <a:pt x="520" y="23364"/>
                    </a:cubicBezTo>
                    <a:cubicBezTo>
                      <a:pt x="475" y="23364"/>
                      <a:pt x="437" y="23352"/>
                      <a:pt x="411" y="23326"/>
                    </a:cubicBezTo>
                    <a:lnTo>
                      <a:pt x="411" y="23326"/>
                    </a:lnTo>
                    <a:lnTo>
                      <a:pt x="1231" y="24608"/>
                    </a:lnTo>
                    <a:lnTo>
                      <a:pt x="1898" y="24608"/>
                    </a:lnTo>
                    <a:lnTo>
                      <a:pt x="1898" y="39577"/>
                    </a:lnTo>
                    <a:lnTo>
                      <a:pt x="8306" y="39577"/>
                    </a:lnTo>
                    <a:lnTo>
                      <a:pt x="8306" y="35014"/>
                    </a:lnTo>
                    <a:lnTo>
                      <a:pt x="8460" y="34809"/>
                    </a:lnTo>
                    <a:cubicBezTo>
                      <a:pt x="8460" y="31785"/>
                      <a:pt x="9741" y="31323"/>
                      <a:pt x="10049" y="31272"/>
                    </a:cubicBezTo>
                    <a:cubicBezTo>
                      <a:pt x="10356" y="31323"/>
                      <a:pt x="11587" y="31785"/>
                      <a:pt x="11587" y="34809"/>
                    </a:cubicBezTo>
                    <a:lnTo>
                      <a:pt x="11741" y="35014"/>
                    </a:lnTo>
                    <a:lnTo>
                      <a:pt x="11741" y="39577"/>
                    </a:lnTo>
                    <a:lnTo>
                      <a:pt x="16047" y="39577"/>
                    </a:lnTo>
                    <a:lnTo>
                      <a:pt x="16047" y="39628"/>
                    </a:lnTo>
                    <a:lnTo>
                      <a:pt x="20148" y="39628"/>
                    </a:lnTo>
                    <a:lnTo>
                      <a:pt x="20148" y="39577"/>
                    </a:lnTo>
                    <a:lnTo>
                      <a:pt x="21430" y="39577"/>
                    </a:lnTo>
                    <a:lnTo>
                      <a:pt x="21430" y="30298"/>
                    </a:lnTo>
                    <a:lnTo>
                      <a:pt x="21840" y="29939"/>
                    </a:lnTo>
                    <a:cubicBezTo>
                      <a:pt x="21840" y="27376"/>
                      <a:pt x="22352" y="25735"/>
                      <a:pt x="23070" y="24659"/>
                    </a:cubicBezTo>
                    <a:cubicBezTo>
                      <a:pt x="23326" y="24198"/>
                      <a:pt x="23685" y="23839"/>
                      <a:pt x="24044" y="23480"/>
                    </a:cubicBezTo>
                    <a:lnTo>
                      <a:pt x="24198" y="23377"/>
                    </a:lnTo>
                    <a:cubicBezTo>
                      <a:pt x="24505" y="23121"/>
                      <a:pt x="24916" y="22967"/>
                      <a:pt x="25274" y="22813"/>
                    </a:cubicBezTo>
                    <a:lnTo>
                      <a:pt x="26454" y="22813"/>
                    </a:lnTo>
                    <a:cubicBezTo>
                      <a:pt x="26812" y="22967"/>
                      <a:pt x="27171" y="23121"/>
                      <a:pt x="27479" y="23377"/>
                    </a:cubicBezTo>
                    <a:lnTo>
                      <a:pt x="27633" y="23480"/>
                    </a:lnTo>
                    <a:cubicBezTo>
                      <a:pt x="28043" y="23839"/>
                      <a:pt x="28350" y="24198"/>
                      <a:pt x="28658" y="24659"/>
                    </a:cubicBezTo>
                    <a:cubicBezTo>
                      <a:pt x="29324" y="25735"/>
                      <a:pt x="29888" y="27376"/>
                      <a:pt x="29888" y="29939"/>
                    </a:cubicBezTo>
                    <a:lnTo>
                      <a:pt x="30298" y="30298"/>
                    </a:lnTo>
                    <a:lnTo>
                      <a:pt x="30298" y="39577"/>
                    </a:lnTo>
                    <a:lnTo>
                      <a:pt x="31580" y="39577"/>
                    </a:lnTo>
                    <a:lnTo>
                      <a:pt x="31580" y="39628"/>
                    </a:lnTo>
                    <a:lnTo>
                      <a:pt x="35681" y="39628"/>
                    </a:lnTo>
                    <a:lnTo>
                      <a:pt x="35681" y="39577"/>
                    </a:lnTo>
                    <a:lnTo>
                      <a:pt x="39936" y="39577"/>
                    </a:lnTo>
                    <a:lnTo>
                      <a:pt x="39936" y="35014"/>
                    </a:lnTo>
                    <a:lnTo>
                      <a:pt x="40090" y="34861"/>
                    </a:lnTo>
                    <a:cubicBezTo>
                      <a:pt x="40090" y="31785"/>
                      <a:pt x="41372" y="31323"/>
                      <a:pt x="41679" y="31272"/>
                    </a:cubicBezTo>
                    <a:cubicBezTo>
                      <a:pt x="41987" y="31323"/>
                      <a:pt x="43268" y="31785"/>
                      <a:pt x="43268" y="34861"/>
                    </a:cubicBezTo>
                    <a:lnTo>
                      <a:pt x="43422" y="35014"/>
                    </a:lnTo>
                    <a:lnTo>
                      <a:pt x="43422" y="39577"/>
                    </a:lnTo>
                    <a:lnTo>
                      <a:pt x="49830" y="39577"/>
                    </a:lnTo>
                    <a:lnTo>
                      <a:pt x="49830" y="24403"/>
                    </a:lnTo>
                    <a:lnTo>
                      <a:pt x="51061" y="23480"/>
                    </a:lnTo>
                    <a:lnTo>
                      <a:pt x="51676" y="23480"/>
                    </a:lnTo>
                    <a:lnTo>
                      <a:pt x="51676" y="22813"/>
                    </a:lnTo>
                    <a:lnTo>
                      <a:pt x="49779" y="22813"/>
                    </a:lnTo>
                    <a:lnTo>
                      <a:pt x="49779" y="19327"/>
                    </a:lnTo>
                    <a:lnTo>
                      <a:pt x="50343" y="19327"/>
                    </a:lnTo>
                    <a:lnTo>
                      <a:pt x="49779" y="18251"/>
                    </a:lnTo>
                    <a:lnTo>
                      <a:pt x="49779" y="16200"/>
                    </a:lnTo>
                    <a:lnTo>
                      <a:pt x="35681" y="16200"/>
                    </a:lnTo>
                    <a:lnTo>
                      <a:pt x="35681" y="12663"/>
                    </a:lnTo>
                    <a:lnTo>
                      <a:pt x="36604" y="12663"/>
                    </a:lnTo>
                    <a:lnTo>
                      <a:pt x="35784" y="11894"/>
                    </a:lnTo>
                    <a:lnTo>
                      <a:pt x="35681" y="11894"/>
                    </a:lnTo>
                    <a:lnTo>
                      <a:pt x="35681" y="5845"/>
                    </a:lnTo>
                    <a:lnTo>
                      <a:pt x="35835" y="5230"/>
                    </a:lnTo>
                    <a:lnTo>
                      <a:pt x="35630" y="5230"/>
                    </a:lnTo>
                    <a:cubicBezTo>
                      <a:pt x="35527" y="3999"/>
                      <a:pt x="34912" y="2871"/>
                      <a:pt x="33938" y="2051"/>
                    </a:cubicBezTo>
                    <a:cubicBezTo>
                      <a:pt x="34348" y="1744"/>
                      <a:pt x="34246" y="1077"/>
                      <a:pt x="33733" y="923"/>
                    </a:cubicBezTo>
                    <a:lnTo>
                      <a:pt x="33733" y="206"/>
                    </a:lnTo>
                    <a:cubicBezTo>
                      <a:pt x="33733" y="103"/>
                      <a:pt x="33682" y="1"/>
                      <a:pt x="33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8"/>
            <p:cNvGrpSpPr/>
            <p:nvPr/>
          </p:nvGrpSpPr>
          <p:grpSpPr>
            <a:xfrm>
              <a:off x="-418925" y="2942025"/>
              <a:ext cx="2746200" cy="2201125"/>
              <a:chOff x="-418925" y="2942025"/>
              <a:chExt cx="2746200" cy="2201125"/>
            </a:xfrm>
          </p:grpSpPr>
          <p:sp>
            <p:nvSpPr>
              <p:cNvPr id="204" name="Google Shape;204;p8"/>
              <p:cNvSpPr/>
              <p:nvPr/>
            </p:nvSpPr>
            <p:spPr>
              <a:xfrm>
                <a:off x="-418925" y="4881550"/>
                <a:ext cx="27462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5" name="Google Shape;205;p8"/>
              <p:cNvGrpSpPr/>
              <p:nvPr/>
            </p:nvGrpSpPr>
            <p:grpSpPr>
              <a:xfrm>
                <a:off x="151825" y="2942025"/>
                <a:ext cx="1936379" cy="1942336"/>
                <a:chOff x="151825" y="2942025"/>
                <a:chExt cx="1936379" cy="1942336"/>
              </a:xfrm>
            </p:grpSpPr>
            <p:sp>
              <p:nvSpPr>
                <p:cNvPr id="206" name="Google Shape;206;p8"/>
                <p:cNvSpPr/>
                <p:nvPr/>
              </p:nvSpPr>
              <p:spPr>
                <a:xfrm>
                  <a:off x="1443388" y="3693002"/>
                  <a:ext cx="644817" cy="1191360"/>
                </a:xfrm>
                <a:custGeom>
                  <a:avLst/>
                  <a:gdLst/>
                  <a:ahLst/>
                  <a:cxnLst/>
                  <a:rect l="l" t="t" r="r" b="b"/>
                  <a:pathLst>
                    <a:path w="21620" h="39945" extrusionOk="0">
                      <a:moveTo>
                        <a:pt x="7561" y="10607"/>
                      </a:moveTo>
                      <a:cubicBezTo>
                        <a:pt x="8197" y="10607"/>
                        <a:pt x="8833" y="11034"/>
                        <a:pt x="8833" y="11888"/>
                      </a:cubicBezTo>
                      <a:lnTo>
                        <a:pt x="8833" y="15361"/>
                      </a:lnTo>
                      <a:lnTo>
                        <a:pt x="7785" y="15361"/>
                      </a:lnTo>
                      <a:cubicBezTo>
                        <a:pt x="7516" y="15121"/>
                        <a:pt x="7246" y="14942"/>
                        <a:pt x="6917" y="14822"/>
                      </a:cubicBezTo>
                      <a:cubicBezTo>
                        <a:pt x="6707" y="14912"/>
                        <a:pt x="6468" y="15032"/>
                        <a:pt x="6288" y="15181"/>
                      </a:cubicBezTo>
                      <a:lnTo>
                        <a:pt x="6288" y="11888"/>
                      </a:lnTo>
                      <a:cubicBezTo>
                        <a:pt x="6288" y="11034"/>
                        <a:pt x="6925" y="10607"/>
                        <a:pt x="7561" y="10607"/>
                      </a:cubicBezTo>
                      <a:close/>
                      <a:moveTo>
                        <a:pt x="10795" y="10607"/>
                      </a:moveTo>
                      <a:cubicBezTo>
                        <a:pt x="11431" y="10607"/>
                        <a:pt x="12067" y="11034"/>
                        <a:pt x="12067" y="11888"/>
                      </a:cubicBezTo>
                      <a:lnTo>
                        <a:pt x="12097" y="15361"/>
                      </a:lnTo>
                      <a:lnTo>
                        <a:pt x="11918" y="15361"/>
                      </a:lnTo>
                      <a:cubicBezTo>
                        <a:pt x="11588" y="15062"/>
                        <a:pt x="11199" y="14792"/>
                        <a:pt x="10810" y="14553"/>
                      </a:cubicBezTo>
                      <a:cubicBezTo>
                        <a:pt x="10391" y="14792"/>
                        <a:pt x="10031" y="15062"/>
                        <a:pt x="9672" y="15361"/>
                      </a:cubicBezTo>
                      <a:lnTo>
                        <a:pt x="9522" y="15361"/>
                      </a:lnTo>
                      <a:lnTo>
                        <a:pt x="9522" y="11888"/>
                      </a:lnTo>
                      <a:cubicBezTo>
                        <a:pt x="9522" y="11034"/>
                        <a:pt x="10158" y="10607"/>
                        <a:pt x="10795" y="10607"/>
                      </a:cubicBezTo>
                      <a:close/>
                      <a:moveTo>
                        <a:pt x="14044" y="10607"/>
                      </a:moveTo>
                      <a:cubicBezTo>
                        <a:pt x="14687" y="10607"/>
                        <a:pt x="15331" y="11034"/>
                        <a:pt x="15331" y="11888"/>
                      </a:cubicBezTo>
                      <a:lnTo>
                        <a:pt x="15331" y="15211"/>
                      </a:lnTo>
                      <a:cubicBezTo>
                        <a:pt x="15122" y="15062"/>
                        <a:pt x="14912" y="14942"/>
                        <a:pt x="14672" y="14822"/>
                      </a:cubicBezTo>
                      <a:cubicBezTo>
                        <a:pt x="14373" y="14972"/>
                        <a:pt x="14074" y="15151"/>
                        <a:pt x="13804" y="15391"/>
                      </a:cubicBezTo>
                      <a:lnTo>
                        <a:pt x="12756" y="15391"/>
                      </a:lnTo>
                      <a:lnTo>
                        <a:pt x="12756" y="11888"/>
                      </a:lnTo>
                      <a:cubicBezTo>
                        <a:pt x="12756" y="11034"/>
                        <a:pt x="13400" y="10607"/>
                        <a:pt x="14044" y="10607"/>
                      </a:cubicBezTo>
                      <a:close/>
                      <a:moveTo>
                        <a:pt x="3683" y="25961"/>
                      </a:moveTo>
                      <a:cubicBezTo>
                        <a:pt x="4072" y="26680"/>
                        <a:pt x="6378" y="27009"/>
                        <a:pt x="6378" y="28566"/>
                      </a:cubicBezTo>
                      <a:lnTo>
                        <a:pt x="6378" y="33237"/>
                      </a:lnTo>
                      <a:lnTo>
                        <a:pt x="869" y="33237"/>
                      </a:lnTo>
                      <a:lnTo>
                        <a:pt x="869" y="28566"/>
                      </a:lnTo>
                      <a:cubicBezTo>
                        <a:pt x="869" y="27009"/>
                        <a:pt x="3204" y="26680"/>
                        <a:pt x="3593" y="25961"/>
                      </a:cubicBezTo>
                      <a:close/>
                      <a:moveTo>
                        <a:pt x="10840" y="25961"/>
                      </a:moveTo>
                      <a:cubicBezTo>
                        <a:pt x="11229" y="26680"/>
                        <a:pt x="13565" y="27009"/>
                        <a:pt x="13565" y="28566"/>
                      </a:cubicBezTo>
                      <a:lnTo>
                        <a:pt x="13565" y="33237"/>
                      </a:lnTo>
                      <a:lnTo>
                        <a:pt x="8055" y="33237"/>
                      </a:lnTo>
                      <a:lnTo>
                        <a:pt x="8055" y="28566"/>
                      </a:lnTo>
                      <a:cubicBezTo>
                        <a:pt x="8055" y="27009"/>
                        <a:pt x="10361" y="26680"/>
                        <a:pt x="10750" y="25961"/>
                      </a:cubicBezTo>
                      <a:close/>
                      <a:moveTo>
                        <a:pt x="18026" y="25961"/>
                      </a:moveTo>
                      <a:cubicBezTo>
                        <a:pt x="18415" y="26680"/>
                        <a:pt x="20721" y="27009"/>
                        <a:pt x="20721" y="28566"/>
                      </a:cubicBezTo>
                      <a:lnTo>
                        <a:pt x="20721" y="33237"/>
                      </a:lnTo>
                      <a:lnTo>
                        <a:pt x="15211" y="33237"/>
                      </a:lnTo>
                      <a:lnTo>
                        <a:pt x="15211" y="28566"/>
                      </a:lnTo>
                      <a:cubicBezTo>
                        <a:pt x="15211" y="27009"/>
                        <a:pt x="17547" y="26680"/>
                        <a:pt x="17936" y="25961"/>
                      </a:cubicBezTo>
                      <a:close/>
                      <a:moveTo>
                        <a:pt x="10870" y="0"/>
                      </a:moveTo>
                      <a:cubicBezTo>
                        <a:pt x="10750" y="0"/>
                        <a:pt x="10660" y="90"/>
                        <a:pt x="10660" y="210"/>
                      </a:cubicBezTo>
                      <a:lnTo>
                        <a:pt x="10660" y="1527"/>
                      </a:lnTo>
                      <a:cubicBezTo>
                        <a:pt x="10361" y="1677"/>
                        <a:pt x="9672" y="2126"/>
                        <a:pt x="9672" y="2755"/>
                      </a:cubicBezTo>
                      <a:cubicBezTo>
                        <a:pt x="9043" y="2755"/>
                        <a:pt x="6079" y="4701"/>
                        <a:pt x="6019" y="6707"/>
                      </a:cubicBezTo>
                      <a:cubicBezTo>
                        <a:pt x="6009" y="6707"/>
                        <a:pt x="5999" y="6706"/>
                        <a:pt x="5990" y="6706"/>
                      </a:cubicBezTo>
                      <a:cubicBezTo>
                        <a:pt x="5543" y="6706"/>
                        <a:pt x="5630" y="7396"/>
                        <a:pt x="5630" y="7396"/>
                      </a:cubicBezTo>
                      <a:lnTo>
                        <a:pt x="5630" y="8055"/>
                      </a:lnTo>
                      <a:cubicBezTo>
                        <a:pt x="5630" y="8055"/>
                        <a:pt x="4342" y="8444"/>
                        <a:pt x="3563" y="8803"/>
                      </a:cubicBezTo>
                      <a:lnTo>
                        <a:pt x="3563" y="9372"/>
                      </a:lnTo>
                      <a:lnTo>
                        <a:pt x="5869" y="9372"/>
                      </a:lnTo>
                      <a:lnTo>
                        <a:pt x="5869" y="15601"/>
                      </a:lnTo>
                      <a:cubicBezTo>
                        <a:pt x="5510" y="15960"/>
                        <a:pt x="5270" y="16469"/>
                        <a:pt x="5240" y="17008"/>
                      </a:cubicBezTo>
                      <a:cubicBezTo>
                        <a:pt x="5061" y="15810"/>
                        <a:pt x="3923" y="15121"/>
                        <a:pt x="3923" y="15121"/>
                      </a:cubicBezTo>
                      <a:cubicBezTo>
                        <a:pt x="3923" y="15121"/>
                        <a:pt x="2815" y="16050"/>
                        <a:pt x="2605" y="17098"/>
                      </a:cubicBezTo>
                      <a:cubicBezTo>
                        <a:pt x="2456" y="16259"/>
                        <a:pt x="1917" y="15571"/>
                        <a:pt x="1138" y="15211"/>
                      </a:cubicBezTo>
                      <a:lnTo>
                        <a:pt x="1138" y="21380"/>
                      </a:lnTo>
                      <a:lnTo>
                        <a:pt x="0" y="21380"/>
                      </a:lnTo>
                      <a:lnTo>
                        <a:pt x="0" y="39944"/>
                      </a:lnTo>
                      <a:lnTo>
                        <a:pt x="21619" y="39944"/>
                      </a:lnTo>
                      <a:lnTo>
                        <a:pt x="21619" y="21380"/>
                      </a:lnTo>
                      <a:lnTo>
                        <a:pt x="20481" y="21380"/>
                      </a:lnTo>
                      <a:lnTo>
                        <a:pt x="20481" y="15211"/>
                      </a:lnTo>
                      <a:cubicBezTo>
                        <a:pt x="19703" y="15571"/>
                        <a:pt x="19164" y="16259"/>
                        <a:pt x="19014" y="17098"/>
                      </a:cubicBezTo>
                      <a:cubicBezTo>
                        <a:pt x="18805" y="16050"/>
                        <a:pt x="17697" y="15121"/>
                        <a:pt x="17697" y="15121"/>
                      </a:cubicBezTo>
                      <a:cubicBezTo>
                        <a:pt x="17697" y="15121"/>
                        <a:pt x="16589" y="15840"/>
                        <a:pt x="16379" y="17008"/>
                      </a:cubicBezTo>
                      <a:cubicBezTo>
                        <a:pt x="16319" y="16469"/>
                        <a:pt x="16110" y="15960"/>
                        <a:pt x="15750" y="15601"/>
                      </a:cubicBezTo>
                      <a:lnTo>
                        <a:pt x="15750" y="9342"/>
                      </a:lnTo>
                      <a:lnTo>
                        <a:pt x="18056" y="9342"/>
                      </a:lnTo>
                      <a:lnTo>
                        <a:pt x="18056" y="8803"/>
                      </a:lnTo>
                      <a:cubicBezTo>
                        <a:pt x="17278" y="8444"/>
                        <a:pt x="15960" y="8055"/>
                        <a:pt x="15960" y="8055"/>
                      </a:cubicBezTo>
                      <a:lnTo>
                        <a:pt x="15960" y="7396"/>
                      </a:lnTo>
                      <a:cubicBezTo>
                        <a:pt x="15960" y="7396"/>
                        <a:pt x="16050" y="6707"/>
                        <a:pt x="15571" y="6707"/>
                      </a:cubicBezTo>
                      <a:cubicBezTo>
                        <a:pt x="15511" y="4701"/>
                        <a:pt x="12546" y="2755"/>
                        <a:pt x="11918" y="2755"/>
                      </a:cubicBezTo>
                      <a:cubicBezTo>
                        <a:pt x="11918" y="2186"/>
                        <a:pt x="11379" y="1797"/>
                        <a:pt x="11049" y="1587"/>
                      </a:cubicBezTo>
                      <a:lnTo>
                        <a:pt x="11049" y="210"/>
                      </a:lnTo>
                      <a:cubicBezTo>
                        <a:pt x="11049" y="90"/>
                        <a:pt x="10959" y="0"/>
                        <a:pt x="10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8"/>
                <p:cNvSpPr/>
                <p:nvPr/>
              </p:nvSpPr>
              <p:spPr>
                <a:xfrm>
                  <a:off x="151825" y="2942025"/>
                  <a:ext cx="295320" cy="1942336"/>
                </a:xfrm>
                <a:custGeom>
                  <a:avLst/>
                  <a:gdLst/>
                  <a:ahLst/>
                  <a:cxnLst/>
                  <a:rect l="l" t="t" r="r" b="b"/>
                  <a:pathLst>
                    <a:path w="5691" h="37430" extrusionOk="0">
                      <a:moveTo>
                        <a:pt x="2816" y="0"/>
                      </a:moveTo>
                      <a:cubicBezTo>
                        <a:pt x="959" y="1378"/>
                        <a:pt x="1019" y="2725"/>
                        <a:pt x="1019" y="2725"/>
                      </a:cubicBezTo>
                      <a:lnTo>
                        <a:pt x="360" y="2725"/>
                      </a:lnTo>
                      <a:lnTo>
                        <a:pt x="360" y="3264"/>
                      </a:lnTo>
                      <a:lnTo>
                        <a:pt x="839" y="3264"/>
                      </a:lnTo>
                      <a:lnTo>
                        <a:pt x="1049" y="3743"/>
                      </a:lnTo>
                      <a:lnTo>
                        <a:pt x="1049" y="6169"/>
                      </a:lnTo>
                      <a:lnTo>
                        <a:pt x="360" y="6169"/>
                      </a:lnTo>
                      <a:lnTo>
                        <a:pt x="360" y="6887"/>
                      </a:lnTo>
                      <a:lnTo>
                        <a:pt x="959" y="7426"/>
                      </a:lnTo>
                      <a:lnTo>
                        <a:pt x="959" y="17248"/>
                      </a:lnTo>
                      <a:lnTo>
                        <a:pt x="181" y="17248"/>
                      </a:lnTo>
                      <a:lnTo>
                        <a:pt x="181" y="18086"/>
                      </a:lnTo>
                      <a:lnTo>
                        <a:pt x="720" y="18565"/>
                      </a:lnTo>
                      <a:lnTo>
                        <a:pt x="720" y="27129"/>
                      </a:lnTo>
                      <a:lnTo>
                        <a:pt x="1" y="27129"/>
                      </a:lnTo>
                      <a:lnTo>
                        <a:pt x="1" y="27848"/>
                      </a:lnTo>
                      <a:lnTo>
                        <a:pt x="839" y="28327"/>
                      </a:lnTo>
                      <a:lnTo>
                        <a:pt x="480" y="37429"/>
                      </a:lnTo>
                      <a:lnTo>
                        <a:pt x="5211" y="37429"/>
                      </a:lnTo>
                      <a:lnTo>
                        <a:pt x="4852" y="28327"/>
                      </a:lnTo>
                      <a:lnTo>
                        <a:pt x="5690" y="27848"/>
                      </a:lnTo>
                      <a:lnTo>
                        <a:pt x="5690" y="27129"/>
                      </a:lnTo>
                      <a:lnTo>
                        <a:pt x="4972" y="27129"/>
                      </a:lnTo>
                      <a:lnTo>
                        <a:pt x="4972" y="18535"/>
                      </a:lnTo>
                      <a:lnTo>
                        <a:pt x="5511" y="18086"/>
                      </a:lnTo>
                      <a:lnTo>
                        <a:pt x="5511" y="17248"/>
                      </a:lnTo>
                      <a:lnTo>
                        <a:pt x="4732" y="17248"/>
                      </a:lnTo>
                      <a:lnTo>
                        <a:pt x="4732" y="7426"/>
                      </a:lnTo>
                      <a:lnTo>
                        <a:pt x="5331" y="6887"/>
                      </a:lnTo>
                      <a:lnTo>
                        <a:pt x="5331" y="6169"/>
                      </a:lnTo>
                      <a:lnTo>
                        <a:pt x="4612" y="6169"/>
                      </a:lnTo>
                      <a:lnTo>
                        <a:pt x="4612" y="3743"/>
                      </a:lnTo>
                      <a:lnTo>
                        <a:pt x="4852" y="3264"/>
                      </a:lnTo>
                      <a:lnTo>
                        <a:pt x="5331" y="3264"/>
                      </a:lnTo>
                      <a:lnTo>
                        <a:pt x="5331" y="2725"/>
                      </a:lnTo>
                      <a:lnTo>
                        <a:pt x="4672" y="2725"/>
                      </a:lnTo>
                      <a:cubicBezTo>
                        <a:pt x="4672" y="2725"/>
                        <a:pt x="4732" y="1378"/>
                        <a:pt x="2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8"/>
                <p:cNvSpPr/>
                <p:nvPr/>
              </p:nvSpPr>
              <p:spPr>
                <a:xfrm>
                  <a:off x="554344" y="3472181"/>
                  <a:ext cx="781845" cy="1412180"/>
                </a:xfrm>
                <a:custGeom>
                  <a:avLst/>
                  <a:gdLst/>
                  <a:ahLst/>
                  <a:cxnLst/>
                  <a:rect l="l" t="t" r="r" b="b"/>
                  <a:pathLst>
                    <a:path w="25812" h="46622" extrusionOk="0">
                      <a:moveTo>
                        <a:pt x="12876" y="0"/>
                      </a:moveTo>
                      <a:lnTo>
                        <a:pt x="12876" y="150"/>
                      </a:lnTo>
                      <a:cubicBezTo>
                        <a:pt x="12157" y="1497"/>
                        <a:pt x="3683" y="6977"/>
                        <a:pt x="1887" y="11648"/>
                      </a:cubicBezTo>
                      <a:cubicBezTo>
                        <a:pt x="0" y="16559"/>
                        <a:pt x="3833" y="22248"/>
                        <a:pt x="3833" y="22248"/>
                      </a:cubicBezTo>
                      <a:lnTo>
                        <a:pt x="3234" y="22248"/>
                      </a:lnTo>
                      <a:lnTo>
                        <a:pt x="3234" y="46622"/>
                      </a:lnTo>
                      <a:lnTo>
                        <a:pt x="6738" y="46622"/>
                      </a:lnTo>
                      <a:lnTo>
                        <a:pt x="6738" y="35004"/>
                      </a:lnTo>
                      <a:cubicBezTo>
                        <a:pt x="6738" y="30922"/>
                        <a:pt x="12844" y="27997"/>
                        <a:pt x="12906" y="27997"/>
                      </a:cubicBezTo>
                      <a:cubicBezTo>
                        <a:pt x="12906" y="27997"/>
                        <a:pt x="12906" y="27997"/>
                        <a:pt x="12906" y="27997"/>
                      </a:cubicBezTo>
                      <a:cubicBezTo>
                        <a:pt x="12906" y="27997"/>
                        <a:pt x="12906" y="27997"/>
                        <a:pt x="12906" y="27997"/>
                      </a:cubicBezTo>
                      <a:cubicBezTo>
                        <a:pt x="12969" y="27997"/>
                        <a:pt x="19074" y="30893"/>
                        <a:pt x="19074" y="35004"/>
                      </a:cubicBezTo>
                      <a:lnTo>
                        <a:pt x="19074" y="46622"/>
                      </a:lnTo>
                      <a:lnTo>
                        <a:pt x="22608" y="46622"/>
                      </a:lnTo>
                      <a:lnTo>
                        <a:pt x="22608" y="22248"/>
                      </a:lnTo>
                      <a:lnTo>
                        <a:pt x="22009" y="22248"/>
                      </a:lnTo>
                      <a:cubicBezTo>
                        <a:pt x="22009" y="22248"/>
                        <a:pt x="25812" y="16559"/>
                        <a:pt x="23925" y="11648"/>
                      </a:cubicBezTo>
                      <a:cubicBezTo>
                        <a:pt x="22129" y="6977"/>
                        <a:pt x="13655" y="1497"/>
                        <a:pt x="12936" y="150"/>
                      </a:cubicBezTo>
                      <a:lnTo>
                        <a:pt x="12936" y="0"/>
                      </a:lnTo>
                      <a:cubicBezTo>
                        <a:pt x="12936" y="30"/>
                        <a:pt x="12936" y="60"/>
                        <a:pt x="12906" y="120"/>
                      </a:cubicBezTo>
                      <a:cubicBezTo>
                        <a:pt x="12906" y="60"/>
                        <a:pt x="12876" y="30"/>
                        <a:pt x="12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09" name="Google Shape;209;p8"/>
          <p:cNvSpPr txBox="1">
            <a:spLocks noGrp="1"/>
          </p:cNvSpPr>
          <p:nvPr>
            <p:ph type="title"/>
          </p:nvPr>
        </p:nvSpPr>
        <p:spPr>
          <a:xfrm>
            <a:off x="1694800" y="1996067"/>
            <a:ext cx="8802400" cy="2962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11333"/>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r>
              <a:rPr lang="en-US" smtClean="0"/>
              <a:t>Click to edit Master title style</a:t>
            </a:r>
            <a:endParaRPr/>
          </a:p>
        </p:txBody>
      </p:sp>
    </p:spTree>
    <p:extLst>
      <p:ext uri="{BB962C8B-B14F-4D97-AF65-F5344CB8AC3E}">
        <p14:creationId xmlns:p14="http://schemas.microsoft.com/office/powerpoint/2010/main" val="313601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0"/>
        <p:cNvGrpSpPr/>
        <p:nvPr/>
      </p:nvGrpSpPr>
      <p:grpSpPr>
        <a:xfrm>
          <a:off x="0" y="0"/>
          <a:ext cx="0" cy="0"/>
          <a:chOff x="0" y="0"/>
          <a:chExt cx="0" cy="0"/>
        </a:xfrm>
      </p:grpSpPr>
      <p:grpSp>
        <p:nvGrpSpPr>
          <p:cNvPr id="211" name="Google Shape;211;p9"/>
          <p:cNvGrpSpPr/>
          <p:nvPr/>
        </p:nvGrpSpPr>
        <p:grpSpPr>
          <a:xfrm>
            <a:off x="9338741" y="304814"/>
            <a:ext cx="2548452" cy="1425988"/>
            <a:chOff x="2398480" y="1613977"/>
            <a:chExt cx="3711337" cy="2076681"/>
          </a:xfrm>
        </p:grpSpPr>
        <p:sp>
          <p:nvSpPr>
            <p:cNvPr id="212" name="Google Shape;212;p9"/>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9"/>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9"/>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9"/>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9"/>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7" name="Google Shape;217;p9"/>
          <p:cNvGrpSpPr/>
          <p:nvPr/>
        </p:nvGrpSpPr>
        <p:grpSpPr>
          <a:xfrm>
            <a:off x="-1588154" y="-692325"/>
            <a:ext cx="2959940" cy="2566848"/>
            <a:chOff x="548125" y="237975"/>
            <a:chExt cx="6024300" cy="5224250"/>
          </a:xfrm>
        </p:grpSpPr>
        <p:sp>
          <p:nvSpPr>
            <p:cNvPr id="218" name="Google Shape;218;p9"/>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9"/>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9"/>
          <p:cNvGrpSpPr/>
          <p:nvPr/>
        </p:nvGrpSpPr>
        <p:grpSpPr>
          <a:xfrm>
            <a:off x="-303800" y="4870847"/>
            <a:ext cx="2445200" cy="1987157"/>
            <a:chOff x="-227850" y="3653135"/>
            <a:chExt cx="1833900" cy="1490368"/>
          </a:xfrm>
        </p:grpSpPr>
        <p:sp>
          <p:nvSpPr>
            <p:cNvPr id="221" name="Google Shape;221;p9"/>
            <p:cNvSpPr/>
            <p:nvPr/>
          </p:nvSpPr>
          <p:spPr>
            <a:xfrm>
              <a:off x="-56247" y="3659545"/>
              <a:ext cx="1033887" cy="1483958"/>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2" name="Google Shape;222;p9"/>
            <p:cNvGrpSpPr/>
            <p:nvPr/>
          </p:nvGrpSpPr>
          <p:grpSpPr>
            <a:xfrm>
              <a:off x="-227850" y="3653135"/>
              <a:ext cx="1833900" cy="1490015"/>
              <a:chOff x="-227850" y="3653135"/>
              <a:chExt cx="1833900" cy="1490015"/>
            </a:xfrm>
          </p:grpSpPr>
          <p:sp>
            <p:nvSpPr>
              <p:cNvPr id="223" name="Google Shape;223;p9"/>
              <p:cNvSpPr/>
              <p:nvPr/>
            </p:nvSpPr>
            <p:spPr>
              <a:xfrm>
                <a:off x="-227850" y="4881550"/>
                <a:ext cx="18339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4" name="Google Shape;224;p9"/>
              <p:cNvGrpSpPr/>
              <p:nvPr/>
            </p:nvGrpSpPr>
            <p:grpSpPr>
              <a:xfrm>
                <a:off x="170701" y="3653135"/>
                <a:ext cx="1275042" cy="1245945"/>
                <a:chOff x="176753" y="3637160"/>
                <a:chExt cx="1275042" cy="1245945"/>
              </a:xfrm>
            </p:grpSpPr>
            <p:sp>
              <p:nvSpPr>
                <p:cNvPr id="225" name="Google Shape;225;p9"/>
                <p:cNvSpPr/>
                <p:nvPr/>
              </p:nvSpPr>
              <p:spPr>
                <a:xfrm flipH="1">
                  <a:off x="176753" y="3637160"/>
                  <a:ext cx="597169" cy="1245894"/>
                </a:xfrm>
                <a:custGeom>
                  <a:avLst/>
                  <a:gdLst/>
                  <a:ahLst/>
                  <a:cxnLst/>
                  <a:rect l="l" t="t" r="r" b="b"/>
                  <a:pathLst>
                    <a:path w="26710" h="55726" extrusionOk="0">
                      <a:moveTo>
                        <a:pt x="13278" y="0"/>
                      </a:moveTo>
                      <a:cubicBezTo>
                        <a:pt x="13175" y="0"/>
                        <a:pt x="13124" y="52"/>
                        <a:pt x="13124" y="154"/>
                      </a:cubicBezTo>
                      <a:lnTo>
                        <a:pt x="13124" y="1590"/>
                      </a:lnTo>
                      <a:lnTo>
                        <a:pt x="13073" y="1590"/>
                      </a:lnTo>
                      <a:cubicBezTo>
                        <a:pt x="13021" y="1590"/>
                        <a:pt x="12919" y="1641"/>
                        <a:pt x="12970" y="1692"/>
                      </a:cubicBezTo>
                      <a:cubicBezTo>
                        <a:pt x="12970" y="1846"/>
                        <a:pt x="13073" y="1846"/>
                        <a:pt x="13073" y="1846"/>
                      </a:cubicBezTo>
                      <a:lnTo>
                        <a:pt x="13175" y="1846"/>
                      </a:lnTo>
                      <a:lnTo>
                        <a:pt x="13175" y="3128"/>
                      </a:lnTo>
                      <a:lnTo>
                        <a:pt x="13021" y="3128"/>
                      </a:lnTo>
                      <a:cubicBezTo>
                        <a:pt x="12919" y="3128"/>
                        <a:pt x="12816" y="3230"/>
                        <a:pt x="12816" y="3333"/>
                      </a:cubicBezTo>
                      <a:cubicBezTo>
                        <a:pt x="12816" y="3486"/>
                        <a:pt x="13021" y="3486"/>
                        <a:pt x="13021" y="3486"/>
                      </a:cubicBezTo>
                      <a:lnTo>
                        <a:pt x="13175" y="3486"/>
                      </a:lnTo>
                      <a:lnTo>
                        <a:pt x="13175" y="4102"/>
                      </a:lnTo>
                      <a:cubicBezTo>
                        <a:pt x="12919" y="4204"/>
                        <a:pt x="12765" y="4614"/>
                        <a:pt x="11945" y="5537"/>
                      </a:cubicBezTo>
                      <a:cubicBezTo>
                        <a:pt x="11125" y="6306"/>
                        <a:pt x="10253" y="6972"/>
                        <a:pt x="9279" y="7536"/>
                      </a:cubicBezTo>
                      <a:cubicBezTo>
                        <a:pt x="1948" y="10305"/>
                        <a:pt x="5280" y="16456"/>
                        <a:pt x="5280" y="16456"/>
                      </a:cubicBezTo>
                      <a:lnTo>
                        <a:pt x="5280" y="16969"/>
                      </a:lnTo>
                      <a:lnTo>
                        <a:pt x="3537" y="16969"/>
                      </a:lnTo>
                      <a:lnTo>
                        <a:pt x="3537" y="21532"/>
                      </a:lnTo>
                      <a:lnTo>
                        <a:pt x="3230" y="21532"/>
                      </a:lnTo>
                      <a:lnTo>
                        <a:pt x="3230" y="25325"/>
                      </a:lnTo>
                      <a:cubicBezTo>
                        <a:pt x="2768" y="25325"/>
                        <a:pt x="2768" y="26043"/>
                        <a:pt x="3230" y="26043"/>
                      </a:cubicBezTo>
                      <a:lnTo>
                        <a:pt x="2973" y="26043"/>
                      </a:lnTo>
                      <a:cubicBezTo>
                        <a:pt x="2717" y="26094"/>
                        <a:pt x="2717" y="26453"/>
                        <a:pt x="2973" y="26504"/>
                      </a:cubicBezTo>
                      <a:lnTo>
                        <a:pt x="3230" y="26504"/>
                      </a:lnTo>
                      <a:lnTo>
                        <a:pt x="3230" y="35835"/>
                      </a:lnTo>
                      <a:lnTo>
                        <a:pt x="0" y="35835"/>
                      </a:lnTo>
                      <a:lnTo>
                        <a:pt x="0" y="37629"/>
                      </a:lnTo>
                      <a:lnTo>
                        <a:pt x="974" y="37629"/>
                      </a:lnTo>
                      <a:lnTo>
                        <a:pt x="974" y="55725"/>
                      </a:lnTo>
                      <a:lnTo>
                        <a:pt x="25735" y="55725"/>
                      </a:lnTo>
                      <a:lnTo>
                        <a:pt x="25735" y="37629"/>
                      </a:lnTo>
                      <a:lnTo>
                        <a:pt x="26709" y="37629"/>
                      </a:lnTo>
                      <a:lnTo>
                        <a:pt x="26658" y="35835"/>
                      </a:lnTo>
                      <a:lnTo>
                        <a:pt x="23428" y="35835"/>
                      </a:lnTo>
                      <a:lnTo>
                        <a:pt x="23428" y="26504"/>
                      </a:lnTo>
                      <a:lnTo>
                        <a:pt x="23736" y="26504"/>
                      </a:lnTo>
                      <a:cubicBezTo>
                        <a:pt x="23992" y="26453"/>
                        <a:pt x="23992" y="26094"/>
                        <a:pt x="23736" y="26043"/>
                      </a:cubicBezTo>
                      <a:lnTo>
                        <a:pt x="23479" y="26043"/>
                      </a:lnTo>
                      <a:cubicBezTo>
                        <a:pt x="23941" y="26043"/>
                        <a:pt x="23941" y="25325"/>
                        <a:pt x="23479" y="25325"/>
                      </a:cubicBezTo>
                      <a:lnTo>
                        <a:pt x="23428" y="25325"/>
                      </a:lnTo>
                      <a:lnTo>
                        <a:pt x="23428" y="21532"/>
                      </a:lnTo>
                      <a:lnTo>
                        <a:pt x="23121" y="21532"/>
                      </a:lnTo>
                      <a:lnTo>
                        <a:pt x="23121" y="16969"/>
                      </a:lnTo>
                      <a:lnTo>
                        <a:pt x="21378" y="16969"/>
                      </a:lnTo>
                      <a:lnTo>
                        <a:pt x="21378" y="16456"/>
                      </a:lnTo>
                      <a:cubicBezTo>
                        <a:pt x="21378" y="16456"/>
                        <a:pt x="21378" y="16405"/>
                        <a:pt x="21378" y="16303"/>
                      </a:cubicBezTo>
                      <a:cubicBezTo>
                        <a:pt x="21839" y="15277"/>
                        <a:pt x="23941" y="10048"/>
                        <a:pt x="17328" y="7536"/>
                      </a:cubicBezTo>
                      <a:cubicBezTo>
                        <a:pt x="16354" y="6972"/>
                        <a:pt x="15482" y="6306"/>
                        <a:pt x="14662" y="5537"/>
                      </a:cubicBezTo>
                      <a:cubicBezTo>
                        <a:pt x="13842" y="4614"/>
                        <a:pt x="13688" y="4204"/>
                        <a:pt x="13431" y="4102"/>
                      </a:cubicBezTo>
                      <a:lnTo>
                        <a:pt x="13431" y="3486"/>
                      </a:lnTo>
                      <a:lnTo>
                        <a:pt x="13585" y="3486"/>
                      </a:lnTo>
                      <a:cubicBezTo>
                        <a:pt x="13585" y="3486"/>
                        <a:pt x="13790" y="3486"/>
                        <a:pt x="13790" y="3333"/>
                      </a:cubicBezTo>
                      <a:cubicBezTo>
                        <a:pt x="13790" y="3230"/>
                        <a:pt x="13688" y="3128"/>
                        <a:pt x="13585" y="3128"/>
                      </a:cubicBezTo>
                      <a:lnTo>
                        <a:pt x="13431" y="3128"/>
                      </a:lnTo>
                      <a:lnTo>
                        <a:pt x="13431" y="1846"/>
                      </a:lnTo>
                      <a:lnTo>
                        <a:pt x="13483" y="1846"/>
                      </a:lnTo>
                      <a:cubicBezTo>
                        <a:pt x="13585" y="1846"/>
                        <a:pt x="13637" y="1743"/>
                        <a:pt x="13637" y="1692"/>
                      </a:cubicBezTo>
                      <a:cubicBezTo>
                        <a:pt x="13637" y="1641"/>
                        <a:pt x="13585" y="1590"/>
                        <a:pt x="13534" y="1590"/>
                      </a:cubicBezTo>
                      <a:lnTo>
                        <a:pt x="13431" y="1590"/>
                      </a:lnTo>
                      <a:lnTo>
                        <a:pt x="13431" y="154"/>
                      </a:lnTo>
                      <a:cubicBezTo>
                        <a:pt x="13483" y="52"/>
                        <a:pt x="13380" y="0"/>
                        <a:pt x="13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6" name="Google Shape;226;p9"/>
                <p:cNvGrpSpPr/>
                <p:nvPr/>
              </p:nvGrpSpPr>
              <p:grpSpPr>
                <a:xfrm>
                  <a:off x="821355" y="4261273"/>
                  <a:ext cx="630440" cy="621832"/>
                  <a:chOff x="4319791" y="4332793"/>
                  <a:chExt cx="572399" cy="564584"/>
                </a:xfrm>
              </p:grpSpPr>
              <p:sp>
                <p:nvSpPr>
                  <p:cNvPr id="227" name="Google Shape;227;p9"/>
                  <p:cNvSpPr/>
                  <p:nvPr/>
                </p:nvSpPr>
                <p:spPr>
                  <a:xfrm flipH="1">
                    <a:off x="4412420" y="4366085"/>
                    <a:ext cx="5217" cy="7308"/>
                  </a:xfrm>
                  <a:custGeom>
                    <a:avLst/>
                    <a:gdLst/>
                    <a:ahLst/>
                    <a:cxnLst/>
                    <a:rect l="l" t="t" r="r" b="b"/>
                    <a:pathLst>
                      <a:path w="257" h="360" extrusionOk="0">
                        <a:moveTo>
                          <a:pt x="256" y="1"/>
                        </a:moveTo>
                        <a:cubicBezTo>
                          <a:pt x="154" y="103"/>
                          <a:pt x="51" y="206"/>
                          <a:pt x="0" y="359"/>
                        </a:cubicBezTo>
                        <a:cubicBezTo>
                          <a:pt x="51" y="257"/>
                          <a:pt x="154" y="103"/>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9"/>
                  <p:cNvSpPr/>
                  <p:nvPr/>
                </p:nvSpPr>
                <p:spPr>
                  <a:xfrm flipH="1">
                    <a:off x="4319791" y="4332793"/>
                    <a:ext cx="275816" cy="564584"/>
                  </a:xfrm>
                  <a:custGeom>
                    <a:avLst/>
                    <a:gdLst/>
                    <a:ahLst/>
                    <a:cxnLst/>
                    <a:rect l="l" t="t" r="r" b="b"/>
                    <a:pathLst>
                      <a:path w="13587" h="27812" extrusionOk="0">
                        <a:moveTo>
                          <a:pt x="6866" y="4122"/>
                        </a:moveTo>
                        <a:cubicBezTo>
                          <a:pt x="6914" y="4271"/>
                          <a:pt x="6966" y="4418"/>
                          <a:pt x="7024" y="4563"/>
                        </a:cubicBezTo>
                        <a:lnTo>
                          <a:pt x="6973" y="4563"/>
                        </a:lnTo>
                        <a:cubicBezTo>
                          <a:pt x="6973" y="4460"/>
                          <a:pt x="6922" y="4306"/>
                          <a:pt x="6870" y="4152"/>
                        </a:cubicBezTo>
                        <a:cubicBezTo>
                          <a:pt x="6869" y="4142"/>
                          <a:pt x="6868" y="4132"/>
                          <a:pt x="6866" y="4122"/>
                        </a:cubicBezTo>
                        <a:close/>
                        <a:moveTo>
                          <a:pt x="6307" y="4460"/>
                        </a:moveTo>
                        <a:lnTo>
                          <a:pt x="6204" y="4665"/>
                        </a:lnTo>
                        <a:lnTo>
                          <a:pt x="6153" y="4563"/>
                        </a:lnTo>
                        <a:lnTo>
                          <a:pt x="6307" y="4460"/>
                        </a:lnTo>
                        <a:close/>
                        <a:moveTo>
                          <a:pt x="4922" y="4614"/>
                        </a:moveTo>
                        <a:lnTo>
                          <a:pt x="4820" y="4716"/>
                        </a:lnTo>
                        <a:lnTo>
                          <a:pt x="4615" y="4716"/>
                        </a:lnTo>
                        <a:lnTo>
                          <a:pt x="4769" y="4614"/>
                        </a:lnTo>
                        <a:close/>
                        <a:moveTo>
                          <a:pt x="5025" y="4665"/>
                        </a:moveTo>
                        <a:lnTo>
                          <a:pt x="5179" y="4716"/>
                        </a:lnTo>
                        <a:lnTo>
                          <a:pt x="4974" y="4716"/>
                        </a:lnTo>
                        <a:lnTo>
                          <a:pt x="5025" y="4665"/>
                        </a:lnTo>
                        <a:close/>
                        <a:moveTo>
                          <a:pt x="6460" y="4563"/>
                        </a:moveTo>
                        <a:cubicBezTo>
                          <a:pt x="6460" y="4665"/>
                          <a:pt x="6460" y="4768"/>
                          <a:pt x="6409" y="4870"/>
                        </a:cubicBezTo>
                        <a:lnTo>
                          <a:pt x="6358" y="4819"/>
                        </a:lnTo>
                        <a:lnTo>
                          <a:pt x="6460" y="4563"/>
                        </a:lnTo>
                        <a:close/>
                        <a:moveTo>
                          <a:pt x="7024" y="4870"/>
                        </a:moveTo>
                        <a:cubicBezTo>
                          <a:pt x="7024" y="4870"/>
                          <a:pt x="7075" y="4921"/>
                          <a:pt x="7075" y="4921"/>
                        </a:cubicBezTo>
                        <a:lnTo>
                          <a:pt x="7024" y="4921"/>
                        </a:lnTo>
                        <a:lnTo>
                          <a:pt x="7024" y="4870"/>
                        </a:lnTo>
                        <a:close/>
                        <a:moveTo>
                          <a:pt x="4820" y="4819"/>
                        </a:moveTo>
                        <a:cubicBezTo>
                          <a:pt x="4871" y="4870"/>
                          <a:pt x="4974" y="4870"/>
                          <a:pt x="5025" y="4921"/>
                        </a:cubicBezTo>
                        <a:lnTo>
                          <a:pt x="4974" y="4973"/>
                        </a:lnTo>
                        <a:lnTo>
                          <a:pt x="4666" y="4973"/>
                        </a:lnTo>
                        <a:lnTo>
                          <a:pt x="4820" y="4819"/>
                        </a:lnTo>
                        <a:close/>
                        <a:moveTo>
                          <a:pt x="6512" y="4870"/>
                        </a:moveTo>
                        <a:cubicBezTo>
                          <a:pt x="6512" y="4870"/>
                          <a:pt x="6563" y="4921"/>
                          <a:pt x="6563" y="4921"/>
                        </a:cubicBezTo>
                        <a:lnTo>
                          <a:pt x="6512" y="4973"/>
                        </a:lnTo>
                        <a:cubicBezTo>
                          <a:pt x="6512" y="4939"/>
                          <a:pt x="6512" y="4904"/>
                          <a:pt x="6512" y="4870"/>
                        </a:cubicBezTo>
                        <a:close/>
                        <a:moveTo>
                          <a:pt x="4481" y="4799"/>
                        </a:moveTo>
                        <a:cubicBezTo>
                          <a:pt x="4576" y="4799"/>
                          <a:pt x="4672" y="4805"/>
                          <a:pt x="4769" y="4819"/>
                        </a:cubicBezTo>
                        <a:cubicBezTo>
                          <a:pt x="4717" y="4819"/>
                          <a:pt x="4666" y="4870"/>
                          <a:pt x="4666" y="4921"/>
                        </a:cubicBezTo>
                        <a:lnTo>
                          <a:pt x="4102" y="4921"/>
                        </a:lnTo>
                        <a:cubicBezTo>
                          <a:pt x="4051" y="4973"/>
                          <a:pt x="4000" y="4973"/>
                          <a:pt x="3948" y="5075"/>
                        </a:cubicBezTo>
                        <a:lnTo>
                          <a:pt x="3743" y="4921"/>
                        </a:lnTo>
                        <a:cubicBezTo>
                          <a:pt x="3968" y="4846"/>
                          <a:pt x="4221" y="4799"/>
                          <a:pt x="4481" y="4799"/>
                        </a:cubicBezTo>
                        <a:close/>
                        <a:moveTo>
                          <a:pt x="7793" y="5024"/>
                        </a:moveTo>
                        <a:lnTo>
                          <a:pt x="7716" y="5127"/>
                        </a:lnTo>
                        <a:lnTo>
                          <a:pt x="7716" y="5127"/>
                        </a:lnTo>
                        <a:cubicBezTo>
                          <a:pt x="7742" y="5088"/>
                          <a:pt x="7768" y="5050"/>
                          <a:pt x="7793" y="5024"/>
                        </a:cubicBezTo>
                        <a:close/>
                        <a:moveTo>
                          <a:pt x="4102" y="5178"/>
                        </a:moveTo>
                        <a:cubicBezTo>
                          <a:pt x="4358" y="5178"/>
                          <a:pt x="4615" y="5229"/>
                          <a:pt x="4871" y="5229"/>
                        </a:cubicBezTo>
                        <a:lnTo>
                          <a:pt x="4871" y="5332"/>
                        </a:lnTo>
                        <a:cubicBezTo>
                          <a:pt x="4666" y="5332"/>
                          <a:pt x="4512" y="5332"/>
                          <a:pt x="4358" y="5383"/>
                        </a:cubicBezTo>
                        <a:lnTo>
                          <a:pt x="4205" y="5280"/>
                        </a:lnTo>
                        <a:lnTo>
                          <a:pt x="4102" y="5178"/>
                        </a:lnTo>
                        <a:close/>
                        <a:moveTo>
                          <a:pt x="4974" y="5280"/>
                        </a:moveTo>
                        <a:cubicBezTo>
                          <a:pt x="5076" y="5280"/>
                          <a:pt x="5179" y="5332"/>
                          <a:pt x="5281" y="5332"/>
                        </a:cubicBezTo>
                        <a:lnTo>
                          <a:pt x="5230" y="5383"/>
                        </a:lnTo>
                        <a:lnTo>
                          <a:pt x="4922" y="5383"/>
                        </a:lnTo>
                        <a:lnTo>
                          <a:pt x="4974" y="5280"/>
                        </a:lnTo>
                        <a:close/>
                        <a:moveTo>
                          <a:pt x="7588" y="5280"/>
                        </a:moveTo>
                        <a:lnTo>
                          <a:pt x="7486" y="5434"/>
                        </a:lnTo>
                        <a:lnTo>
                          <a:pt x="7486" y="5383"/>
                        </a:lnTo>
                        <a:lnTo>
                          <a:pt x="7588" y="5280"/>
                        </a:lnTo>
                        <a:close/>
                        <a:moveTo>
                          <a:pt x="7383" y="5485"/>
                        </a:moveTo>
                        <a:lnTo>
                          <a:pt x="7434" y="5537"/>
                        </a:lnTo>
                        <a:cubicBezTo>
                          <a:pt x="7383" y="5537"/>
                          <a:pt x="7383" y="5588"/>
                          <a:pt x="7383" y="5588"/>
                        </a:cubicBezTo>
                        <a:lnTo>
                          <a:pt x="7383" y="5537"/>
                        </a:lnTo>
                        <a:lnTo>
                          <a:pt x="7383" y="5485"/>
                        </a:lnTo>
                        <a:close/>
                        <a:moveTo>
                          <a:pt x="2667" y="5485"/>
                        </a:moveTo>
                        <a:lnTo>
                          <a:pt x="2513" y="5639"/>
                        </a:lnTo>
                        <a:cubicBezTo>
                          <a:pt x="2513" y="5588"/>
                          <a:pt x="2513" y="5537"/>
                          <a:pt x="2513" y="5537"/>
                        </a:cubicBezTo>
                        <a:lnTo>
                          <a:pt x="2667" y="5485"/>
                        </a:lnTo>
                        <a:close/>
                        <a:moveTo>
                          <a:pt x="5112" y="5684"/>
                        </a:moveTo>
                        <a:lnTo>
                          <a:pt x="5076" y="5793"/>
                        </a:lnTo>
                        <a:cubicBezTo>
                          <a:pt x="5088" y="5793"/>
                          <a:pt x="5100" y="5793"/>
                          <a:pt x="5112" y="5793"/>
                        </a:cubicBezTo>
                        <a:lnTo>
                          <a:pt x="5112" y="5793"/>
                        </a:lnTo>
                        <a:cubicBezTo>
                          <a:pt x="5127" y="5759"/>
                          <a:pt x="5127" y="5725"/>
                          <a:pt x="5127" y="5690"/>
                        </a:cubicBezTo>
                        <a:lnTo>
                          <a:pt x="5112" y="5684"/>
                        </a:lnTo>
                        <a:close/>
                        <a:moveTo>
                          <a:pt x="4512" y="5485"/>
                        </a:moveTo>
                        <a:lnTo>
                          <a:pt x="4820" y="5588"/>
                        </a:lnTo>
                        <a:cubicBezTo>
                          <a:pt x="4820" y="5588"/>
                          <a:pt x="4820" y="5588"/>
                          <a:pt x="4769" y="5639"/>
                        </a:cubicBezTo>
                        <a:lnTo>
                          <a:pt x="4820" y="5690"/>
                        </a:lnTo>
                        <a:cubicBezTo>
                          <a:pt x="4820" y="5690"/>
                          <a:pt x="4820" y="5588"/>
                          <a:pt x="4871" y="5588"/>
                        </a:cubicBezTo>
                        <a:lnTo>
                          <a:pt x="5112" y="5684"/>
                        </a:lnTo>
                        <a:lnTo>
                          <a:pt x="5112" y="5684"/>
                        </a:lnTo>
                        <a:lnTo>
                          <a:pt x="5127" y="5639"/>
                        </a:lnTo>
                        <a:cubicBezTo>
                          <a:pt x="5281" y="5690"/>
                          <a:pt x="5435" y="5742"/>
                          <a:pt x="5538" y="5844"/>
                        </a:cubicBezTo>
                        <a:cubicBezTo>
                          <a:pt x="5396" y="5797"/>
                          <a:pt x="5254" y="5793"/>
                          <a:pt x="5112" y="5793"/>
                        </a:cubicBezTo>
                        <a:lnTo>
                          <a:pt x="5112" y="5793"/>
                        </a:lnTo>
                        <a:cubicBezTo>
                          <a:pt x="5105" y="5810"/>
                          <a:pt x="5093" y="5827"/>
                          <a:pt x="5076" y="5844"/>
                        </a:cubicBezTo>
                        <a:lnTo>
                          <a:pt x="4871" y="5844"/>
                        </a:lnTo>
                        <a:cubicBezTo>
                          <a:pt x="4769" y="5742"/>
                          <a:pt x="4666" y="5690"/>
                          <a:pt x="4564" y="5588"/>
                        </a:cubicBezTo>
                        <a:lnTo>
                          <a:pt x="4512" y="5485"/>
                        </a:lnTo>
                        <a:close/>
                        <a:moveTo>
                          <a:pt x="7281" y="5639"/>
                        </a:moveTo>
                        <a:lnTo>
                          <a:pt x="7332" y="5690"/>
                        </a:lnTo>
                        <a:lnTo>
                          <a:pt x="7281" y="5742"/>
                        </a:lnTo>
                        <a:lnTo>
                          <a:pt x="7229" y="5844"/>
                        </a:lnTo>
                        <a:lnTo>
                          <a:pt x="7229" y="5793"/>
                        </a:lnTo>
                        <a:lnTo>
                          <a:pt x="7281" y="5639"/>
                        </a:lnTo>
                        <a:close/>
                        <a:moveTo>
                          <a:pt x="4922" y="5895"/>
                        </a:moveTo>
                        <a:lnTo>
                          <a:pt x="4922" y="5895"/>
                        </a:lnTo>
                        <a:cubicBezTo>
                          <a:pt x="5132" y="5937"/>
                          <a:pt x="5342" y="5979"/>
                          <a:pt x="5551" y="6049"/>
                        </a:cubicBezTo>
                        <a:lnTo>
                          <a:pt x="5076" y="6049"/>
                        </a:lnTo>
                        <a:lnTo>
                          <a:pt x="4922" y="5895"/>
                        </a:lnTo>
                        <a:close/>
                        <a:moveTo>
                          <a:pt x="2905" y="5805"/>
                        </a:moveTo>
                        <a:cubicBezTo>
                          <a:pt x="2860" y="5948"/>
                          <a:pt x="2786" y="6066"/>
                          <a:pt x="2685" y="6180"/>
                        </a:cubicBezTo>
                        <a:lnTo>
                          <a:pt x="2685" y="6180"/>
                        </a:lnTo>
                        <a:lnTo>
                          <a:pt x="2718" y="6049"/>
                        </a:lnTo>
                        <a:lnTo>
                          <a:pt x="2718" y="6049"/>
                        </a:lnTo>
                        <a:cubicBezTo>
                          <a:pt x="2699" y="6059"/>
                          <a:pt x="2681" y="6067"/>
                          <a:pt x="2662" y="6076"/>
                        </a:cubicBezTo>
                        <a:lnTo>
                          <a:pt x="2662" y="6076"/>
                        </a:lnTo>
                        <a:cubicBezTo>
                          <a:pt x="2679" y="6044"/>
                          <a:pt x="2699" y="6017"/>
                          <a:pt x="2718" y="5998"/>
                        </a:cubicBezTo>
                        <a:cubicBezTo>
                          <a:pt x="2758" y="5919"/>
                          <a:pt x="2828" y="5870"/>
                          <a:pt x="2905" y="5805"/>
                        </a:cubicBezTo>
                        <a:close/>
                        <a:moveTo>
                          <a:pt x="5794" y="6152"/>
                        </a:moveTo>
                        <a:lnTo>
                          <a:pt x="5230" y="6254"/>
                        </a:lnTo>
                        <a:lnTo>
                          <a:pt x="5127" y="6152"/>
                        </a:lnTo>
                        <a:close/>
                        <a:moveTo>
                          <a:pt x="9117" y="6137"/>
                        </a:moveTo>
                        <a:lnTo>
                          <a:pt x="9117" y="6137"/>
                        </a:lnTo>
                        <a:cubicBezTo>
                          <a:pt x="9086" y="6214"/>
                          <a:pt x="9055" y="6295"/>
                          <a:pt x="9024" y="6357"/>
                        </a:cubicBezTo>
                        <a:lnTo>
                          <a:pt x="8921" y="6357"/>
                        </a:lnTo>
                        <a:cubicBezTo>
                          <a:pt x="8962" y="6275"/>
                          <a:pt x="9036" y="6192"/>
                          <a:pt x="9117" y="6137"/>
                        </a:cubicBezTo>
                        <a:close/>
                        <a:moveTo>
                          <a:pt x="9587" y="5844"/>
                        </a:moveTo>
                        <a:lnTo>
                          <a:pt x="9587" y="5844"/>
                        </a:lnTo>
                        <a:cubicBezTo>
                          <a:pt x="9485" y="5998"/>
                          <a:pt x="9382" y="6203"/>
                          <a:pt x="9331" y="6408"/>
                        </a:cubicBezTo>
                        <a:lnTo>
                          <a:pt x="9229" y="6408"/>
                        </a:lnTo>
                        <a:cubicBezTo>
                          <a:pt x="9331" y="6203"/>
                          <a:pt x="9434" y="5998"/>
                          <a:pt x="9587" y="5844"/>
                        </a:cubicBezTo>
                        <a:close/>
                        <a:moveTo>
                          <a:pt x="5845" y="6306"/>
                        </a:moveTo>
                        <a:cubicBezTo>
                          <a:pt x="5743" y="6357"/>
                          <a:pt x="5589" y="6408"/>
                          <a:pt x="5384" y="6459"/>
                        </a:cubicBezTo>
                        <a:cubicBezTo>
                          <a:pt x="5332" y="6408"/>
                          <a:pt x="5332" y="6357"/>
                          <a:pt x="5281" y="6306"/>
                        </a:cubicBezTo>
                        <a:close/>
                        <a:moveTo>
                          <a:pt x="9946" y="5537"/>
                        </a:moveTo>
                        <a:lnTo>
                          <a:pt x="9946" y="5537"/>
                        </a:lnTo>
                        <a:cubicBezTo>
                          <a:pt x="9793" y="5844"/>
                          <a:pt x="9639" y="6152"/>
                          <a:pt x="9587" y="6459"/>
                        </a:cubicBezTo>
                        <a:lnTo>
                          <a:pt x="9587" y="6408"/>
                        </a:lnTo>
                        <a:lnTo>
                          <a:pt x="9434" y="6408"/>
                        </a:lnTo>
                        <a:cubicBezTo>
                          <a:pt x="9587" y="6101"/>
                          <a:pt x="9741" y="5793"/>
                          <a:pt x="9946" y="5537"/>
                        </a:cubicBezTo>
                        <a:close/>
                        <a:moveTo>
                          <a:pt x="5435" y="6459"/>
                        </a:moveTo>
                        <a:cubicBezTo>
                          <a:pt x="5589" y="6459"/>
                          <a:pt x="5794" y="6459"/>
                          <a:pt x="5948" y="6511"/>
                        </a:cubicBezTo>
                        <a:lnTo>
                          <a:pt x="5486" y="6511"/>
                        </a:lnTo>
                        <a:lnTo>
                          <a:pt x="5435" y="6459"/>
                        </a:lnTo>
                        <a:close/>
                        <a:moveTo>
                          <a:pt x="10039" y="5604"/>
                        </a:moveTo>
                        <a:cubicBezTo>
                          <a:pt x="9991" y="5934"/>
                          <a:pt x="9950" y="6223"/>
                          <a:pt x="9998" y="6511"/>
                        </a:cubicBezTo>
                        <a:lnTo>
                          <a:pt x="9741" y="6459"/>
                        </a:lnTo>
                        <a:cubicBezTo>
                          <a:pt x="9791" y="6158"/>
                          <a:pt x="9891" y="5857"/>
                          <a:pt x="10039" y="5604"/>
                        </a:cubicBezTo>
                        <a:close/>
                        <a:moveTo>
                          <a:pt x="3538" y="5998"/>
                        </a:moveTo>
                        <a:cubicBezTo>
                          <a:pt x="3538" y="6203"/>
                          <a:pt x="3436" y="6408"/>
                          <a:pt x="3333" y="6562"/>
                        </a:cubicBezTo>
                        <a:lnTo>
                          <a:pt x="2974" y="6511"/>
                        </a:lnTo>
                        <a:cubicBezTo>
                          <a:pt x="3077" y="6459"/>
                          <a:pt x="3179" y="6408"/>
                          <a:pt x="3231" y="6357"/>
                        </a:cubicBezTo>
                        <a:cubicBezTo>
                          <a:pt x="3231" y="6357"/>
                          <a:pt x="3231" y="6408"/>
                          <a:pt x="3231" y="6459"/>
                        </a:cubicBezTo>
                        <a:lnTo>
                          <a:pt x="3282" y="6357"/>
                        </a:lnTo>
                        <a:cubicBezTo>
                          <a:pt x="3384" y="6254"/>
                          <a:pt x="3436" y="6101"/>
                          <a:pt x="3487" y="5998"/>
                        </a:cubicBezTo>
                        <a:close/>
                        <a:moveTo>
                          <a:pt x="8665" y="6511"/>
                        </a:moveTo>
                        <a:cubicBezTo>
                          <a:pt x="8665" y="6511"/>
                          <a:pt x="8665" y="6562"/>
                          <a:pt x="8613" y="6613"/>
                        </a:cubicBezTo>
                        <a:lnTo>
                          <a:pt x="8562" y="6613"/>
                        </a:lnTo>
                        <a:lnTo>
                          <a:pt x="8665" y="6511"/>
                        </a:lnTo>
                        <a:close/>
                        <a:moveTo>
                          <a:pt x="8972" y="6511"/>
                        </a:moveTo>
                        <a:cubicBezTo>
                          <a:pt x="8972" y="6562"/>
                          <a:pt x="8921" y="6613"/>
                          <a:pt x="8921" y="6664"/>
                        </a:cubicBezTo>
                        <a:lnTo>
                          <a:pt x="8716" y="6613"/>
                        </a:lnTo>
                        <a:lnTo>
                          <a:pt x="8818" y="6511"/>
                        </a:lnTo>
                        <a:close/>
                        <a:moveTo>
                          <a:pt x="10254" y="5434"/>
                        </a:moveTo>
                        <a:lnTo>
                          <a:pt x="10254" y="5434"/>
                        </a:lnTo>
                        <a:cubicBezTo>
                          <a:pt x="10203" y="5844"/>
                          <a:pt x="10203" y="6254"/>
                          <a:pt x="10254" y="6664"/>
                        </a:cubicBezTo>
                        <a:lnTo>
                          <a:pt x="10100" y="6613"/>
                        </a:lnTo>
                        <a:cubicBezTo>
                          <a:pt x="10100" y="6203"/>
                          <a:pt x="10151" y="5793"/>
                          <a:pt x="10254" y="5434"/>
                        </a:cubicBezTo>
                        <a:close/>
                        <a:moveTo>
                          <a:pt x="9280" y="6511"/>
                        </a:moveTo>
                        <a:cubicBezTo>
                          <a:pt x="9229" y="6613"/>
                          <a:pt x="9229" y="6716"/>
                          <a:pt x="9229" y="6767"/>
                        </a:cubicBezTo>
                        <a:lnTo>
                          <a:pt x="9075" y="6716"/>
                        </a:lnTo>
                        <a:cubicBezTo>
                          <a:pt x="9075" y="6664"/>
                          <a:pt x="9126" y="6562"/>
                          <a:pt x="9126" y="6511"/>
                        </a:cubicBezTo>
                        <a:close/>
                        <a:moveTo>
                          <a:pt x="8357" y="6767"/>
                        </a:moveTo>
                        <a:lnTo>
                          <a:pt x="8357" y="6818"/>
                        </a:lnTo>
                        <a:lnTo>
                          <a:pt x="8306" y="6818"/>
                        </a:lnTo>
                        <a:lnTo>
                          <a:pt x="8357" y="6767"/>
                        </a:lnTo>
                        <a:close/>
                        <a:moveTo>
                          <a:pt x="8562" y="6767"/>
                        </a:moveTo>
                        <a:cubicBezTo>
                          <a:pt x="8562" y="6818"/>
                          <a:pt x="8562" y="6818"/>
                          <a:pt x="8562" y="6818"/>
                        </a:cubicBezTo>
                        <a:lnTo>
                          <a:pt x="8460" y="6818"/>
                        </a:lnTo>
                        <a:lnTo>
                          <a:pt x="8460" y="6767"/>
                        </a:lnTo>
                        <a:close/>
                        <a:moveTo>
                          <a:pt x="9536" y="6511"/>
                        </a:moveTo>
                        <a:cubicBezTo>
                          <a:pt x="9536" y="6601"/>
                          <a:pt x="9536" y="6692"/>
                          <a:pt x="9536" y="6818"/>
                        </a:cubicBezTo>
                        <a:lnTo>
                          <a:pt x="9331" y="6767"/>
                        </a:lnTo>
                        <a:cubicBezTo>
                          <a:pt x="9331" y="6664"/>
                          <a:pt x="9382" y="6562"/>
                          <a:pt x="9434" y="6511"/>
                        </a:cubicBezTo>
                        <a:close/>
                        <a:moveTo>
                          <a:pt x="10459" y="5588"/>
                        </a:moveTo>
                        <a:cubicBezTo>
                          <a:pt x="10561" y="5998"/>
                          <a:pt x="10613" y="6408"/>
                          <a:pt x="10613" y="6870"/>
                        </a:cubicBezTo>
                        <a:lnTo>
                          <a:pt x="10408" y="6716"/>
                        </a:lnTo>
                        <a:cubicBezTo>
                          <a:pt x="10459" y="6357"/>
                          <a:pt x="10459" y="5947"/>
                          <a:pt x="10459" y="5588"/>
                        </a:cubicBezTo>
                        <a:close/>
                        <a:moveTo>
                          <a:pt x="8870" y="6870"/>
                        </a:moveTo>
                        <a:lnTo>
                          <a:pt x="8870" y="6921"/>
                        </a:lnTo>
                        <a:lnTo>
                          <a:pt x="8921" y="6972"/>
                        </a:lnTo>
                        <a:lnTo>
                          <a:pt x="8921" y="6972"/>
                        </a:lnTo>
                        <a:lnTo>
                          <a:pt x="8665" y="6921"/>
                        </a:lnTo>
                        <a:lnTo>
                          <a:pt x="8613" y="6921"/>
                        </a:lnTo>
                        <a:lnTo>
                          <a:pt x="8613" y="6870"/>
                        </a:lnTo>
                        <a:close/>
                        <a:moveTo>
                          <a:pt x="9690" y="6562"/>
                        </a:moveTo>
                        <a:lnTo>
                          <a:pt x="9998" y="6613"/>
                        </a:lnTo>
                        <a:cubicBezTo>
                          <a:pt x="9998" y="6716"/>
                          <a:pt x="9998" y="6870"/>
                          <a:pt x="10049" y="6972"/>
                        </a:cubicBezTo>
                        <a:lnTo>
                          <a:pt x="9639" y="6818"/>
                        </a:lnTo>
                        <a:cubicBezTo>
                          <a:pt x="9690" y="6716"/>
                          <a:pt x="9690" y="6664"/>
                          <a:pt x="9690" y="6562"/>
                        </a:cubicBezTo>
                        <a:close/>
                        <a:moveTo>
                          <a:pt x="11228" y="6972"/>
                        </a:moveTo>
                        <a:cubicBezTo>
                          <a:pt x="11228" y="6972"/>
                          <a:pt x="11228" y="6972"/>
                          <a:pt x="11228" y="6972"/>
                        </a:cubicBezTo>
                        <a:cubicBezTo>
                          <a:pt x="11228" y="6972"/>
                          <a:pt x="11228" y="6972"/>
                          <a:pt x="11228" y="6972"/>
                        </a:cubicBezTo>
                        <a:close/>
                        <a:moveTo>
                          <a:pt x="9024" y="6870"/>
                        </a:moveTo>
                        <a:lnTo>
                          <a:pt x="9229" y="6921"/>
                        </a:lnTo>
                        <a:cubicBezTo>
                          <a:pt x="9229" y="6972"/>
                          <a:pt x="9229" y="6972"/>
                          <a:pt x="9229" y="7023"/>
                        </a:cubicBezTo>
                        <a:lnTo>
                          <a:pt x="9024" y="6972"/>
                        </a:lnTo>
                        <a:cubicBezTo>
                          <a:pt x="9024" y="6921"/>
                          <a:pt x="9024" y="6921"/>
                          <a:pt x="9024" y="6870"/>
                        </a:cubicBezTo>
                        <a:close/>
                        <a:moveTo>
                          <a:pt x="9280" y="6870"/>
                        </a:moveTo>
                        <a:lnTo>
                          <a:pt x="9536" y="6921"/>
                        </a:lnTo>
                        <a:lnTo>
                          <a:pt x="9536" y="7023"/>
                        </a:lnTo>
                        <a:lnTo>
                          <a:pt x="9280" y="6972"/>
                        </a:lnTo>
                        <a:lnTo>
                          <a:pt x="9280" y="6870"/>
                        </a:lnTo>
                        <a:close/>
                        <a:moveTo>
                          <a:pt x="8921" y="7177"/>
                        </a:moveTo>
                        <a:cubicBezTo>
                          <a:pt x="8872" y="7177"/>
                          <a:pt x="8870" y="7177"/>
                          <a:pt x="8870" y="7221"/>
                        </a:cubicBezTo>
                        <a:lnTo>
                          <a:pt x="8870" y="7221"/>
                        </a:lnTo>
                        <a:lnTo>
                          <a:pt x="8562" y="7177"/>
                        </a:lnTo>
                        <a:close/>
                        <a:moveTo>
                          <a:pt x="9229" y="7126"/>
                        </a:moveTo>
                        <a:cubicBezTo>
                          <a:pt x="9331" y="7177"/>
                          <a:pt x="9434" y="7177"/>
                          <a:pt x="9536" y="7177"/>
                        </a:cubicBezTo>
                        <a:cubicBezTo>
                          <a:pt x="9536" y="7222"/>
                          <a:pt x="9576" y="7307"/>
                          <a:pt x="9585" y="7361"/>
                        </a:cubicBezTo>
                        <a:lnTo>
                          <a:pt x="9585" y="7361"/>
                        </a:lnTo>
                        <a:cubicBezTo>
                          <a:pt x="9482" y="7363"/>
                          <a:pt x="9379" y="7370"/>
                          <a:pt x="9280" y="7382"/>
                        </a:cubicBezTo>
                        <a:lnTo>
                          <a:pt x="9177" y="7382"/>
                        </a:lnTo>
                        <a:lnTo>
                          <a:pt x="9229" y="7331"/>
                        </a:lnTo>
                        <a:cubicBezTo>
                          <a:pt x="9215" y="7324"/>
                          <a:pt x="9203" y="7318"/>
                          <a:pt x="9191" y="7313"/>
                        </a:cubicBezTo>
                        <a:lnTo>
                          <a:pt x="9191" y="7313"/>
                        </a:lnTo>
                        <a:lnTo>
                          <a:pt x="9229" y="7126"/>
                        </a:lnTo>
                        <a:lnTo>
                          <a:pt x="9229" y="7126"/>
                        </a:lnTo>
                        <a:cubicBezTo>
                          <a:pt x="9190" y="7165"/>
                          <a:pt x="9180" y="7233"/>
                          <a:pt x="9178" y="7308"/>
                        </a:cubicBezTo>
                        <a:lnTo>
                          <a:pt x="9178" y="7308"/>
                        </a:lnTo>
                        <a:cubicBezTo>
                          <a:pt x="9106" y="7278"/>
                          <a:pt x="9057" y="7270"/>
                          <a:pt x="8972" y="7228"/>
                        </a:cubicBezTo>
                        <a:lnTo>
                          <a:pt x="8972" y="7126"/>
                        </a:lnTo>
                        <a:close/>
                        <a:moveTo>
                          <a:pt x="3948" y="7485"/>
                        </a:moveTo>
                        <a:cubicBezTo>
                          <a:pt x="3948" y="7485"/>
                          <a:pt x="3897" y="7536"/>
                          <a:pt x="3897" y="7587"/>
                        </a:cubicBezTo>
                        <a:lnTo>
                          <a:pt x="3846" y="7587"/>
                        </a:lnTo>
                        <a:lnTo>
                          <a:pt x="3897" y="7485"/>
                        </a:lnTo>
                        <a:close/>
                        <a:moveTo>
                          <a:pt x="3384" y="7485"/>
                        </a:moveTo>
                        <a:cubicBezTo>
                          <a:pt x="3384" y="7536"/>
                          <a:pt x="3333" y="7587"/>
                          <a:pt x="3333" y="7690"/>
                        </a:cubicBezTo>
                        <a:lnTo>
                          <a:pt x="3231" y="7690"/>
                        </a:lnTo>
                        <a:cubicBezTo>
                          <a:pt x="3282" y="7638"/>
                          <a:pt x="3333" y="7536"/>
                          <a:pt x="3384" y="7485"/>
                        </a:cubicBezTo>
                        <a:close/>
                        <a:moveTo>
                          <a:pt x="3128" y="7792"/>
                        </a:moveTo>
                        <a:lnTo>
                          <a:pt x="3282" y="7844"/>
                        </a:lnTo>
                        <a:lnTo>
                          <a:pt x="3282" y="7895"/>
                        </a:lnTo>
                        <a:lnTo>
                          <a:pt x="3128" y="7895"/>
                        </a:lnTo>
                        <a:cubicBezTo>
                          <a:pt x="3128" y="7844"/>
                          <a:pt x="3128" y="7844"/>
                          <a:pt x="3128" y="7792"/>
                        </a:cubicBezTo>
                        <a:close/>
                        <a:moveTo>
                          <a:pt x="3077" y="7331"/>
                        </a:moveTo>
                        <a:cubicBezTo>
                          <a:pt x="3077" y="7485"/>
                          <a:pt x="3026" y="7690"/>
                          <a:pt x="2974" y="7844"/>
                        </a:cubicBezTo>
                        <a:lnTo>
                          <a:pt x="2872" y="7895"/>
                        </a:lnTo>
                        <a:lnTo>
                          <a:pt x="2974" y="7895"/>
                        </a:lnTo>
                        <a:lnTo>
                          <a:pt x="2974" y="7946"/>
                        </a:lnTo>
                        <a:lnTo>
                          <a:pt x="2821" y="7997"/>
                        </a:lnTo>
                        <a:cubicBezTo>
                          <a:pt x="2872" y="7946"/>
                          <a:pt x="2872" y="7895"/>
                          <a:pt x="2872" y="7895"/>
                        </a:cubicBezTo>
                        <a:cubicBezTo>
                          <a:pt x="2974" y="7690"/>
                          <a:pt x="3026" y="7536"/>
                          <a:pt x="3077" y="7331"/>
                        </a:cubicBezTo>
                        <a:close/>
                        <a:moveTo>
                          <a:pt x="3231" y="8049"/>
                        </a:moveTo>
                        <a:lnTo>
                          <a:pt x="3231" y="8100"/>
                        </a:lnTo>
                        <a:lnTo>
                          <a:pt x="3026" y="8100"/>
                        </a:lnTo>
                        <a:cubicBezTo>
                          <a:pt x="3026" y="8100"/>
                          <a:pt x="3026" y="8049"/>
                          <a:pt x="3026" y="8049"/>
                        </a:cubicBezTo>
                        <a:close/>
                        <a:moveTo>
                          <a:pt x="3384" y="8202"/>
                        </a:moveTo>
                        <a:lnTo>
                          <a:pt x="3589" y="8254"/>
                        </a:lnTo>
                        <a:lnTo>
                          <a:pt x="3384" y="8254"/>
                        </a:lnTo>
                        <a:lnTo>
                          <a:pt x="3384" y="8202"/>
                        </a:lnTo>
                        <a:close/>
                        <a:moveTo>
                          <a:pt x="2872" y="8100"/>
                        </a:moveTo>
                        <a:cubicBezTo>
                          <a:pt x="2872" y="8100"/>
                          <a:pt x="2872" y="8151"/>
                          <a:pt x="2821" y="8202"/>
                        </a:cubicBezTo>
                        <a:cubicBezTo>
                          <a:pt x="2769" y="8202"/>
                          <a:pt x="2667" y="8254"/>
                          <a:pt x="2615" y="8305"/>
                        </a:cubicBezTo>
                        <a:lnTo>
                          <a:pt x="2718" y="8100"/>
                        </a:lnTo>
                        <a:close/>
                        <a:moveTo>
                          <a:pt x="3179" y="8254"/>
                        </a:moveTo>
                        <a:cubicBezTo>
                          <a:pt x="3179" y="8254"/>
                          <a:pt x="3179" y="8305"/>
                          <a:pt x="3179" y="8305"/>
                        </a:cubicBezTo>
                        <a:lnTo>
                          <a:pt x="2923" y="8356"/>
                        </a:lnTo>
                        <a:lnTo>
                          <a:pt x="2974" y="8254"/>
                        </a:lnTo>
                        <a:close/>
                        <a:moveTo>
                          <a:pt x="9434" y="8049"/>
                        </a:moveTo>
                        <a:cubicBezTo>
                          <a:pt x="9536" y="8100"/>
                          <a:pt x="9639" y="8202"/>
                          <a:pt x="9741" y="8254"/>
                        </a:cubicBezTo>
                        <a:lnTo>
                          <a:pt x="9895" y="8407"/>
                        </a:lnTo>
                        <a:lnTo>
                          <a:pt x="9434" y="8202"/>
                        </a:lnTo>
                        <a:lnTo>
                          <a:pt x="9280" y="8049"/>
                        </a:lnTo>
                        <a:close/>
                        <a:moveTo>
                          <a:pt x="3692" y="8459"/>
                        </a:moveTo>
                        <a:cubicBezTo>
                          <a:pt x="3538" y="8459"/>
                          <a:pt x="3384" y="8510"/>
                          <a:pt x="3282" y="8561"/>
                        </a:cubicBezTo>
                        <a:lnTo>
                          <a:pt x="3333" y="8459"/>
                        </a:lnTo>
                        <a:close/>
                        <a:moveTo>
                          <a:pt x="3795" y="8561"/>
                        </a:moveTo>
                        <a:lnTo>
                          <a:pt x="3846" y="8613"/>
                        </a:lnTo>
                        <a:lnTo>
                          <a:pt x="3692" y="8664"/>
                        </a:lnTo>
                        <a:lnTo>
                          <a:pt x="3692" y="8664"/>
                        </a:lnTo>
                        <a:lnTo>
                          <a:pt x="3795" y="8561"/>
                        </a:lnTo>
                        <a:close/>
                        <a:moveTo>
                          <a:pt x="3128" y="8459"/>
                        </a:moveTo>
                        <a:lnTo>
                          <a:pt x="3128" y="8613"/>
                        </a:lnTo>
                        <a:cubicBezTo>
                          <a:pt x="3026" y="8613"/>
                          <a:pt x="2872" y="8664"/>
                          <a:pt x="2769" y="8766"/>
                        </a:cubicBezTo>
                        <a:lnTo>
                          <a:pt x="2872" y="8510"/>
                        </a:lnTo>
                        <a:cubicBezTo>
                          <a:pt x="2974" y="8510"/>
                          <a:pt x="3026" y="8459"/>
                          <a:pt x="3128" y="8459"/>
                        </a:cubicBezTo>
                        <a:close/>
                        <a:moveTo>
                          <a:pt x="9793" y="7946"/>
                        </a:moveTo>
                        <a:cubicBezTo>
                          <a:pt x="10049" y="8202"/>
                          <a:pt x="10305" y="8510"/>
                          <a:pt x="10510" y="8818"/>
                        </a:cubicBezTo>
                        <a:lnTo>
                          <a:pt x="10459" y="8766"/>
                        </a:lnTo>
                        <a:cubicBezTo>
                          <a:pt x="10356" y="8715"/>
                          <a:pt x="10254" y="8664"/>
                          <a:pt x="10203" y="8613"/>
                        </a:cubicBezTo>
                        <a:cubicBezTo>
                          <a:pt x="10049" y="8356"/>
                          <a:pt x="9844" y="8151"/>
                          <a:pt x="9639" y="7946"/>
                        </a:cubicBezTo>
                        <a:close/>
                        <a:moveTo>
                          <a:pt x="10049" y="7895"/>
                        </a:moveTo>
                        <a:cubicBezTo>
                          <a:pt x="10459" y="8254"/>
                          <a:pt x="10715" y="8664"/>
                          <a:pt x="10920" y="9125"/>
                        </a:cubicBezTo>
                        <a:lnTo>
                          <a:pt x="10767" y="8971"/>
                        </a:lnTo>
                        <a:cubicBezTo>
                          <a:pt x="10715" y="8766"/>
                          <a:pt x="10561" y="8510"/>
                          <a:pt x="10408" y="8305"/>
                        </a:cubicBezTo>
                        <a:cubicBezTo>
                          <a:pt x="10305" y="8151"/>
                          <a:pt x="10203" y="8049"/>
                          <a:pt x="10049" y="7895"/>
                        </a:cubicBezTo>
                        <a:close/>
                        <a:moveTo>
                          <a:pt x="10408" y="8920"/>
                        </a:moveTo>
                        <a:lnTo>
                          <a:pt x="10408" y="8920"/>
                        </a:lnTo>
                        <a:cubicBezTo>
                          <a:pt x="10510" y="8971"/>
                          <a:pt x="10613" y="9023"/>
                          <a:pt x="10715" y="9125"/>
                        </a:cubicBezTo>
                        <a:cubicBezTo>
                          <a:pt x="10767" y="9151"/>
                          <a:pt x="10767" y="9151"/>
                          <a:pt x="10754" y="9151"/>
                        </a:cubicBezTo>
                        <a:cubicBezTo>
                          <a:pt x="10741" y="9151"/>
                          <a:pt x="10715" y="9151"/>
                          <a:pt x="10715" y="9176"/>
                        </a:cubicBezTo>
                        <a:cubicBezTo>
                          <a:pt x="10613" y="9074"/>
                          <a:pt x="10510" y="8971"/>
                          <a:pt x="10408" y="8920"/>
                        </a:cubicBezTo>
                        <a:close/>
                        <a:moveTo>
                          <a:pt x="7947" y="8971"/>
                        </a:moveTo>
                        <a:lnTo>
                          <a:pt x="7947" y="8971"/>
                        </a:lnTo>
                        <a:cubicBezTo>
                          <a:pt x="7901" y="9108"/>
                          <a:pt x="7896" y="9245"/>
                          <a:pt x="7896" y="9382"/>
                        </a:cubicBezTo>
                        <a:lnTo>
                          <a:pt x="7896" y="9382"/>
                        </a:lnTo>
                        <a:lnTo>
                          <a:pt x="7896" y="9381"/>
                        </a:lnTo>
                        <a:lnTo>
                          <a:pt x="7742" y="9279"/>
                        </a:lnTo>
                        <a:cubicBezTo>
                          <a:pt x="7793" y="9176"/>
                          <a:pt x="7896" y="9074"/>
                          <a:pt x="7947" y="8971"/>
                        </a:cubicBezTo>
                        <a:close/>
                        <a:moveTo>
                          <a:pt x="10461" y="7891"/>
                        </a:moveTo>
                        <a:cubicBezTo>
                          <a:pt x="11008" y="8429"/>
                          <a:pt x="11377" y="9099"/>
                          <a:pt x="11527" y="9900"/>
                        </a:cubicBezTo>
                        <a:lnTo>
                          <a:pt x="11527" y="9900"/>
                        </a:lnTo>
                        <a:cubicBezTo>
                          <a:pt x="11390" y="9677"/>
                          <a:pt x="11222" y="9478"/>
                          <a:pt x="11023" y="9279"/>
                        </a:cubicBezTo>
                        <a:cubicBezTo>
                          <a:pt x="11023" y="8764"/>
                          <a:pt x="10810" y="8250"/>
                          <a:pt x="10461" y="7891"/>
                        </a:cubicBezTo>
                        <a:close/>
                        <a:moveTo>
                          <a:pt x="8289" y="9818"/>
                        </a:moveTo>
                        <a:cubicBezTo>
                          <a:pt x="8282" y="9843"/>
                          <a:pt x="8275" y="9868"/>
                          <a:pt x="8268" y="9893"/>
                        </a:cubicBezTo>
                        <a:lnTo>
                          <a:pt x="8268" y="9893"/>
                        </a:lnTo>
                        <a:lnTo>
                          <a:pt x="8306" y="9945"/>
                        </a:lnTo>
                        <a:cubicBezTo>
                          <a:pt x="8299" y="9903"/>
                          <a:pt x="8293" y="9860"/>
                          <a:pt x="8289" y="9818"/>
                        </a:cubicBezTo>
                        <a:close/>
                        <a:moveTo>
                          <a:pt x="11779" y="9897"/>
                        </a:moveTo>
                        <a:cubicBezTo>
                          <a:pt x="11784" y="9930"/>
                          <a:pt x="11788" y="9964"/>
                          <a:pt x="11792" y="9997"/>
                        </a:cubicBezTo>
                        <a:cubicBezTo>
                          <a:pt x="11788" y="9963"/>
                          <a:pt x="11784" y="9930"/>
                          <a:pt x="11779" y="9897"/>
                        </a:cubicBezTo>
                        <a:close/>
                        <a:moveTo>
                          <a:pt x="7537" y="10048"/>
                        </a:moveTo>
                        <a:cubicBezTo>
                          <a:pt x="7537" y="10128"/>
                          <a:pt x="7506" y="10238"/>
                          <a:pt x="7468" y="10356"/>
                        </a:cubicBezTo>
                        <a:lnTo>
                          <a:pt x="7434" y="10356"/>
                        </a:lnTo>
                        <a:cubicBezTo>
                          <a:pt x="7486" y="10253"/>
                          <a:pt x="7486" y="10150"/>
                          <a:pt x="7537" y="10048"/>
                        </a:cubicBezTo>
                        <a:close/>
                        <a:moveTo>
                          <a:pt x="8818" y="8305"/>
                        </a:moveTo>
                        <a:lnTo>
                          <a:pt x="8818" y="8305"/>
                        </a:lnTo>
                        <a:cubicBezTo>
                          <a:pt x="8437" y="8687"/>
                          <a:pt x="8233" y="9246"/>
                          <a:pt x="8289" y="9818"/>
                        </a:cubicBezTo>
                        <a:lnTo>
                          <a:pt x="8289" y="9818"/>
                        </a:lnTo>
                        <a:cubicBezTo>
                          <a:pt x="8452" y="9259"/>
                          <a:pt x="8741" y="8785"/>
                          <a:pt x="9075" y="8356"/>
                        </a:cubicBezTo>
                        <a:lnTo>
                          <a:pt x="9075" y="8356"/>
                        </a:lnTo>
                        <a:cubicBezTo>
                          <a:pt x="8767" y="8818"/>
                          <a:pt x="8613" y="9381"/>
                          <a:pt x="8613" y="9945"/>
                        </a:cubicBezTo>
                        <a:cubicBezTo>
                          <a:pt x="8562" y="10048"/>
                          <a:pt x="8562" y="10202"/>
                          <a:pt x="8613" y="10356"/>
                        </a:cubicBezTo>
                        <a:lnTo>
                          <a:pt x="8255" y="9945"/>
                        </a:lnTo>
                        <a:cubicBezTo>
                          <a:pt x="8259" y="9928"/>
                          <a:pt x="8263" y="9911"/>
                          <a:pt x="8268" y="9893"/>
                        </a:cubicBezTo>
                        <a:lnTo>
                          <a:pt x="8268" y="9893"/>
                        </a:lnTo>
                        <a:lnTo>
                          <a:pt x="7908" y="9398"/>
                        </a:lnTo>
                        <a:lnTo>
                          <a:pt x="7908" y="9398"/>
                        </a:lnTo>
                        <a:cubicBezTo>
                          <a:pt x="8068" y="8951"/>
                          <a:pt x="8419" y="8555"/>
                          <a:pt x="8818" y="8305"/>
                        </a:cubicBezTo>
                        <a:close/>
                        <a:moveTo>
                          <a:pt x="7459" y="10382"/>
                        </a:moveTo>
                        <a:cubicBezTo>
                          <a:pt x="7451" y="10407"/>
                          <a:pt x="7443" y="10433"/>
                          <a:pt x="7434" y="10458"/>
                        </a:cubicBezTo>
                        <a:cubicBezTo>
                          <a:pt x="7434" y="10418"/>
                          <a:pt x="7434" y="10409"/>
                          <a:pt x="7459" y="10382"/>
                        </a:cubicBezTo>
                        <a:close/>
                        <a:moveTo>
                          <a:pt x="9280" y="8510"/>
                        </a:moveTo>
                        <a:cubicBezTo>
                          <a:pt x="8921" y="9176"/>
                          <a:pt x="8767" y="9894"/>
                          <a:pt x="8767" y="10663"/>
                        </a:cubicBezTo>
                        <a:lnTo>
                          <a:pt x="8613" y="10407"/>
                        </a:lnTo>
                        <a:cubicBezTo>
                          <a:pt x="8716" y="10048"/>
                          <a:pt x="8818" y="9638"/>
                          <a:pt x="8921" y="9279"/>
                        </a:cubicBezTo>
                        <a:cubicBezTo>
                          <a:pt x="8972" y="9023"/>
                          <a:pt x="9075" y="8715"/>
                          <a:pt x="9280" y="8510"/>
                        </a:cubicBezTo>
                        <a:close/>
                        <a:moveTo>
                          <a:pt x="6665" y="9638"/>
                        </a:moveTo>
                        <a:lnTo>
                          <a:pt x="6665" y="9638"/>
                        </a:lnTo>
                        <a:cubicBezTo>
                          <a:pt x="6614" y="9997"/>
                          <a:pt x="6512" y="10407"/>
                          <a:pt x="6409" y="10766"/>
                        </a:cubicBezTo>
                        <a:cubicBezTo>
                          <a:pt x="6358" y="10766"/>
                          <a:pt x="6358" y="10714"/>
                          <a:pt x="6409" y="10663"/>
                        </a:cubicBezTo>
                        <a:lnTo>
                          <a:pt x="6665" y="9638"/>
                        </a:lnTo>
                        <a:close/>
                        <a:moveTo>
                          <a:pt x="6717" y="10868"/>
                        </a:moveTo>
                        <a:cubicBezTo>
                          <a:pt x="6717" y="10919"/>
                          <a:pt x="6717" y="10971"/>
                          <a:pt x="6665" y="11022"/>
                        </a:cubicBezTo>
                        <a:cubicBezTo>
                          <a:pt x="6637" y="11134"/>
                          <a:pt x="6579" y="11230"/>
                          <a:pt x="6507" y="11311"/>
                        </a:cubicBezTo>
                        <a:lnTo>
                          <a:pt x="6507" y="11311"/>
                        </a:lnTo>
                        <a:lnTo>
                          <a:pt x="6460" y="11124"/>
                        </a:lnTo>
                        <a:cubicBezTo>
                          <a:pt x="6563" y="11073"/>
                          <a:pt x="6665" y="10971"/>
                          <a:pt x="6717" y="10868"/>
                        </a:cubicBezTo>
                        <a:close/>
                        <a:moveTo>
                          <a:pt x="6358" y="11176"/>
                        </a:moveTo>
                        <a:cubicBezTo>
                          <a:pt x="6405" y="11223"/>
                          <a:pt x="6453" y="11271"/>
                          <a:pt x="6501" y="11318"/>
                        </a:cubicBezTo>
                        <a:lnTo>
                          <a:pt x="6501" y="11318"/>
                        </a:lnTo>
                        <a:cubicBezTo>
                          <a:pt x="6468" y="11355"/>
                          <a:pt x="6432" y="11388"/>
                          <a:pt x="6395" y="11418"/>
                        </a:cubicBezTo>
                        <a:lnTo>
                          <a:pt x="6395" y="11418"/>
                        </a:lnTo>
                        <a:cubicBezTo>
                          <a:pt x="6400" y="11388"/>
                          <a:pt x="6387" y="11359"/>
                          <a:pt x="6358" y="11330"/>
                        </a:cubicBezTo>
                        <a:cubicBezTo>
                          <a:pt x="6358" y="11278"/>
                          <a:pt x="6358" y="11278"/>
                          <a:pt x="6307" y="11227"/>
                        </a:cubicBezTo>
                        <a:lnTo>
                          <a:pt x="6358" y="11176"/>
                        </a:lnTo>
                        <a:close/>
                        <a:moveTo>
                          <a:pt x="6460" y="11586"/>
                        </a:moveTo>
                        <a:cubicBezTo>
                          <a:pt x="6460" y="11617"/>
                          <a:pt x="6441" y="11648"/>
                          <a:pt x="6426" y="11680"/>
                        </a:cubicBezTo>
                        <a:lnTo>
                          <a:pt x="6426" y="11680"/>
                        </a:lnTo>
                        <a:lnTo>
                          <a:pt x="6512" y="11637"/>
                        </a:lnTo>
                        <a:lnTo>
                          <a:pt x="6460" y="11586"/>
                        </a:lnTo>
                        <a:close/>
                        <a:moveTo>
                          <a:pt x="5281" y="11124"/>
                        </a:moveTo>
                        <a:cubicBezTo>
                          <a:pt x="5384" y="11278"/>
                          <a:pt x="5435" y="11381"/>
                          <a:pt x="5538" y="11483"/>
                        </a:cubicBezTo>
                        <a:cubicBezTo>
                          <a:pt x="5538" y="11483"/>
                          <a:pt x="5486" y="11535"/>
                          <a:pt x="5486" y="11535"/>
                        </a:cubicBezTo>
                        <a:cubicBezTo>
                          <a:pt x="5451" y="11605"/>
                          <a:pt x="5440" y="11651"/>
                          <a:pt x="5453" y="11707"/>
                        </a:cubicBezTo>
                        <a:lnTo>
                          <a:pt x="5453" y="11707"/>
                        </a:lnTo>
                        <a:cubicBezTo>
                          <a:pt x="5447" y="11701"/>
                          <a:pt x="5441" y="11694"/>
                          <a:pt x="5435" y="11688"/>
                        </a:cubicBezTo>
                        <a:lnTo>
                          <a:pt x="5435" y="11637"/>
                        </a:lnTo>
                        <a:cubicBezTo>
                          <a:pt x="5486" y="11535"/>
                          <a:pt x="5435" y="11432"/>
                          <a:pt x="5332" y="11381"/>
                        </a:cubicBezTo>
                        <a:cubicBezTo>
                          <a:pt x="5332" y="11330"/>
                          <a:pt x="5332" y="11227"/>
                          <a:pt x="5281" y="11124"/>
                        </a:cubicBezTo>
                        <a:close/>
                        <a:moveTo>
                          <a:pt x="4922" y="10561"/>
                        </a:moveTo>
                        <a:lnTo>
                          <a:pt x="4922" y="10561"/>
                        </a:lnTo>
                        <a:cubicBezTo>
                          <a:pt x="4974" y="10817"/>
                          <a:pt x="5025" y="11022"/>
                          <a:pt x="5127" y="11278"/>
                        </a:cubicBezTo>
                        <a:cubicBezTo>
                          <a:pt x="5127" y="11330"/>
                          <a:pt x="5179" y="11381"/>
                          <a:pt x="5179" y="11432"/>
                        </a:cubicBezTo>
                        <a:cubicBezTo>
                          <a:pt x="5127" y="11483"/>
                          <a:pt x="5127" y="11483"/>
                          <a:pt x="5127" y="11535"/>
                        </a:cubicBezTo>
                        <a:cubicBezTo>
                          <a:pt x="5076" y="11586"/>
                          <a:pt x="5076" y="11637"/>
                          <a:pt x="5127" y="11688"/>
                        </a:cubicBezTo>
                        <a:cubicBezTo>
                          <a:pt x="5179" y="11740"/>
                          <a:pt x="5230" y="11740"/>
                          <a:pt x="5281" y="11740"/>
                        </a:cubicBezTo>
                        <a:lnTo>
                          <a:pt x="5384" y="11842"/>
                        </a:lnTo>
                        <a:lnTo>
                          <a:pt x="5230" y="11842"/>
                        </a:lnTo>
                        <a:cubicBezTo>
                          <a:pt x="5179" y="11842"/>
                          <a:pt x="5127" y="11893"/>
                          <a:pt x="5127" y="11893"/>
                        </a:cubicBezTo>
                        <a:cubicBezTo>
                          <a:pt x="4974" y="11483"/>
                          <a:pt x="4871" y="11022"/>
                          <a:pt x="4922" y="10561"/>
                        </a:cubicBezTo>
                        <a:close/>
                        <a:moveTo>
                          <a:pt x="6204" y="11893"/>
                        </a:moveTo>
                        <a:cubicBezTo>
                          <a:pt x="6153" y="11893"/>
                          <a:pt x="6153" y="11945"/>
                          <a:pt x="6101" y="11945"/>
                        </a:cubicBezTo>
                        <a:cubicBezTo>
                          <a:pt x="6101" y="11945"/>
                          <a:pt x="6050" y="11893"/>
                          <a:pt x="6050" y="11893"/>
                        </a:cubicBezTo>
                        <a:close/>
                        <a:moveTo>
                          <a:pt x="7229" y="10919"/>
                        </a:moveTo>
                        <a:lnTo>
                          <a:pt x="7229" y="10919"/>
                        </a:lnTo>
                        <a:cubicBezTo>
                          <a:pt x="7127" y="11227"/>
                          <a:pt x="7024" y="11535"/>
                          <a:pt x="6819" y="11791"/>
                        </a:cubicBezTo>
                        <a:cubicBezTo>
                          <a:pt x="6768" y="11842"/>
                          <a:pt x="6665" y="11945"/>
                          <a:pt x="6563" y="12047"/>
                        </a:cubicBezTo>
                        <a:cubicBezTo>
                          <a:pt x="6563" y="11996"/>
                          <a:pt x="6512" y="11945"/>
                          <a:pt x="6460" y="11893"/>
                        </a:cubicBezTo>
                        <a:lnTo>
                          <a:pt x="6358" y="11893"/>
                        </a:lnTo>
                        <a:cubicBezTo>
                          <a:pt x="6409" y="11842"/>
                          <a:pt x="6409" y="11791"/>
                          <a:pt x="6409" y="11740"/>
                        </a:cubicBezTo>
                        <a:cubicBezTo>
                          <a:pt x="6409" y="11720"/>
                          <a:pt x="6417" y="11700"/>
                          <a:pt x="6426" y="11680"/>
                        </a:cubicBezTo>
                        <a:lnTo>
                          <a:pt x="6426" y="11680"/>
                        </a:lnTo>
                        <a:lnTo>
                          <a:pt x="6409" y="11688"/>
                        </a:lnTo>
                        <a:lnTo>
                          <a:pt x="6409" y="11637"/>
                        </a:lnTo>
                        <a:cubicBezTo>
                          <a:pt x="6358" y="11586"/>
                          <a:pt x="6358" y="11535"/>
                          <a:pt x="6307" y="11535"/>
                        </a:cubicBezTo>
                        <a:cubicBezTo>
                          <a:pt x="6307" y="11483"/>
                          <a:pt x="6255" y="11483"/>
                          <a:pt x="6204" y="11483"/>
                        </a:cubicBezTo>
                        <a:lnTo>
                          <a:pt x="6307" y="11483"/>
                        </a:lnTo>
                        <a:lnTo>
                          <a:pt x="6307" y="11535"/>
                        </a:lnTo>
                        <a:cubicBezTo>
                          <a:pt x="6512" y="11432"/>
                          <a:pt x="6665" y="11330"/>
                          <a:pt x="6768" y="11227"/>
                        </a:cubicBezTo>
                        <a:lnTo>
                          <a:pt x="6768" y="11227"/>
                        </a:lnTo>
                        <a:cubicBezTo>
                          <a:pt x="6768" y="11330"/>
                          <a:pt x="6717" y="11381"/>
                          <a:pt x="6665" y="11483"/>
                        </a:cubicBezTo>
                        <a:cubicBezTo>
                          <a:pt x="6614" y="11535"/>
                          <a:pt x="6563" y="11586"/>
                          <a:pt x="6512" y="11637"/>
                        </a:cubicBezTo>
                        <a:cubicBezTo>
                          <a:pt x="6768" y="11432"/>
                          <a:pt x="7024" y="11227"/>
                          <a:pt x="7229" y="10919"/>
                        </a:cubicBezTo>
                        <a:close/>
                        <a:moveTo>
                          <a:pt x="5845" y="12150"/>
                        </a:moveTo>
                        <a:cubicBezTo>
                          <a:pt x="5845" y="12150"/>
                          <a:pt x="5845" y="12252"/>
                          <a:pt x="5896" y="12252"/>
                        </a:cubicBezTo>
                        <a:cubicBezTo>
                          <a:pt x="5896" y="12278"/>
                          <a:pt x="5896" y="12278"/>
                          <a:pt x="5896" y="12278"/>
                        </a:cubicBezTo>
                        <a:cubicBezTo>
                          <a:pt x="5896" y="12278"/>
                          <a:pt x="5896" y="12278"/>
                          <a:pt x="5896" y="12304"/>
                        </a:cubicBezTo>
                        <a:lnTo>
                          <a:pt x="5845" y="12304"/>
                        </a:lnTo>
                        <a:lnTo>
                          <a:pt x="5845" y="12150"/>
                        </a:lnTo>
                        <a:close/>
                        <a:moveTo>
                          <a:pt x="5384" y="12099"/>
                        </a:moveTo>
                        <a:cubicBezTo>
                          <a:pt x="5384" y="12099"/>
                          <a:pt x="5384" y="12150"/>
                          <a:pt x="5384" y="12201"/>
                        </a:cubicBezTo>
                        <a:cubicBezTo>
                          <a:pt x="5384" y="12201"/>
                          <a:pt x="5384" y="12252"/>
                          <a:pt x="5384" y="12252"/>
                        </a:cubicBezTo>
                        <a:cubicBezTo>
                          <a:pt x="5384" y="12304"/>
                          <a:pt x="5384" y="12304"/>
                          <a:pt x="5384" y="12355"/>
                        </a:cubicBezTo>
                        <a:lnTo>
                          <a:pt x="5332" y="12355"/>
                        </a:lnTo>
                        <a:cubicBezTo>
                          <a:pt x="5332" y="12304"/>
                          <a:pt x="5281" y="12252"/>
                          <a:pt x="5281" y="12252"/>
                        </a:cubicBezTo>
                        <a:cubicBezTo>
                          <a:pt x="5332" y="12201"/>
                          <a:pt x="5384" y="12150"/>
                          <a:pt x="5384" y="12099"/>
                        </a:cubicBezTo>
                        <a:close/>
                        <a:moveTo>
                          <a:pt x="6414" y="12393"/>
                        </a:moveTo>
                        <a:cubicBezTo>
                          <a:pt x="6395" y="12398"/>
                          <a:pt x="6376" y="12402"/>
                          <a:pt x="6358" y="12406"/>
                        </a:cubicBezTo>
                        <a:cubicBezTo>
                          <a:pt x="6361" y="12412"/>
                          <a:pt x="6363" y="12417"/>
                          <a:pt x="6366" y="12423"/>
                        </a:cubicBezTo>
                        <a:lnTo>
                          <a:pt x="6366" y="12423"/>
                        </a:lnTo>
                        <a:cubicBezTo>
                          <a:pt x="6382" y="12413"/>
                          <a:pt x="6398" y="12403"/>
                          <a:pt x="6414" y="12393"/>
                        </a:cubicBezTo>
                        <a:close/>
                        <a:moveTo>
                          <a:pt x="6101" y="12406"/>
                        </a:moveTo>
                        <a:cubicBezTo>
                          <a:pt x="6101" y="12406"/>
                          <a:pt x="6101" y="12457"/>
                          <a:pt x="6101" y="12457"/>
                        </a:cubicBezTo>
                        <a:lnTo>
                          <a:pt x="6050" y="12406"/>
                        </a:lnTo>
                        <a:close/>
                        <a:moveTo>
                          <a:pt x="6358" y="0"/>
                        </a:moveTo>
                        <a:lnTo>
                          <a:pt x="6358" y="0"/>
                        </a:lnTo>
                        <a:cubicBezTo>
                          <a:pt x="6768" y="872"/>
                          <a:pt x="7075" y="1794"/>
                          <a:pt x="7332" y="2768"/>
                        </a:cubicBezTo>
                        <a:cubicBezTo>
                          <a:pt x="7229" y="2461"/>
                          <a:pt x="7127" y="2256"/>
                          <a:pt x="7024" y="1999"/>
                        </a:cubicBezTo>
                        <a:cubicBezTo>
                          <a:pt x="6870" y="1589"/>
                          <a:pt x="6512" y="1179"/>
                          <a:pt x="6153" y="974"/>
                        </a:cubicBezTo>
                        <a:lnTo>
                          <a:pt x="6153" y="974"/>
                        </a:lnTo>
                        <a:cubicBezTo>
                          <a:pt x="6614" y="1743"/>
                          <a:pt x="6973" y="2666"/>
                          <a:pt x="7127" y="3589"/>
                        </a:cubicBezTo>
                        <a:cubicBezTo>
                          <a:pt x="7024" y="3076"/>
                          <a:pt x="6819" y="2563"/>
                          <a:pt x="6512" y="2102"/>
                        </a:cubicBezTo>
                        <a:lnTo>
                          <a:pt x="6512" y="2102"/>
                        </a:lnTo>
                        <a:cubicBezTo>
                          <a:pt x="6546" y="2688"/>
                          <a:pt x="6627" y="3251"/>
                          <a:pt x="6770" y="3791"/>
                        </a:cubicBezTo>
                        <a:lnTo>
                          <a:pt x="6770" y="3791"/>
                        </a:lnTo>
                        <a:cubicBezTo>
                          <a:pt x="6657" y="3532"/>
                          <a:pt x="6468" y="3305"/>
                          <a:pt x="6255" y="3127"/>
                        </a:cubicBezTo>
                        <a:lnTo>
                          <a:pt x="6255" y="3127"/>
                        </a:lnTo>
                        <a:cubicBezTo>
                          <a:pt x="6460" y="3589"/>
                          <a:pt x="6614" y="3999"/>
                          <a:pt x="6717" y="4409"/>
                        </a:cubicBezTo>
                        <a:lnTo>
                          <a:pt x="6665" y="4306"/>
                        </a:lnTo>
                        <a:cubicBezTo>
                          <a:pt x="6563" y="4101"/>
                          <a:pt x="6409" y="3845"/>
                          <a:pt x="6255" y="3640"/>
                        </a:cubicBezTo>
                        <a:lnTo>
                          <a:pt x="6255" y="3640"/>
                        </a:lnTo>
                        <a:cubicBezTo>
                          <a:pt x="6307" y="3845"/>
                          <a:pt x="6409" y="3999"/>
                          <a:pt x="6460" y="4204"/>
                        </a:cubicBezTo>
                        <a:lnTo>
                          <a:pt x="6409" y="4204"/>
                        </a:lnTo>
                        <a:cubicBezTo>
                          <a:pt x="6255" y="4204"/>
                          <a:pt x="6101" y="4152"/>
                          <a:pt x="5999" y="4152"/>
                        </a:cubicBezTo>
                        <a:lnTo>
                          <a:pt x="5691" y="4152"/>
                        </a:lnTo>
                        <a:cubicBezTo>
                          <a:pt x="5538" y="3947"/>
                          <a:pt x="5332" y="3742"/>
                          <a:pt x="5127" y="3537"/>
                        </a:cubicBezTo>
                        <a:cubicBezTo>
                          <a:pt x="4717" y="3076"/>
                          <a:pt x="4205" y="2717"/>
                          <a:pt x="3641" y="2512"/>
                        </a:cubicBezTo>
                        <a:cubicBezTo>
                          <a:pt x="3405" y="2426"/>
                          <a:pt x="3161" y="2385"/>
                          <a:pt x="2915" y="2385"/>
                        </a:cubicBezTo>
                        <a:cubicBezTo>
                          <a:pt x="2572" y="2385"/>
                          <a:pt x="2226" y="2465"/>
                          <a:pt x="1898" y="2615"/>
                        </a:cubicBezTo>
                        <a:cubicBezTo>
                          <a:pt x="2098" y="2568"/>
                          <a:pt x="2298" y="2545"/>
                          <a:pt x="2495" y="2545"/>
                        </a:cubicBezTo>
                        <a:cubicBezTo>
                          <a:pt x="2955" y="2545"/>
                          <a:pt x="3400" y="2671"/>
                          <a:pt x="3795" y="2922"/>
                        </a:cubicBezTo>
                        <a:cubicBezTo>
                          <a:pt x="3436" y="2973"/>
                          <a:pt x="3026" y="3076"/>
                          <a:pt x="2615" y="3076"/>
                        </a:cubicBezTo>
                        <a:cubicBezTo>
                          <a:pt x="2923" y="3076"/>
                          <a:pt x="3179" y="3076"/>
                          <a:pt x="3487" y="3025"/>
                        </a:cubicBezTo>
                        <a:lnTo>
                          <a:pt x="3487" y="3025"/>
                        </a:lnTo>
                        <a:cubicBezTo>
                          <a:pt x="3179" y="3127"/>
                          <a:pt x="2872" y="3230"/>
                          <a:pt x="2513" y="3281"/>
                        </a:cubicBezTo>
                        <a:cubicBezTo>
                          <a:pt x="2743" y="3327"/>
                          <a:pt x="2963" y="3352"/>
                          <a:pt x="3182" y="3352"/>
                        </a:cubicBezTo>
                        <a:cubicBezTo>
                          <a:pt x="3451" y="3352"/>
                          <a:pt x="3717" y="3314"/>
                          <a:pt x="4000" y="3230"/>
                        </a:cubicBezTo>
                        <a:lnTo>
                          <a:pt x="4000" y="3230"/>
                        </a:lnTo>
                        <a:cubicBezTo>
                          <a:pt x="3641" y="3435"/>
                          <a:pt x="3282" y="3537"/>
                          <a:pt x="2923" y="3537"/>
                        </a:cubicBezTo>
                        <a:cubicBezTo>
                          <a:pt x="3179" y="3589"/>
                          <a:pt x="3448" y="3614"/>
                          <a:pt x="3724" y="3614"/>
                        </a:cubicBezTo>
                        <a:cubicBezTo>
                          <a:pt x="4000" y="3614"/>
                          <a:pt x="4282" y="3589"/>
                          <a:pt x="4564" y="3537"/>
                        </a:cubicBezTo>
                        <a:lnTo>
                          <a:pt x="4564" y="3537"/>
                        </a:lnTo>
                        <a:cubicBezTo>
                          <a:pt x="4205" y="3691"/>
                          <a:pt x="3897" y="3794"/>
                          <a:pt x="3538" y="3845"/>
                        </a:cubicBezTo>
                        <a:cubicBezTo>
                          <a:pt x="3846" y="3896"/>
                          <a:pt x="4205" y="3896"/>
                          <a:pt x="4564" y="3896"/>
                        </a:cubicBezTo>
                        <a:cubicBezTo>
                          <a:pt x="4051" y="3896"/>
                          <a:pt x="3589" y="3999"/>
                          <a:pt x="3128" y="4204"/>
                        </a:cubicBezTo>
                        <a:cubicBezTo>
                          <a:pt x="3458" y="4144"/>
                          <a:pt x="3789" y="4119"/>
                          <a:pt x="4119" y="4119"/>
                        </a:cubicBezTo>
                        <a:cubicBezTo>
                          <a:pt x="4353" y="4119"/>
                          <a:pt x="4586" y="4131"/>
                          <a:pt x="4820" y="4152"/>
                        </a:cubicBezTo>
                        <a:cubicBezTo>
                          <a:pt x="4698" y="4177"/>
                          <a:pt x="4574" y="4184"/>
                          <a:pt x="4450" y="4184"/>
                        </a:cubicBezTo>
                        <a:cubicBezTo>
                          <a:pt x="4278" y="4184"/>
                          <a:pt x="4106" y="4170"/>
                          <a:pt x="3941" y="4170"/>
                        </a:cubicBezTo>
                        <a:cubicBezTo>
                          <a:pt x="3721" y="4170"/>
                          <a:pt x="3512" y="4194"/>
                          <a:pt x="3333" y="4306"/>
                        </a:cubicBezTo>
                        <a:cubicBezTo>
                          <a:pt x="3564" y="4260"/>
                          <a:pt x="3794" y="4235"/>
                          <a:pt x="4024" y="4235"/>
                        </a:cubicBezTo>
                        <a:cubicBezTo>
                          <a:pt x="4307" y="4235"/>
                          <a:pt x="4589" y="4273"/>
                          <a:pt x="4871" y="4358"/>
                        </a:cubicBezTo>
                        <a:lnTo>
                          <a:pt x="4512" y="4358"/>
                        </a:lnTo>
                        <a:cubicBezTo>
                          <a:pt x="4458" y="4348"/>
                          <a:pt x="4400" y="4344"/>
                          <a:pt x="4341" y="4344"/>
                        </a:cubicBezTo>
                        <a:cubicBezTo>
                          <a:pt x="4064" y="4344"/>
                          <a:pt x="3749" y="4436"/>
                          <a:pt x="3538" y="4563"/>
                        </a:cubicBezTo>
                        <a:cubicBezTo>
                          <a:pt x="3897" y="4511"/>
                          <a:pt x="4307" y="4511"/>
                          <a:pt x="4666" y="4511"/>
                        </a:cubicBezTo>
                        <a:cubicBezTo>
                          <a:pt x="4666" y="4563"/>
                          <a:pt x="4615" y="4614"/>
                          <a:pt x="4564" y="4665"/>
                        </a:cubicBezTo>
                        <a:lnTo>
                          <a:pt x="4358" y="4665"/>
                        </a:lnTo>
                        <a:cubicBezTo>
                          <a:pt x="4153" y="4665"/>
                          <a:pt x="3897" y="4768"/>
                          <a:pt x="3743" y="4870"/>
                        </a:cubicBezTo>
                        <a:cubicBezTo>
                          <a:pt x="3179" y="4511"/>
                          <a:pt x="2564" y="4255"/>
                          <a:pt x="1949" y="4152"/>
                        </a:cubicBezTo>
                        <a:cubicBezTo>
                          <a:pt x="1846" y="4152"/>
                          <a:pt x="1795" y="4101"/>
                          <a:pt x="1744" y="4101"/>
                        </a:cubicBezTo>
                        <a:cubicBezTo>
                          <a:pt x="1283" y="4101"/>
                          <a:pt x="872" y="4255"/>
                          <a:pt x="514" y="4511"/>
                        </a:cubicBezTo>
                        <a:cubicBezTo>
                          <a:pt x="845" y="4412"/>
                          <a:pt x="1176" y="4355"/>
                          <a:pt x="1521" y="4355"/>
                        </a:cubicBezTo>
                        <a:cubicBezTo>
                          <a:pt x="1710" y="4355"/>
                          <a:pt x="1903" y="4372"/>
                          <a:pt x="2103" y="4409"/>
                        </a:cubicBezTo>
                        <a:cubicBezTo>
                          <a:pt x="1693" y="4460"/>
                          <a:pt x="1334" y="4563"/>
                          <a:pt x="1026" y="4716"/>
                        </a:cubicBezTo>
                        <a:cubicBezTo>
                          <a:pt x="872" y="4716"/>
                          <a:pt x="770" y="4819"/>
                          <a:pt x="667" y="4921"/>
                        </a:cubicBezTo>
                        <a:cubicBezTo>
                          <a:pt x="1077" y="4716"/>
                          <a:pt x="1590" y="4665"/>
                          <a:pt x="2052" y="4665"/>
                        </a:cubicBezTo>
                        <a:lnTo>
                          <a:pt x="975" y="5127"/>
                        </a:lnTo>
                        <a:cubicBezTo>
                          <a:pt x="1385" y="5075"/>
                          <a:pt x="1795" y="4921"/>
                          <a:pt x="2205" y="4819"/>
                        </a:cubicBezTo>
                        <a:lnTo>
                          <a:pt x="2205" y="4819"/>
                        </a:lnTo>
                        <a:cubicBezTo>
                          <a:pt x="1795" y="5024"/>
                          <a:pt x="1436" y="5178"/>
                          <a:pt x="1026" y="5383"/>
                        </a:cubicBezTo>
                        <a:cubicBezTo>
                          <a:pt x="1539" y="5332"/>
                          <a:pt x="2000" y="5178"/>
                          <a:pt x="2410" y="4921"/>
                        </a:cubicBezTo>
                        <a:lnTo>
                          <a:pt x="2410" y="4921"/>
                        </a:lnTo>
                        <a:cubicBezTo>
                          <a:pt x="2103" y="5178"/>
                          <a:pt x="1744" y="5383"/>
                          <a:pt x="1334" y="5537"/>
                        </a:cubicBezTo>
                        <a:cubicBezTo>
                          <a:pt x="1795" y="5537"/>
                          <a:pt x="2154" y="5434"/>
                          <a:pt x="2513" y="5178"/>
                        </a:cubicBezTo>
                        <a:lnTo>
                          <a:pt x="2513" y="5178"/>
                        </a:lnTo>
                        <a:cubicBezTo>
                          <a:pt x="2308" y="5383"/>
                          <a:pt x="2052" y="5537"/>
                          <a:pt x="1795" y="5639"/>
                        </a:cubicBezTo>
                        <a:cubicBezTo>
                          <a:pt x="2052" y="5639"/>
                          <a:pt x="2257" y="5639"/>
                          <a:pt x="2462" y="5537"/>
                        </a:cubicBezTo>
                        <a:lnTo>
                          <a:pt x="2462" y="5690"/>
                        </a:lnTo>
                        <a:cubicBezTo>
                          <a:pt x="2257" y="5844"/>
                          <a:pt x="2052" y="5947"/>
                          <a:pt x="1795" y="5998"/>
                        </a:cubicBezTo>
                        <a:cubicBezTo>
                          <a:pt x="1850" y="6012"/>
                          <a:pt x="1905" y="6018"/>
                          <a:pt x="1960" y="6018"/>
                        </a:cubicBezTo>
                        <a:cubicBezTo>
                          <a:pt x="2100" y="6018"/>
                          <a:pt x="2241" y="5977"/>
                          <a:pt x="2381" y="5910"/>
                        </a:cubicBezTo>
                        <a:lnTo>
                          <a:pt x="2381" y="5910"/>
                        </a:lnTo>
                        <a:cubicBezTo>
                          <a:pt x="2389" y="5890"/>
                          <a:pt x="2398" y="5869"/>
                          <a:pt x="2410" y="5844"/>
                        </a:cubicBezTo>
                        <a:cubicBezTo>
                          <a:pt x="2513" y="5844"/>
                          <a:pt x="2615" y="5793"/>
                          <a:pt x="2667" y="5742"/>
                        </a:cubicBezTo>
                        <a:lnTo>
                          <a:pt x="2667" y="5793"/>
                        </a:lnTo>
                        <a:cubicBezTo>
                          <a:pt x="2571" y="5888"/>
                          <a:pt x="2476" y="5984"/>
                          <a:pt x="2339" y="6038"/>
                        </a:cubicBezTo>
                        <a:lnTo>
                          <a:pt x="2339" y="6038"/>
                        </a:lnTo>
                        <a:lnTo>
                          <a:pt x="2410" y="5895"/>
                        </a:lnTo>
                        <a:lnTo>
                          <a:pt x="2410" y="5895"/>
                        </a:lnTo>
                        <a:cubicBezTo>
                          <a:pt x="2401" y="5900"/>
                          <a:pt x="2391" y="5905"/>
                          <a:pt x="2381" y="5910"/>
                        </a:cubicBezTo>
                        <a:lnTo>
                          <a:pt x="2381" y="5910"/>
                        </a:lnTo>
                        <a:cubicBezTo>
                          <a:pt x="2356" y="5971"/>
                          <a:pt x="2347" y="6010"/>
                          <a:pt x="2308" y="6049"/>
                        </a:cubicBezTo>
                        <a:cubicBezTo>
                          <a:pt x="2319" y="6046"/>
                          <a:pt x="2329" y="6042"/>
                          <a:pt x="2339" y="6038"/>
                        </a:cubicBezTo>
                        <a:lnTo>
                          <a:pt x="2339" y="6038"/>
                        </a:lnTo>
                        <a:lnTo>
                          <a:pt x="2308" y="6101"/>
                        </a:lnTo>
                        <a:cubicBezTo>
                          <a:pt x="2257" y="6152"/>
                          <a:pt x="2154" y="6152"/>
                          <a:pt x="2052" y="6203"/>
                        </a:cubicBezTo>
                        <a:cubicBezTo>
                          <a:pt x="2285" y="6203"/>
                          <a:pt x="2475" y="6161"/>
                          <a:pt x="2662" y="6076"/>
                        </a:cubicBezTo>
                        <a:lnTo>
                          <a:pt x="2662" y="6076"/>
                        </a:lnTo>
                        <a:cubicBezTo>
                          <a:pt x="2635" y="6127"/>
                          <a:pt x="2615" y="6191"/>
                          <a:pt x="2615" y="6254"/>
                        </a:cubicBezTo>
                        <a:cubicBezTo>
                          <a:pt x="2640" y="6230"/>
                          <a:pt x="2663" y="6205"/>
                          <a:pt x="2685" y="6180"/>
                        </a:cubicBezTo>
                        <a:lnTo>
                          <a:pt x="2685" y="6180"/>
                        </a:lnTo>
                        <a:lnTo>
                          <a:pt x="2667" y="6254"/>
                        </a:lnTo>
                        <a:lnTo>
                          <a:pt x="2513" y="6306"/>
                        </a:lnTo>
                        <a:cubicBezTo>
                          <a:pt x="2718" y="6306"/>
                          <a:pt x="2872" y="6254"/>
                          <a:pt x="3026" y="6152"/>
                        </a:cubicBezTo>
                        <a:lnTo>
                          <a:pt x="3026" y="6152"/>
                        </a:lnTo>
                        <a:cubicBezTo>
                          <a:pt x="3026" y="6203"/>
                          <a:pt x="2974" y="6254"/>
                          <a:pt x="2974" y="6306"/>
                        </a:cubicBezTo>
                        <a:cubicBezTo>
                          <a:pt x="3026" y="6254"/>
                          <a:pt x="3026" y="6203"/>
                          <a:pt x="3077" y="6101"/>
                        </a:cubicBezTo>
                        <a:cubicBezTo>
                          <a:pt x="3179" y="6049"/>
                          <a:pt x="3231" y="5998"/>
                          <a:pt x="3333" y="5895"/>
                        </a:cubicBezTo>
                        <a:lnTo>
                          <a:pt x="3333" y="5998"/>
                        </a:lnTo>
                        <a:cubicBezTo>
                          <a:pt x="3231" y="6203"/>
                          <a:pt x="3128" y="6357"/>
                          <a:pt x="2923" y="6459"/>
                        </a:cubicBezTo>
                        <a:cubicBezTo>
                          <a:pt x="2660" y="6399"/>
                          <a:pt x="2397" y="6370"/>
                          <a:pt x="2134" y="6370"/>
                        </a:cubicBezTo>
                        <a:cubicBezTo>
                          <a:pt x="1731" y="6370"/>
                          <a:pt x="1327" y="6438"/>
                          <a:pt x="924" y="6562"/>
                        </a:cubicBezTo>
                        <a:cubicBezTo>
                          <a:pt x="1123" y="6526"/>
                          <a:pt x="1323" y="6509"/>
                          <a:pt x="1521" y="6509"/>
                        </a:cubicBezTo>
                        <a:cubicBezTo>
                          <a:pt x="1881" y="6509"/>
                          <a:pt x="2233" y="6565"/>
                          <a:pt x="2564" y="6664"/>
                        </a:cubicBezTo>
                        <a:cubicBezTo>
                          <a:pt x="2354" y="6618"/>
                          <a:pt x="2143" y="6595"/>
                          <a:pt x="1935" y="6595"/>
                        </a:cubicBezTo>
                        <a:cubicBezTo>
                          <a:pt x="1231" y="6595"/>
                          <a:pt x="555" y="6856"/>
                          <a:pt x="1" y="7331"/>
                        </a:cubicBezTo>
                        <a:cubicBezTo>
                          <a:pt x="409" y="7045"/>
                          <a:pt x="914" y="6890"/>
                          <a:pt x="1414" y="6890"/>
                        </a:cubicBezTo>
                        <a:cubicBezTo>
                          <a:pt x="1542" y="6890"/>
                          <a:pt x="1670" y="6900"/>
                          <a:pt x="1795" y="6921"/>
                        </a:cubicBezTo>
                        <a:cubicBezTo>
                          <a:pt x="1436" y="6921"/>
                          <a:pt x="1077" y="7075"/>
                          <a:pt x="821" y="7382"/>
                        </a:cubicBezTo>
                        <a:cubicBezTo>
                          <a:pt x="565" y="7638"/>
                          <a:pt x="257" y="7895"/>
                          <a:pt x="1" y="8151"/>
                        </a:cubicBezTo>
                        <a:cubicBezTo>
                          <a:pt x="309" y="7895"/>
                          <a:pt x="667" y="7741"/>
                          <a:pt x="1077" y="7587"/>
                        </a:cubicBezTo>
                        <a:cubicBezTo>
                          <a:pt x="1488" y="7433"/>
                          <a:pt x="1846" y="7228"/>
                          <a:pt x="2257" y="6972"/>
                        </a:cubicBezTo>
                        <a:lnTo>
                          <a:pt x="2257" y="6972"/>
                        </a:lnTo>
                        <a:cubicBezTo>
                          <a:pt x="1949" y="7228"/>
                          <a:pt x="1693" y="7485"/>
                          <a:pt x="1488" y="7741"/>
                        </a:cubicBezTo>
                        <a:cubicBezTo>
                          <a:pt x="1231" y="8049"/>
                          <a:pt x="924" y="8254"/>
                          <a:pt x="565" y="8407"/>
                        </a:cubicBezTo>
                        <a:cubicBezTo>
                          <a:pt x="1231" y="8305"/>
                          <a:pt x="1846" y="7997"/>
                          <a:pt x="2359" y="7485"/>
                        </a:cubicBezTo>
                        <a:lnTo>
                          <a:pt x="2513" y="7331"/>
                        </a:lnTo>
                        <a:lnTo>
                          <a:pt x="2513" y="7331"/>
                        </a:lnTo>
                        <a:cubicBezTo>
                          <a:pt x="2257" y="7587"/>
                          <a:pt x="2052" y="7895"/>
                          <a:pt x="1795" y="8151"/>
                        </a:cubicBezTo>
                        <a:cubicBezTo>
                          <a:pt x="1641" y="8407"/>
                          <a:pt x="1385" y="8613"/>
                          <a:pt x="1077" y="8715"/>
                        </a:cubicBezTo>
                        <a:cubicBezTo>
                          <a:pt x="1641" y="8561"/>
                          <a:pt x="2205" y="8254"/>
                          <a:pt x="2564" y="7792"/>
                        </a:cubicBezTo>
                        <a:cubicBezTo>
                          <a:pt x="2718" y="7638"/>
                          <a:pt x="2821" y="7485"/>
                          <a:pt x="2974" y="7331"/>
                        </a:cubicBezTo>
                        <a:lnTo>
                          <a:pt x="2974" y="7331"/>
                        </a:lnTo>
                        <a:cubicBezTo>
                          <a:pt x="2872" y="7485"/>
                          <a:pt x="2769" y="7638"/>
                          <a:pt x="2667" y="7792"/>
                        </a:cubicBezTo>
                        <a:cubicBezTo>
                          <a:pt x="2410" y="8305"/>
                          <a:pt x="2052" y="8715"/>
                          <a:pt x="1539" y="8971"/>
                        </a:cubicBezTo>
                        <a:cubicBezTo>
                          <a:pt x="1898" y="8869"/>
                          <a:pt x="2205" y="8664"/>
                          <a:pt x="2513" y="8407"/>
                        </a:cubicBezTo>
                        <a:lnTo>
                          <a:pt x="2769" y="8305"/>
                        </a:lnTo>
                        <a:lnTo>
                          <a:pt x="2718" y="8459"/>
                        </a:lnTo>
                        <a:cubicBezTo>
                          <a:pt x="2513" y="8510"/>
                          <a:pt x="2257" y="8664"/>
                          <a:pt x="2103" y="8869"/>
                        </a:cubicBezTo>
                        <a:cubicBezTo>
                          <a:pt x="2308" y="8715"/>
                          <a:pt x="2513" y="8613"/>
                          <a:pt x="2718" y="8561"/>
                        </a:cubicBezTo>
                        <a:lnTo>
                          <a:pt x="2718" y="8561"/>
                        </a:lnTo>
                        <a:cubicBezTo>
                          <a:pt x="2718" y="8664"/>
                          <a:pt x="2667" y="8715"/>
                          <a:pt x="2667" y="8818"/>
                        </a:cubicBezTo>
                        <a:cubicBezTo>
                          <a:pt x="2462" y="8920"/>
                          <a:pt x="2308" y="9074"/>
                          <a:pt x="2205" y="9176"/>
                        </a:cubicBezTo>
                        <a:cubicBezTo>
                          <a:pt x="2308" y="9125"/>
                          <a:pt x="2462" y="9023"/>
                          <a:pt x="2615" y="8920"/>
                        </a:cubicBezTo>
                        <a:cubicBezTo>
                          <a:pt x="2615" y="9023"/>
                          <a:pt x="2615" y="9125"/>
                          <a:pt x="2615" y="9228"/>
                        </a:cubicBezTo>
                        <a:lnTo>
                          <a:pt x="2769" y="8869"/>
                        </a:lnTo>
                        <a:cubicBezTo>
                          <a:pt x="2923" y="8818"/>
                          <a:pt x="3077" y="8715"/>
                          <a:pt x="3179" y="8664"/>
                        </a:cubicBezTo>
                        <a:lnTo>
                          <a:pt x="3179" y="8715"/>
                        </a:lnTo>
                        <a:lnTo>
                          <a:pt x="3231" y="8613"/>
                        </a:lnTo>
                        <a:lnTo>
                          <a:pt x="3487" y="8510"/>
                        </a:lnTo>
                        <a:lnTo>
                          <a:pt x="3487" y="8510"/>
                        </a:lnTo>
                        <a:cubicBezTo>
                          <a:pt x="3384" y="8613"/>
                          <a:pt x="3282" y="8664"/>
                          <a:pt x="3179" y="8715"/>
                        </a:cubicBezTo>
                        <a:lnTo>
                          <a:pt x="3179" y="8766"/>
                        </a:lnTo>
                        <a:cubicBezTo>
                          <a:pt x="3055" y="8891"/>
                          <a:pt x="2930" y="8982"/>
                          <a:pt x="2833" y="9094"/>
                        </a:cubicBezTo>
                        <a:lnTo>
                          <a:pt x="2833" y="9094"/>
                        </a:lnTo>
                        <a:cubicBezTo>
                          <a:pt x="2930" y="9019"/>
                          <a:pt x="3016" y="8944"/>
                          <a:pt x="3128" y="8869"/>
                        </a:cubicBezTo>
                        <a:cubicBezTo>
                          <a:pt x="3282" y="8766"/>
                          <a:pt x="3487" y="8664"/>
                          <a:pt x="3692" y="8561"/>
                        </a:cubicBezTo>
                        <a:lnTo>
                          <a:pt x="3692" y="8664"/>
                        </a:lnTo>
                        <a:lnTo>
                          <a:pt x="3589" y="8664"/>
                        </a:lnTo>
                        <a:cubicBezTo>
                          <a:pt x="3436" y="8715"/>
                          <a:pt x="3282" y="8766"/>
                          <a:pt x="3179" y="8869"/>
                        </a:cubicBezTo>
                        <a:cubicBezTo>
                          <a:pt x="3060" y="8949"/>
                          <a:pt x="2940" y="9028"/>
                          <a:pt x="2821" y="9108"/>
                        </a:cubicBezTo>
                        <a:lnTo>
                          <a:pt x="2821" y="9108"/>
                        </a:lnTo>
                        <a:cubicBezTo>
                          <a:pt x="2825" y="9103"/>
                          <a:pt x="2829" y="9099"/>
                          <a:pt x="2833" y="9094"/>
                        </a:cubicBezTo>
                        <a:lnTo>
                          <a:pt x="2833" y="9094"/>
                        </a:lnTo>
                        <a:cubicBezTo>
                          <a:pt x="2797" y="9121"/>
                          <a:pt x="2759" y="9149"/>
                          <a:pt x="2718" y="9176"/>
                        </a:cubicBezTo>
                        <a:cubicBezTo>
                          <a:pt x="2752" y="9154"/>
                          <a:pt x="2786" y="9131"/>
                          <a:pt x="2821" y="9108"/>
                        </a:cubicBezTo>
                        <a:lnTo>
                          <a:pt x="2821" y="9108"/>
                        </a:lnTo>
                        <a:cubicBezTo>
                          <a:pt x="2802" y="9130"/>
                          <a:pt x="2785" y="9152"/>
                          <a:pt x="2769" y="9176"/>
                        </a:cubicBezTo>
                        <a:cubicBezTo>
                          <a:pt x="2359" y="9330"/>
                          <a:pt x="2000" y="9535"/>
                          <a:pt x="1693" y="9843"/>
                        </a:cubicBezTo>
                        <a:cubicBezTo>
                          <a:pt x="1283" y="10150"/>
                          <a:pt x="975" y="10561"/>
                          <a:pt x="719" y="10971"/>
                        </a:cubicBezTo>
                        <a:cubicBezTo>
                          <a:pt x="462" y="11381"/>
                          <a:pt x="257" y="11893"/>
                          <a:pt x="257" y="12406"/>
                        </a:cubicBezTo>
                        <a:cubicBezTo>
                          <a:pt x="411" y="11688"/>
                          <a:pt x="770" y="11022"/>
                          <a:pt x="1231" y="10458"/>
                        </a:cubicBezTo>
                        <a:lnTo>
                          <a:pt x="1231" y="10458"/>
                        </a:lnTo>
                        <a:cubicBezTo>
                          <a:pt x="1129" y="10612"/>
                          <a:pt x="1077" y="10766"/>
                          <a:pt x="975" y="10919"/>
                        </a:cubicBezTo>
                        <a:cubicBezTo>
                          <a:pt x="719" y="11330"/>
                          <a:pt x="565" y="11842"/>
                          <a:pt x="565" y="12355"/>
                        </a:cubicBezTo>
                        <a:cubicBezTo>
                          <a:pt x="565" y="12150"/>
                          <a:pt x="616" y="11996"/>
                          <a:pt x="719" y="11842"/>
                        </a:cubicBezTo>
                        <a:cubicBezTo>
                          <a:pt x="975" y="11176"/>
                          <a:pt x="1334" y="10561"/>
                          <a:pt x="1795" y="10048"/>
                        </a:cubicBezTo>
                        <a:lnTo>
                          <a:pt x="1795" y="10048"/>
                        </a:lnTo>
                        <a:cubicBezTo>
                          <a:pt x="1385" y="10612"/>
                          <a:pt x="1180" y="11278"/>
                          <a:pt x="1283" y="11945"/>
                        </a:cubicBezTo>
                        <a:cubicBezTo>
                          <a:pt x="1283" y="11637"/>
                          <a:pt x="1436" y="11278"/>
                          <a:pt x="1641" y="10971"/>
                        </a:cubicBezTo>
                        <a:cubicBezTo>
                          <a:pt x="1795" y="10612"/>
                          <a:pt x="2000" y="10253"/>
                          <a:pt x="2257" y="9997"/>
                        </a:cubicBezTo>
                        <a:lnTo>
                          <a:pt x="2257" y="9997"/>
                        </a:lnTo>
                        <a:cubicBezTo>
                          <a:pt x="2205" y="10048"/>
                          <a:pt x="2205" y="10099"/>
                          <a:pt x="2154" y="10150"/>
                        </a:cubicBezTo>
                        <a:cubicBezTo>
                          <a:pt x="1949" y="10663"/>
                          <a:pt x="1898" y="11176"/>
                          <a:pt x="1898" y="11740"/>
                        </a:cubicBezTo>
                        <a:cubicBezTo>
                          <a:pt x="2000" y="11073"/>
                          <a:pt x="2205" y="10458"/>
                          <a:pt x="2564" y="9945"/>
                        </a:cubicBezTo>
                        <a:lnTo>
                          <a:pt x="2564" y="9945"/>
                        </a:lnTo>
                        <a:cubicBezTo>
                          <a:pt x="2564" y="9997"/>
                          <a:pt x="2513" y="10048"/>
                          <a:pt x="2513" y="10099"/>
                        </a:cubicBezTo>
                        <a:cubicBezTo>
                          <a:pt x="2359" y="10407"/>
                          <a:pt x="2308" y="10817"/>
                          <a:pt x="2257" y="11176"/>
                        </a:cubicBezTo>
                        <a:cubicBezTo>
                          <a:pt x="2205" y="11381"/>
                          <a:pt x="2257" y="11586"/>
                          <a:pt x="2308" y="11740"/>
                        </a:cubicBezTo>
                        <a:cubicBezTo>
                          <a:pt x="2359" y="10971"/>
                          <a:pt x="2615" y="10253"/>
                          <a:pt x="3077" y="9638"/>
                        </a:cubicBezTo>
                        <a:lnTo>
                          <a:pt x="3077" y="9638"/>
                        </a:lnTo>
                        <a:cubicBezTo>
                          <a:pt x="2923" y="9997"/>
                          <a:pt x="2872" y="10356"/>
                          <a:pt x="2923" y="10766"/>
                        </a:cubicBezTo>
                        <a:cubicBezTo>
                          <a:pt x="2923" y="10356"/>
                          <a:pt x="3077" y="9945"/>
                          <a:pt x="3333" y="9587"/>
                        </a:cubicBezTo>
                        <a:cubicBezTo>
                          <a:pt x="3333" y="9792"/>
                          <a:pt x="3333" y="9997"/>
                          <a:pt x="3436" y="10202"/>
                        </a:cubicBezTo>
                        <a:cubicBezTo>
                          <a:pt x="2821" y="10766"/>
                          <a:pt x="2410" y="11535"/>
                          <a:pt x="2154" y="12304"/>
                        </a:cubicBezTo>
                        <a:cubicBezTo>
                          <a:pt x="2462" y="11842"/>
                          <a:pt x="2821" y="11381"/>
                          <a:pt x="3179" y="10868"/>
                        </a:cubicBezTo>
                        <a:lnTo>
                          <a:pt x="3179" y="10868"/>
                        </a:lnTo>
                        <a:cubicBezTo>
                          <a:pt x="2872" y="11586"/>
                          <a:pt x="2769" y="12304"/>
                          <a:pt x="2821" y="13073"/>
                        </a:cubicBezTo>
                        <a:cubicBezTo>
                          <a:pt x="2821" y="12919"/>
                          <a:pt x="2872" y="12765"/>
                          <a:pt x="2923" y="12611"/>
                        </a:cubicBezTo>
                        <a:lnTo>
                          <a:pt x="3538" y="11022"/>
                        </a:lnTo>
                        <a:lnTo>
                          <a:pt x="3538" y="11022"/>
                        </a:lnTo>
                        <a:cubicBezTo>
                          <a:pt x="3384" y="11688"/>
                          <a:pt x="3384" y="12304"/>
                          <a:pt x="3641" y="12919"/>
                        </a:cubicBezTo>
                        <a:cubicBezTo>
                          <a:pt x="3641" y="12509"/>
                          <a:pt x="3641" y="12047"/>
                          <a:pt x="3641" y="11637"/>
                        </a:cubicBezTo>
                        <a:cubicBezTo>
                          <a:pt x="3692" y="11176"/>
                          <a:pt x="3846" y="10714"/>
                          <a:pt x="4000" y="10253"/>
                        </a:cubicBezTo>
                        <a:lnTo>
                          <a:pt x="4000" y="10253"/>
                        </a:lnTo>
                        <a:cubicBezTo>
                          <a:pt x="3795" y="11124"/>
                          <a:pt x="3948" y="12047"/>
                          <a:pt x="4410" y="12816"/>
                        </a:cubicBezTo>
                        <a:cubicBezTo>
                          <a:pt x="4461" y="12047"/>
                          <a:pt x="4102" y="11176"/>
                          <a:pt x="4256" y="10407"/>
                        </a:cubicBezTo>
                        <a:lnTo>
                          <a:pt x="4256" y="10407"/>
                        </a:lnTo>
                        <a:cubicBezTo>
                          <a:pt x="4205" y="10817"/>
                          <a:pt x="4256" y="11278"/>
                          <a:pt x="4358" y="11688"/>
                        </a:cubicBezTo>
                        <a:cubicBezTo>
                          <a:pt x="4461" y="11996"/>
                          <a:pt x="4615" y="12252"/>
                          <a:pt x="4820" y="12509"/>
                        </a:cubicBezTo>
                        <a:cubicBezTo>
                          <a:pt x="4769" y="12509"/>
                          <a:pt x="4769" y="12560"/>
                          <a:pt x="4769" y="12611"/>
                        </a:cubicBezTo>
                        <a:cubicBezTo>
                          <a:pt x="4717" y="12662"/>
                          <a:pt x="4717" y="12714"/>
                          <a:pt x="4769" y="12765"/>
                        </a:cubicBezTo>
                        <a:cubicBezTo>
                          <a:pt x="4769" y="12816"/>
                          <a:pt x="4820" y="12867"/>
                          <a:pt x="4871" y="12867"/>
                        </a:cubicBezTo>
                        <a:cubicBezTo>
                          <a:pt x="4922" y="12867"/>
                          <a:pt x="4974" y="12816"/>
                          <a:pt x="5025" y="12816"/>
                        </a:cubicBezTo>
                        <a:cubicBezTo>
                          <a:pt x="5076" y="12765"/>
                          <a:pt x="5076" y="12765"/>
                          <a:pt x="5127" y="12714"/>
                        </a:cubicBezTo>
                        <a:cubicBezTo>
                          <a:pt x="5127" y="12662"/>
                          <a:pt x="5179" y="12662"/>
                          <a:pt x="5179" y="12611"/>
                        </a:cubicBezTo>
                        <a:cubicBezTo>
                          <a:pt x="5230" y="12560"/>
                          <a:pt x="5230" y="12457"/>
                          <a:pt x="5179" y="12406"/>
                        </a:cubicBezTo>
                        <a:cubicBezTo>
                          <a:pt x="5153" y="12380"/>
                          <a:pt x="5127" y="12368"/>
                          <a:pt x="5102" y="12368"/>
                        </a:cubicBezTo>
                        <a:cubicBezTo>
                          <a:pt x="5076" y="12368"/>
                          <a:pt x="5051" y="12380"/>
                          <a:pt x="5025" y="12406"/>
                        </a:cubicBezTo>
                        <a:lnTo>
                          <a:pt x="4922" y="12406"/>
                        </a:lnTo>
                        <a:cubicBezTo>
                          <a:pt x="4666" y="11688"/>
                          <a:pt x="4564" y="10919"/>
                          <a:pt x="4666" y="10150"/>
                        </a:cubicBezTo>
                        <a:lnTo>
                          <a:pt x="4666" y="10150"/>
                        </a:lnTo>
                        <a:cubicBezTo>
                          <a:pt x="4615" y="10663"/>
                          <a:pt x="4666" y="11176"/>
                          <a:pt x="4820" y="11637"/>
                        </a:cubicBezTo>
                        <a:cubicBezTo>
                          <a:pt x="4871" y="11791"/>
                          <a:pt x="4974" y="11945"/>
                          <a:pt x="5025" y="12099"/>
                        </a:cubicBezTo>
                        <a:cubicBezTo>
                          <a:pt x="5025" y="12150"/>
                          <a:pt x="5025" y="12150"/>
                          <a:pt x="5025" y="12201"/>
                        </a:cubicBezTo>
                        <a:cubicBezTo>
                          <a:pt x="5076" y="12252"/>
                          <a:pt x="5076" y="12252"/>
                          <a:pt x="5127" y="12252"/>
                        </a:cubicBezTo>
                        <a:cubicBezTo>
                          <a:pt x="5179" y="12304"/>
                          <a:pt x="5230" y="12355"/>
                          <a:pt x="5281" y="12406"/>
                        </a:cubicBezTo>
                        <a:cubicBezTo>
                          <a:pt x="5230" y="12457"/>
                          <a:pt x="5230" y="12560"/>
                          <a:pt x="5230" y="12611"/>
                        </a:cubicBezTo>
                        <a:cubicBezTo>
                          <a:pt x="5230" y="12662"/>
                          <a:pt x="5230" y="12714"/>
                          <a:pt x="5281" y="12765"/>
                        </a:cubicBezTo>
                        <a:cubicBezTo>
                          <a:pt x="4769" y="16917"/>
                          <a:pt x="4820" y="21172"/>
                          <a:pt x="4461" y="25376"/>
                        </a:cubicBezTo>
                        <a:cubicBezTo>
                          <a:pt x="4410" y="26145"/>
                          <a:pt x="4307" y="26914"/>
                          <a:pt x="4256" y="27734"/>
                        </a:cubicBezTo>
                        <a:cubicBezTo>
                          <a:pt x="4410" y="27786"/>
                          <a:pt x="4576" y="27811"/>
                          <a:pt x="4743" y="27811"/>
                        </a:cubicBezTo>
                        <a:cubicBezTo>
                          <a:pt x="4910" y="27811"/>
                          <a:pt x="5076" y="27786"/>
                          <a:pt x="5230" y="27734"/>
                        </a:cubicBezTo>
                        <a:cubicBezTo>
                          <a:pt x="5332" y="27017"/>
                          <a:pt x="5384" y="26350"/>
                          <a:pt x="5435" y="25632"/>
                        </a:cubicBezTo>
                        <a:cubicBezTo>
                          <a:pt x="5435" y="24863"/>
                          <a:pt x="5435" y="24094"/>
                          <a:pt x="5384" y="23325"/>
                        </a:cubicBezTo>
                        <a:cubicBezTo>
                          <a:pt x="5230" y="19788"/>
                          <a:pt x="5384" y="16302"/>
                          <a:pt x="5743" y="12765"/>
                        </a:cubicBezTo>
                        <a:cubicBezTo>
                          <a:pt x="5794" y="12816"/>
                          <a:pt x="5794" y="12867"/>
                          <a:pt x="5845" y="12867"/>
                        </a:cubicBezTo>
                        <a:cubicBezTo>
                          <a:pt x="5896" y="12867"/>
                          <a:pt x="5999" y="12867"/>
                          <a:pt x="6050" y="12816"/>
                        </a:cubicBezTo>
                        <a:cubicBezTo>
                          <a:pt x="6050" y="12765"/>
                          <a:pt x="6050" y="12714"/>
                          <a:pt x="6050" y="12662"/>
                        </a:cubicBezTo>
                        <a:cubicBezTo>
                          <a:pt x="6050" y="12714"/>
                          <a:pt x="6101" y="12765"/>
                          <a:pt x="6101" y="12765"/>
                        </a:cubicBezTo>
                        <a:cubicBezTo>
                          <a:pt x="6153" y="12816"/>
                          <a:pt x="6204" y="12867"/>
                          <a:pt x="6255" y="12867"/>
                        </a:cubicBezTo>
                        <a:cubicBezTo>
                          <a:pt x="6358" y="12867"/>
                          <a:pt x="6409" y="12816"/>
                          <a:pt x="6409" y="12765"/>
                        </a:cubicBezTo>
                        <a:cubicBezTo>
                          <a:pt x="6409" y="12765"/>
                          <a:pt x="6409" y="12765"/>
                          <a:pt x="6409" y="12714"/>
                        </a:cubicBezTo>
                        <a:cubicBezTo>
                          <a:pt x="6409" y="12617"/>
                          <a:pt x="6409" y="12520"/>
                          <a:pt x="6366" y="12423"/>
                        </a:cubicBezTo>
                        <a:lnTo>
                          <a:pt x="6366" y="12423"/>
                        </a:lnTo>
                        <a:cubicBezTo>
                          <a:pt x="6346" y="12434"/>
                          <a:pt x="6327" y="12446"/>
                          <a:pt x="6307" y="12457"/>
                        </a:cubicBezTo>
                        <a:lnTo>
                          <a:pt x="6255" y="12406"/>
                        </a:lnTo>
                        <a:lnTo>
                          <a:pt x="6204" y="12406"/>
                        </a:lnTo>
                        <a:lnTo>
                          <a:pt x="6255" y="12304"/>
                        </a:lnTo>
                        <a:cubicBezTo>
                          <a:pt x="6255" y="12304"/>
                          <a:pt x="6307" y="12355"/>
                          <a:pt x="6358" y="12355"/>
                        </a:cubicBezTo>
                        <a:cubicBezTo>
                          <a:pt x="6460" y="12355"/>
                          <a:pt x="6512" y="12304"/>
                          <a:pt x="6512" y="12201"/>
                        </a:cubicBezTo>
                        <a:cubicBezTo>
                          <a:pt x="6512" y="12201"/>
                          <a:pt x="6512" y="12150"/>
                          <a:pt x="6512" y="12150"/>
                        </a:cubicBezTo>
                        <a:cubicBezTo>
                          <a:pt x="6732" y="12062"/>
                          <a:pt x="6952" y="11936"/>
                          <a:pt x="7107" y="11772"/>
                        </a:cubicBezTo>
                        <a:lnTo>
                          <a:pt x="7107" y="11772"/>
                        </a:lnTo>
                        <a:cubicBezTo>
                          <a:pt x="6900" y="12012"/>
                          <a:pt x="6687" y="12219"/>
                          <a:pt x="6414" y="12393"/>
                        </a:cubicBezTo>
                        <a:lnTo>
                          <a:pt x="6414" y="12393"/>
                        </a:lnTo>
                        <a:cubicBezTo>
                          <a:pt x="6658" y="12325"/>
                          <a:pt x="6936" y="12131"/>
                          <a:pt x="7127" y="11893"/>
                        </a:cubicBezTo>
                        <a:cubicBezTo>
                          <a:pt x="7383" y="11586"/>
                          <a:pt x="7588" y="11278"/>
                          <a:pt x="7742" y="10919"/>
                        </a:cubicBezTo>
                        <a:lnTo>
                          <a:pt x="7742" y="10919"/>
                        </a:lnTo>
                        <a:cubicBezTo>
                          <a:pt x="7537" y="11688"/>
                          <a:pt x="7075" y="12355"/>
                          <a:pt x="6409" y="12765"/>
                        </a:cubicBezTo>
                        <a:cubicBezTo>
                          <a:pt x="6819" y="12611"/>
                          <a:pt x="7229" y="12355"/>
                          <a:pt x="7486" y="11945"/>
                        </a:cubicBezTo>
                        <a:cubicBezTo>
                          <a:pt x="7691" y="11688"/>
                          <a:pt x="7896" y="11432"/>
                          <a:pt x="8050" y="11124"/>
                        </a:cubicBezTo>
                        <a:lnTo>
                          <a:pt x="8050" y="11124"/>
                        </a:lnTo>
                        <a:cubicBezTo>
                          <a:pt x="7998" y="11381"/>
                          <a:pt x="7947" y="11586"/>
                          <a:pt x="7896" y="11842"/>
                        </a:cubicBezTo>
                        <a:cubicBezTo>
                          <a:pt x="7742" y="12201"/>
                          <a:pt x="7537" y="12509"/>
                          <a:pt x="7332" y="12765"/>
                        </a:cubicBezTo>
                        <a:cubicBezTo>
                          <a:pt x="7024" y="13021"/>
                          <a:pt x="6717" y="13226"/>
                          <a:pt x="6409" y="13431"/>
                        </a:cubicBezTo>
                        <a:cubicBezTo>
                          <a:pt x="7053" y="13270"/>
                          <a:pt x="7603" y="12825"/>
                          <a:pt x="7908" y="12218"/>
                        </a:cubicBezTo>
                        <a:lnTo>
                          <a:pt x="7908" y="12218"/>
                        </a:lnTo>
                        <a:cubicBezTo>
                          <a:pt x="7745" y="12635"/>
                          <a:pt x="7564" y="13033"/>
                          <a:pt x="7383" y="13431"/>
                        </a:cubicBezTo>
                        <a:cubicBezTo>
                          <a:pt x="7281" y="13585"/>
                          <a:pt x="7281" y="13739"/>
                          <a:pt x="7383" y="13944"/>
                        </a:cubicBezTo>
                        <a:cubicBezTo>
                          <a:pt x="7588" y="13278"/>
                          <a:pt x="7947" y="12662"/>
                          <a:pt x="8306" y="12150"/>
                        </a:cubicBezTo>
                        <a:lnTo>
                          <a:pt x="8306" y="12150"/>
                        </a:lnTo>
                        <a:lnTo>
                          <a:pt x="7537" y="13688"/>
                        </a:lnTo>
                        <a:cubicBezTo>
                          <a:pt x="7383" y="13944"/>
                          <a:pt x="7281" y="14252"/>
                          <a:pt x="7178" y="14559"/>
                        </a:cubicBezTo>
                        <a:cubicBezTo>
                          <a:pt x="7486" y="14200"/>
                          <a:pt x="7742" y="13842"/>
                          <a:pt x="7998" y="13483"/>
                        </a:cubicBezTo>
                        <a:cubicBezTo>
                          <a:pt x="8101" y="13278"/>
                          <a:pt x="8255" y="13021"/>
                          <a:pt x="8357" y="12816"/>
                        </a:cubicBezTo>
                        <a:lnTo>
                          <a:pt x="8357" y="12816"/>
                        </a:lnTo>
                        <a:cubicBezTo>
                          <a:pt x="8101" y="13636"/>
                          <a:pt x="7691" y="14354"/>
                          <a:pt x="7127" y="15021"/>
                        </a:cubicBezTo>
                        <a:cubicBezTo>
                          <a:pt x="7281" y="14918"/>
                          <a:pt x="7486" y="14816"/>
                          <a:pt x="7588" y="14662"/>
                        </a:cubicBezTo>
                        <a:cubicBezTo>
                          <a:pt x="7947" y="14303"/>
                          <a:pt x="8255" y="13842"/>
                          <a:pt x="8408" y="13380"/>
                        </a:cubicBezTo>
                        <a:lnTo>
                          <a:pt x="8408" y="13380"/>
                        </a:lnTo>
                        <a:cubicBezTo>
                          <a:pt x="8306" y="13944"/>
                          <a:pt x="8152" y="14457"/>
                          <a:pt x="7896" y="15021"/>
                        </a:cubicBezTo>
                        <a:cubicBezTo>
                          <a:pt x="7742" y="15277"/>
                          <a:pt x="7588" y="15482"/>
                          <a:pt x="7383" y="15687"/>
                        </a:cubicBezTo>
                        <a:cubicBezTo>
                          <a:pt x="8101" y="15174"/>
                          <a:pt x="8562" y="14405"/>
                          <a:pt x="8767" y="13585"/>
                        </a:cubicBezTo>
                        <a:cubicBezTo>
                          <a:pt x="8767" y="13995"/>
                          <a:pt x="8767" y="14457"/>
                          <a:pt x="8767" y="14918"/>
                        </a:cubicBezTo>
                        <a:cubicBezTo>
                          <a:pt x="9024" y="14252"/>
                          <a:pt x="9075" y="13585"/>
                          <a:pt x="8972" y="12919"/>
                        </a:cubicBezTo>
                        <a:lnTo>
                          <a:pt x="8972" y="12919"/>
                        </a:lnTo>
                        <a:lnTo>
                          <a:pt x="9485" y="14354"/>
                        </a:lnTo>
                        <a:cubicBezTo>
                          <a:pt x="9382" y="13688"/>
                          <a:pt x="9229" y="13073"/>
                          <a:pt x="8972" y="12509"/>
                        </a:cubicBezTo>
                        <a:lnTo>
                          <a:pt x="8972" y="12509"/>
                        </a:lnTo>
                        <a:lnTo>
                          <a:pt x="9793" y="14098"/>
                        </a:lnTo>
                        <a:cubicBezTo>
                          <a:pt x="9639" y="13278"/>
                          <a:pt x="9331" y="12457"/>
                          <a:pt x="8870" y="11740"/>
                        </a:cubicBezTo>
                        <a:lnTo>
                          <a:pt x="8870" y="11740"/>
                        </a:lnTo>
                        <a:cubicBezTo>
                          <a:pt x="9331" y="12406"/>
                          <a:pt x="9741" y="13073"/>
                          <a:pt x="10151" y="13790"/>
                        </a:cubicBezTo>
                        <a:cubicBezTo>
                          <a:pt x="9844" y="12816"/>
                          <a:pt x="9382" y="11945"/>
                          <a:pt x="8767" y="11124"/>
                        </a:cubicBezTo>
                        <a:lnTo>
                          <a:pt x="8767" y="11124"/>
                        </a:lnTo>
                        <a:lnTo>
                          <a:pt x="10356" y="13124"/>
                        </a:lnTo>
                        <a:cubicBezTo>
                          <a:pt x="9998" y="12509"/>
                          <a:pt x="9639" y="11893"/>
                          <a:pt x="9229" y="11278"/>
                        </a:cubicBezTo>
                        <a:lnTo>
                          <a:pt x="8870" y="10663"/>
                        </a:lnTo>
                        <a:cubicBezTo>
                          <a:pt x="9075" y="9997"/>
                          <a:pt x="9280" y="9330"/>
                          <a:pt x="9536" y="8664"/>
                        </a:cubicBezTo>
                        <a:lnTo>
                          <a:pt x="9536" y="8664"/>
                        </a:lnTo>
                        <a:lnTo>
                          <a:pt x="9382" y="9330"/>
                        </a:lnTo>
                        <a:cubicBezTo>
                          <a:pt x="9280" y="9689"/>
                          <a:pt x="9229" y="10099"/>
                          <a:pt x="9177" y="10509"/>
                        </a:cubicBezTo>
                        <a:cubicBezTo>
                          <a:pt x="9177" y="10766"/>
                          <a:pt x="9177" y="11022"/>
                          <a:pt x="9229" y="11278"/>
                        </a:cubicBezTo>
                        <a:cubicBezTo>
                          <a:pt x="9229" y="10868"/>
                          <a:pt x="9331" y="10458"/>
                          <a:pt x="9485" y="10099"/>
                        </a:cubicBezTo>
                        <a:cubicBezTo>
                          <a:pt x="9485" y="10099"/>
                          <a:pt x="9485" y="10150"/>
                          <a:pt x="9485" y="10202"/>
                        </a:cubicBezTo>
                        <a:cubicBezTo>
                          <a:pt x="9382" y="10612"/>
                          <a:pt x="9434" y="11073"/>
                          <a:pt x="9536" y="11483"/>
                        </a:cubicBezTo>
                        <a:cubicBezTo>
                          <a:pt x="9536" y="10868"/>
                          <a:pt x="9639" y="10304"/>
                          <a:pt x="9844" y="9740"/>
                        </a:cubicBezTo>
                        <a:lnTo>
                          <a:pt x="9844" y="9740"/>
                        </a:lnTo>
                        <a:cubicBezTo>
                          <a:pt x="9741" y="10407"/>
                          <a:pt x="9793" y="11073"/>
                          <a:pt x="9998" y="11688"/>
                        </a:cubicBezTo>
                        <a:cubicBezTo>
                          <a:pt x="9946" y="11073"/>
                          <a:pt x="9998" y="10509"/>
                          <a:pt x="10100" y="9945"/>
                        </a:cubicBezTo>
                        <a:cubicBezTo>
                          <a:pt x="10100" y="10714"/>
                          <a:pt x="10203" y="11483"/>
                          <a:pt x="10459" y="12201"/>
                        </a:cubicBezTo>
                        <a:cubicBezTo>
                          <a:pt x="10510" y="11278"/>
                          <a:pt x="10408" y="10356"/>
                          <a:pt x="10254" y="9484"/>
                        </a:cubicBezTo>
                        <a:lnTo>
                          <a:pt x="10254" y="9484"/>
                        </a:lnTo>
                        <a:cubicBezTo>
                          <a:pt x="10510" y="10253"/>
                          <a:pt x="10613" y="11073"/>
                          <a:pt x="10613" y="11945"/>
                        </a:cubicBezTo>
                        <a:cubicBezTo>
                          <a:pt x="10767" y="11535"/>
                          <a:pt x="10818" y="11124"/>
                          <a:pt x="10767" y="10714"/>
                        </a:cubicBezTo>
                        <a:cubicBezTo>
                          <a:pt x="10715" y="10304"/>
                          <a:pt x="10664" y="9894"/>
                          <a:pt x="10561" y="9484"/>
                        </a:cubicBezTo>
                        <a:lnTo>
                          <a:pt x="10561" y="9484"/>
                        </a:lnTo>
                        <a:cubicBezTo>
                          <a:pt x="10869" y="10048"/>
                          <a:pt x="11177" y="10612"/>
                          <a:pt x="11484" y="11176"/>
                        </a:cubicBezTo>
                        <a:cubicBezTo>
                          <a:pt x="11330" y="10509"/>
                          <a:pt x="11074" y="9894"/>
                          <a:pt x="10715" y="9330"/>
                        </a:cubicBezTo>
                        <a:lnTo>
                          <a:pt x="10715" y="9330"/>
                        </a:lnTo>
                        <a:cubicBezTo>
                          <a:pt x="11023" y="9587"/>
                          <a:pt x="11279" y="9894"/>
                          <a:pt x="11484" y="10202"/>
                        </a:cubicBezTo>
                        <a:cubicBezTo>
                          <a:pt x="11382" y="9945"/>
                          <a:pt x="11228" y="9689"/>
                          <a:pt x="11023" y="9484"/>
                        </a:cubicBezTo>
                        <a:lnTo>
                          <a:pt x="11023" y="9480"/>
                        </a:lnTo>
                        <a:lnTo>
                          <a:pt x="11023" y="9480"/>
                        </a:lnTo>
                        <a:cubicBezTo>
                          <a:pt x="11039" y="9498"/>
                          <a:pt x="11056" y="9517"/>
                          <a:pt x="11074" y="9535"/>
                        </a:cubicBezTo>
                        <a:cubicBezTo>
                          <a:pt x="11023" y="9484"/>
                          <a:pt x="11023" y="9433"/>
                          <a:pt x="11023" y="9381"/>
                        </a:cubicBezTo>
                        <a:lnTo>
                          <a:pt x="11023" y="9480"/>
                        </a:lnTo>
                        <a:lnTo>
                          <a:pt x="11023" y="9480"/>
                        </a:lnTo>
                        <a:cubicBezTo>
                          <a:pt x="10951" y="9396"/>
                          <a:pt x="10902" y="9312"/>
                          <a:pt x="10818" y="9228"/>
                        </a:cubicBezTo>
                        <a:cubicBezTo>
                          <a:pt x="10818" y="9228"/>
                          <a:pt x="10767" y="9176"/>
                          <a:pt x="10767" y="9176"/>
                        </a:cubicBezTo>
                        <a:lnTo>
                          <a:pt x="10818" y="9176"/>
                        </a:lnTo>
                        <a:cubicBezTo>
                          <a:pt x="10869" y="9228"/>
                          <a:pt x="10972" y="9330"/>
                          <a:pt x="11023" y="9381"/>
                        </a:cubicBezTo>
                        <a:lnTo>
                          <a:pt x="11023" y="9381"/>
                        </a:lnTo>
                        <a:lnTo>
                          <a:pt x="11023" y="9381"/>
                        </a:lnTo>
                        <a:cubicBezTo>
                          <a:pt x="11225" y="9543"/>
                          <a:pt x="11396" y="9737"/>
                          <a:pt x="11534" y="9938"/>
                        </a:cubicBezTo>
                        <a:lnTo>
                          <a:pt x="11534" y="9938"/>
                        </a:lnTo>
                        <a:cubicBezTo>
                          <a:pt x="11535" y="9940"/>
                          <a:pt x="11535" y="9943"/>
                          <a:pt x="11536" y="9945"/>
                        </a:cubicBezTo>
                        <a:cubicBezTo>
                          <a:pt x="11536" y="9944"/>
                          <a:pt x="11536" y="9942"/>
                          <a:pt x="11536" y="9940"/>
                        </a:cubicBezTo>
                        <a:lnTo>
                          <a:pt x="11536" y="9940"/>
                        </a:lnTo>
                        <a:cubicBezTo>
                          <a:pt x="11572" y="9993"/>
                          <a:pt x="11606" y="10046"/>
                          <a:pt x="11638" y="10099"/>
                        </a:cubicBezTo>
                        <a:cubicBezTo>
                          <a:pt x="11607" y="10036"/>
                          <a:pt x="11573" y="9975"/>
                          <a:pt x="11537" y="9916"/>
                        </a:cubicBezTo>
                        <a:lnTo>
                          <a:pt x="11537" y="9916"/>
                        </a:lnTo>
                        <a:cubicBezTo>
                          <a:pt x="11578" y="9005"/>
                          <a:pt x="11170" y="8196"/>
                          <a:pt x="10510" y="7638"/>
                        </a:cubicBezTo>
                        <a:lnTo>
                          <a:pt x="10510" y="7638"/>
                        </a:lnTo>
                        <a:cubicBezTo>
                          <a:pt x="11202" y="8182"/>
                          <a:pt x="11656" y="9012"/>
                          <a:pt x="11779" y="9897"/>
                        </a:cubicBezTo>
                        <a:lnTo>
                          <a:pt x="11779" y="9897"/>
                        </a:lnTo>
                        <a:cubicBezTo>
                          <a:pt x="11732" y="9521"/>
                          <a:pt x="11681" y="9147"/>
                          <a:pt x="11587" y="8818"/>
                        </a:cubicBezTo>
                        <a:cubicBezTo>
                          <a:pt x="11484" y="8407"/>
                          <a:pt x="11279" y="8049"/>
                          <a:pt x="11023" y="7741"/>
                        </a:cubicBezTo>
                        <a:lnTo>
                          <a:pt x="11023" y="7741"/>
                        </a:lnTo>
                        <a:cubicBezTo>
                          <a:pt x="11382" y="8049"/>
                          <a:pt x="11689" y="8407"/>
                          <a:pt x="11894" y="8869"/>
                        </a:cubicBezTo>
                        <a:cubicBezTo>
                          <a:pt x="12099" y="9279"/>
                          <a:pt x="12253" y="9740"/>
                          <a:pt x="12356" y="10202"/>
                        </a:cubicBezTo>
                        <a:cubicBezTo>
                          <a:pt x="12356" y="9330"/>
                          <a:pt x="11997" y="8459"/>
                          <a:pt x="11382" y="7895"/>
                        </a:cubicBezTo>
                        <a:lnTo>
                          <a:pt x="11382" y="7895"/>
                        </a:lnTo>
                        <a:cubicBezTo>
                          <a:pt x="11997" y="8305"/>
                          <a:pt x="12458" y="8971"/>
                          <a:pt x="12663" y="9689"/>
                        </a:cubicBezTo>
                        <a:cubicBezTo>
                          <a:pt x="12612" y="9381"/>
                          <a:pt x="12510" y="9023"/>
                          <a:pt x="12356" y="8766"/>
                        </a:cubicBezTo>
                        <a:lnTo>
                          <a:pt x="12356" y="8766"/>
                        </a:lnTo>
                        <a:cubicBezTo>
                          <a:pt x="12561" y="9023"/>
                          <a:pt x="12766" y="9279"/>
                          <a:pt x="12920" y="9638"/>
                        </a:cubicBezTo>
                        <a:cubicBezTo>
                          <a:pt x="12663" y="8971"/>
                          <a:pt x="12304" y="8459"/>
                          <a:pt x="11792" y="7997"/>
                        </a:cubicBezTo>
                        <a:lnTo>
                          <a:pt x="11792" y="7997"/>
                        </a:lnTo>
                        <a:cubicBezTo>
                          <a:pt x="12612" y="8613"/>
                          <a:pt x="13125" y="9535"/>
                          <a:pt x="13381" y="10509"/>
                        </a:cubicBezTo>
                        <a:cubicBezTo>
                          <a:pt x="13279" y="9792"/>
                          <a:pt x="12971" y="9074"/>
                          <a:pt x="12561" y="8510"/>
                        </a:cubicBezTo>
                        <a:lnTo>
                          <a:pt x="12561" y="8510"/>
                        </a:lnTo>
                        <a:cubicBezTo>
                          <a:pt x="13125" y="8971"/>
                          <a:pt x="13484" y="9689"/>
                          <a:pt x="13586" y="10407"/>
                        </a:cubicBezTo>
                        <a:cubicBezTo>
                          <a:pt x="13432" y="9074"/>
                          <a:pt x="12458" y="7946"/>
                          <a:pt x="11177" y="7587"/>
                        </a:cubicBezTo>
                        <a:cubicBezTo>
                          <a:pt x="10972" y="7536"/>
                          <a:pt x="10767" y="7485"/>
                          <a:pt x="10561" y="7433"/>
                        </a:cubicBezTo>
                        <a:cubicBezTo>
                          <a:pt x="10271" y="7397"/>
                          <a:pt x="9956" y="7361"/>
                          <a:pt x="9651" y="7361"/>
                        </a:cubicBezTo>
                        <a:cubicBezTo>
                          <a:pt x="9630" y="7361"/>
                          <a:pt x="9609" y="7361"/>
                          <a:pt x="9587" y="7361"/>
                        </a:cubicBezTo>
                        <a:lnTo>
                          <a:pt x="9587" y="7361"/>
                        </a:lnTo>
                        <a:lnTo>
                          <a:pt x="9587" y="7177"/>
                        </a:lnTo>
                        <a:lnTo>
                          <a:pt x="9844" y="7228"/>
                        </a:lnTo>
                        <a:cubicBezTo>
                          <a:pt x="9793" y="7177"/>
                          <a:pt x="9690" y="7177"/>
                          <a:pt x="9587" y="7126"/>
                        </a:cubicBezTo>
                        <a:cubicBezTo>
                          <a:pt x="9587" y="7126"/>
                          <a:pt x="9587" y="7075"/>
                          <a:pt x="9587" y="7023"/>
                        </a:cubicBezTo>
                        <a:lnTo>
                          <a:pt x="10049" y="7126"/>
                        </a:lnTo>
                        <a:cubicBezTo>
                          <a:pt x="10203" y="7177"/>
                          <a:pt x="10408" y="7280"/>
                          <a:pt x="10561" y="7331"/>
                        </a:cubicBezTo>
                        <a:lnTo>
                          <a:pt x="10254" y="7177"/>
                        </a:lnTo>
                        <a:cubicBezTo>
                          <a:pt x="10254" y="7168"/>
                          <a:pt x="10254" y="7160"/>
                          <a:pt x="10254" y="7152"/>
                        </a:cubicBezTo>
                        <a:lnTo>
                          <a:pt x="10254" y="7152"/>
                        </a:lnTo>
                        <a:lnTo>
                          <a:pt x="10305" y="7177"/>
                        </a:lnTo>
                        <a:cubicBezTo>
                          <a:pt x="10289" y="7129"/>
                          <a:pt x="10278" y="7080"/>
                          <a:pt x="10270" y="7033"/>
                        </a:cubicBezTo>
                        <a:lnTo>
                          <a:pt x="10270" y="7033"/>
                        </a:lnTo>
                        <a:cubicBezTo>
                          <a:pt x="10262" y="7069"/>
                          <a:pt x="10256" y="7108"/>
                          <a:pt x="10254" y="7152"/>
                        </a:cubicBezTo>
                        <a:lnTo>
                          <a:pt x="10254" y="7152"/>
                        </a:lnTo>
                        <a:lnTo>
                          <a:pt x="10100" y="7075"/>
                        </a:lnTo>
                        <a:cubicBezTo>
                          <a:pt x="10100" y="6972"/>
                          <a:pt x="10100" y="6818"/>
                          <a:pt x="10100" y="6716"/>
                        </a:cubicBezTo>
                        <a:lnTo>
                          <a:pt x="10254" y="6767"/>
                        </a:lnTo>
                        <a:cubicBezTo>
                          <a:pt x="10254" y="6837"/>
                          <a:pt x="10254" y="6931"/>
                          <a:pt x="10270" y="7033"/>
                        </a:cubicBezTo>
                        <a:lnTo>
                          <a:pt x="10270" y="7033"/>
                        </a:lnTo>
                        <a:cubicBezTo>
                          <a:pt x="10290" y="6952"/>
                          <a:pt x="10323" y="6885"/>
                          <a:pt x="10356" y="6818"/>
                        </a:cubicBezTo>
                        <a:lnTo>
                          <a:pt x="10613" y="6921"/>
                        </a:lnTo>
                        <a:lnTo>
                          <a:pt x="10613" y="7228"/>
                        </a:lnTo>
                        <a:cubicBezTo>
                          <a:pt x="10613" y="7126"/>
                          <a:pt x="10664" y="7023"/>
                          <a:pt x="10664" y="6921"/>
                        </a:cubicBezTo>
                        <a:lnTo>
                          <a:pt x="10972" y="7075"/>
                        </a:lnTo>
                        <a:lnTo>
                          <a:pt x="10972" y="7075"/>
                        </a:lnTo>
                        <a:lnTo>
                          <a:pt x="10664" y="6870"/>
                        </a:lnTo>
                        <a:cubicBezTo>
                          <a:pt x="10767" y="6408"/>
                          <a:pt x="10715" y="5895"/>
                          <a:pt x="10510" y="5485"/>
                        </a:cubicBezTo>
                        <a:lnTo>
                          <a:pt x="10510" y="5485"/>
                        </a:lnTo>
                        <a:cubicBezTo>
                          <a:pt x="10869" y="5895"/>
                          <a:pt x="11125" y="6408"/>
                          <a:pt x="11228" y="6972"/>
                        </a:cubicBezTo>
                        <a:cubicBezTo>
                          <a:pt x="11330" y="6408"/>
                          <a:pt x="11177" y="5844"/>
                          <a:pt x="10818" y="5434"/>
                        </a:cubicBezTo>
                        <a:lnTo>
                          <a:pt x="10818" y="5434"/>
                        </a:lnTo>
                        <a:cubicBezTo>
                          <a:pt x="11279" y="5742"/>
                          <a:pt x="11638" y="6152"/>
                          <a:pt x="11894" y="6613"/>
                        </a:cubicBezTo>
                        <a:cubicBezTo>
                          <a:pt x="12048" y="6818"/>
                          <a:pt x="12099" y="7023"/>
                          <a:pt x="12151" y="7228"/>
                        </a:cubicBezTo>
                        <a:cubicBezTo>
                          <a:pt x="12099" y="6511"/>
                          <a:pt x="11741" y="5844"/>
                          <a:pt x="11177" y="5383"/>
                        </a:cubicBezTo>
                        <a:lnTo>
                          <a:pt x="11177" y="5383"/>
                        </a:lnTo>
                        <a:cubicBezTo>
                          <a:pt x="11997" y="5690"/>
                          <a:pt x="12715" y="6203"/>
                          <a:pt x="13227" y="6870"/>
                        </a:cubicBezTo>
                        <a:cubicBezTo>
                          <a:pt x="12766" y="6101"/>
                          <a:pt x="11997" y="5485"/>
                          <a:pt x="11177" y="5178"/>
                        </a:cubicBezTo>
                        <a:lnTo>
                          <a:pt x="11177" y="5178"/>
                        </a:lnTo>
                        <a:cubicBezTo>
                          <a:pt x="11484" y="5229"/>
                          <a:pt x="11843" y="5280"/>
                          <a:pt x="12151" y="5383"/>
                        </a:cubicBezTo>
                        <a:cubicBezTo>
                          <a:pt x="11843" y="5178"/>
                          <a:pt x="11536" y="5075"/>
                          <a:pt x="11177" y="5075"/>
                        </a:cubicBezTo>
                        <a:cubicBezTo>
                          <a:pt x="10869" y="5075"/>
                          <a:pt x="10561" y="5127"/>
                          <a:pt x="10305" y="5178"/>
                        </a:cubicBezTo>
                        <a:cubicBezTo>
                          <a:pt x="10818" y="5024"/>
                          <a:pt x="11433" y="4921"/>
                          <a:pt x="11997" y="4921"/>
                        </a:cubicBezTo>
                        <a:cubicBezTo>
                          <a:pt x="11707" y="4885"/>
                          <a:pt x="11417" y="4849"/>
                          <a:pt x="11127" y="4849"/>
                        </a:cubicBezTo>
                        <a:cubicBezTo>
                          <a:pt x="11007" y="4849"/>
                          <a:pt x="10887" y="4855"/>
                          <a:pt x="10767" y="4870"/>
                        </a:cubicBezTo>
                        <a:cubicBezTo>
                          <a:pt x="11100" y="4819"/>
                          <a:pt x="11433" y="4793"/>
                          <a:pt x="11766" y="4793"/>
                        </a:cubicBezTo>
                        <a:cubicBezTo>
                          <a:pt x="12099" y="4793"/>
                          <a:pt x="12433" y="4819"/>
                          <a:pt x="12766" y="4870"/>
                        </a:cubicBezTo>
                        <a:cubicBezTo>
                          <a:pt x="12381" y="4760"/>
                          <a:pt x="11982" y="4709"/>
                          <a:pt x="11584" y="4709"/>
                        </a:cubicBezTo>
                        <a:cubicBezTo>
                          <a:pt x="11239" y="4709"/>
                          <a:pt x="10895" y="4748"/>
                          <a:pt x="10561" y="4819"/>
                        </a:cubicBezTo>
                        <a:cubicBezTo>
                          <a:pt x="11433" y="4614"/>
                          <a:pt x="12304" y="4511"/>
                          <a:pt x="13176" y="4460"/>
                        </a:cubicBezTo>
                        <a:cubicBezTo>
                          <a:pt x="12792" y="4383"/>
                          <a:pt x="12394" y="4345"/>
                          <a:pt x="11997" y="4345"/>
                        </a:cubicBezTo>
                        <a:cubicBezTo>
                          <a:pt x="11600" y="4345"/>
                          <a:pt x="11202" y="4383"/>
                          <a:pt x="10818" y="4460"/>
                        </a:cubicBezTo>
                        <a:cubicBezTo>
                          <a:pt x="11536" y="4255"/>
                          <a:pt x="12253" y="4101"/>
                          <a:pt x="12971" y="4050"/>
                        </a:cubicBezTo>
                        <a:cubicBezTo>
                          <a:pt x="12715" y="3999"/>
                          <a:pt x="12471" y="3973"/>
                          <a:pt x="12234" y="3973"/>
                        </a:cubicBezTo>
                        <a:cubicBezTo>
                          <a:pt x="11997" y="3973"/>
                          <a:pt x="11766" y="3999"/>
                          <a:pt x="11536" y="4050"/>
                        </a:cubicBezTo>
                        <a:cubicBezTo>
                          <a:pt x="12075" y="3690"/>
                          <a:pt x="12654" y="3528"/>
                          <a:pt x="13272" y="3528"/>
                        </a:cubicBezTo>
                        <a:cubicBezTo>
                          <a:pt x="13359" y="3528"/>
                          <a:pt x="13446" y="3531"/>
                          <a:pt x="13535" y="3537"/>
                        </a:cubicBezTo>
                        <a:cubicBezTo>
                          <a:pt x="13272" y="3477"/>
                          <a:pt x="13001" y="3448"/>
                          <a:pt x="12732" y="3448"/>
                        </a:cubicBezTo>
                        <a:cubicBezTo>
                          <a:pt x="12318" y="3448"/>
                          <a:pt x="11908" y="3516"/>
                          <a:pt x="11536" y="3640"/>
                        </a:cubicBezTo>
                        <a:cubicBezTo>
                          <a:pt x="11177" y="3794"/>
                          <a:pt x="10818" y="3947"/>
                          <a:pt x="10510" y="4152"/>
                        </a:cubicBezTo>
                        <a:lnTo>
                          <a:pt x="10715" y="3999"/>
                        </a:lnTo>
                        <a:cubicBezTo>
                          <a:pt x="11330" y="3537"/>
                          <a:pt x="12099" y="3230"/>
                          <a:pt x="12868" y="3127"/>
                        </a:cubicBezTo>
                        <a:cubicBezTo>
                          <a:pt x="12772" y="3113"/>
                          <a:pt x="12680" y="3107"/>
                          <a:pt x="12589" y="3107"/>
                        </a:cubicBezTo>
                        <a:cubicBezTo>
                          <a:pt x="12341" y="3107"/>
                          <a:pt x="12106" y="3155"/>
                          <a:pt x="11843" y="3230"/>
                        </a:cubicBezTo>
                        <a:cubicBezTo>
                          <a:pt x="11228" y="3435"/>
                          <a:pt x="10561" y="3742"/>
                          <a:pt x="9998" y="4050"/>
                        </a:cubicBezTo>
                        <a:cubicBezTo>
                          <a:pt x="10356" y="3691"/>
                          <a:pt x="10767" y="3332"/>
                          <a:pt x="11228" y="3076"/>
                        </a:cubicBezTo>
                        <a:lnTo>
                          <a:pt x="11228" y="3076"/>
                        </a:lnTo>
                        <a:cubicBezTo>
                          <a:pt x="10459" y="3435"/>
                          <a:pt x="9793" y="3947"/>
                          <a:pt x="9280" y="4563"/>
                        </a:cubicBezTo>
                        <a:cubicBezTo>
                          <a:pt x="9485" y="4255"/>
                          <a:pt x="9690" y="3947"/>
                          <a:pt x="9946" y="3691"/>
                        </a:cubicBezTo>
                        <a:lnTo>
                          <a:pt x="9946" y="3691"/>
                        </a:lnTo>
                        <a:cubicBezTo>
                          <a:pt x="9382" y="3999"/>
                          <a:pt x="8818" y="4409"/>
                          <a:pt x="8408" y="4921"/>
                        </a:cubicBezTo>
                        <a:cubicBezTo>
                          <a:pt x="8460" y="4768"/>
                          <a:pt x="8562" y="4614"/>
                          <a:pt x="8665" y="4460"/>
                        </a:cubicBezTo>
                        <a:lnTo>
                          <a:pt x="8665" y="4460"/>
                        </a:lnTo>
                        <a:cubicBezTo>
                          <a:pt x="8511" y="4511"/>
                          <a:pt x="8357" y="4563"/>
                          <a:pt x="8203" y="4665"/>
                        </a:cubicBezTo>
                        <a:cubicBezTo>
                          <a:pt x="8818" y="4204"/>
                          <a:pt x="9434" y="3794"/>
                          <a:pt x="10049" y="3384"/>
                        </a:cubicBezTo>
                        <a:lnTo>
                          <a:pt x="10049" y="3384"/>
                        </a:lnTo>
                        <a:cubicBezTo>
                          <a:pt x="9331" y="3589"/>
                          <a:pt x="8613" y="3947"/>
                          <a:pt x="7947" y="4409"/>
                        </a:cubicBezTo>
                        <a:cubicBezTo>
                          <a:pt x="8050" y="4204"/>
                          <a:pt x="8203" y="3999"/>
                          <a:pt x="8408" y="3845"/>
                        </a:cubicBezTo>
                        <a:cubicBezTo>
                          <a:pt x="8767" y="3537"/>
                          <a:pt x="9177" y="3230"/>
                          <a:pt x="9587" y="2922"/>
                        </a:cubicBezTo>
                        <a:lnTo>
                          <a:pt x="9587" y="2922"/>
                        </a:lnTo>
                        <a:cubicBezTo>
                          <a:pt x="9229" y="3076"/>
                          <a:pt x="8921" y="3230"/>
                          <a:pt x="8613" y="3384"/>
                        </a:cubicBezTo>
                        <a:cubicBezTo>
                          <a:pt x="8818" y="2871"/>
                          <a:pt x="9177" y="2409"/>
                          <a:pt x="9690" y="2102"/>
                        </a:cubicBezTo>
                        <a:lnTo>
                          <a:pt x="9690" y="2102"/>
                        </a:lnTo>
                        <a:cubicBezTo>
                          <a:pt x="9126" y="2256"/>
                          <a:pt x="8665" y="2563"/>
                          <a:pt x="8306" y="3025"/>
                        </a:cubicBezTo>
                        <a:cubicBezTo>
                          <a:pt x="8408" y="2768"/>
                          <a:pt x="8511" y="2461"/>
                          <a:pt x="8613" y="2204"/>
                        </a:cubicBezTo>
                        <a:cubicBezTo>
                          <a:pt x="8665" y="2102"/>
                          <a:pt x="8716" y="2051"/>
                          <a:pt x="8716" y="1948"/>
                        </a:cubicBezTo>
                        <a:lnTo>
                          <a:pt x="8716" y="1948"/>
                        </a:lnTo>
                        <a:cubicBezTo>
                          <a:pt x="8306" y="2461"/>
                          <a:pt x="7998" y="3076"/>
                          <a:pt x="7742" y="3640"/>
                        </a:cubicBezTo>
                        <a:cubicBezTo>
                          <a:pt x="7844" y="2871"/>
                          <a:pt x="8152" y="2102"/>
                          <a:pt x="8613" y="1384"/>
                        </a:cubicBezTo>
                        <a:lnTo>
                          <a:pt x="8613" y="1384"/>
                        </a:lnTo>
                        <a:cubicBezTo>
                          <a:pt x="8255" y="1692"/>
                          <a:pt x="8050" y="2051"/>
                          <a:pt x="7947" y="2461"/>
                        </a:cubicBezTo>
                        <a:cubicBezTo>
                          <a:pt x="7998" y="1999"/>
                          <a:pt x="7998" y="1589"/>
                          <a:pt x="7947" y="1128"/>
                        </a:cubicBezTo>
                        <a:cubicBezTo>
                          <a:pt x="7844" y="1435"/>
                          <a:pt x="7793" y="1692"/>
                          <a:pt x="7793" y="1999"/>
                        </a:cubicBezTo>
                        <a:cubicBezTo>
                          <a:pt x="7742" y="1538"/>
                          <a:pt x="7639" y="1128"/>
                          <a:pt x="7588" y="718"/>
                        </a:cubicBezTo>
                        <a:lnTo>
                          <a:pt x="7588" y="718"/>
                        </a:lnTo>
                        <a:cubicBezTo>
                          <a:pt x="7537" y="1282"/>
                          <a:pt x="7588" y="1897"/>
                          <a:pt x="7639" y="2461"/>
                        </a:cubicBezTo>
                        <a:cubicBezTo>
                          <a:pt x="7486" y="1538"/>
                          <a:pt x="7075" y="615"/>
                          <a:pt x="6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9"/>
                  <p:cNvSpPr/>
                  <p:nvPr/>
                </p:nvSpPr>
                <p:spPr>
                  <a:xfrm flipH="1">
                    <a:off x="4806829" y="4442048"/>
                    <a:ext cx="4182" cy="6273"/>
                  </a:xfrm>
                  <a:custGeom>
                    <a:avLst/>
                    <a:gdLst/>
                    <a:ahLst/>
                    <a:cxnLst/>
                    <a:rect l="l" t="t" r="r" b="b"/>
                    <a:pathLst>
                      <a:path w="206" h="309" extrusionOk="0">
                        <a:moveTo>
                          <a:pt x="0" y="1"/>
                        </a:moveTo>
                        <a:lnTo>
                          <a:pt x="205" y="308"/>
                        </a:lnTo>
                        <a:cubicBezTo>
                          <a:pt x="154" y="155"/>
                          <a:pt x="51"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9"/>
                  <p:cNvSpPr/>
                  <p:nvPr/>
                </p:nvSpPr>
                <p:spPr>
                  <a:xfrm flipH="1">
                    <a:off x="4891134" y="4593994"/>
                    <a:ext cx="20" cy="3146"/>
                  </a:xfrm>
                  <a:custGeom>
                    <a:avLst/>
                    <a:gdLst/>
                    <a:ahLst/>
                    <a:cxnLst/>
                    <a:rect l="l" t="t" r="r" b="b"/>
                    <a:pathLst>
                      <a:path w="1" h="155" extrusionOk="0">
                        <a:moveTo>
                          <a:pt x="1" y="0"/>
                        </a:moveTo>
                        <a:cubicBezTo>
                          <a:pt x="1" y="52"/>
                          <a:pt x="1" y="103"/>
                          <a:pt x="1" y="154"/>
                        </a:cubicBezTo>
                        <a:cubicBezTo>
                          <a:pt x="1" y="103"/>
                          <a:pt x="1" y="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flipH="1">
                    <a:off x="4651777" y="4412918"/>
                    <a:ext cx="240413" cy="484460"/>
                  </a:xfrm>
                  <a:custGeom>
                    <a:avLst/>
                    <a:gdLst/>
                    <a:ahLst/>
                    <a:cxnLst/>
                    <a:rect l="l" t="t" r="r" b="b"/>
                    <a:pathLst>
                      <a:path w="11843" h="23865" extrusionOk="0">
                        <a:moveTo>
                          <a:pt x="5749" y="3742"/>
                        </a:moveTo>
                        <a:lnTo>
                          <a:pt x="5749" y="3742"/>
                        </a:lnTo>
                        <a:cubicBezTo>
                          <a:pt x="5742" y="3806"/>
                          <a:pt x="5742" y="3871"/>
                          <a:pt x="5742" y="3948"/>
                        </a:cubicBezTo>
                        <a:lnTo>
                          <a:pt x="5691" y="3948"/>
                        </a:lnTo>
                        <a:cubicBezTo>
                          <a:pt x="5711" y="3879"/>
                          <a:pt x="5730" y="3810"/>
                          <a:pt x="5749" y="3742"/>
                        </a:cubicBezTo>
                        <a:close/>
                        <a:moveTo>
                          <a:pt x="6255" y="3845"/>
                        </a:moveTo>
                        <a:lnTo>
                          <a:pt x="6409" y="3948"/>
                        </a:lnTo>
                        <a:lnTo>
                          <a:pt x="6357" y="3999"/>
                        </a:lnTo>
                        <a:lnTo>
                          <a:pt x="6255" y="3845"/>
                        </a:lnTo>
                        <a:close/>
                        <a:moveTo>
                          <a:pt x="7383" y="3999"/>
                        </a:moveTo>
                        <a:lnTo>
                          <a:pt x="7434" y="4050"/>
                        </a:lnTo>
                        <a:lnTo>
                          <a:pt x="7280" y="4050"/>
                        </a:lnTo>
                        <a:lnTo>
                          <a:pt x="7383" y="3999"/>
                        </a:lnTo>
                        <a:close/>
                        <a:moveTo>
                          <a:pt x="7731" y="4043"/>
                        </a:moveTo>
                        <a:cubicBezTo>
                          <a:pt x="7717" y="4045"/>
                          <a:pt x="7704" y="4048"/>
                          <a:pt x="7690" y="4050"/>
                        </a:cubicBezTo>
                        <a:lnTo>
                          <a:pt x="7741" y="4050"/>
                        </a:lnTo>
                        <a:lnTo>
                          <a:pt x="7731" y="4043"/>
                        </a:lnTo>
                        <a:close/>
                        <a:moveTo>
                          <a:pt x="8128" y="4040"/>
                        </a:moveTo>
                        <a:cubicBezTo>
                          <a:pt x="8224" y="4070"/>
                          <a:pt x="8330" y="4103"/>
                          <a:pt x="8440" y="4149"/>
                        </a:cubicBezTo>
                        <a:lnTo>
                          <a:pt x="8440" y="4149"/>
                        </a:lnTo>
                        <a:lnTo>
                          <a:pt x="8510" y="4102"/>
                        </a:lnTo>
                        <a:cubicBezTo>
                          <a:pt x="8391" y="4078"/>
                          <a:pt x="8260" y="4054"/>
                          <a:pt x="8128" y="4040"/>
                        </a:cubicBezTo>
                        <a:close/>
                        <a:moveTo>
                          <a:pt x="6152" y="3897"/>
                        </a:moveTo>
                        <a:lnTo>
                          <a:pt x="6152" y="3897"/>
                        </a:lnTo>
                        <a:cubicBezTo>
                          <a:pt x="6204" y="3999"/>
                          <a:pt x="6255" y="4050"/>
                          <a:pt x="6306" y="4102"/>
                        </a:cubicBezTo>
                        <a:lnTo>
                          <a:pt x="6255" y="4102"/>
                        </a:lnTo>
                        <a:lnTo>
                          <a:pt x="6204" y="4204"/>
                        </a:lnTo>
                        <a:cubicBezTo>
                          <a:pt x="6204" y="4102"/>
                          <a:pt x="6204" y="3999"/>
                          <a:pt x="6152" y="3897"/>
                        </a:cubicBezTo>
                        <a:close/>
                        <a:moveTo>
                          <a:pt x="7588" y="4153"/>
                        </a:moveTo>
                        <a:lnTo>
                          <a:pt x="7690" y="4255"/>
                        </a:lnTo>
                        <a:lnTo>
                          <a:pt x="7383" y="4255"/>
                        </a:lnTo>
                        <a:cubicBezTo>
                          <a:pt x="7434" y="4204"/>
                          <a:pt x="7536" y="4204"/>
                          <a:pt x="7588" y="4153"/>
                        </a:cubicBezTo>
                        <a:close/>
                        <a:moveTo>
                          <a:pt x="5281" y="4512"/>
                        </a:moveTo>
                        <a:lnTo>
                          <a:pt x="5332" y="4614"/>
                        </a:lnTo>
                        <a:lnTo>
                          <a:pt x="5281" y="4563"/>
                        </a:lnTo>
                        <a:lnTo>
                          <a:pt x="5281" y="4512"/>
                        </a:lnTo>
                        <a:close/>
                        <a:moveTo>
                          <a:pt x="7434" y="4563"/>
                        </a:moveTo>
                        <a:lnTo>
                          <a:pt x="7485" y="4614"/>
                        </a:lnTo>
                        <a:lnTo>
                          <a:pt x="7229" y="4614"/>
                        </a:lnTo>
                        <a:lnTo>
                          <a:pt x="7434" y="4563"/>
                        </a:lnTo>
                        <a:close/>
                        <a:moveTo>
                          <a:pt x="8203" y="4460"/>
                        </a:moveTo>
                        <a:lnTo>
                          <a:pt x="8100" y="4563"/>
                        </a:lnTo>
                        <a:lnTo>
                          <a:pt x="7998" y="4614"/>
                        </a:lnTo>
                        <a:lnTo>
                          <a:pt x="7588" y="4614"/>
                        </a:lnTo>
                        <a:cubicBezTo>
                          <a:pt x="7588" y="4563"/>
                          <a:pt x="7588" y="4563"/>
                          <a:pt x="7588" y="4512"/>
                        </a:cubicBezTo>
                        <a:cubicBezTo>
                          <a:pt x="7793" y="4460"/>
                          <a:pt x="7998" y="4460"/>
                          <a:pt x="8203" y="4460"/>
                        </a:cubicBezTo>
                        <a:close/>
                        <a:moveTo>
                          <a:pt x="9433" y="4717"/>
                        </a:moveTo>
                        <a:lnTo>
                          <a:pt x="9536" y="4768"/>
                        </a:lnTo>
                        <a:lnTo>
                          <a:pt x="9536" y="4819"/>
                        </a:lnTo>
                        <a:lnTo>
                          <a:pt x="9433" y="4717"/>
                        </a:lnTo>
                        <a:close/>
                        <a:moveTo>
                          <a:pt x="5435" y="4819"/>
                        </a:moveTo>
                        <a:lnTo>
                          <a:pt x="5466" y="4867"/>
                        </a:lnTo>
                        <a:lnTo>
                          <a:pt x="5466" y="4867"/>
                        </a:lnTo>
                        <a:cubicBezTo>
                          <a:pt x="5452" y="4861"/>
                          <a:pt x="5435" y="4849"/>
                          <a:pt x="5435" y="4819"/>
                        </a:cubicBezTo>
                        <a:close/>
                        <a:moveTo>
                          <a:pt x="7844" y="4717"/>
                        </a:moveTo>
                        <a:lnTo>
                          <a:pt x="7793" y="4819"/>
                        </a:lnTo>
                        <a:lnTo>
                          <a:pt x="7536" y="5024"/>
                        </a:lnTo>
                        <a:lnTo>
                          <a:pt x="7383" y="5024"/>
                        </a:lnTo>
                        <a:lnTo>
                          <a:pt x="7280" y="4871"/>
                        </a:lnTo>
                        <a:lnTo>
                          <a:pt x="7280" y="4871"/>
                        </a:lnTo>
                        <a:lnTo>
                          <a:pt x="7331" y="5024"/>
                        </a:lnTo>
                        <a:lnTo>
                          <a:pt x="6972" y="5024"/>
                        </a:lnTo>
                        <a:cubicBezTo>
                          <a:pt x="7075" y="4922"/>
                          <a:pt x="7178" y="4922"/>
                          <a:pt x="7280" y="4871"/>
                        </a:cubicBezTo>
                        <a:cubicBezTo>
                          <a:pt x="7383" y="4819"/>
                          <a:pt x="7485" y="4819"/>
                          <a:pt x="7536" y="4819"/>
                        </a:cubicBezTo>
                        <a:lnTo>
                          <a:pt x="7588" y="4871"/>
                        </a:lnTo>
                        <a:cubicBezTo>
                          <a:pt x="7588" y="4871"/>
                          <a:pt x="7588" y="4819"/>
                          <a:pt x="7588" y="4768"/>
                        </a:cubicBezTo>
                        <a:cubicBezTo>
                          <a:pt x="7690" y="4768"/>
                          <a:pt x="7793" y="4717"/>
                          <a:pt x="7844" y="4717"/>
                        </a:cubicBezTo>
                        <a:close/>
                        <a:moveTo>
                          <a:pt x="9433" y="4922"/>
                        </a:moveTo>
                        <a:lnTo>
                          <a:pt x="9638" y="5076"/>
                        </a:lnTo>
                        <a:cubicBezTo>
                          <a:pt x="9638" y="5127"/>
                          <a:pt x="9690" y="5178"/>
                          <a:pt x="9741" y="5229"/>
                        </a:cubicBezTo>
                        <a:cubicBezTo>
                          <a:pt x="9638" y="5178"/>
                          <a:pt x="9536" y="5076"/>
                          <a:pt x="9433" y="4973"/>
                        </a:cubicBezTo>
                        <a:cubicBezTo>
                          <a:pt x="9433" y="4973"/>
                          <a:pt x="9433" y="4973"/>
                          <a:pt x="9433" y="4922"/>
                        </a:cubicBezTo>
                        <a:close/>
                        <a:moveTo>
                          <a:pt x="7485" y="5127"/>
                        </a:moveTo>
                        <a:lnTo>
                          <a:pt x="7331" y="5281"/>
                        </a:lnTo>
                        <a:lnTo>
                          <a:pt x="7229" y="5383"/>
                        </a:lnTo>
                        <a:lnTo>
                          <a:pt x="6767" y="5332"/>
                        </a:lnTo>
                        <a:lnTo>
                          <a:pt x="7331" y="5281"/>
                        </a:lnTo>
                        <a:cubicBezTo>
                          <a:pt x="7178" y="5229"/>
                          <a:pt x="6972" y="5229"/>
                          <a:pt x="6819" y="5229"/>
                        </a:cubicBezTo>
                        <a:cubicBezTo>
                          <a:pt x="7024" y="5178"/>
                          <a:pt x="7280" y="5127"/>
                          <a:pt x="7485" y="5127"/>
                        </a:cubicBezTo>
                        <a:close/>
                        <a:moveTo>
                          <a:pt x="9177" y="4973"/>
                        </a:moveTo>
                        <a:cubicBezTo>
                          <a:pt x="9228" y="5024"/>
                          <a:pt x="9331" y="5076"/>
                          <a:pt x="9382" y="5178"/>
                        </a:cubicBezTo>
                        <a:cubicBezTo>
                          <a:pt x="9382" y="5229"/>
                          <a:pt x="9433" y="5281"/>
                          <a:pt x="9484" y="5383"/>
                        </a:cubicBezTo>
                        <a:cubicBezTo>
                          <a:pt x="9331" y="5281"/>
                          <a:pt x="9228" y="5127"/>
                          <a:pt x="9177" y="4973"/>
                        </a:cubicBezTo>
                        <a:close/>
                        <a:moveTo>
                          <a:pt x="3179" y="4717"/>
                        </a:moveTo>
                        <a:lnTo>
                          <a:pt x="3179" y="4717"/>
                        </a:lnTo>
                        <a:cubicBezTo>
                          <a:pt x="3384" y="4922"/>
                          <a:pt x="3486" y="5178"/>
                          <a:pt x="3640" y="5434"/>
                        </a:cubicBezTo>
                        <a:lnTo>
                          <a:pt x="3486" y="5434"/>
                        </a:lnTo>
                        <a:cubicBezTo>
                          <a:pt x="3435" y="5229"/>
                          <a:pt x="3333" y="5024"/>
                          <a:pt x="3230" y="4819"/>
                        </a:cubicBezTo>
                        <a:lnTo>
                          <a:pt x="3179" y="4717"/>
                        </a:lnTo>
                        <a:close/>
                        <a:moveTo>
                          <a:pt x="3486" y="4973"/>
                        </a:moveTo>
                        <a:lnTo>
                          <a:pt x="3486" y="4973"/>
                        </a:lnTo>
                        <a:cubicBezTo>
                          <a:pt x="3624" y="5110"/>
                          <a:pt x="3720" y="5288"/>
                          <a:pt x="3812" y="5434"/>
                        </a:cubicBezTo>
                        <a:lnTo>
                          <a:pt x="3743" y="5434"/>
                        </a:lnTo>
                        <a:cubicBezTo>
                          <a:pt x="3692" y="5281"/>
                          <a:pt x="3589" y="5127"/>
                          <a:pt x="3486" y="4973"/>
                        </a:cubicBezTo>
                        <a:close/>
                        <a:moveTo>
                          <a:pt x="3845" y="5127"/>
                        </a:moveTo>
                        <a:lnTo>
                          <a:pt x="3845" y="5127"/>
                        </a:lnTo>
                        <a:cubicBezTo>
                          <a:pt x="3932" y="5213"/>
                          <a:pt x="3982" y="5337"/>
                          <a:pt x="4057" y="5434"/>
                        </a:cubicBezTo>
                        <a:lnTo>
                          <a:pt x="3999" y="5434"/>
                        </a:lnTo>
                        <a:cubicBezTo>
                          <a:pt x="3948" y="5332"/>
                          <a:pt x="3897" y="5229"/>
                          <a:pt x="3845" y="5127"/>
                        </a:cubicBezTo>
                        <a:close/>
                        <a:moveTo>
                          <a:pt x="7178" y="5383"/>
                        </a:moveTo>
                        <a:lnTo>
                          <a:pt x="7024" y="5537"/>
                        </a:lnTo>
                        <a:cubicBezTo>
                          <a:pt x="6921" y="5537"/>
                          <a:pt x="6767" y="5486"/>
                          <a:pt x="6665" y="5383"/>
                        </a:cubicBezTo>
                        <a:close/>
                        <a:moveTo>
                          <a:pt x="3076" y="4768"/>
                        </a:moveTo>
                        <a:lnTo>
                          <a:pt x="3076" y="4768"/>
                        </a:lnTo>
                        <a:cubicBezTo>
                          <a:pt x="3222" y="5011"/>
                          <a:pt x="3322" y="5253"/>
                          <a:pt x="3375" y="5539"/>
                        </a:cubicBezTo>
                        <a:lnTo>
                          <a:pt x="3375" y="5539"/>
                        </a:lnTo>
                        <a:lnTo>
                          <a:pt x="3179" y="5588"/>
                        </a:lnTo>
                        <a:cubicBezTo>
                          <a:pt x="3179" y="5281"/>
                          <a:pt x="3179" y="5024"/>
                          <a:pt x="3076" y="4768"/>
                        </a:cubicBezTo>
                        <a:close/>
                        <a:moveTo>
                          <a:pt x="4307" y="5588"/>
                        </a:moveTo>
                        <a:lnTo>
                          <a:pt x="4358" y="5640"/>
                        </a:lnTo>
                        <a:lnTo>
                          <a:pt x="4307" y="5640"/>
                        </a:lnTo>
                        <a:cubicBezTo>
                          <a:pt x="4307" y="5640"/>
                          <a:pt x="4307" y="5618"/>
                          <a:pt x="4307" y="5588"/>
                        </a:cubicBezTo>
                        <a:close/>
                        <a:moveTo>
                          <a:pt x="7024" y="5588"/>
                        </a:moveTo>
                        <a:lnTo>
                          <a:pt x="6972" y="5640"/>
                        </a:lnTo>
                        <a:lnTo>
                          <a:pt x="6614" y="5640"/>
                        </a:lnTo>
                        <a:cubicBezTo>
                          <a:pt x="6767" y="5588"/>
                          <a:pt x="6921" y="5588"/>
                          <a:pt x="7024" y="5588"/>
                        </a:cubicBezTo>
                        <a:close/>
                        <a:moveTo>
                          <a:pt x="8715" y="5178"/>
                        </a:moveTo>
                        <a:lnTo>
                          <a:pt x="8715" y="5178"/>
                        </a:lnTo>
                        <a:cubicBezTo>
                          <a:pt x="8767" y="5281"/>
                          <a:pt x="8818" y="5383"/>
                          <a:pt x="8921" y="5434"/>
                        </a:cubicBezTo>
                        <a:lnTo>
                          <a:pt x="8972" y="5537"/>
                        </a:lnTo>
                        <a:cubicBezTo>
                          <a:pt x="8972" y="5486"/>
                          <a:pt x="8972" y="5486"/>
                          <a:pt x="8972" y="5486"/>
                        </a:cubicBezTo>
                        <a:cubicBezTo>
                          <a:pt x="9023" y="5486"/>
                          <a:pt x="9126" y="5537"/>
                          <a:pt x="9177" y="5588"/>
                        </a:cubicBezTo>
                        <a:lnTo>
                          <a:pt x="8921" y="5640"/>
                        </a:lnTo>
                        <a:cubicBezTo>
                          <a:pt x="8767" y="5486"/>
                          <a:pt x="8715" y="5332"/>
                          <a:pt x="8715" y="5178"/>
                        </a:cubicBezTo>
                        <a:close/>
                        <a:moveTo>
                          <a:pt x="2923" y="4666"/>
                        </a:moveTo>
                        <a:lnTo>
                          <a:pt x="2923" y="4666"/>
                        </a:lnTo>
                        <a:cubicBezTo>
                          <a:pt x="3025" y="4973"/>
                          <a:pt x="3076" y="5332"/>
                          <a:pt x="3076" y="5691"/>
                        </a:cubicBezTo>
                        <a:lnTo>
                          <a:pt x="2923" y="5691"/>
                        </a:lnTo>
                        <a:cubicBezTo>
                          <a:pt x="2974" y="5383"/>
                          <a:pt x="2974" y="5024"/>
                          <a:pt x="2923" y="4666"/>
                        </a:cubicBezTo>
                        <a:close/>
                        <a:moveTo>
                          <a:pt x="3845" y="5537"/>
                        </a:moveTo>
                        <a:cubicBezTo>
                          <a:pt x="3845" y="5588"/>
                          <a:pt x="3897" y="5640"/>
                          <a:pt x="3948" y="5691"/>
                        </a:cubicBezTo>
                        <a:lnTo>
                          <a:pt x="3794" y="5742"/>
                        </a:lnTo>
                        <a:cubicBezTo>
                          <a:pt x="3794" y="5691"/>
                          <a:pt x="3794" y="5691"/>
                          <a:pt x="3794" y="5640"/>
                        </a:cubicBezTo>
                        <a:lnTo>
                          <a:pt x="3743" y="5537"/>
                        </a:lnTo>
                        <a:close/>
                        <a:moveTo>
                          <a:pt x="4153" y="5588"/>
                        </a:moveTo>
                        <a:lnTo>
                          <a:pt x="4255" y="5691"/>
                        </a:lnTo>
                        <a:lnTo>
                          <a:pt x="4050" y="5742"/>
                        </a:lnTo>
                        <a:lnTo>
                          <a:pt x="4050" y="5588"/>
                        </a:lnTo>
                        <a:close/>
                        <a:moveTo>
                          <a:pt x="2769" y="4768"/>
                        </a:moveTo>
                        <a:lnTo>
                          <a:pt x="2769" y="4768"/>
                        </a:lnTo>
                        <a:cubicBezTo>
                          <a:pt x="2718" y="5127"/>
                          <a:pt x="2718" y="5434"/>
                          <a:pt x="2769" y="5793"/>
                        </a:cubicBezTo>
                        <a:lnTo>
                          <a:pt x="2615" y="5845"/>
                        </a:lnTo>
                        <a:cubicBezTo>
                          <a:pt x="2615" y="5486"/>
                          <a:pt x="2666" y="5127"/>
                          <a:pt x="2769" y="4768"/>
                        </a:cubicBezTo>
                        <a:close/>
                        <a:moveTo>
                          <a:pt x="3640" y="5537"/>
                        </a:moveTo>
                        <a:cubicBezTo>
                          <a:pt x="3692" y="5640"/>
                          <a:pt x="3692" y="5691"/>
                          <a:pt x="3743" y="5793"/>
                        </a:cubicBezTo>
                        <a:lnTo>
                          <a:pt x="3538" y="5845"/>
                        </a:lnTo>
                        <a:cubicBezTo>
                          <a:pt x="3538" y="5742"/>
                          <a:pt x="3538" y="5691"/>
                          <a:pt x="3538" y="5640"/>
                        </a:cubicBezTo>
                        <a:lnTo>
                          <a:pt x="3538" y="5537"/>
                        </a:lnTo>
                        <a:close/>
                        <a:moveTo>
                          <a:pt x="4461" y="5793"/>
                        </a:moveTo>
                        <a:lnTo>
                          <a:pt x="4461" y="5845"/>
                        </a:lnTo>
                        <a:lnTo>
                          <a:pt x="4358" y="5845"/>
                        </a:lnTo>
                        <a:lnTo>
                          <a:pt x="4358" y="5793"/>
                        </a:lnTo>
                        <a:close/>
                        <a:moveTo>
                          <a:pt x="3999" y="5845"/>
                        </a:moveTo>
                        <a:cubicBezTo>
                          <a:pt x="3999" y="5845"/>
                          <a:pt x="3999" y="5845"/>
                          <a:pt x="3999" y="5896"/>
                        </a:cubicBezTo>
                        <a:lnTo>
                          <a:pt x="3794" y="5947"/>
                        </a:lnTo>
                        <a:cubicBezTo>
                          <a:pt x="3794" y="5896"/>
                          <a:pt x="3794" y="5896"/>
                          <a:pt x="3794" y="5845"/>
                        </a:cubicBezTo>
                        <a:close/>
                        <a:moveTo>
                          <a:pt x="4307" y="5896"/>
                        </a:moveTo>
                        <a:lnTo>
                          <a:pt x="4307" y="5947"/>
                        </a:lnTo>
                        <a:lnTo>
                          <a:pt x="4102" y="5947"/>
                        </a:lnTo>
                        <a:cubicBezTo>
                          <a:pt x="4102" y="5947"/>
                          <a:pt x="4102" y="5947"/>
                          <a:pt x="4102" y="5896"/>
                        </a:cubicBezTo>
                        <a:close/>
                        <a:moveTo>
                          <a:pt x="3384" y="5640"/>
                        </a:moveTo>
                        <a:cubicBezTo>
                          <a:pt x="3384" y="5691"/>
                          <a:pt x="3384" y="5793"/>
                          <a:pt x="3435" y="5896"/>
                        </a:cubicBezTo>
                        <a:lnTo>
                          <a:pt x="3128" y="5998"/>
                        </a:lnTo>
                        <a:cubicBezTo>
                          <a:pt x="3128" y="5896"/>
                          <a:pt x="3128" y="5793"/>
                          <a:pt x="3179" y="5691"/>
                        </a:cubicBezTo>
                        <a:lnTo>
                          <a:pt x="3384" y="5640"/>
                        </a:lnTo>
                        <a:close/>
                        <a:moveTo>
                          <a:pt x="3743" y="5896"/>
                        </a:moveTo>
                        <a:lnTo>
                          <a:pt x="3743" y="5947"/>
                        </a:lnTo>
                        <a:lnTo>
                          <a:pt x="3538" y="5998"/>
                        </a:lnTo>
                        <a:cubicBezTo>
                          <a:pt x="3538" y="5998"/>
                          <a:pt x="3538" y="5947"/>
                          <a:pt x="3538" y="5896"/>
                        </a:cubicBezTo>
                        <a:close/>
                        <a:moveTo>
                          <a:pt x="4358" y="6101"/>
                        </a:moveTo>
                        <a:cubicBezTo>
                          <a:pt x="4255" y="6152"/>
                          <a:pt x="4153" y="6152"/>
                          <a:pt x="4102" y="6203"/>
                        </a:cubicBezTo>
                        <a:lnTo>
                          <a:pt x="4102" y="6101"/>
                        </a:lnTo>
                        <a:close/>
                        <a:moveTo>
                          <a:pt x="4050" y="6050"/>
                        </a:moveTo>
                        <a:cubicBezTo>
                          <a:pt x="4050" y="6050"/>
                          <a:pt x="4050" y="6101"/>
                          <a:pt x="4050" y="6152"/>
                        </a:cubicBezTo>
                        <a:cubicBezTo>
                          <a:pt x="3948" y="6152"/>
                          <a:pt x="3897" y="6203"/>
                          <a:pt x="3794" y="6255"/>
                        </a:cubicBezTo>
                        <a:cubicBezTo>
                          <a:pt x="3794" y="6203"/>
                          <a:pt x="3845" y="6152"/>
                          <a:pt x="3845" y="6152"/>
                        </a:cubicBezTo>
                        <a:lnTo>
                          <a:pt x="3845" y="6050"/>
                        </a:lnTo>
                        <a:close/>
                        <a:moveTo>
                          <a:pt x="8357" y="6306"/>
                        </a:moveTo>
                        <a:cubicBezTo>
                          <a:pt x="8408" y="6357"/>
                          <a:pt x="8408" y="6357"/>
                          <a:pt x="8408" y="6409"/>
                        </a:cubicBezTo>
                        <a:lnTo>
                          <a:pt x="8357" y="6409"/>
                        </a:lnTo>
                        <a:lnTo>
                          <a:pt x="8357" y="6306"/>
                        </a:lnTo>
                        <a:close/>
                        <a:moveTo>
                          <a:pt x="8772" y="6465"/>
                        </a:moveTo>
                        <a:lnTo>
                          <a:pt x="8772" y="6465"/>
                        </a:lnTo>
                        <a:cubicBezTo>
                          <a:pt x="8822" y="6515"/>
                          <a:pt x="8871" y="6566"/>
                          <a:pt x="8921" y="6665"/>
                        </a:cubicBezTo>
                        <a:lnTo>
                          <a:pt x="8869" y="6614"/>
                        </a:lnTo>
                        <a:cubicBezTo>
                          <a:pt x="8869" y="6564"/>
                          <a:pt x="8822" y="6515"/>
                          <a:pt x="8772" y="6465"/>
                        </a:cubicBezTo>
                        <a:close/>
                        <a:moveTo>
                          <a:pt x="9126" y="6306"/>
                        </a:moveTo>
                        <a:cubicBezTo>
                          <a:pt x="9126" y="6460"/>
                          <a:pt x="9177" y="6614"/>
                          <a:pt x="9279" y="6767"/>
                        </a:cubicBezTo>
                        <a:lnTo>
                          <a:pt x="9126" y="6716"/>
                        </a:lnTo>
                        <a:cubicBezTo>
                          <a:pt x="9126" y="6562"/>
                          <a:pt x="9074" y="6460"/>
                          <a:pt x="9126" y="6306"/>
                        </a:cubicBezTo>
                        <a:close/>
                        <a:moveTo>
                          <a:pt x="9023" y="6767"/>
                        </a:moveTo>
                        <a:cubicBezTo>
                          <a:pt x="9023" y="6767"/>
                          <a:pt x="9023" y="6819"/>
                          <a:pt x="9023" y="6819"/>
                        </a:cubicBezTo>
                        <a:lnTo>
                          <a:pt x="8869" y="6819"/>
                        </a:lnTo>
                        <a:cubicBezTo>
                          <a:pt x="8869" y="6819"/>
                          <a:pt x="8869" y="6767"/>
                          <a:pt x="8869" y="6767"/>
                        </a:cubicBezTo>
                        <a:close/>
                        <a:moveTo>
                          <a:pt x="9177" y="6767"/>
                        </a:moveTo>
                        <a:lnTo>
                          <a:pt x="9228" y="6819"/>
                        </a:lnTo>
                        <a:lnTo>
                          <a:pt x="9279" y="6921"/>
                        </a:lnTo>
                        <a:lnTo>
                          <a:pt x="9177" y="6870"/>
                        </a:lnTo>
                        <a:lnTo>
                          <a:pt x="9177" y="6767"/>
                        </a:lnTo>
                        <a:close/>
                        <a:moveTo>
                          <a:pt x="9074" y="6921"/>
                        </a:moveTo>
                        <a:lnTo>
                          <a:pt x="9074" y="6972"/>
                        </a:lnTo>
                        <a:lnTo>
                          <a:pt x="8921" y="6972"/>
                        </a:lnTo>
                        <a:cubicBezTo>
                          <a:pt x="8921" y="6972"/>
                          <a:pt x="8921" y="6921"/>
                          <a:pt x="8921" y="6921"/>
                        </a:cubicBezTo>
                        <a:close/>
                        <a:moveTo>
                          <a:pt x="3640" y="6767"/>
                        </a:moveTo>
                        <a:lnTo>
                          <a:pt x="3794" y="6819"/>
                        </a:lnTo>
                        <a:cubicBezTo>
                          <a:pt x="3743" y="6870"/>
                          <a:pt x="3692" y="6870"/>
                          <a:pt x="3692" y="6921"/>
                        </a:cubicBezTo>
                        <a:lnTo>
                          <a:pt x="3281" y="7126"/>
                        </a:lnTo>
                        <a:lnTo>
                          <a:pt x="3384" y="6972"/>
                        </a:lnTo>
                        <a:cubicBezTo>
                          <a:pt x="3486" y="6921"/>
                          <a:pt x="3538" y="6819"/>
                          <a:pt x="3640" y="6767"/>
                        </a:cubicBezTo>
                        <a:close/>
                        <a:moveTo>
                          <a:pt x="9331" y="6972"/>
                        </a:moveTo>
                        <a:cubicBezTo>
                          <a:pt x="9382" y="7024"/>
                          <a:pt x="9433" y="7075"/>
                          <a:pt x="9484" y="7126"/>
                        </a:cubicBezTo>
                        <a:lnTo>
                          <a:pt x="9433" y="7126"/>
                        </a:lnTo>
                        <a:cubicBezTo>
                          <a:pt x="9382" y="7075"/>
                          <a:pt x="9331" y="7075"/>
                          <a:pt x="9279" y="7024"/>
                        </a:cubicBezTo>
                        <a:lnTo>
                          <a:pt x="9228" y="6972"/>
                        </a:lnTo>
                        <a:close/>
                        <a:moveTo>
                          <a:pt x="9177" y="7126"/>
                        </a:moveTo>
                        <a:lnTo>
                          <a:pt x="9177" y="7229"/>
                        </a:lnTo>
                        <a:cubicBezTo>
                          <a:pt x="9126" y="7177"/>
                          <a:pt x="9074" y="7177"/>
                          <a:pt x="8972" y="7177"/>
                        </a:cubicBezTo>
                        <a:lnTo>
                          <a:pt x="8972" y="7126"/>
                        </a:lnTo>
                        <a:close/>
                        <a:moveTo>
                          <a:pt x="8459" y="7229"/>
                        </a:moveTo>
                        <a:lnTo>
                          <a:pt x="8510" y="7331"/>
                        </a:lnTo>
                        <a:lnTo>
                          <a:pt x="8510" y="7331"/>
                        </a:lnTo>
                        <a:lnTo>
                          <a:pt x="8408" y="7280"/>
                        </a:lnTo>
                        <a:lnTo>
                          <a:pt x="8459" y="7229"/>
                        </a:lnTo>
                        <a:close/>
                        <a:moveTo>
                          <a:pt x="3435" y="6716"/>
                        </a:moveTo>
                        <a:cubicBezTo>
                          <a:pt x="3230" y="6921"/>
                          <a:pt x="3076" y="7126"/>
                          <a:pt x="2974" y="7383"/>
                        </a:cubicBezTo>
                        <a:lnTo>
                          <a:pt x="2974" y="7280"/>
                        </a:lnTo>
                        <a:lnTo>
                          <a:pt x="2718" y="7434"/>
                        </a:lnTo>
                        <a:lnTo>
                          <a:pt x="2666" y="7485"/>
                        </a:lnTo>
                        <a:cubicBezTo>
                          <a:pt x="2871" y="7177"/>
                          <a:pt x="3076" y="6921"/>
                          <a:pt x="3384" y="6716"/>
                        </a:cubicBezTo>
                        <a:close/>
                        <a:moveTo>
                          <a:pt x="9023" y="7280"/>
                        </a:moveTo>
                        <a:cubicBezTo>
                          <a:pt x="9126" y="7280"/>
                          <a:pt x="9177" y="7280"/>
                          <a:pt x="9279" y="7331"/>
                        </a:cubicBezTo>
                        <a:lnTo>
                          <a:pt x="9331" y="7536"/>
                        </a:lnTo>
                        <a:cubicBezTo>
                          <a:pt x="9228" y="7485"/>
                          <a:pt x="9126" y="7434"/>
                          <a:pt x="9023" y="7383"/>
                        </a:cubicBezTo>
                        <a:lnTo>
                          <a:pt x="9023" y="7280"/>
                        </a:lnTo>
                        <a:close/>
                        <a:moveTo>
                          <a:pt x="3128" y="6716"/>
                        </a:moveTo>
                        <a:cubicBezTo>
                          <a:pt x="2974" y="6819"/>
                          <a:pt x="2871" y="6921"/>
                          <a:pt x="2820" y="7075"/>
                        </a:cubicBezTo>
                        <a:cubicBezTo>
                          <a:pt x="2666" y="7229"/>
                          <a:pt x="2564" y="7434"/>
                          <a:pt x="2512" y="7639"/>
                        </a:cubicBezTo>
                        <a:cubicBezTo>
                          <a:pt x="2461" y="7690"/>
                          <a:pt x="2410" y="7793"/>
                          <a:pt x="2359" y="7844"/>
                        </a:cubicBezTo>
                        <a:lnTo>
                          <a:pt x="2359" y="7741"/>
                        </a:lnTo>
                        <a:cubicBezTo>
                          <a:pt x="2512" y="7331"/>
                          <a:pt x="2769" y="6972"/>
                          <a:pt x="3076" y="6716"/>
                        </a:cubicBezTo>
                        <a:close/>
                        <a:moveTo>
                          <a:pt x="2769" y="7536"/>
                        </a:moveTo>
                        <a:cubicBezTo>
                          <a:pt x="2666" y="7639"/>
                          <a:pt x="2615" y="7741"/>
                          <a:pt x="2564" y="7895"/>
                        </a:cubicBezTo>
                        <a:lnTo>
                          <a:pt x="2512" y="7741"/>
                        </a:lnTo>
                        <a:cubicBezTo>
                          <a:pt x="2615" y="7639"/>
                          <a:pt x="2666" y="7588"/>
                          <a:pt x="2769" y="7536"/>
                        </a:cubicBezTo>
                        <a:close/>
                        <a:moveTo>
                          <a:pt x="2262" y="7942"/>
                        </a:moveTo>
                        <a:lnTo>
                          <a:pt x="2256" y="7946"/>
                        </a:lnTo>
                        <a:lnTo>
                          <a:pt x="2256" y="7998"/>
                        </a:lnTo>
                        <a:cubicBezTo>
                          <a:pt x="2258" y="7979"/>
                          <a:pt x="2260" y="7960"/>
                          <a:pt x="2262" y="7942"/>
                        </a:cubicBezTo>
                        <a:close/>
                        <a:moveTo>
                          <a:pt x="4871" y="7690"/>
                        </a:moveTo>
                        <a:lnTo>
                          <a:pt x="4871" y="7690"/>
                        </a:lnTo>
                        <a:cubicBezTo>
                          <a:pt x="4922" y="7793"/>
                          <a:pt x="4973" y="7895"/>
                          <a:pt x="5024" y="7998"/>
                        </a:cubicBezTo>
                        <a:lnTo>
                          <a:pt x="4973" y="7998"/>
                        </a:lnTo>
                        <a:lnTo>
                          <a:pt x="4922" y="8078"/>
                        </a:lnTo>
                        <a:lnTo>
                          <a:pt x="4922" y="8078"/>
                        </a:lnTo>
                        <a:cubicBezTo>
                          <a:pt x="4922" y="7976"/>
                          <a:pt x="4918" y="7833"/>
                          <a:pt x="4871" y="7690"/>
                        </a:cubicBezTo>
                        <a:close/>
                        <a:moveTo>
                          <a:pt x="1597" y="8507"/>
                        </a:moveTo>
                        <a:lnTo>
                          <a:pt x="1597" y="8507"/>
                        </a:lnTo>
                        <a:cubicBezTo>
                          <a:pt x="1595" y="8525"/>
                          <a:pt x="1592" y="8543"/>
                          <a:pt x="1590" y="8562"/>
                        </a:cubicBezTo>
                        <a:cubicBezTo>
                          <a:pt x="1592" y="8543"/>
                          <a:pt x="1595" y="8525"/>
                          <a:pt x="1597" y="8507"/>
                        </a:cubicBezTo>
                        <a:close/>
                        <a:moveTo>
                          <a:pt x="2256" y="7998"/>
                        </a:moveTo>
                        <a:cubicBezTo>
                          <a:pt x="2051" y="8203"/>
                          <a:pt x="1897" y="8459"/>
                          <a:pt x="1743" y="8767"/>
                        </a:cubicBezTo>
                        <a:cubicBezTo>
                          <a:pt x="1897" y="8510"/>
                          <a:pt x="2102" y="8305"/>
                          <a:pt x="2256" y="8100"/>
                        </a:cubicBezTo>
                        <a:lnTo>
                          <a:pt x="2256" y="7998"/>
                        </a:lnTo>
                        <a:close/>
                        <a:moveTo>
                          <a:pt x="3897" y="7075"/>
                        </a:moveTo>
                        <a:lnTo>
                          <a:pt x="3897" y="7075"/>
                        </a:lnTo>
                        <a:cubicBezTo>
                          <a:pt x="4255" y="7485"/>
                          <a:pt x="4512" y="7998"/>
                          <a:pt x="4614" y="8562"/>
                        </a:cubicBezTo>
                        <a:cubicBezTo>
                          <a:pt x="4666" y="7998"/>
                          <a:pt x="4512" y="7485"/>
                          <a:pt x="4153" y="7126"/>
                        </a:cubicBezTo>
                        <a:lnTo>
                          <a:pt x="4153" y="7126"/>
                        </a:lnTo>
                        <a:cubicBezTo>
                          <a:pt x="4508" y="7380"/>
                          <a:pt x="4762" y="7683"/>
                          <a:pt x="4917" y="8086"/>
                        </a:cubicBezTo>
                        <a:lnTo>
                          <a:pt x="4917" y="8086"/>
                        </a:lnTo>
                        <a:lnTo>
                          <a:pt x="4614" y="8562"/>
                        </a:lnTo>
                        <a:lnTo>
                          <a:pt x="4307" y="8818"/>
                        </a:lnTo>
                        <a:lnTo>
                          <a:pt x="4153" y="9023"/>
                        </a:lnTo>
                        <a:cubicBezTo>
                          <a:pt x="4153" y="8408"/>
                          <a:pt x="4050" y="7741"/>
                          <a:pt x="3743" y="7177"/>
                        </a:cubicBezTo>
                        <a:lnTo>
                          <a:pt x="3743" y="7177"/>
                        </a:lnTo>
                        <a:cubicBezTo>
                          <a:pt x="3897" y="7383"/>
                          <a:pt x="3999" y="7639"/>
                          <a:pt x="4050" y="7895"/>
                        </a:cubicBezTo>
                        <a:lnTo>
                          <a:pt x="4307" y="8818"/>
                        </a:lnTo>
                        <a:cubicBezTo>
                          <a:pt x="4358" y="8664"/>
                          <a:pt x="4358" y="8562"/>
                          <a:pt x="4358" y="8408"/>
                        </a:cubicBezTo>
                        <a:cubicBezTo>
                          <a:pt x="4307" y="7946"/>
                          <a:pt x="4153" y="7485"/>
                          <a:pt x="3897" y="7075"/>
                        </a:cubicBezTo>
                        <a:close/>
                        <a:moveTo>
                          <a:pt x="5229" y="8510"/>
                        </a:moveTo>
                        <a:lnTo>
                          <a:pt x="5229" y="8510"/>
                        </a:lnTo>
                        <a:cubicBezTo>
                          <a:pt x="5281" y="8613"/>
                          <a:pt x="5281" y="8715"/>
                          <a:pt x="5332" y="8767"/>
                        </a:cubicBezTo>
                        <a:cubicBezTo>
                          <a:pt x="5332" y="8869"/>
                          <a:pt x="5332" y="8920"/>
                          <a:pt x="5281" y="9023"/>
                        </a:cubicBezTo>
                        <a:lnTo>
                          <a:pt x="5281" y="8869"/>
                        </a:lnTo>
                        <a:cubicBezTo>
                          <a:pt x="5281" y="8767"/>
                          <a:pt x="5229" y="8613"/>
                          <a:pt x="5229" y="8510"/>
                        </a:cubicBezTo>
                        <a:close/>
                        <a:moveTo>
                          <a:pt x="6050" y="8254"/>
                        </a:moveTo>
                        <a:lnTo>
                          <a:pt x="6050" y="8254"/>
                        </a:lnTo>
                        <a:cubicBezTo>
                          <a:pt x="6101" y="8562"/>
                          <a:pt x="6204" y="8869"/>
                          <a:pt x="6306" y="9177"/>
                        </a:cubicBezTo>
                        <a:lnTo>
                          <a:pt x="6306" y="9279"/>
                        </a:lnTo>
                        <a:cubicBezTo>
                          <a:pt x="6152" y="8972"/>
                          <a:pt x="6050" y="8613"/>
                          <a:pt x="6050" y="8254"/>
                        </a:cubicBezTo>
                        <a:close/>
                        <a:moveTo>
                          <a:pt x="5947" y="9228"/>
                        </a:moveTo>
                        <a:lnTo>
                          <a:pt x="5947" y="9228"/>
                        </a:lnTo>
                        <a:cubicBezTo>
                          <a:pt x="5998" y="9331"/>
                          <a:pt x="6101" y="9382"/>
                          <a:pt x="6152" y="9484"/>
                        </a:cubicBezTo>
                        <a:lnTo>
                          <a:pt x="6112" y="9604"/>
                        </a:lnTo>
                        <a:lnTo>
                          <a:pt x="6112" y="9604"/>
                        </a:lnTo>
                        <a:cubicBezTo>
                          <a:pt x="6062" y="9534"/>
                          <a:pt x="6024" y="9458"/>
                          <a:pt x="5998" y="9382"/>
                        </a:cubicBezTo>
                        <a:cubicBezTo>
                          <a:pt x="5947" y="9331"/>
                          <a:pt x="5947" y="9279"/>
                          <a:pt x="5947" y="9228"/>
                        </a:cubicBezTo>
                        <a:close/>
                        <a:moveTo>
                          <a:pt x="6306" y="9536"/>
                        </a:moveTo>
                        <a:cubicBezTo>
                          <a:pt x="6255" y="9587"/>
                          <a:pt x="6255" y="9587"/>
                          <a:pt x="6255" y="9638"/>
                        </a:cubicBezTo>
                        <a:cubicBezTo>
                          <a:pt x="6221" y="9672"/>
                          <a:pt x="6209" y="9706"/>
                          <a:pt x="6220" y="9725"/>
                        </a:cubicBezTo>
                        <a:lnTo>
                          <a:pt x="6220" y="9725"/>
                        </a:lnTo>
                        <a:cubicBezTo>
                          <a:pt x="6184" y="9692"/>
                          <a:pt x="6151" y="9656"/>
                          <a:pt x="6122" y="9617"/>
                        </a:cubicBezTo>
                        <a:lnTo>
                          <a:pt x="6122" y="9617"/>
                        </a:lnTo>
                        <a:cubicBezTo>
                          <a:pt x="6166" y="9574"/>
                          <a:pt x="6211" y="9536"/>
                          <a:pt x="6255" y="9536"/>
                        </a:cubicBezTo>
                        <a:close/>
                        <a:moveTo>
                          <a:pt x="6233" y="9737"/>
                        </a:moveTo>
                        <a:cubicBezTo>
                          <a:pt x="6239" y="9739"/>
                          <a:pt x="6246" y="9741"/>
                          <a:pt x="6255" y="9741"/>
                        </a:cubicBezTo>
                        <a:lnTo>
                          <a:pt x="6306" y="9741"/>
                        </a:lnTo>
                        <a:cubicBezTo>
                          <a:pt x="6315" y="9750"/>
                          <a:pt x="6325" y="9758"/>
                          <a:pt x="6334" y="9764"/>
                        </a:cubicBezTo>
                        <a:lnTo>
                          <a:pt x="6334" y="9764"/>
                        </a:lnTo>
                        <a:cubicBezTo>
                          <a:pt x="6321" y="9777"/>
                          <a:pt x="6306" y="9792"/>
                          <a:pt x="6306" y="9792"/>
                        </a:cubicBezTo>
                        <a:cubicBezTo>
                          <a:pt x="6280" y="9775"/>
                          <a:pt x="6256" y="9756"/>
                          <a:pt x="6233" y="9737"/>
                        </a:cubicBezTo>
                        <a:close/>
                        <a:moveTo>
                          <a:pt x="6204" y="9946"/>
                        </a:moveTo>
                        <a:cubicBezTo>
                          <a:pt x="6204" y="9946"/>
                          <a:pt x="6204" y="9997"/>
                          <a:pt x="6255" y="9997"/>
                        </a:cubicBezTo>
                        <a:lnTo>
                          <a:pt x="6204" y="9946"/>
                        </a:lnTo>
                        <a:close/>
                        <a:moveTo>
                          <a:pt x="7126" y="9433"/>
                        </a:moveTo>
                        <a:cubicBezTo>
                          <a:pt x="7126" y="9536"/>
                          <a:pt x="7126" y="9587"/>
                          <a:pt x="7075" y="9638"/>
                        </a:cubicBezTo>
                        <a:cubicBezTo>
                          <a:pt x="7024" y="9689"/>
                          <a:pt x="6972" y="9792"/>
                          <a:pt x="7024" y="9843"/>
                        </a:cubicBezTo>
                        <a:lnTo>
                          <a:pt x="7024" y="9895"/>
                        </a:lnTo>
                        <a:cubicBezTo>
                          <a:pt x="7024" y="9946"/>
                          <a:pt x="6972" y="9997"/>
                          <a:pt x="6972" y="10048"/>
                        </a:cubicBezTo>
                        <a:lnTo>
                          <a:pt x="6972" y="9997"/>
                        </a:lnTo>
                        <a:cubicBezTo>
                          <a:pt x="7024" y="9895"/>
                          <a:pt x="7024" y="9843"/>
                          <a:pt x="6972" y="9792"/>
                        </a:cubicBezTo>
                        <a:cubicBezTo>
                          <a:pt x="6972" y="9741"/>
                          <a:pt x="6921" y="9741"/>
                          <a:pt x="6921" y="9741"/>
                        </a:cubicBezTo>
                        <a:cubicBezTo>
                          <a:pt x="7024" y="9638"/>
                          <a:pt x="7075" y="9536"/>
                          <a:pt x="7126" y="9433"/>
                        </a:cubicBezTo>
                        <a:close/>
                        <a:moveTo>
                          <a:pt x="8818" y="8305"/>
                        </a:moveTo>
                        <a:cubicBezTo>
                          <a:pt x="9023" y="8613"/>
                          <a:pt x="9126" y="8920"/>
                          <a:pt x="9177" y="9279"/>
                        </a:cubicBezTo>
                        <a:cubicBezTo>
                          <a:pt x="9228" y="8972"/>
                          <a:pt x="9177" y="8664"/>
                          <a:pt x="9023" y="8357"/>
                        </a:cubicBezTo>
                        <a:lnTo>
                          <a:pt x="9023" y="8357"/>
                        </a:lnTo>
                        <a:cubicBezTo>
                          <a:pt x="9430" y="8866"/>
                          <a:pt x="9636" y="9476"/>
                          <a:pt x="9638" y="10138"/>
                        </a:cubicBezTo>
                        <a:lnTo>
                          <a:pt x="9638" y="10138"/>
                        </a:lnTo>
                        <a:cubicBezTo>
                          <a:pt x="9404" y="9654"/>
                          <a:pt x="9104" y="9206"/>
                          <a:pt x="8715" y="8818"/>
                        </a:cubicBezTo>
                        <a:cubicBezTo>
                          <a:pt x="8818" y="8664"/>
                          <a:pt x="8818" y="8510"/>
                          <a:pt x="8818" y="8305"/>
                        </a:cubicBezTo>
                        <a:close/>
                        <a:moveTo>
                          <a:pt x="6511" y="10100"/>
                        </a:moveTo>
                        <a:cubicBezTo>
                          <a:pt x="6460" y="10151"/>
                          <a:pt x="6460" y="10202"/>
                          <a:pt x="6409" y="10253"/>
                        </a:cubicBezTo>
                        <a:lnTo>
                          <a:pt x="6409" y="10151"/>
                        </a:lnTo>
                        <a:cubicBezTo>
                          <a:pt x="6409" y="10100"/>
                          <a:pt x="6409" y="10100"/>
                          <a:pt x="6357" y="10100"/>
                        </a:cubicBezTo>
                        <a:close/>
                        <a:moveTo>
                          <a:pt x="7485" y="9023"/>
                        </a:moveTo>
                        <a:cubicBezTo>
                          <a:pt x="7485" y="9433"/>
                          <a:pt x="7485" y="9843"/>
                          <a:pt x="7331" y="10253"/>
                        </a:cubicBezTo>
                        <a:lnTo>
                          <a:pt x="7331" y="10100"/>
                        </a:lnTo>
                        <a:cubicBezTo>
                          <a:pt x="7331" y="10100"/>
                          <a:pt x="7304" y="10072"/>
                          <a:pt x="7270" y="10058"/>
                        </a:cubicBezTo>
                        <a:lnTo>
                          <a:pt x="7270" y="10058"/>
                        </a:lnTo>
                        <a:cubicBezTo>
                          <a:pt x="7276" y="10052"/>
                          <a:pt x="7280" y="10048"/>
                          <a:pt x="7280" y="10048"/>
                        </a:cubicBezTo>
                        <a:cubicBezTo>
                          <a:pt x="7331" y="9997"/>
                          <a:pt x="7331" y="9946"/>
                          <a:pt x="7280" y="9895"/>
                        </a:cubicBezTo>
                        <a:cubicBezTo>
                          <a:pt x="7280" y="9843"/>
                          <a:pt x="7280" y="9843"/>
                          <a:pt x="7229" y="9792"/>
                        </a:cubicBezTo>
                        <a:cubicBezTo>
                          <a:pt x="7280" y="9741"/>
                          <a:pt x="7280" y="9689"/>
                          <a:pt x="7280" y="9689"/>
                        </a:cubicBezTo>
                        <a:cubicBezTo>
                          <a:pt x="7383" y="9484"/>
                          <a:pt x="7434" y="9228"/>
                          <a:pt x="7485" y="9023"/>
                        </a:cubicBezTo>
                        <a:close/>
                        <a:moveTo>
                          <a:pt x="5537" y="9331"/>
                        </a:moveTo>
                        <a:lnTo>
                          <a:pt x="5537" y="9331"/>
                        </a:lnTo>
                        <a:cubicBezTo>
                          <a:pt x="5691" y="9536"/>
                          <a:pt x="5896" y="9741"/>
                          <a:pt x="6152" y="9946"/>
                        </a:cubicBezTo>
                        <a:cubicBezTo>
                          <a:pt x="6101" y="9895"/>
                          <a:pt x="6101" y="9843"/>
                          <a:pt x="6050" y="9792"/>
                        </a:cubicBezTo>
                        <a:cubicBezTo>
                          <a:pt x="5998" y="9741"/>
                          <a:pt x="5947" y="9638"/>
                          <a:pt x="5896" y="9587"/>
                        </a:cubicBezTo>
                        <a:lnTo>
                          <a:pt x="5896" y="9587"/>
                        </a:lnTo>
                        <a:cubicBezTo>
                          <a:pt x="6050" y="9689"/>
                          <a:pt x="6152" y="9792"/>
                          <a:pt x="6306" y="9843"/>
                        </a:cubicBezTo>
                        <a:cubicBezTo>
                          <a:pt x="6306" y="9843"/>
                          <a:pt x="6255" y="9895"/>
                          <a:pt x="6255" y="9946"/>
                        </a:cubicBezTo>
                        <a:lnTo>
                          <a:pt x="6255" y="9997"/>
                        </a:lnTo>
                        <a:cubicBezTo>
                          <a:pt x="6255" y="10048"/>
                          <a:pt x="6255" y="10100"/>
                          <a:pt x="6306" y="10151"/>
                        </a:cubicBezTo>
                        <a:lnTo>
                          <a:pt x="6204" y="10151"/>
                        </a:lnTo>
                        <a:cubicBezTo>
                          <a:pt x="6152" y="10202"/>
                          <a:pt x="6101" y="10202"/>
                          <a:pt x="6101" y="10253"/>
                        </a:cubicBezTo>
                        <a:cubicBezTo>
                          <a:pt x="6101" y="10305"/>
                          <a:pt x="6101" y="10305"/>
                          <a:pt x="6101" y="10305"/>
                        </a:cubicBezTo>
                        <a:cubicBezTo>
                          <a:pt x="6101" y="10407"/>
                          <a:pt x="6152" y="10407"/>
                          <a:pt x="6204" y="10458"/>
                        </a:cubicBezTo>
                        <a:cubicBezTo>
                          <a:pt x="6255" y="10407"/>
                          <a:pt x="6306" y="10407"/>
                          <a:pt x="6357" y="10356"/>
                        </a:cubicBezTo>
                        <a:cubicBezTo>
                          <a:pt x="6357" y="10407"/>
                          <a:pt x="6357" y="10407"/>
                          <a:pt x="6357" y="10407"/>
                        </a:cubicBezTo>
                        <a:lnTo>
                          <a:pt x="6306" y="10458"/>
                        </a:lnTo>
                        <a:lnTo>
                          <a:pt x="6255" y="10510"/>
                        </a:lnTo>
                        <a:cubicBezTo>
                          <a:pt x="5947" y="10356"/>
                          <a:pt x="5691" y="10151"/>
                          <a:pt x="5537" y="9895"/>
                        </a:cubicBezTo>
                        <a:lnTo>
                          <a:pt x="5537" y="9895"/>
                        </a:lnTo>
                        <a:cubicBezTo>
                          <a:pt x="5640" y="10048"/>
                          <a:pt x="5845" y="10202"/>
                          <a:pt x="6101" y="10253"/>
                        </a:cubicBezTo>
                        <a:cubicBezTo>
                          <a:pt x="6050" y="10202"/>
                          <a:pt x="5947" y="10151"/>
                          <a:pt x="5896" y="10048"/>
                        </a:cubicBezTo>
                        <a:cubicBezTo>
                          <a:pt x="5742" y="9843"/>
                          <a:pt x="5588" y="9587"/>
                          <a:pt x="5537" y="9331"/>
                        </a:cubicBezTo>
                        <a:close/>
                        <a:moveTo>
                          <a:pt x="7126" y="10253"/>
                        </a:moveTo>
                        <a:cubicBezTo>
                          <a:pt x="7126" y="10305"/>
                          <a:pt x="7178" y="10356"/>
                          <a:pt x="7229" y="10407"/>
                        </a:cubicBezTo>
                        <a:lnTo>
                          <a:pt x="7178" y="10510"/>
                        </a:lnTo>
                        <a:lnTo>
                          <a:pt x="7126" y="10510"/>
                        </a:lnTo>
                        <a:lnTo>
                          <a:pt x="7126" y="10407"/>
                        </a:lnTo>
                        <a:cubicBezTo>
                          <a:pt x="7126" y="10407"/>
                          <a:pt x="7126" y="10407"/>
                          <a:pt x="7126" y="10356"/>
                        </a:cubicBezTo>
                        <a:cubicBezTo>
                          <a:pt x="7126" y="10356"/>
                          <a:pt x="7126" y="10305"/>
                          <a:pt x="7126" y="10253"/>
                        </a:cubicBezTo>
                        <a:close/>
                        <a:moveTo>
                          <a:pt x="6562" y="10561"/>
                        </a:moveTo>
                        <a:cubicBezTo>
                          <a:pt x="6537" y="10587"/>
                          <a:pt x="6524" y="10612"/>
                          <a:pt x="6524" y="10638"/>
                        </a:cubicBezTo>
                        <a:lnTo>
                          <a:pt x="6511" y="10612"/>
                        </a:lnTo>
                        <a:cubicBezTo>
                          <a:pt x="6511" y="10612"/>
                          <a:pt x="6511" y="10561"/>
                          <a:pt x="6511" y="10561"/>
                        </a:cubicBezTo>
                        <a:close/>
                        <a:moveTo>
                          <a:pt x="6204" y="0"/>
                        </a:moveTo>
                        <a:cubicBezTo>
                          <a:pt x="5640" y="564"/>
                          <a:pt x="5281" y="1333"/>
                          <a:pt x="5127" y="2154"/>
                        </a:cubicBezTo>
                        <a:cubicBezTo>
                          <a:pt x="5178" y="1641"/>
                          <a:pt x="5229" y="1128"/>
                          <a:pt x="5229" y="616"/>
                        </a:cubicBezTo>
                        <a:lnTo>
                          <a:pt x="5229" y="616"/>
                        </a:lnTo>
                        <a:cubicBezTo>
                          <a:pt x="5127" y="974"/>
                          <a:pt x="5076" y="1385"/>
                          <a:pt x="5024" y="1743"/>
                        </a:cubicBezTo>
                        <a:cubicBezTo>
                          <a:pt x="5024" y="1487"/>
                          <a:pt x="4973" y="1231"/>
                          <a:pt x="4871" y="974"/>
                        </a:cubicBezTo>
                        <a:cubicBezTo>
                          <a:pt x="4871" y="1385"/>
                          <a:pt x="4871" y="1743"/>
                          <a:pt x="4871" y="2102"/>
                        </a:cubicBezTo>
                        <a:cubicBezTo>
                          <a:pt x="4819" y="1795"/>
                          <a:pt x="4614" y="1487"/>
                          <a:pt x="4358" y="1231"/>
                        </a:cubicBezTo>
                        <a:lnTo>
                          <a:pt x="4358" y="1231"/>
                        </a:lnTo>
                        <a:cubicBezTo>
                          <a:pt x="4717" y="1795"/>
                          <a:pt x="4973" y="2461"/>
                          <a:pt x="5076" y="3128"/>
                        </a:cubicBezTo>
                        <a:cubicBezTo>
                          <a:pt x="4819" y="2615"/>
                          <a:pt x="4563" y="2154"/>
                          <a:pt x="4204" y="1692"/>
                        </a:cubicBezTo>
                        <a:lnTo>
                          <a:pt x="4204" y="1692"/>
                        </a:lnTo>
                        <a:cubicBezTo>
                          <a:pt x="4204" y="1795"/>
                          <a:pt x="4255" y="1846"/>
                          <a:pt x="4307" y="1897"/>
                        </a:cubicBezTo>
                        <a:cubicBezTo>
                          <a:pt x="4409" y="2154"/>
                          <a:pt x="4461" y="2359"/>
                          <a:pt x="4563" y="2615"/>
                        </a:cubicBezTo>
                        <a:cubicBezTo>
                          <a:pt x="4255" y="2205"/>
                          <a:pt x="3845" y="1948"/>
                          <a:pt x="3384" y="1846"/>
                        </a:cubicBezTo>
                        <a:lnTo>
                          <a:pt x="3384" y="1846"/>
                        </a:lnTo>
                        <a:cubicBezTo>
                          <a:pt x="3794" y="2102"/>
                          <a:pt x="4102" y="2461"/>
                          <a:pt x="4307" y="2923"/>
                        </a:cubicBezTo>
                        <a:cubicBezTo>
                          <a:pt x="4050" y="2769"/>
                          <a:pt x="3743" y="2615"/>
                          <a:pt x="3486" y="2512"/>
                        </a:cubicBezTo>
                        <a:lnTo>
                          <a:pt x="3486" y="2512"/>
                        </a:lnTo>
                        <a:cubicBezTo>
                          <a:pt x="3845" y="2769"/>
                          <a:pt x="4153" y="3025"/>
                          <a:pt x="4512" y="3333"/>
                        </a:cubicBezTo>
                        <a:cubicBezTo>
                          <a:pt x="4666" y="3435"/>
                          <a:pt x="4768" y="3589"/>
                          <a:pt x="4871" y="3743"/>
                        </a:cubicBezTo>
                        <a:cubicBezTo>
                          <a:pt x="4307" y="3333"/>
                          <a:pt x="3692" y="3025"/>
                          <a:pt x="3076" y="2820"/>
                        </a:cubicBezTo>
                        <a:lnTo>
                          <a:pt x="3076" y="2820"/>
                        </a:lnTo>
                        <a:cubicBezTo>
                          <a:pt x="3640" y="3179"/>
                          <a:pt x="4153" y="3538"/>
                          <a:pt x="4666" y="3948"/>
                        </a:cubicBezTo>
                        <a:cubicBezTo>
                          <a:pt x="4512" y="3897"/>
                          <a:pt x="4409" y="3794"/>
                          <a:pt x="4255" y="3743"/>
                        </a:cubicBezTo>
                        <a:lnTo>
                          <a:pt x="4255" y="3743"/>
                        </a:lnTo>
                        <a:cubicBezTo>
                          <a:pt x="4358" y="3897"/>
                          <a:pt x="4409" y="4050"/>
                          <a:pt x="4512" y="4153"/>
                        </a:cubicBezTo>
                        <a:cubicBezTo>
                          <a:pt x="4102" y="3743"/>
                          <a:pt x="3692" y="3384"/>
                          <a:pt x="3179" y="3128"/>
                        </a:cubicBezTo>
                        <a:lnTo>
                          <a:pt x="3179" y="3128"/>
                        </a:lnTo>
                        <a:cubicBezTo>
                          <a:pt x="3384" y="3333"/>
                          <a:pt x="3589" y="3589"/>
                          <a:pt x="3743" y="3897"/>
                        </a:cubicBezTo>
                        <a:cubicBezTo>
                          <a:pt x="3281" y="3333"/>
                          <a:pt x="2718" y="2871"/>
                          <a:pt x="2102" y="2615"/>
                        </a:cubicBezTo>
                        <a:lnTo>
                          <a:pt x="2102" y="2615"/>
                        </a:lnTo>
                        <a:cubicBezTo>
                          <a:pt x="2461" y="2820"/>
                          <a:pt x="2820" y="3076"/>
                          <a:pt x="3128" y="3435"/>
                        </a:cubicBezTo>
                        <a:cubicBezTo>
                          <a:pt x="2615" y="3128"/>
                          <a:pt x="2102" y="2923"/>
                          <a:pt x="1538" y="2769"/>
                        </a:cubicBezTo>
                        <a:cubicBezTo>
                          <a:pt x="1351" y="2694"/>
                          <a:pt x="1136" y="2646"/>
                          <a:pt x="913" y="2646"/>
                        </a:cubicBezTo>
                        <a:cubicBezTo>
                          <a:pt x="832" y="2646"/>
                          <a:pt x="749" y="2652"/>
                          <a:pt x="667" y="2666"/>
                        </a:cubicBezTo>
                        <a:cubicBezTo>
                          <a:pt x="1333" y="2769"/>
                          <a:pt x="2000" y="3025"/>
                          <a:pt x="2564" y="3435"/>
                        </a:cubicBezTo>
                        <a:lnTo>
                          <a:pt x="2718" y="3538"/>
                        </a:lnTo>
                        <a:cubicBezTo>
                          <a:pt x="2410" y="3384"/>
                          <a:pt x="2154" y="3230"/>
                          <a:pt x="1846" y="3128"/>
                        </a:cubicBezTo>
                        <a:cubicBezTo>
                          <a:pt x="1505" y="3003"/>
                          <a:pt x="1144" y="2936"/>
                          <a:pt x="788" y="2936"/>
                        </a:cubicBezTo>
                        <a:cubicBezTo>
                          <a:pt x="556" y="2936"/>
                          <a:pt x="325" y="2964"/>
                          <a:pt x="103" y="3025"/>
                        </a:cubicBezTo>
                        <a:cubicBezTo>
                          <a:pt x="181" y="3019"/>
                          <a:pt x="259" y="3015"/>
                          <a:pt x="337" y="3015"/>
                        </a:cubicBezTo>
                        <a:cubicBezTo>
                          <a:pt x="873" y="3015"/>
                          <a:pt x="1398" y="3167"/>
                          <a:pt x="1846" y="3435"/>
                        </a:cubicBezTo>
                        <a:cubicBezTo>
                          <a:pt x="1641" y="3410"/>
                          <a:pt x="1436" y="3397"/>
                          <a:pt x="1231" y="3397"/>
                        </a:cubicBezTo>
                        <a:cubicBezTo>
                          <a:pt x="1026" y="3397"/>
                          <a:pt x="821" y="3410"/>
                          <a:pt x="616" y="3435"/>
                        </a:cubicBezTo>
                        <a:cubicBezTo>
                          <a:pt x="1231" y="3538"/>
                          <a:pt x="1795" y="3640"/>
                          <a:pt x="2410" y="3794"/>
                        </a:cubicBezTo>
                        <a:cubicBezTo>
                          <a:pt x="2077" y="3743"/>
                          <a:pt x="1743" y="3717"/>
                          <a:pt x="1410" y="3717"/>
                        </a:cubicBezTo>
                        <a:cubicBezTo>
                          <a:pt x="1077" y="3717"/>
                          <a:pt x="744" y="3743"/>
                          <a:pt x="411" y="3794"/>
                        </a:cubicBezTo>
                        <a:cubicBezTo>
                          <a:pt x="1180" y="3845"/>
                          <a:pt x="1949" y="3948"/>
                          <a:pt x="2666" y="4102"/>
                        </a:cubicBezTo>
                        <a:cubicBezTo>
                          <a:pt x="2411" y="4059"/>
                          <a:pt x="2148" y="4034"/>
                          <a:pt x="1883" y="4034"/>
                        </a:cubicBezTo>
                        <a:cubicBezTo>
                          <a:pt x="1508" y="4034"/>
                          <a:pt x="1130" y="4084"/>
                          <a:pt x="769" y="4204"/>
                        </a:cubicBezTo>
                        <a:cubicBezTo>
                          <a:pt x="1051" y="4153"/>
                          <a:pt x="1333" y="4127"/>
                          <a:pt x="1622" y="4127"/>
                        </a:cubicBezTo>
                        <a:cubicBezTo>
                          <a:pt x="1910" y="4127"/>
                          <a:pt x="2205" y="4153"/>
                          <a:pt x="2512" y="4204"/>
                        </a:cubicBezTo>
                        <a:cubicBezTo>
                          <a:pt x="2407" y="4189"/>
                          <a:pt x="2302" y="4183"/>
                          <a:pt x="2197" y="4183"/>
                        </a:cubicBezTo>
                        <a:cubicBezTo>
                          <a:pt x="1943" y="4183"/>
                          <a:pt x="1690" y="4219"/>
                          <a:pt x="1436" y="4255"/>
                        </a:cubicBezTo>
                        <a:cubicBezTo>
                          <a:pt x="1897" y="4255"/>
                          <a:pt x="2410" y="4307"/>
                          <a:pt x="2871" y="4460"/>
                        </a:cubicBezTo>
                        <a:cubicBezTo>
                          <a:pt x="2666" y="4409"/>
                          <a:pt x="2410" y="4358"/>
                          <a:pt x="2154" y="4358"/>
                        </a:cubicBezTo>
                        <a:cubicBezTo>
                          <a:pt x="1846" y="4358"/>
                          <a:pt x="1538" y="4460"/>
                          <a:pt x="1282" y="4666"/>
                        </a:cubicBezTo>
                        <a:cubicBezTo>
                          <a:pt x="1538" y="4563"/>
                          <a:pt x="1846" y="4460"/>
                          <a:pt x="2154" y="4460"/>
                        </a:cubicBezTo>
                        <a:cubicBezTo>
                          <a:pt x="1385" y="4717"/>
                          <a:pt x="769" y="5229"/>
                          <a:pt x="359" y="5896"/>
                        </a:cubicBezTo>
                        <a:cubicBezTo>
                          <a:pt x="821" y="5332"/>
                          <a:pt x="1436" y="4871"/>
                          <a:pt x="2102" y="4614"/>
                        </a:cubicBezTo>
                        <a:lnTo>
                          <a:pt x="2102" y="4614"/>
                        </a:lnTo>
                        <a:cubicBezTo>
                          <a:pt x="1590" y="5024"/>
                          <a:pt x="1333" y="5588"/>
                          <a:pt x="1282" y="6203"/>
                        </a:cubicBezTo>
                        <a:cubicBezTo>
                          <a:pt x="1333" y="5998"/>
                          <a:pt x="1385" y="5845"/>
                          <a:pt x="1487" y="5691"/>
                        </a:cubicBezTo>
                        <a:cubicBezTo>
                          <a:pt x="1692" y="5281"/>
                          <a:pt x="2051" y="4922"/>
                          <a:pt x="2461" y="4717"/>
                        </a:cubicBezTo>
                        <a:lnTo>
                          <a:pt x="2461" y="4717"/>
                        </a:lnTo>
                        <a:cubicBezTo>
                          <a:pt x="2154" y="5024"/>
                          <a:pt x="2000" y="5537"/>
                          <a:pt x="2102" y="5998"/>
                        </a:cubicBezTo>
                        <a:cubicBezTo>
                          <a:pt x="2205" y="5486"/>
                          <a:pt x="2410" y="5076"/>
                          <a:pt x="2718" y="4717"/>
                        </a:cubicBezTo>
                        <a:lnTo>
                          <a:pt x="2718" y="4717"/>
                        </a:lnTo>
                        <a:cubicBezTo>
                          <a:pt x="2512" y="5076"/>
                          <a:pt x="2461" y="5486"/>
                          <a:pt x="2512" y="5896"/>
                        </a:cubicBezTo>
                        <a:cubicBezTo>
                          <a:pt x="2461" y="5947"/>
                          <a:pt x="2359" y="5998"/>
                          <a:pt x="2307" y="6050"/>
                        </a:cubicBezTo>
                        <a:lnTo>
                          <a:pt x="2564" y="5947"/>
                        </a:lnTo>
                        <a:cubicBezTo>
                          <a:pt x="2564" y="5998"/>
                          <a:pt x="2564" y="6101"/>
                          <a:pt x="2615" y="6203"/>
                        </a:cubicBezTo>
                        <a:lnTo>
                          <a:pt x="2615" y="5896"/>
                        </a:lnTo>
                        <a:lnTo>
                          <a:pt x="2820" y="5845"/>
                        </a:lnTo>
                        <a:cubicBezTo>
                          <a:pt x="2820" y="5947"/>
                          <a:pt x="2871" y="6050"/>
                          <a:pt x="2871" y="6152"/>
                        </a:cubicBezTo>
                        <a:cubicBezTo>
                          <a:pt x="2871" y="6050"/>
                          <a:pt x="2923" y="5896"/>
                          <a:pt x="2923" y="5793"/>
                        </a:cubicBezTo>
                        <a:lnTo>
                          <a:pt x="3076" y="5742"/>
                        </a:lnTo>
                        <a:cubicBezTo>
                          <a:pt x="3076" y="5845"/>
                          <a:pt x="3076" y="5947"/>
                          <a:pt x="3076" y="6050"/>
                        </a:cubicBezTo>
                        <a:lnTo>
                          <a:pt x="2871" y="6152"/>
                        </a:lnTo>
                        <a:lnTo>
                          <a:pt x="2615" y="6255"/>
                        </a:lnTo>
                        <a:lnTo>
                          <a:pt x="3076" y="6101"/>
                        </a:lnTo>
                        <a:lnTo>
                          <a:pt x="3435" y="5998"/>
                        </a:lnTo>
                        <a:cubicBezTo>
                          <a:pt x="3435" y="6050"/>
                          <a:pt x="3435" y="6101"/>
                          <a:pt x="3435" y="6101"/>
                        </a:cubicBezTo>
                        <a:cubicBezTo>
                          <a:pt x="3384" y="6152"/>
                          <a:pt x="3281" y="6152"/>
                          <a:pt x="3230" y="6203"/>
                        </a:cubicBezTo>
                        <a:lnTo>
                          <a:pt x="3435" y="6152"/>
                        </a:lnTo>
                        <a:cubicBezTo>
                          <a:pt x="3435" y="6203"/>
                          <a:pt x="3435" y="6255"/>
                          <a:pt x="3435" y="6306"/>
                        </a:cubicBezTo>
                        <a:cubicBezTo>
                          <a:pt x="3486" y="6255"/>
                          <a:pt x="3486" y="6203"/>
                          <a:pt x="3486" y="6152"/>
                        </a:cubicBezTo>
                        <a:cubicBezTo>
                          <a:pt x="3589" y="6152"/>
                          <a:pt x="3692" y="6152"/>
                          <a:pt x="3743" y="6101"/>
                        </a:cubicBezTo>
                        <a:cubicBezTo>
                          <a:pt x="3794" y="6152"/>
                          <a:pt x="3794" y="6255"/>
                          <a:pt x="3794" y="6306"/>
                        </a:cubicBezTo>
                        <a:lnTo>
                          <a:pt x="3743" y="6357"/>
                        </a:lnTo>
                        <a:cubicBezTo>
                          <a:pt x="3573" y="6336"/>
                          <a:pt x="3412" y="6324"/>
                          <a:pt x="3252" y="6324"/>
                        </a:cubicBezTo>
                        <a:cubicBezTo>
                          <a:pt x="3027" y="6324"/>
                          <a:pt x="2804" y="6348"/>
                          <a:pt x="2564" y="6409"/>
                        </a:cubicBezTo>
                        <a:cubicBezTo>
                          <a:pt x="2410" y="6409"/>
                          <a:pt x="2256" y="6460"/>
                          <a:pt x="2102" y="6511"/>
                        </a:cubicBezTo>
                        <a:cubicBezTo>
                          <a:pt x="1538" y="6665"/>
                          <a:pt x="1026" y="6972"/>
                          <a:pt x="616" y="7434"/>
                        </a:cubicBezTo>
                        <a:cubicBezTo>
                          <a:pt x="308" y="7844"/>
                          <a:pt x="52" y="8357"/>
                          <a:pt x="0" y="8869"/>
                        </a:cubicBezTo>
                        <a:cubicBezTo>
                          <a:pt x="103" y="8254"/>
                          <a:pt x="462" y="7690"/>
                          <a:pt x="975" y="7280"/>
                        </a:cubicBezTo>
                        <a:lnTo>
                          <a:pt x="975" y="7280"/>
                        </a:lnTo>
                        <a:cubicBezTo>
                          <a:pt x="564" y="7741"/>
                          <a:pt x="359" y="8357"/>
                          <a:pt x="257" y="8972"/>
                        </a:cubicBezTo>
                        <a:cubicBezTo>
                          <a:pt x="411" y="8100"/>
                          <a:pt x="923" y="7383"/>
                          <a:pt x="1590" y="6819"/>
                        </a:cubicBezTo>
                        <a:lnTo>
                          <a:pt x="1590" y="6819"/>
                        </a:lnTo>
                        <a:cubicBezTo>
                          <a:pt x="1180" y="7229"/>
                          <a:pt x="872" y="7690"/>
                          <a:pt x="718" y="8254"/>
                        </a:cubicBezTo>
                        <a:cubicBezTo>
                          <a:pt x="821" y="7946"/>
                          <a:pt x="975" y="7690"/>
                          <a:pt x="1128" y="7485"/>
                        </a:cubicBezTo>
                        <a:lnTo>
                          <a:pt x="1128" y="7485"/>
                        </a:lnTo>
                        <a:cubicBezTo>
                          <a:pt x="1026" y="7741"/>
                          <a:pt x="923" y="7998"/>
                          <a:pt x="923" y="8305"/>
                        </a:cubicBezTo>
                        <a:cubicBezTo>
                          <a:pt x="1077" y="7690"/>
                          <a:pt x="1436" y="7126"/>
                          <a:pt x="2000" y="6767"/>
                        </a:cubicBezTo>
                        <a:lnTo>
                          <a:pt x="2000" y="6767"/>
                        </a:lnTo>
                        <a:cubicBezTo>
                          <a:pt x="1436" y="7280"/>
                          <a:pt x="1128" y="7998"/>
                          <a:pt x="1128" y="8715"/>
                        </a:cubicBezTo>
                        <a:cubicBezTo>
                          <a:pt x="1231" y="8305"/>
                          <a:pt x="1385" y="7946"/>
                          <a:pt x="1538" y="7588"/>
                        </a:cubicBezTo>
                        <a:cubicBezTo>
                          <a:pt x="1692" y="7229"/>
                          <a:pt x="1949" y="6870"/>
                          <a:pt x="2256" y="6614"/>
                        </a:cubicBezTo>
                        <a:lnTo>
                          <a:pt x="2256" y="6614"/>
                        </a:lnTo>
                        <a:cubicBezTo>
                          <a:pt x="2051" y="6870"/>
                          <a:pt x="1897" y="7177"/>
                          <a:pt x="1795" y="7536"/>
                        </a:cubicBezTo>
                        <a:cubicBezTo>
                          <a:pt x="1697" y="7828"/>
                          <a:pt x="1646" y="8167"/>
                          <a:pt x="1597" y="8507"/>
                        </a:cubicBezTo>
                        <a:lnTo>
                          <a:pt x="1597" y="8507"/>
                        </a:lnTo>
                        <a:cubicBezTo>
                          <a:pt x="1712" y="7759"/>
                          <a:pt x="2117" y="7064"/>
                          <a:pt x="2717" y="6614"/>
                        </a:cubicBezTo>
                        <a:lnTo>
                          <a:pt x="2717" y="6614"/>
                        </a:lnTo>
                        <a:cubicBezTo>
                          <a:pt x="2102" y="7075"/>
                          <a:pt x="1795" y="7793"/>
                          <a:pt x="1846" y="8562"/>
                        </a:cubicBezTo>
                        <a:cubicBezTo>
                          <a:pt x="1949" y="7844"/>
                          <a:pt x="2307" y="7177"/>
                          <a:pt x="2871" y="6716"/>
                        </a:cubicBezTo>
                        <a:lnTo>
                          <a:pt x="2871" y="6716"/>
                        </a:lnTo>
                        <a:cubicBezTo>
                          <a:pt x="2526" y="7012"/>
                          <a:pt x="2323" y="7452"/>
                          <a:pt x="2262" y="7942"/>
                        </a:cubicBezTo>
                        <a:lnTo>
                          <a:pt x="2262" y="7942"/>
                        </a:lnTo>
                        <a:lnTo>
                          <a:pt x="2461" y="7793"/>
                        </a:lnTo>
                        <a:cubicBezTo>
                          <a:pt x="2461" y="7793"/>
                          <a:pt x="2461" y="7816"/>
                          <a:pt x="2461" y="7844"/>
                        </a:cubicBezTo>
                        <a:cubicBezTo>
                          <a:pt x="2410" y="7946"/>
                          <a:pt x="2307" y="7998"/>
                          <a:pt x="2256" y="8100"/>
                        </a:cubicBezTo>
                        <a:lnTo>
                          <a:pt x="2256" y="8203"/>
                        </a:lnTo>
                        <a:cubicBezTo>
                          <a:pt x="2102" y="8408"/>
                          <a:pt x="2000" y="8613"/>
                          <a:pt x="1897" y="8818"/>
                        </a:cubicBezTo>
                        <a:cubicBezTo>
                          <a:pt x="2051" y="8562"/>
                          <a:pt x="2256" y="8254"/>
                          <a:pt x="2512" y="8049"/>
                        </a:cubicBezTo>
                        <a:lnTo>
                          <a:pt x="2512" y="8049"/>
                        </a:lnTo>
                        <a:cubicBezTo>
                          <a:pt x="2205" y="8510"/>
                          <a:pt x="2000" y="9074"/>
                          <a:pt x="1846" y="9638"/>
                        </a:cubicBezTo>
                        <a:lnTo>
                          <a:pt x="2718" y="8203"/>
                        </a:lnTo>
                        <a:lnTo>
                          <a:pt x="2718" y="8203"/>
                        </a:lnTo>
                        <a:cubicBezTo>
                          <a:pt x="2615" y="8562"/>
                          <a:pt x="2512" y="8920"/>
                          <a:pt x="2512" y="9279"/>
                        </a:cubicBezTo>
                        <a:cubicBezTo>
                          <a:pt x="2461" y="9638"/>
                          <a:pt x="2512" y="9997"/>
                          <a:pt x="2615" y="10305"/>
                        </a:cubicBezTo>
                        <a:cubicBezTo>
                          <a:pt x="2615" y="9587"/>
                          <a:pt x="2718" y="8869"/>
                          <a:pt x="2923" y="8203"/>
                        </a:cubicBezTo>
                        <a:lnTo>
                          <a:pt x="2923" y="8203"/>
                        </a:lnTo>
                        <a:cubicBezTo>
                          <a:pt x="2769" y="8972"/>
                          <a:pt x="2718" y="9741"/>
                          <a:pt x="2769" y="10510"/>
                        </a:cubicBezTo>
                        <a:cubicBezTo>
                          <a:pt x="2974" y="9895"/>
                          <a:pt x="3076" y="9279"/>
                          <a:pt x="3076" y="8613"/>
                        </a:cubicBezTo>
                        <a:cubicBezTo>
                          <a:pt x="3128" y="9074"/>
                          <a:pt x="3179" y="9587"/>
                          <a:pt x="3179" y="10100"/>
                        </a:cubicBezTo>
                        <a:cubicBezTo>
                          <a:pt x="3333" y="9536"/>
                          <a:pt x="3384" y="8972"/>
                          <a:pt x="3281" y="8459"/>
                        </a:cubicBezTo>
                        <a:lnTo>
                          <a:pt x="3281" y="8459"/>
                        </a:lnTo>
                        <a:cubicBezTo>
                          <a:pt x="3435" y="8920"/>
                          <a:pt x="3538" y="9382"/>
                          <a:pt x="3538" y="9895"/>
                        </a:cubicBezTo>
                        <a:cubicBezTo>
                          <a:pt x="3692" y="9536"/>
                          <a:pt x="3692" y="9126"/>
                          <a:pt x="3589" y="8767"/>
                        </a:cubicBezTo>
                        <a:lnTo>
                          <a:pt x="3589" y="8715"/>
                        </a:lnTo>
                        <a:cubicBezTo>
                          <a:pt x="3743" y="9023"/>
                          <a:pt x="3794" y="9382"/>
                          <a:pt x="3794" y="9689"/>
                        </a:cubicBezTo>
                        <a:lnTo>
                          <a:pt x="3794" y="9587"/>
                        </a:lnTo>
                        <a:cubicBezTo>
                          <a:pt x="3845" y="9382"/>
                          <a:pt x="3845" y="9126"/>
                          <a:pt x="3845" y="8920"/>
                        </a:cubicBezTo>
                        <a:cubicBezTo>
                          <a:pt x="3845" y="8562"/>
                          <a:pt x="3794" y="8203"/>
                          <a:pt x="3692" y="7895"/>
                        </a:cubicBezTo>
                        <a:cubicBezTo>
                          <a:pt x="3640" y="7690"/>
                          <a:pt x="3589" y="7536"/>
                          <a:pt x="3538" y="7331"/>
                        </a:cubicBezTo>
                        <a:lnTo>
                          <a:pt x="3538" y="7331"/>
                        </a:lnTo>
                        <a:cubicBezTo>
                          <a:pt x="3743" y="7895"/>
                          <a:pt x="3948" y="8459"/>
                          <a:pt x="4153" y="9074"/>
                        </a:cubicBezTo>
                        <a:cubicBezTo>
                          <a:pt x="4050" y="9331"/>
                          <a:pt x="3897" y="9536"/>
                          <a:pt x="3794" y="9689"/>
                        </a:cubicBezTo>
                        <a:cubicBezTo>
                          <a:pt x="3486" y="10202"/>
                          <a:pt x="3179" y="10766"/>
                          <a:pt x="2871" y="11279"/>
                        </a:cubicBezTo>
                        <a:lnTo>
                          <a:pt x="4179" y="9569"/>
                        </a:lnTo>
                        <a:lnTo>
                          <a:pt x="4179" y="9569"/>
                        </a:lnTo>
                        <a:cubicBezTo>
                          <a:pt x="3678" y="10228"/>
                          <a:pt x="3277" y="10985"/>
                          <a:pt x="3025" y="11791"/>
                        </a:cubicBezTo>
                        <a:cubicBezTo>
                          <a:pt x="3333" y="11176"/>
                          <a:pt x="3743" y="10612"/>
                          <a:pt x="4102" y="10048"/>
                        </a:cubicBezTo>
                        <a:lnTo>
                          <a:pt x="4102" y="10048"/>
                        </a:lnTo>
                        <a:cubicBezTo>
                          <a:pt x="3743" y="10663"/>
                          <a:pt x="3486" y="11381"/>
                          <a:pt x="3333" y="12099"/>
                        </a:cubicBezTo>
                        <a:lnTo>
                          <a:pt x="4050" y="10715"/>
                        </a:lnTo>
                        <a:lnTo>
                          <a:pt x="4050" y="10715"/>
                        </a:lnTo>
                        <a:cubicBezTo>
                          <a:pt x="3794" y="11227"/>
                          <a:pt x="3640" y="11740"/>
                          <a:pt x="3589" y="12304"/>
                        </a:cubicBezTo>
                        <a:lnTo>
                          <a:pt x="4050" y="11125"/>
                        </a:lnTo>
                        <a:lnTo>
                          <a:pt x="4050" y="11125"/>
                        </a:lnTo>
                        <a:cubicBezTo>
                          <a:pt x="3948" y="11689"/>
                          <a:pt x="3999" y="12253"/>
                          <a:pt x="4153" y="12817"/>
                        </a:cubicBezTo>
                        <a:lnTo>
                          <a:pt x="4153" y="11638"/>
                        </a:lnTo>
                        <a:cubicBezTo>
                          <a:pt x="4358" y="12406"/>
                          <a:pt x="4768" y="13022"/>
                          <a:pt x="5383" y="13483"/>
                        </a:cubicBezTo>
                        <a:cubicBezTo>
                          <a:pt x="5178" y="13329"/>
                          <a:pt x="5024" y="13124"/>
                          <a:pt x="4922" y="12868"/>
                        </a:cubicBezTo>
                        <a:cubicBezTo>
                          <a:pt x="4717" y="12458"/>
                          <a:pt x="4563" y="11996"/>
                          <a:pt x="4461" y="11484"/>
                        </a:cubicBezTo>
                        <a:lnTo>
                          <a:pt x="4461" y="11484"/>
                        </a:lnTo>
                        <a:cubicBezTo>
                          <a:pt x="4614" y="11894"/>
                          <a:pt x="4871" y="12253"/>
                          <a:pt x="5178" y="12560"/>
                        </a:cubicBezTo>
                        <a:cubicBezTo>
                          <a:pt x="5281" y="12714"/>
                          <a:pt x="5435" y="12817"/>
                          <a:pt x="5588" y="12868"/>
                        </a:cubicBezTo>
                        <a:cubicBezTo>
                          <a:pt x="5158" y="12390"/>
                          <a:pt x="4817" y="11778"/>
                          <a:pt x="4607" y="11157"/>
                        </a:cubicBezTo>
                        <a:lnTo>
                          <a:pt x="4607" y="11157"/>
                        </a:lnTo>
                        <a:cubicBezTo>
                          <a:pt x="4664" y="11301"/>
                          <a:pt x="4752" y="11428"/>
                          <a:pt x="4871" y="11586"/>
                        </a:cubicBezTo>
                        <a:cubicBezTo>
                          <a:pt x="5076" y="11894"/>
                          <a:pt x="5281" y="12201"/>
                          <a:pt x="5486" y="12509"/>
                        </a:cubicBezTo>
                        <a:cubicBezTo>
                          <a:pt x="5435" y="12253"/>
                          <a:pt x="5383" y="11996"/>
                          <a:pt x="5281" y="11740"/>
                        </a:cubicBezTo>
                        <a:cubicBezTo>
                          <a:pt x="5024" y="11279"/>
                          <a:pt x="4819" y="10869"/>
                          <a:pt x="4614" y="10407"/>
                        </a:cubicBezTo>
                        <a:lnTo>
                          <a:pt x="4614" y="10407"/>
                        </a:lnTo>
                        <a:cubicBezTo>
                          <a:pt x="4922" y="10869"/>
                          <a:pt x="5178" y="11432"/>
                          <a:pt x="5435" y="11945"/>
                        </a:cubicBezTo>
                        <a:cubicBezTo>
                          <a:pt x="5486" y="11791"/>
                          <a:pt x="5486" y="11638"/>
                          <a:pt x="5435" y="11535"/>
                        </a:cubicBezTo>
                        <a:cubicBezTo>
                          <a:pt x="5263" y="11192"/>
                          <a:pt x="5092" y="10872"/>
                          <a:pt x="4951" y="10545"/>
                        </a:cubicBezTo>
                        <a:lnTo>
                          <a:pt x="4951" y="10545"/>
                        </a:lnTo>
                        <a:cubicBezTo>
                          <a:pt x="5207" y="11021"/>
                          <a:pt x="5661" y="11380"/>
                          <a:pt x="6204" y="11535"/>
                        </a:cubicBezTo>
                        <a:cubicBezTo>
                          <a:pt x="5947" y="11381"/>
                          <a:pt x="5691" y="11176"/>
                          <a:pt x="5435" y="10971"/>
                        </a:cubicBezTo>
                        <a:cubicBezTo>
                          <a:pt x="5229" y="10715"/>
                          <a:pt x="5076" y="10458"/>
                          <a:pt x="4973" y="10202"/>
                        </a:cubicBezTo>
                        <a:cubicBezTo>
                          <a:pt x="4871" y="9997"/>
                          <a:pt x="4819" y="9792"/>
                          <a:pt x="4717" y="9536"/>
                        </a:cubicBezTo>
                        <a:lnTo>
                          <a:pt x="4717" y="9536"/>
                        </a:lnTo>
                        <a:cubicBezTo>
                          <a:pt x="4871" y="9792"/>
                          <a:pt x="5024" y="10048"/>
                          <a:pt x="5229" y="10253"/>
                        </a:cubicBezTo>
                        <a:cubicBezTo>
                          <a:pt x="5435" y="10561"/>
                          <a:pt x="5793" y="10817"/>
                          <a:pt x="6152" y="10971"/>
                        </a:cubicBezTo>
                        <a:cubicBezTo>
                          <a:pt x="5588" y="10561"/>
                          <a:pt x="5178" y="9997"/>
                          <a:pt x="4973" y="9331"/>
                        </a:cubicBezTo>
                        <a:lnTo>
                          <a:pt x="4973" y="9331"/>
                        </a:lnTo>
                        <a:cubicBezTo>
                          <a:pt x="5127" y="9638"/>
                          <a:pt x="5332" y="9946"/>
                          <a:pt x="5537" y="10202"/>
                        </a:cubicBezTo>
                        <a:cubicBezTo>
                          <a:pt x="5742" y="10407"/>
                          <a:pt x="5947" y="10561"/>
                          <a:pt x="6204" y="10663"/>
                        </a:cubicBezTo>
                        <a:cubicBezTo>
                          <a:pt x="6204" y="10715"/>
                          <a:pt x="6152" y="10817"/>
                          <a:pt x="6152" y="10920"/>
                        </a:cubicBezTo>
                        <a:cubicBezTo>
                          <a:pt x="6152" y="10920"/>
                          <a:pt x="6152" y="10920"/>
                          <a:pt x="6152" y="10971"/>
                        </a:cubicBezTo>
                        <a:cubicBezTo>
                          <a:pt x="6152" y="11022"/>
                          <a:pt x="6204" y="11022"/>
                          <a:pt x="6255" y="11022"/>
                        </a:cubicBezTo>
                        <a:cubicBezTo>
                          <a:pt x="6306" y="11022"/>
                          <a:pt x="6357" y="11022"/>
                          <a:pt x="6409" y="10971"/>
                        </a:cubicBezTo>
                        <a:cubicBezTo>
                          <a:pt x="6460" y="10920"/>
                          <a:pt x="6460" y="10920"/>
                          <a:pt x="6460" y="10869"/>
                        </a:cubicBezTo>
                        <a:cubicBezTo>
                          <a:pt x="6460" y="10920"/>
                          <a:pt x="6460" y="10920"/>
                          <a:pt x="6460" y="10971"/>
                        </a:cubicBezTo>
                        <a:cubicBezTo>
                          <a:pt x="6511" y="11022"/>
                          <a:pt x="6562" y="11022"/>
                          <a:pt x="6614" y="11022"/>
                        </a:cubicBezTo>
                        <a:cubicBezTo>
                          <a:pt x="6665" y="11022"/>
                          <a:pt x="6716" y="10971"/>
                          <a:pt x="6716" y="10971"/>
                        </a:cubicBezTo>
                        <a:cubicBezTo>
                          <a:pt x="7024" y="13944"/>
                          <a:pt x="7126" y="16969"/>
                          <a:pt x="7024" y="19994"/>
                        </a:cubicBezTo>
                        <a:cubicBezTo>
                          <a:pt x="7024" y="20660"/>
                          <a:pt x="7024" y="21275"/>
                          <a:pt x="7024" y="21942"/>
                        </a:cubicBezTo>
                        <a:cubicBezTo>
                          <a:pt x="7024" y="22557"/>
                          <a:pt x="7075" y="23172"/>
                          <a:pt x="7178" y="23787"/>
                        </a:cubicBezTo>
                        <a:cubicBezTo>
                          <a:pt x="7306" y="23839"/>
                          <a:pt x="7447" y="23864"/>
                          <a:pt x="7594" y="23864"/>
                        </a:cubicBezTo>
                        <a:cubicBezTo>
                          <a:pt x="7741" y="23864"/>
                          <a:pt x="7895" y="23839"/>
                          <a:pt x="8049" y="23787"/>
                        </a:cubicBezTo>
                        <a:cubicBezTo>
                          <a:pt x="7947" y="23121"/>
                          <a:pt x="7895" y="22454"/>
                          <a:pt x="7844" y="21737"/>
                        </a:cubicBezTo>
                        <a:cubicBezTo>
                          <a:pt x="7588" y="18148"/>
                          <a:pt x="7588" y="14560"/>
                          <a:pt x="7178" y="10971"/>
                        </a:cubicBezTo>
                        <a:cubicBezTo>
                          <a:pt x="7178" y="10920"/>
                          <a:pt x="7178" y="10869"/>
                          <a:pt x="7178" y="10869"/>
                        </a:cubicBezTo>
                        <a:cubicBezTo>
                          <a:pt x="7178" y="10766"/>
                          <a:pt x="7178" y="10715"/>
                          <a:pt x="7126" y="10663"/>
                        </a:cubicBezTo>
                        <a:lnTo>
                          <a:pt x="7229" y="10510"/>
                        </a:lnTo>
                        <a:cubicBezTo>
                          <a:pt x="7244" y="10525"/>
                          <a:pt x="7259" y="10531"/>
                          <a:pt x="7274" y="10531"/>
                        </a:cubicBezTo>
                        <a:cubicBezTo>
                          <a:pt x="7310" y="10531"/>
                          <a:pt x="7346" y="10495"/>
                          <a:pt x="7383" y="10458"/>
                        </a:cubicBezTo>
                        <a:cubicBezTo>
                          <a:pt x="7383" y="10458"/>
                          <a:pt x="7383" y="10407"/>
                          <a:pt x="7383" y="10407"/>
                        </a:cubicBezTo>
                        <a:cubicBezTo>
                          <a:pt x="7434" y="10253"/>
                          <a:pt x="7485" y="10151"/>
                          <a:pt x="7536" y="9997"/>
                        </a:cubicBezTo>
                        <a:cubicBezTo>
                          <a:pt x="7690" y="9587"/>
                          <a:pt x="7741" y="9177"/>
                          <a:pt x="7690" y="8715"/>
                        </a:cubicBezTo>
                        <a:lnTo>
                          <a:pt x="7690" y="8715"/>
                        </a:lnTo>
                        <a:cubicBezTo>
                          <a:pt x="7793" y="9382"/>
                          <a:pt x="7690" y="10048"/>
                          <a:pt x="7485" y="10663"/>
                        </a:cubicBezTo>
                        <a:lnTo>
                          <a:pt x="7383" y="10663"/>
                        </a:lnTo>
                        <a:cubicBezTo>
                          <a:pt x="7362" y="10657"/>
                          <a:pt x="7342" y="10653"/>
                          <a:pt x="7324" y="10653"/>
                        </a:cubicBezTo>
                        <a:cubicBezTo>
                          <a:pt x="7205" y="10653"/>
                          <a:pt x="7140" y="10787"/>
                          <a:pt x="7229" y="10920"/>
                        </a:cubicBezTo>
                        <a:cubicBezTo>
                          <a:pt x="7229" y="10920"/>
                          <a:pt x="7229" y="10971"/>
                          <a:pt x="7280" y="10971"/>
                        </a:cubicBezTo>
                        <a:cubicBezTo>
                          <a:pt x="7280" y="11022"/>
                          <a:pt x="7331" y="11022"/>
                          <a:pt x="7383" y="11074"/>
                        </a:cubicBezTo>
                        <a:lnTo>
                          <a:pt x="7485" y="11074"/>
                        </a:lnTo>
                        <a:cubicBezTo>
                          <a:pt x="7536" y="11074"/>
                          <a:pt x="7588" y="11074"/>
                          <a:pt x="7588" y="11022"/>
                        </a:cubicBezTo>
                        <a:cubicBezTo>
                          <a:pt x="7588" y="10971"/>
                          <a:pt x="7588" y="10920"/>
                          <a:pt x="7588" y="10869"/>
                        </a:cubicBezTo>
                        <a:cubicBezTo>
                          <a:pt x="7588" y="10869"/>
                          <a:pt x="7588" y="10817"/>
                          <a:pt x="7536" y="10766"/>
                        </a:cubicBezTo>
                        <a:cubicBezTo>
                          <a:pt x="7741" y="10561"/>
                          <a:pt x="7844" y="10356"/>
                          <a:pt x="7947" y="10100"/>
                        </a:cubicBezTo>
                        <a:cubicBezTo>
                          <a:pt x="8049" y="9741"/>
                          <a:pt x="8049" y="9331"/>
                          <a:pt x="7998" y="8972"/>
                        </a:cubicBezTo>
                        <a:lnTo>
                          <a:pt x="7998" y="8972"/>
                        </a:lnTo>
                        <a:cubicBezTo>
                          <a:pt x="8152" y="9638"/>
                          <a:pt x="7844" y="10356"/>
                          <a:pt x="7895" y="11074"/>
                        </a:cubicBezTo>
                        <a:cubicBezTo>
                          <a:pt x="8254" y="10407"/>
                          <a:pt x="8408" y="9638"/>
                          <a:pt x="8203" y="8869"/>
                        </a:cubicBezTo>
                        <a:lnTo>
                          <a:pt x="8203" y="8869"/>
                        </a:lnTo>
                        <a:cubicBezTo>
                          <a:pt x="8408" y="9228"/>
                          <a:pt x="8510" y="9638"/>
                          <a:pt x="8562" y="10048"/>
                        </a:cubicBezTo>
                        <a:cubicBezTo>
                          <a:pt x="8510" y="10407"/>
                          <a:pt x="8510" y="10817"/>
                          <a:pt x="8562" y="11176"/>
                        </a:cubicBezTo>
                        <a:cubicBezTo>
                          <a:pt x="8767" y="10663"/>
                          <a:pt x="8767" y="10100"/>
                          <a:pt x="8664" y="9536"/>
                        </a:cubicBezTo>
                        <a:lnTo>
                          <a:pt x="8664" y="9536"/>
                        </a:lnTo>
                        <a:lnTo>
                          <a:pt x="9126" y="10920"/>
                        </a:lnTo>
                        <a:cubicBezTo>
                          <a:pt x="9177" y="11022"/>
                          <a:pt x="9228" y="11176"/>
                          <a:pt x="9228" y="11330"/>
                        </a:cubicBezTo>
                        <a:cubicBezTo>
                          <a:pt x="9279" y="10663"/>
                          <a:pt x="9177" y="9997"/>
                          <a:pt x="8921" y="9382"/>
                        </a:cubicBezTo>
                        <a:lnTo>
                          <a:pt x="8921" y="9382"/>
                        </a:lnTo>
                        <a:cubicBezTo>
                          <a:pt x="9228" y="9843"/>
                          <a:pt x="9536" y="10253"/>
                          <a:pt x="9843" y="10612"/>
                        </a:cubicBezTo>
                        <a:cubicBezTo>
                          <a:pt x="9782" y="10453"/>
                          <a:pt x="9715" y="10298"/>
                          <a:pt x="9642" y="10145"/>
                        </a:cubicBezTo>
                        <a:lnTo>
                          <a:pt x="9642" y="10145"/>
                        </a:lnTo>
                        <a:cubicBezTo>
                          <a:pt x="9741" y="9993"/>
                          <a:pt x="9741" y="9841"/>
                          <a:pt x="9741" y="9638"/>
                        </a:cubicBezTo>
                        <a:cubicBezTo>
                          <a:pt x="9690" y="9331"/>
                          <a:pt x="9638" y="9023"/>
                          <a:pt x="9484" y="8715"/>
                        </a:cubicBezTo>
                        <a:cubicBezTo>
                          <a:pt x="9484" y="8682"/>
                          <a:pt x="9484" y="8649"/>
                          <a:pt x="9470" y="8616"/>
                        </a:cubicBezTo>
                        <a:lnTo>
                          <a:pt x="9470" y="8616"/>
                        </a:lnTo>
                        <a:cubicBezTo>
                          <a:pt x="9806" y="9110"/>
                          <a:pt x="9999" y="9607"/>
                          <a:pt x="10048" y="10151"/>
                        </a:cubicBezTo>
                        <a:cubicBezTo>
                          <a:pt x="10100" y="9689"/>
                          <a:pt x="9997" y="9228"/>
                          <a:pt x="9843" y="8818"/>
                        </a:cubicBezTo>
                        <a:lnTo>
                          <a:pt x="9741" y="8664"/>
                        </a:lnTo>
                        <a:lnTo>
                          <a:pt x="9741" y="8664"/>
                        </a:lnTo>
                        <a:cubicBezTo>
                          <a:pt x="9946" y="8920"/>
                          <a:pt x="10151" y="9177"/>
                          <a:pt x="10305" y="9484"/>
                        </a:cubicBezTo>
                        <a:cubicBezTo>
                          <a:pt x="10458" y="9741"/>
                          <a:pt x="10561" y="10048"/>
                          <a:pt x="10561" y="10356"/>
                        </a:cubicBezTo>
                        <a:cubicBezTo>
                          <a:pt x="10664" y="9792"/>
                          <a:pt x="10458" y="9177"/>
                          <a:pt x="10100" y="8715"/>
                        </a:cubicBezTo>
                        <a:lnTo>
                          <a:pt x="10100" y="8715"/>
                        </a:lnTo>
                        <a:cubicBezTo>
                          <a:pt x="10510" y="9177"/>
                          <a:pt x="10817" y="9689"/>
                          <a:pt x="11074" y="10253"/>
                        </a:cubicBezTo>
                        <a:cubicBezTo>
                          <a:pt x="11125" y="10356"/>
                          <a:pt x="11176" y="10510"/>
                          <a:pt x="11176" y="10663"/>
                        </a:cubicBezTo>
                        <a:cubicBezTo>
                          <a:pt x="11176" y="10253"/>
                          <a:pt x="11022" y="9792"/>
                          <a:pt x="10817" y="9433"/>
                        </a:cubicBezTo>
                        <a:cubicBezTo>
                          <a:pt x="10766" y="9331"/>
                          <a:pt x="10664" y="9177"/>
                          <a:pt x="10612" y="9074"/>
                        </a:cubicBezTo>
                        <a:lnTo>
                          <a:pt x="10612" y="9074"/>
                        </a:lnTo>
                        <a:cubicBezTo>
                          <a:pt x="11022" y="9536"/>
                          <a:pt x="11279" y="10100"/>
                          <a:pt x="11433" y="10715"/>
                        </a:cubicBezTo>
                        <a:cubicBezTo>
                          <a:pt x="11484" y="10253"/>
                          <a:pt x="11381" y="9792"/>
                          <a:pt x="11176" y="9433"/>
                        </a:cubicBezTo>
                        <a:cubicBezTo>
                          <a:pt x="10920" y="9023"/>
                          <a:pt x="10664" y="8715"/>
                          <a:pt x="10305" y="8459"/>
                        </a:cubicBezTo>
                        <a:cubicBezTo>
                          <a:pt x="10048" y="8203"/>
                          <a:pt x="9741" y="7998"/>
                          <a:pt x="9382" y="7895"/>
                        </a:cubicBezTo>
                        <a:cubicBezTo>
                          <a:pt x="9279" y="7741"/>
                          <a:pt x="9177" y="7639"/>
                          <a:pt x="9023" y="7536"/>
                        </a:cubicBezTo>
                        <a:cubicBezTo>
                          <a:pt x="9023" y="7536"/>
                          <a:pt x="9023" y="7588"/>
                          <a:pt x="9023" y="7588"/>
                        </a:cubicBezTo>
                        <a:lnTo>
                          <a:pt x="9023" y="7639"/>
                        </a:lnTo>
                        <a:cubicBezTo>
                          <a:pt x="9126" y="7690"/>
                          <a:pt x="9228" y="7793"/>
                          <a:pt x="9331" y="7895"/>
                        </a:cubicBezTo>
                        <a:cubicBezTo>
                          <a:pt x="9228" y="7844"/>
                          <a:pt x="9074" y="7741"/>
                          <a:pt x="8972" y="7639"/>
                        </a:cubicBezTo>
                        <a:lnTo>
                          <a:pt x="8972" y="7536"/>
                        </a:lnTo>
                        <a:cubicBezTo>
                          <a:pt x="8955" y="7528"/>
                          <a:pt x="8938" y="7519"/>
                          <a:pt x="8921" y="7511"/>
                        </a:cubicBezTo>
                        <a:lnTo>
                          <a:pt x="8921" y="7511"/>
                        </a:lnTo>
                        <a:cubicBezTo>
                          <a:pt x="8921" y="7518"/>
                          <a:pt x="8921" y="7526"/>
                          <a:pt x="8921" y="7536"/>
                        </a:cubicBezTo>
                        <a:cubicBezTo>
                          <a:pt x="8907" y="7523"/>
                          <a:pt x="8889" y="7505"/>
                          <a:pt x="8869" y="7486"/>
                        </a:cubicBezTo>
                        <a:lnTo>
                          <a:pt x="8869" y="7486"/>
                        </a:lnTo>
                        <a:cubicBezTo>
                          <a:pt x="8887" y="7494"/>
                          <a:pt x="8904" y="7503"/>
                          <a:pt x="8921" y="7511"/>
                        </a:cubicBezTo>
                        <a:lnTo>
                          <a:pt x="8921" y="7511"/>
                        </a:lnTo>
                        <a:cubicBezTo>
                          <a:pt x="8921" y="7496"/>
                          <a:pt x="8921" y="7486"/>
                          <a:pt x="8921" y="7474"/>
                        </a:cubicBezTo>
                        <a:lnTo>
                          <a:pt x="8921" y="7474"/>
                        </a:lnTo>
                        <a:cubicBezTo>
                          <a:pt x="8867" y="7445"/>
                          <a:pt x="8813" y="7419"/>
                          <a:pt x="8759" y="7392"/>
                        </a:cubicBezTo>
                        <a:lnTo>
                          <a:pt x="8759" y="7392"/>
                        </a:lnTo>
                        <a:cubicBezTo>
                          <a:pt x="8800" y="7422"/>
                          <a:pt x="8838" y="7456"/>
                          <a:pt x="8869" y="7486"/>
                        </a:cubicBezTo>
                        <a:lnTo>
                          <a:pt x="8869" y="7486"/>
                        </a:lnTo>
                        <a:cubicBezTo>
                          <a:pt x="8796" y="7451"/>
                          <a:pt x="8716" y="7417"/>
                          <a:pt x="8613" y="7383"/>
                        </a:cubicBezTo>
                        <a:lnTo>
                          <a:pt x="8562" y="7383"/>
                        </a:lnTo>
                        <a:cubicBezTo>
                          <a:pt x="8562" y="7331"/>
                          <a:pt x="8562" y="7331"/>
                          <a:pt x="8562" y="7280"/>
                        </a:cubicBezTo>
                        <a:lnTo>
                          <a:pt x="8869" y="7280"/>
                        </a:lnTo>
                        <a:lnTo>
                          <a:pt x="8921" y="7383"/>
                        </a:lnTo>
                        <a:cubicBezTo>
                          <a:pt x="8818" y="7383"/>
                          <a:pt x="8664" y="7331"/>
                          <a:pt x="8562" y="7280"/>
                        </a:cubicBezTo>
                        <a:lnTo>
                          <a:pt x="8562" y="7280"/>
                        </a:lnTo>
                        <a:cubicBezTo>
                          <a:pt x="8628" y="7324"/>
                          <a:pt x="8693" y="7358"/>
                          <a:pt x="8759" y="7392"/>
                        </a:cubicBezTo>
                        <a:lnTo>
                          <a:pt x="8759" y="7392"/>
                        </a:lnTo>
                        <a:cubicBezTo>
                          <a:pt x="8729" y="7369"/>
                          <a:pt x="8696" y="7347"/>
                          <a:pt x="8664" y="7331"/>
                        </a:cubicBezTo>
                        <a:lnTo>
                          <a:pt x="8664" y="7331"/>
                        </a:lnTo>
                        <a:lnTo>
                          <a:pt x="8921" y="7434"/>
                        </a:lnTo>
                        <a:cubicBezTo>
                          <a:pt x="8921" y="7453"/>
                          <a:pt x="8921" y="7464"/>
                          <a:pt x="8921" y="7474"/>
                        </a:cubicBezTo>
                        <a:lnTo>
                          <a:pt x="8921" y="7474"/>
                        </a:lnTo>
                        <a:cubicBezTo>
                          <a:pt x="8955" y="7493"/>
                          <a:pt x="8989" y="7514"/>
                          <a:pt x="9023" y="7536"/>
                        </a:cubicBezTo>
                        <a:lnTo>
                          <a:pt x="9023" y="7434"/>
                        </a:lnTo>
                        <a:cubicBezTo>
                          <a:pt x="9126" y="7485"/>
                          <a:pt x="9279" y="7536"/>
                          <a:pt x="9382" y="7639"/>
                        </a:cubicBezTo>
                        <a:lnTo>
                          <a:pt x="9536" y="7895"/>
                        </a:lnTo>
                        <a:cubicBezTo>
                          <a:pt x="9536" y="7844"/>
                          <a:pt x="9536" y="7741"/>
                          <a:pt x="9536" y="7639"/>
                        </a:cubicBezTo>
                        <a:lnTo>
                          <a:pt x="9895" y="7895"/>
                        </a:lnTo>
                        <a:cubicBezTo>
                          <a:pt x="9792" y="7741"/>
                          <a:pt x="9638" y="7639"/>
                          <a:pt x="9484" y="7588"/>
                        </a:cubicBezTo>
                        <a:cubicBezTo>
                          <a:pt x="9484" y="7485"/>
                          <a:pt x="9433" y="7434"/>
                          <a:pt x="9433" y="7331"/>
                        </a:cubicBezTo>
                        <a:lnTo>
                          <a:pt x="9433" y="7331"/>
                        </a:lnTo>
                        <a:cubicBezTo>
                          <a:pt x="9638" y="7383"/>
                          <a:pt x="9792" y="7485"/>
                          <a:pt x="9946" y="7588"/>
                        </a:cubicBezTo>
                        <a:cubicBezTo>
                          <a:pt x="9792" y="7434"/>
                          <a:pt x="9587" y="7331"/>
                          <a:pt x="9382" y="7229"/>
                        </a:cubicBezTo>
                        <a:cubicBezTo>
                          <a:pt x="9382" y="7229"/>
                          <a:pt x="9382" y="7177"/>
                          <a:pt x="9331" y="7126"/>
                        </a:cubicBezTo>
                        <a:lnTo>
                          <a:pt x="9331" y="7126"/>
                        </a:lnTo>
                        <a:lnTo>
                          <a:pt x="9587" y="7229"/>
                        </a:lnTo>
                        <a:cubicBezTo>
                          <a:pt x="9843" y="7434"/>
                          <a:pt x="10100" y="7588"/>
                          <a:pt x="10407" y="7690"/>
                        </a:cubicBezTo>
                        <a:cubicBezTo>
                          <a:pt x="9997" y="7434"/>
                          <a:pt x="9638" y="7075"/>
                          <a:pt x="9484" y="6665"/>
                        </a:cubicBezTo>
                        <a:cubicBezTo>
                          <a:pt x="9433" y="6511"/>
                          <a:pt x="9331" y="6357"/>
                          <a:pt x="9228" y="6255"/>
                        </a:cubicBezTo>
                        <a:lnTo>
                          <a:pt x="9228" y="6255"/>
                        </a:lnTo>
                        <a:cubicBezTo>
                          <a:pt x="9331" y="6357"/>
                          <a:pt x="9484" y="6511"/>
                          <a:pt x="9587" y="6665"/>
                        </a:cubicBezTo>
                        <a:cubicBezTo>
                          <a:pt x="9895" y="7024"/>
                          <a:pt x="10356" y="7280"/>
                          <a:pt x="10869" y="7434"/>
                        </a:cubicBezTo>
                        <a:cubicBezTo>
                          <a:pt x="10612" y="7331"/>
                          <a:pt x="10356" y="7177"/>
                          <a:pt x="10202" y="6921"/>
                        </a:cubicBezTo>
                        <a:lnTo>
                          <a:pt x="9862" y="6553"/>
                        </a:lnTo>
                        <a:lnTo>
                          <a:pt x="9862" y="6553"/>
                        </a:lnTo>
                        <a:cubicBezTo>
                          <a:pt x="10278" y="6879"/>
                          <a:pt x="10733" y="7081"/>
                          <a:pt x="11227" y="7126"/>
                        </a:cubicBezTo>
                        <a:cubicBezTo>
                          <a:pt x="10971" y="7024"/>
                          <a:pt x="10715" y="6870"/>
                          <a:pt x="10510" y="6614"/>
                        </a:cubicBezTo>
                        <a:cubicBezTo>
                          <a:pt x="10305" y="6357"/>
                          <a:pt x="10100" y="6152"/>
                          <a:pt x="9895" y="5947"/>
                        </a:cubicBezTo>
                        <a:lnTo>
                          <a:pt x="9895" y="5947"/>
                        </a:lnTo>
                        <a:cubicBezTo>
                          <a:pt x="10202" y="6152"/>
                          <a:pt x="10561" y="6357"/>
                          <a:pt x="10869" y="6511"/>
                        </a:cubicBezTo>
                        <a:cubicBezTo>
                          <a:pt x="11227" y="6614"/>
                          <a:pt x="11535" y="6767"/>
                          <a:pt x="11843" y="6972"/>
                        </a:cubicBezTo>
                        <a:cubicBezTo>
                          <a:pt x="11586" y="6767"/>
                          <a:pt x="11330" y="6562"/>
                          <a:pt x="11125" y="6306"/>
                        </a:cubicBezTo>
                        <a:cubicBezTo>
                          <a:pt x="10869" y="6101"/>
                          <a:pt x="10612" y="5947"/>
                          <a:pt x="10253" y="5896"/>
                        </a:cubicBezTo>
                        <a:cubicBezTo>
                          <a:pt x="10326" y="5889"/>
                          <a:pt x="10398" y="5886"/>
                          <a:pt x="10469" y="5886"/>
                        </a:cubicBezTo>
                        <a:cubicBezTo>
                          <a:pt x="10949" y="5886"/>
                          <a:pt x="11390" y="6031"/>
                          <a:pt x="11791" y="6255"/>
                        </a:cubicBezTo>
                        <a:cubicBezTo>
                          <a:pt x="11373" y="5875"/>
                          <a:pt x="10814" y="5663"/>
                          <a:pt x="10218" y="5663"/>
                        </a:cubicBezTo>
                        <a:cubicBezTo>
                          <a:pt x="10011" y="5663"/>
                          <a:pt x="9799" y="5689"/>
                          <a:pt x="9587" y="5742"/>
                        </a:cubicBezTo>
                        <a:cubicBezTo>
                          <a:pt x="9879" y="5645"/>
                          <a:pt x="10193" y="5609"/>
                          <a:pt x="10500" y="5609"/>
                        </a:cubicBezTo>
                        <a:cubicBezTo>
                          <a:pt x="10678" y="5609"/>
                          <a:pt x="10854" y="5621"/>
                          <a:pt x="11022" y="5640"/>
                        </a:cubicBezTo>
                        <a:cubicBezTo>
                          <a:pt x="10658" y="5540"/>
                          <a:pt x="10273" y="5484"/>
                          <a:pt x="9893" y="5484"/>
                        </a:cubicBezTo>
                        <a:cubicBezTo>
                          <a:pt x="9685" y="5484"/>
                          <a:pt x="9479" y="5501"/>
                          <a:pt x="9279" y="5537"/>
                        </a:cubicBezTo>
                        <a:cubicBezTo>
                          <a:pt x="9126" y="5486"/>
                          <a:pt x="9023" y="5332"/>
                          <a:pt x="8972" y="5178"/>
                        </a:cubicBezTo>
                        <a:lnTo>
                          <a:pt x="8972" y="5076"/>
                        </a:lnTo>
                        <a:lnTo>
                          <a:pt x="9177" y="5281"/>
                        </a:lnTo>
                        <a:lnTo>
                          <a:pt x="9228" y="5434"/>
                        </a:lnTo>
                        <a:cubicBezTo>
                          <a:pt x="9228" y="5383"/>
                          <a:pt x="9228" y="5332"/>
                          <a:pt x="9228" y="5281"/>
                        </a:cubicBezTo>
                        <a:cubicBezTo>
                          <a:pt x="9331" y="5383"/>
                          <a:pt x="9484" y="5434"/>
                          <a:pt x="9638" y="5434"/>
                        </a:cubicBezTo>
                        <a:lnTo>
                          <a:pt x="9536" y="5383"/>
                        </a:lnTo>
                        <a:lnTo>
                          <a:pt x="9484" y="5178"/>
                        </a:lnTo>
                        <a:lnTo>
                          <a:pt x="9484" y="5178"/>
                        </a:lnTo>
                        <a:cubicBezTo>
                          <a:pt x="9638" y="5281"/>
                          <a:pt x="9843" y="5332"/>
                          <a:pt x="9997" y="5332"/>
                        </a:cubicBezTo>
                        <a:cubicBezTo>
                          <a:pt x="9946" y="5332"/>
                          <a:pt x="9843" y="5281"/>
                          <a:pt x="9792" y="5229"/>
                        </a:cubicBezTo>
                        <a:lnTo>
                          <a:pt x="9741" y="5076"/>
                        </a:lnTo>
                        <a:lnTo>
                          <a:pt x="9741" y="5076"/>
                        </a:lnTo>
                        <a:cubicBezTo>
                          <a:pt x="9895" y="5178"/>
                          <a:pt x="10048" y="5178"/>
                          <a:pt x="10253" y="5178"/>
                        </a:cubicBezTo>
                        <a:cubicBezTo>
                          <a:pt x="10048" y="5127"/>
                          <a:pt x="9843" y="5024"/>
                          <a:pt x="9690" y="4922"/>
                        </a:cubicBezTo>
                        <a:cubicBezTo>
                          <a:pt x="9690" y="4871"/>
                          <a:pt x="9690" y="4819"/>
                          <a:pt x="9690" y="4768"/>
                        </a:cubicBezTo>
                        <a:cubicBezTo>
                          <a:pt x="9843" y="4819"/>
                          <a:pt x="10048" y="4871"/>
                          <a:pt x="10253" y="4871"/>
                        </a:cubicBezTo>
                        <a:cubicBezTo>
                          <a:pt x="9997" y="4768"/>
                          <a:pt x="9792" y="4666"/>
                          <a:pt x="9587" y="4460"/>
                        </a:cubicBezTo>
                        <a:lnTo>
                          <a:pt x="9587" y="4460"/>
                        </a:lnTo>
                        <a:cubicBezTo>
                          <a:pt x="9895" y="4666"/>
                          <a:pt x="10253" y="4768"/>
                          <a:pt x="10612" y="4768"/>
                        </a:cubicBezTo>
                        <a:cubicBezTo>
                          <a:pt x="10305" y="4666"/>
                          <a:pt x="9997" y="4460"/>
                          <a:pt x="9690" y="4255"/>
                        </a:cubicBezTo>
                        <a:lnTo>
                          <a:pt x="9690" y="4255"/>
                        </a:lnTo>
                        <a:cubicBezTo>
                          <a:pt x="10048" y="4460"/>
                          <a:pt x="10458" y="4614"/>
                          <a:pt x="10869" y="4614"/>
                        </a:cubicBezTo>
                        <a:cubicBezTo>
                          <a:pt x="10510" y="4512"/>
                          <a:pt x="10202" y="4307"/>
                          <a:pt x="9895" y="4153"/>
                        </a:cubicBezTo>
                        <a:lnTo>
                          <a:pt x="9895" y="4153"/>
                        </a:lnTo>
                        <a:cubicBezTo>
                          <a:pt x="10202" y="4255"/>
                          <a:pt x="10561" y="4358"/>
                          <a:pt x="10920" y="4409"/>
                        </a:cubicBezTo>
                        <a:lnTo>
                          <a:pt x="9946" y="4050"/>
                        </a:lnTo>
                        <a:cubicBezTo>
                          <a:pt x="10356" y="4050"/>
                          <a:pt x="10766" y="4102"/>
                          <a:pt x="11176" y="4255"/>
                        </a:cubicBezTo>
                        <a:cubicBezTo>
                          <a:pt x="11074" y="4153"/>
                          <a:pt x="10971" y="4102"/>
                          <a:pt x="10869" y="4050"/>
                        </a:cubicBezTo>
                        <a:cubicBezTo>
                          <a:pt x="10561" y="3948"/>
                          <a:pt x="10253" y="3845"/>
                          <a:pt x="9946" y="3794"/>
                        </a:cubicBezTo>
                        <a:cubicBezTo>
                          <a:pt x="10091" y="3758"/>
                          <a:pt x="10243" y="3741"/>
                          <a:pt x="10399" y="3741"/>
                        </a:cubicBezTo>
                        <a:cubicBezTo>
                          <a:pt x="10683" y="3741"/>
                          <a:pt x="10981" y="3797"/>
                          <a:pt x="11279" y="3897"/>
                        </a:cubicBezTo>
                        <a:cubicBezTo>
                          <a:pt x="10971" y="3691"/>
                          <a:pt x="10612" y="3538"/>
                          <a:pt x="10253" y="3538"/>
                        </a:cubicBezTo>
                        <a:lnTo>
                          <a:pt x="10048" y="3538"/>
                        </a:lnTo>
                        <a:cubicBezTo>
                          <a:pt x="9484" y="3640"/>
                          <a:pt x="8972" y="3897"/>
                          <a:pt x="8562" y="4204"/>
                        </a:cubicBezTo>
                        <a:cubicBezTo>
                          <a:pt x="8521" y="4184"/>
                          <a:pt x="8480" y="4165"/>
                          <a:pt x="8440" y="4149"/>
                        </a:cubicBezTo>
                        <a:lnTo>
                          <a:pt x="8440" y="4149"/>
                        </a:lnTo>
                        <a:lnTo>
                          <a:pt x="8357" y="4204"/>
                        </a:lnTo>
                        <a:cubicBezTo>
                          <a:pt x="8305" y="4255"/>
                          <a:pt x="8254" y="4255"/>
                          <a:pt x="8203" y="4307"/>
                        </a:cubicBezTo>
                        <a:lnTo>
                          <a:pt x="8203" y="4153"/>
                        </a:lnTo>
                        <a:lnTo>
                          <a:pt x="7741" y="4153"/>
                        </a:lnTo>
                        <a:cubicBezTo>
                          <a:pt x="7741" y="4102"/>
                          <a:pt x="7690" y="4050"/>
                          <a:pt x="7690" y="4050"/>
                        </a:cubicBezTo>
                        <a:lnTo>
                          <a:pt x="7536" y="4050"/>
                        </a:lnTo>
                        <a:lnTo>
                          <a:pt x="7485" y="3948"/>
                        </a:lnTo>
                        <a:lnTo>
                          <a:pt x="7588" y="3948"/>
                        </a:lnTo>
                        <a:lnTo>
                          <a:pt x="7731" y="4043"/>
                        </a:lnTo>
                        <a:lnTo>
                          <a:pt x="7731" y="4043"/>
                        </a:lnTo>
                        <a:cubicBezTo>
                          <a:pt x="7794" y="4033"/>
                          <a:pt x="7859" y="4029"/>
                          <a:pt x="7926" y="4029"/>
                        </a:cubicBezTo>
                        <a:cubicBezTo>
                          <a:pt x="7993" y="4029"/>
                          <a:pt x="8060" y="4033"/>
                          <a:pt x="8128" y="4040"/>
                        </a:cubicBezTo>
                        <a:lnTo>
                          <a:pt x="8128" y="4040"/>
                        </a:lnTo>
                        <a:cubicBezTo>
                          <a:pt x="8082" y="4026"/>
                          <a:pt x="8038" y="4012"/>
                          <a:pt x="7998" y="3999"/>
                        </a:cubicBezTo>
                        <a:lnTo>
                          <a:pt x="7844" y="3999"/>
                        </a:lnTo>
                        <a:lnTo>
                          <a:pt x="7741" y="3897"/>
                        </a:lnTo>
                        <a:cubicBezTo>
                          <a:pt x="8049" y="3897"/>
                          <a:pt x="8408" y="3897"/>
                          <a:pt x="8715" y="3948"/>
                        </a:cubicBezTo>
                        <a:cubicBezTo>
                          <a:pt x="8459" y="3794"/>
                          <a:pt x="8152" y="3743"/>
                          <a:pt x="7844" y="3743"/>
                        </a:cubicBezTo>
                        <a:lnTo>
                          <a:pt x="7536" y="3743"/>
                        </a:lnTo>
                        <a:cubicBezTo>
                          <a:pt x="7767" y="3691"/>
                          <a:pt x="7998" y="3666"/>
                          <a:pt x="8222" y="3666"/>
                        </a:cubicBezTo>
                        <a:cubicBezTo>
                          <a:pt x="8446" y="3666"/>
                          <a:pt x="8664" y="3691"/>
                          <a:pt x="8869" y="3743"/>
                        </a:cubicBezTo>
                        <a:cubicBezTo>
                          <a:pt x="8713" y="3631"/>
                          <a:pt x="8536" y="3607"/>
                          <a:pt x="8349" y="3607"/>
                        </a:cubicBezTo>
                        <a:cubicBezTo>
                          <a:pt x="8209" y="3607"/>
                          <a:pt x="8063" y="3620"/>
                          <a:pt x="7914" y="3620"/>
                        </a:cubicBezTo>
                        <a:cubicBezTo>
                          <a:pt x="7806" y="3620"/>
                          <a:pt x="7697" y="3613"/>
                          <a:pt x="7588" y="3589"/>
                        </a:cubicBezTo>
                        <a:cubicBezTo>
                          <a:pt x="7844" y="3538"/>
                          <a:pt x="8087" y="3512"/>
                          <a:pt x="8331" y="3512"/>
                        </a:cubicBezTo>
                        <a:cubicBezTo>
                          <a:pt x="8575" y="3512"/>
                          <a:pt x="8818" y="3538"/>
                          <a:pt x="9074" y="3589"/>
                        </a:cubicBezTo>
                        <a:cubicBezTo>
                          <a:pt x="8664" y="3435"/>
                          <a:pt x="8254" y="3333"/>
                          <a:pt x="7844" y="3333"/>
                        </a:cubicBezTo>
                        <a:cubicBezTo>
                          <a:pt x="8100" y="3333"/>
                          <a:pt x="8408" y="3333"/>
                          <a:pt x="8715" y="3281"/>
                        </a:cubicBezTo>
                        <a:cubicBezTo>
                          <a:pt x="8408" y="3281"/>
                          <a:pt x="8100" y="3179"/>
                          <a:pt x="7844" y="3025"/>
                        </a:cubicBezTo>
                        <a:lnTo>
                          <a:pt x="7844" y="3025"/>
                        </a:lnTo>
                        <a:cubicBezTo>
                          <a:pt x="8084" y="3085"/>
                          <a:pt x="8342" y="3110"/>
                          <a:pt x="8607" y="3110"/>
                        </a:cubicBezTo>
                        <a:cubicBezTo>
                          <a:pt x="8795" y="3110"/>
                          <a:pt x="8986" y="3098"/>
                          <a:pt x="9177" y="3076"/>
                        </a:cubicBezTo>
                        <a:cubicBezTo>
                          <a:pt x="8869" y="3025"/>
                          <a:pt x="8562" y="2923"/>
                          <a:pt x="8254" y="2820"/>
                        </a:cubicBezTo>
                        <a:lnTo>
                          <a:pt x="8254" y="2820"/>
                        </a:lnTo>
                        <a:cubicBezTo>
                          <a:pt x="8485" y="2871"/>
                          <a:pt x="8703" y="2897"/>
                          <a:pt x="8914" y="2897"/>
                        </a:cubicBezTo>
                        <a:cubicBezTo>
                          <a:pt x="9126" y="2897"/>
                          <a:pt x="9331" y="2871"/>
                          <a:pt x="9536" y="2820"/>
                        </a:cubicBezTo>
                        <a:cubicBezTo>
                          <a:pt x="9279" y="2769"/>
                          <a:pt x="9023" y="2717"/>
                          <a:pt x="8767" y="2615"/>
                        </a:cubicBezTo>
                        <a:lnTo>
                          <a:pt x="8767" y="2615"/>
                        </a:lnTo>
                        <a:cubicBezTo>
                          <a:pt x="8895" y="2641"/>
                          <a:pt x="9023" y="2653"/>
                          <a:pt x="9151" y="2653"/>
                        </a:cubicBezTo>
                        <a:cubicBezTo>
                          <a:pt x="9279" y="2653"/>
                          <a:pt x="9408" y="2641"/>
                          <a:pt x="9536" y="2615"/>
                        </a:cubicBezTo>
                        <a:cubicBezTo>
                          <a:pt x="9177" y="2615"/>
                          <a:pt x="8869" y="2564"/>
                          <a:pt x="8510" y="2461"/>
                        </a:cubicBezTo>
                        <a:cubicBezTo>
                          <a:pt x="8861" y="2286"/>
                          <a:pt x="9235" y="2207"/>
                          <a:pt x="9617" y="2207"/>
                        </a:cubicBezTo>
                        <a:cubicBezTo>
                          <a:pt x="9794" y="2207"/>
                          <a:pt x="9972" y="2224"/>
                          <a:pt x="10151" y="2256"/>
                        </a:cubicBezTo>
                        <a:cubicBezTo>
                          <a:pt x="9891" y="2112"/>
                          <a:pt x="9598" y="2049"/>
                          <a:pt x="9301" y="2049"/>
                        </a:cubicBezTo>
                        <a:cubicBezTo>
                          <a:pt x="9070" y="2049"/>
                          <a:pt x="8837" y="2086"/>
                          <a:pt x="8613" y="2154"/>
                        </a:cubicBezTo>
                        <a:cubicBezTo>
                          <a:pt x="8152" y="2359"/>
                          <a:pt x="7690" y="2666"/>
                          <a:pt x="7331" y="3025"/>
                        </a:cubicBezTo>
                        <a:cubicBezTo>
                          <a:pt x="7178" y="3179"/>
                          <a:pt x="7024" y="3384"/>
                          <a:pt x="6870" y="3538"/>
                        </a:cubicBezTo>
                        <a:lnTo>
                          <a:pt x="6614" y="3538"/>
                        </a:lnTo>
                        <a:cubicBezTo>
                          <a:pt x="6511" y="3589"/>
                          <a:pt x="6357" y="3589"/>
                          <a:pt x="6255" y="3640"/>
                        </a:cubicBezTo>
                        <a:cubicBezTo>
                          <a:pt x="6306" y="3435"/>
                          <a:pt x="6357" y="3281"/>
                          <a:pt x="6460" y="3128"/>
                        </a:cubicBezTo>
                        <a:lnTo>
                          <a:pt x="6460" y="3128"/>
                        </a:lnTo>
                        <a:cubicBezTo>
                          <a:pt x="6306" y="3333"/>
                          <a:pt x="6152" y="3486"/>
                          <a:pt x="6101" y="3691"/>
                        </a:cubicBezTo>
                        <a:lnTo>
                          <a:pt x="5896" y="3794"/>
                        </a:lnTo>
                        <a:cubicBezTo>
                          <a:pt x="5998" y="3435"/>
                          <a:pt x="6152" y="3076"/>
                          <a:pt x="6306" y="2717"/>
                        </a:cubicBezTo>
                        <a:lnTo>
                          <a:pt x="6306" y="2717"/>
                        </a:lnTo>
                        <a:cubicBezTo>
                          <a:pt x="6117" y="2868"/>
                          <a:pt x="5957" y="3075"/>
                          <a:pt x="5864" y="3296"/>
                        </a:cubicBezTo>
                        <a:lnTo>
                          <a:pt x="5864" y="3296"/>
                        </a:lnTo>
                        <a:cubicBezTo>
                          <a:pt x="5981" y="2814"/>
                          <a:pt x="6066" y="2342"/>
                          <a:pt x="6101" y="1846"/>
                        </a:cubicBezTo>
                        <a:lnTo>
                          <a:pt x="6101" y="1846"/>
                        </a:lnTo>
                        <a:cubicBezTo>
                          <a:pt x="5845" y="2205"/>
                          <a:pt x="5691" y="2666"/>
                          <a:pt x="5588" y="3128"/>
                        </a:cubicBezTo>
                        <a:cubicBezTo>
                          <a:pt x="5742" y="2307"/>
                          <a:pt x="6050" y="1538"/>
                          <a:pt x="6460" y="872"/>
                        </a:cubicBezTo>
                        <a:lnTo>
                          <a:pt x="6460" y="872"/>
                        </a:lnTo>
                        <a:cubicBezTo>
                          <a:pt x="6101" y="1077"/>
                          <a:pt x="5845" y="1385"/>
                          <a:pt x="5691" y="1743"/>
                        </a:cubicBezTo>
                        <a:cubicBezTo>
                          <a:pt x="5588" y="1948"/>
                          <a:pt x="5537" y="2154"/>
                          <a:pt x="5486" y="2359"/>
                        </a:cubicBezTo>
                        <a:cubicBezTo>
                          <a:pt x="5640" y="1538"/>
                          <a:pt x="5896" y="769"/>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flipH="1">
                    <a:off x="4877594" y="4580474"/>
                    <a:ext cx="4182" cy="13540"/>
                  </a:xfrm>
                  <a:custGeom>
                    <a:avLst/>
                    <a:gdLst/>
                    <a:ahLst/>
                    <a:cxnLst/>
                    <a:rect l="l" t="t" r="r" b="b"/>
                    <a:pathLst>
                      <a:path w="206" h="667" extrusionOk="0">
                        <a:moveTo>
                          <a:pt x="205" y="0"/>
                        </a:moveTo>
                        <a:lnTo>
                          <a:pt x="205" y="0"/>
                        </a:lnTo>
                        <a:cubicBezTo>
                          <a:pt x="103" y="205"/>
                          <a:pt x="0" y="461"/>
                          <a:pt x="0" y="666"/>
                        </a:cubicBezTo>
                        <a:cubicBezTo>
                          <a:pt x="51" y="461"/>
                          <a:pt x="103" y="205"/>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grpSp>
        <p:nvGrpSpPr>
          <p:cNvPr id="233" name="Google Shape;233;p9"/>
          <p:cNvGrpSpPr/>
          <p:nvPr/>
        </p:nvGrpSpPr>
        <p:grpSpPr>
          <a:xfrm>
            <a:off x="6739200" y="5941777"/>
            <a:ext cx="8614872" cy="3646168"/>
            <a:chOff x="5054400" y="4456333"/>
            <a:chExt cx="6461154" cy="2734626"/>
          </a:xfrm>
        </p:grpSpPr>
        <p:grpSp>
          <p:nvGrpSpPr>
            <p:cNvPr id="234" name="Google Shape;234;p9"/>
            <p:cNvGrpSpPr/>
            <p:nvPr/>
          </p:nvGrpSpPr>
          <p:grpSpPr>
            <a:xfrm rot="10800000" flipH="1">
              <a:off x="5326721" y="4456333"/>
              <a:ext cx="6188833" cy="2734626"/>
              <a:chOff x="238125" y="1273450"/>
              <a:chExt cx="7106250" cy="3140000"/>
            </a:xfrm>
          </p:grpSpPr>
          <p:sp>
            <p:nvSpPr>
              <p:cNvPr id="235" name="Google Shape;235;p9"/>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9"/>
            <p:cNvSpPr/>
            <p:nvPr/>
          </p:nvSpPr>
          <p:spPr>
            <a:xfrm>
              <a:off x="5054400" y="4881550"/>
              <a:ext cx="1446900" cy="261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3" name="Google Shape;243;p9"/>
          <p:cNvSpPr txBox="1">
            <a:spLocks noGrp="1"/>
          </p:cNvSpPr>
          <p:nvPr>
            <p:ph type="subTitle" idx="1"/>
          </p:nvPr>
        </p:nvSpPr>
        <p:spPr>
          <a:xfrm>
            <a:off x="6322300" y="3436085"/>
            <a:ext cx="4766400" cy="16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r>
              <a:rPr lang="en-US" smtClean="0"/>
              <a:t>Click to edit Master subtitle style</a:t>
            </a:r>
            <a:endParaRPr/>
          </a:p>
        </p:txBody>
      </p:sp>
      <p:sp>
        <p:nvSpPr>
          <p:cNvPr id="244" name="Google Shape;244;p9"/>
          <p:cNvSpPr txBox="1">
            <a:spLocks noGrp="1"/>
          </p:cNvSpPr>
          <p:nvPr>
            <p:ph type="title"/>
          </p:nvPr>
        </p:nvSpPr>
        <p:spPr>
          <a:xfrm>
            <a:off x="6322307" y="1734067"/>
            <a:ext cx="4766400" cy="170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5333"/>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r>
              <a:rPr lang="en-US" smtClean="0"/>
              <a:t>Click to edit Master title style</a:t>
            </a:r>
            <a:endParaRPr/>
          </a:p>
        </p:txBody>
      </p:sp>
    </p:spTree>
    <p:extLst>
      <p:ext uri="{BB962C8B-B14F-4D97-AF65-F5344CB8AC3E}">
        <p14:creationId xmlns:p14="http://schemas.microsoft.com/office/powerpoint/2010/main" val="417157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45"/>
        <p:cNvGrpSpPr/>
        <p:nvPr/>
      </p:nvGrpSpPr>
      <p:grpSpPr>
        <a:xfrm>
          <a:off x="0" y="0"/>
          <a:ext cx="0" cy="0"/>
          <a:chOff x="0" y="0"/>
          <a:chExt cx="0" cy="0"/>
        </a:xfrm>
      </p:grpSpPr>
      <p:grpSp>
        <p:nvGrpSpPr>
          <p:cNvPr id="246" name="Google Shape;246;p10"/>
          <p:cNvGrpSpPr/>
          <p:nvPr/>
        </p:nvGrpSpPr>
        <p:grpSpPr>
          <a:xfrm rot="-10226224" flipH="1">
            <a:off x="-2806727" y="5620934"/>
            <a:ext cx="7539808" cy="3331573"/>
            <a:chOff x="238125" y="1273450"/>
            <a:chExt cx="7106250" cy="3140000"/>
          </a:xfrm>
        </p:grpSpPr>
        <p:sp>
          <p:nvSpPr>
            <p:cNvPr id="247" name="Google Shape;247;p10"/>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0"/>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0"/>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0"/>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0"/>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0"/>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0"/>
            <p:cNvSpPr/>
            <p:nvPr/>
          </p:nvSpPr>
          <p:spPr>
            <a:xfrm>
              <a:off x="238125" y="3381525"/>
              <a:ext cx="7106250" cy="1031925"/>
            </a:xfrm>
            <a:custGeom>
              <a:avLst/>
              <a:gdLst/>
              <a:ahLst/>
              <a:cxnLst/>
              <a:rect l="l" t="t" r="r" b="b"/>
              <a:pathLst>
                <a:path w="284250" h="41277" extrusionOk="0">
                  <a:moveTo>
                    <a:pt x="259113" y="1"/>
                  </a:moveTo>
                  <a:cubicBezTo>
                    <a:pt x="239309" y="1"/>
                    <a:pt x="219580" y="3379"/>
                    <a:pt x="200794" y="10056"/>
                  </a:cubicBezTo>
                  <a:cubicBezTo>
                    <a:pt x="186149" y="15332"/>
                    <a:pt x="172232" y="22517"/>
                    <a:pt x="157542" y="27702"/>
                  </a:cubicBezTo>
                  <a:cubicBezTo>
                    <a:pt x="147254" y="31302"/>
                    <a:pt x="136340" y="33875"/>
                    <a:pt x="125505" y="33875"/>
                  </a:cubicBezTo>
                  <a:cubicBezTo>
                    <a:pt x="120870" y="33875"/>
                    <a:pt x="116250" y="33404"/>
                    <a:pt x="111699" y="32341"/>
                  </a:cubicBezTo>
                  <a:cubicBezTo>
                    <a:pt x="90096" y="27338"/>
                    <a:pt x="72813" y="9783"/>
                    <a:pt x="50937" y="5963"/>
                  </a:cubicBezTo>
                  <a:cubicBezTo>
                    <a:pt x="47830" y="5425"/>
                    <a:pt x="44725" y="5179"/>
                    <a:pt x="41626" y="5179"/>
                  </a:cubicBezTo>
                  <a:cubicBezTo>
                    <a:pt x="27443" y="5179"/>
                    <a:pt x="13400" y="10328"/>
                    <a:pt x="0" y="16150"/>
                  </a:cubicBezTo>
                  <a:lnTo>
                    <a:pt x="0" y="19379"/>
                  </a:lnTo>
                  <a:cubicBezTo>
                    <a:pt x="5730" y="16923"/>
                    <a:pt x="11506" y="14649"/>
                    <a:pt x="17373" y="12603"/>
                  </a:cubicBezTo>
                  <a:cubicBezTo>
                    <a:pt x="24332" y="10192"/>
                    <a:pt x="31427" y="8009"/>
                    <a:pt x="38794" y="7600"/>
                  </a:cubicBezTo>
                  <a:cubicBezTo>
                    <a:pt x="39607" y="7558"/>
                    <a:pt x="40415" y="7538"/>
                    <a:pt x="41219" y="7538"/>
                  </a:cubicBezTo>
                  <a:cubicBezTo>
                    <a:pt x="70142" y="7538"/>
                    <a:pt x="93348" y="33962"/>
                    <a:pt x="122022" y="39936"/>
                  </a:cubicBezTo>
                  <a:cubicBezTo>
                    <a:pt x="126437" y="40860"/>
                    <a:pt x="130861" y="41277"/>
                    <a:pt x="135281" y="41277"/>
                  </a:cubicBezTo>
                  <a:cubicBezTo>
                    <a:pt x="155455" y="41277"/>
                    <a:pt x="175546" y="32595"/>
                    <a:pt x="194199" y="23791"/>
                  </a:cubicBezTo>
                  <a:cubicBezTo>
                    <a:pt x="214174" y="14363"/>
                    <a:pt x="235308" y="4408"/>
                    <a:pt x="257013" y="4408"/>
                  </a:cubicBezTo>
                  <a:cubicBezTo>
                    <a:pt x="260018" y="4408"/>
                    <a:pt x="263033" y="4599"/>
                    <a:pt x="266057" y="5008"/>
                  </a:cubicBezTo>
                  <a:cubicBezTo>
                    <a:pt x="272242" y="5917"/>
                    <a:pt x="278291" y="7373"/>
                    <a:pt x="284249" y="9283"/>
                  </a:cubicBezTo>
                  <a:lnTo>
                    <a:pt x="284249" y="1824"/>
                  </a:lnTo>
                  <a:cubicBezTo>
                    <a:pt x="275901" y="607"/>
                    <a:pt x="267500" y="1"/>
                    <a:pt x="259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10"/>
          <p:cNvGrpSpPr/>
          <p:nvPr/>
        </p:nvGrpSpPr>
        <p:grpSpPr>
          <a:xfrm flipH="1">
            <a:off x="315041" y="336247"/>
            <a:ext cx="2548452" cy="1425988"/>
            <a:chOff x="2398480" y="1613977"/>
            <a:chExt cx="3711337" cy="2076681"/>
          </a:xfrm>
        </p:grpSpPr>
        <p:sp>
          <p:nvSpPr>
            <p:cNvPr id="255" name="Google Shape;255;p10"/>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0"/>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0"/>
            <p:cNvSpPr/>
            <p:nvPr/>
          </p:nvSpPr>
          <p:spPr>
            <a:xfrm>
              <a:off x="5733592" y="3550333"/>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10"/>
          <p:cNvSpPr txBox="1">
            <a:spLocks noGrp="1"/>
          </p:cNvSpPr>
          <p:nvPr>
            <p:ph type="title"/>
          </p:nvPr>
        </p:nvSpPr>
        <p:spPr>
          <a:xfrm>
            <a:off x="963167" y="1933400"/>
            <a:ext cx="4475200" cy="299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3200"/>
              <a:buFont typeface="Fredoka One"/>
              <a:buNone/>
              <a:defRPr sz="4267"/>
            </a:lvl1pPr>
            <a:lvl2pPr lvl="1"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4800">
                <a:solidFill>
                  <a:schemeClr val="dk1"/>
                </a:solidFill>
                <a:latin typeface="Fredoka One"/>
                <a:ea typeface="Fredoka One"/>
                <a:cs typeface="Fredoka One"/>
                <a:sym typeface="Fredoka One"/>
              </a:defRPr>
            </a:lvl9pPr>
          </a:lstStyle>
          <a:p>
            <a:r>
              <a:rPr lang="en-US" smtClean="0"/>
              <a:t>Click to edit Master title style</a:t>
            </a:r>
            <a:endParaRPr/>
          </a:p>
        </p:txBody>
      </p:sp>
    </p:spTree>
    <p:extLst>
      <p:ext uri="{BB962C8B-B14F-4D97-AF65-F5344CB8AC3E}">
        <p14:creationId xmlns:p14="http://schemas.microsoft.com/office/powerpoint/2010/main" val="56871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1"/>
        <p:cNvGrpSpPr/>
        <p:nvPr/>
      </p:nvGrpSpPr>
      <p:grpSpPr>
        <a:xfrm>
          <a:off x="0" y="0"/>
          <a:ext cx="0" cy="0"/>
          <a:chOff x="0" y="0"/>
          <a:chExt cx="0" cy="0"/>
        </a:xfrm>
      </p:grpSpPr>
      <p:grpSp>
        <p:nvGrpSpPr>
          <p:cNvPr id="262" name="Google Shape;262;p11"/>
          <p:cNvGrpSpPr/>
          <p:nvPr/>
        </p:nvGrpSpPr>
        <p:grpSpPr>
          <a:xfrm flipH="1">
            <a:off x="-481076" y="4535807"/>
            <a:ext cx="5404509" cy="2322341"/>
            <a:chOff x="2951159" y="1836050"/>
            <a:chExt cx="4157741" cy="1786600"/>
          </a:xfrm>
        </p:grpSpPr>
        <p:sp>
          <p:nvSpPr>
            <p:cNvPr id="263" name="Google Shape;263;p11"/>
            <p:cNvSpPr/>
            <p:nvPr/>
          </p:nvSpPr>
          <p:spPr>
            <a:xfrm>
              <a:off x="5296675" y="2234625"/>
              <a:ext cx="725425" cy="588275"/>
            </a:xfrm>
            <a:custGeom>
              <a:avLst/>
              <a:gdLst/>
              <a:ahLst/>
              <a:cxnLst/>
              <a:rect l="l" t="t" r="r" b="b"/>
              <a:pathLst>
                <a:path w="29017" h="23531" extrusionOk="0">
                  <a:moveTo>
                    <a:pt x="3435" y="0"/>
                  </a:moveTo>
                  <a:cubicBezTo>
                    <a:pt x="3025" y="410"/>
                    <a:pt x="3076" y="1846"/>
                    <a:pt x="3076" y="1846"/>
                  </a:cubicBezTo>
                  <a:cubicBezTo>
                    <a:pt x="2871" y="2051"/>
                    <a:pt x="2768" y="2307"/>
                    <a:pt x="2768" y="2615"/>
                  </a:cubicBezTo>
                  <a:cubicBezTo>
                    <a:pt x="1179" y="3076"/>
                    <a:pt x="1384" y="5332"/>
                    <a:pt x="1384" y="5332"/>
                  </a:cubicBezTo>
                  <a:lnTo>
                    <a:pt x="718" y="5332"/>
                  </a:lnTo>
                  <a:lnTo>
                    <a:pt x="718" y="6203"/>
                  </a:lnTo>
                  <a:lnTo>
                    <a:pt x="1384" y="6203"/>
                  </a:lnTo>
                  <a:lnTo>
                    <a:pt x="1384" y="7126"/>
                  </a:lnTo>
                  <a:cubicBezTo>
                    <a:pt x="1641" y="7331"/>
                    <a:pt x="1794" y="7690"/>
                    <a:pt x="1794" y="8049"/>
                  </a:cubicBezTo>
                  <a:lnTo>
                    <a:pt x="1794" y="10920"/>
                  </a:lnTo>
                  <a:lnTo>
                    <a:pt x="1384" y="10920"/>
                  </a:lnTo>
                  <a:lnTo>
                    <a:pt x="1384" y="11740"/>
                  </a:lnTo>
                  <a:cubicBezTo>
                    <a:pt x="0" y="12048"/>
                    <a:pt x="103" y="12663"/>
                    <a:pt x="103" y="12663"/>
                  </a:cubicBezTo>
                  <a:cubicBezTo>
                    <a:pt x="1333" y="12663"/>
                    <a:pt x="1692" y="14765"/>
                    <a:pt x="1692" y="14765"/>
                  </a:cubicBezTo>
                  <a:lnTo>
                    <a:pt x="1384" y="14765"/>
                  </a:lnTo>
                  <a:lnTo>
                    <a:pt x="1384" y="15636"/>
                  </a:lnTo>
                  <a:lnTo>
                    <a:pt x="1692" y="15636"/>
                  </a:lnTo>
                  <a:lnTo>
                    <a:pt x="1692" y="22044"/>
                  </a:lnTo>
                  <a:lnTo>
                    <a:pt x="1692" y="23531"/>
                  </a:lnTo>
                  <a:lnTo>
                    <a:pt x="27376" y="23531"/>
                  </a:lnTo>
                  <a:lnTo>
                    <a:pt x="27376" y="22044"/>
                  </a:lnTo>
                  <a:cubicBezTo>
                    <a:pt x="27376" y="22044"/>
                    <a:pt x="27376" y="21993"/>
                    <a:pt x="27376" y="21942"/>
                  </a:cubicBezTo>
                  <a:lnTo>
                    <a:pt x="27376" y="15636"/>
                  </a:lnTo>
                  <a:lnTo>
                    <a:pt x="27632" y="15636"/>
                  </a:lnTo>
                  <a:lnTo>
                    <a:pt x="27632" y="14765"/>
                  </a:lnTo>
                  <a:lnTo>
                    <a:pt x="27376" y="14765"/>
                  </a:lnTo>
                  <a:cubicBezTo>
                    <a:pt x="27376" y="14765"/>
                    <a:pt x="27683" y="12663"/>
                    <a:pt x="28914" y="12663"/>
                  </a:cubicBezTo>
                  <a:cubicBezTo>
                    <a:pt x="28914" y="12663"/>
                    <a:pt x="29016" y="12048"/>
                    <a:pt x="27632" y="11740"/>
                  </a:cubicBezTo>
                  <a:lnTo>
                    <a:pt x="27632" y="10920"/>
                  </a:lnTo>
                  <a:lnTo>
                    <a:pt x="27427" y="10920"/>
                  </a:lnTo>
                  <a:lnTo>
                    <a:pt x="27427" y="8049"/>
                  </a:lnTo>
                  <a:cubicBezTo>
                    <a:pt x="27376" y="7793"/>
                    <a:pt x="27478" y="7536"/>
                    <a:pt x="27632" y="7331"/>
                  </a:cubicBezTo>
                  <a:lnTo>
                    <a:pt x="27632" y="6255"/>
                  </a:lnTo>
                  <a:lnTo>
                    <a:pt x="28350" y="6255"/>
                  </a:lnTo>
                  <a:lnTo>
                    <a:pt x="28350" y="5332"/>
                  </a:lnTo>
                  <a:lnTo>
                    <a:pt x="27734" y="5332"/>
                  </a:lnTo>
                  <a:cubicBezTo>
                    <a:pt x="27734" y="5332"/>
                    <a:pt x="27888" y="3076"/>
                    <a:pt x="26299" y="2615"/>
                  </a:cubicBezTo>
                  <a:cubicBezTo>
                    <a:pt x="26299" y="2307"/>
                    <a:pt x="26196" y="2051"/>
                    <a:pt x="25991" y="1846"/>
                  </a:cubicBezTo>
                  <a:cubicBezTo>
                    <a:pt x="25991" y="1846"/>
                    <a:pt x="26043" y="410"/>
                    <a:pt x="25633" y="0"/>
                  </a:cubicBezTo>
                  <a:cubicBezTo>
                    <a:pt x="25222" y="410"/>
                    <a:pt x="25274" y="1846"/>
                    <a:pt x="25274" y="1846"/>
                  </a:cubicBezTo>
                  <a:cubicBezTo>
                    <a:pt x="25069" y="2051"/>
                    <a:pt x="24966" y="2307"/>
                    <a:pt x="24966" y="2615"/>
                  </a:cubicBezTo>
                  <a:cubicBezTo>
                    <a:pt x="23377" y="3076"/>
                    <a:pt x="23531" y="5332"/>
                    <a:pt x="23531" y="5332"/>
                  </a:cubicBezTo>
                  <a:lnTo>
                    <a:pt x="22864" y="5332"/>
                  </a:lnTo>
                  <a:lnTo>
                    <a:pt x="22864" y="6203"/>
                  </a:lnTo>
                  <a:lnTo>
                    <a:pt x="23531" y="6203"/>
                  </a:lnTo>
                  <a:lnTo>
                    <a:pt x="23531" y="7331"/>
                  </a:lnTo>
                  <a:lnTo>
                    <a:pt x="23736" y="7331"/>
                  </a:lnTo>
                  <a:cubicBezTo>
                    <a:pt x="23890" y="7536"/>
                    <a:pt x="23992" y="7793"/>
                    <a:pt x="23992" y="8049"/>
                  </a:cubicBezTo>
                  <a:lnTo>
                    <a:pt x="23992" y="10920"/>
                  </a:lnTo>
                  <a:lnTo>
                    <a:pt x="23531" y="10920"/>
                  </a:lnTo>
                  <a:lnTo>
                    <a:pt x="23531" y="11740"/>
                  </a:lnTo>
                  <a:cubicBezTo>
                    <a:pt x="22198" y="12048"/>
                    <a:pt x="22249" y="12663"/>
                    <a:pt x="22249" y="12663"/>
                  </a:cubicBezTo>
                  <a:cubicBezTo>
                    <a:pt x="23479" y="12663"/>
                    <a:pt x="23838" y="14765"/>
                    <a:pt x="23838" y="14765"/>
                  </a:cubicBezTo>
                  <a:lnTo>
                    <a:pt x="23531" y="14765"/>
                  </a:lnTo>
                  <a:lnTo>
                    <a:pt x="23531" y="15636"/>
                  </a:lnTo>
                  <a:lnTo>
                    <a:pt x="23838" y="15636"/>
                  </a:lnTo>
                  <a:lnTo>
                    <a:pt x="23838" y="21326"/>
                  </a:lnTo>
                  <a:cubicBezTo>
                    <a:pt x="23753" y="21305"/>
                    <a:pt x="23677" y="21293"/>
                    <a:pt x="23603" y="21293"/>
                  </a:cubicBezTo>
                  <a:cubicBezTo>
                    <a:pt x="23497" y="21293"/>
                    <a:pt x="23395" y="21318"/>
                    <a:pt x="23274" y="21378"/>
                  </a:cubicBezTo>
                  <a:cubicBezTo>
                    <a:pt x="22557" y="20147"/>
                    <a:pt x="21224" y="19020"/>
                    <a:pt x="18917" y="18148"/>
                  </a:cubicBezTo>
                  <a:cubicBezTo>
                    <a:pt x="18917" y="18148"/>
                    <a:pt x="15072" y="15585"/>
                    <a:pt x="14713" y="13996"/>
                  </a:cubicBezTo>
                  <a:lnTo>
                    <a:pt x="14713" y="13329"/>
                  </a:lnTo>
                  <a:lnTo>
                    <a:pt x="14918" y="13329"/>
                  </a:lnTo>
                  <a:cubicBezTo>
                    <a:pt x="14918" y="13329"/>
                    <a:pt x="15123" y="13329"/>
                    <a:pt x="15123" y="13175"/>
                  </a:cubicBezTo>
                  <a:cubicBezTo>
                    <a:pt x="15123" y="13022"/>
                    <a:pt x="15021" y="12970"/>
                    <a:pt x="14918" y="12970"/>
                  </a:cubicBezTo>
                  <a:lnTo>
                    <a:pt x="14764" y="12970"/>
                  </a:lnTo>
                  <a:lnTo>
                    <a:pt x="14764" y="11535"/>
                  </a:lnTo>
                  <a:lnTo>
                    <a:pt x="14816" y="11535"/>
                  </a:lnTo>
                  <a:cubicBezTo>
                    <a:pt x="14816" y="11535"/>
                    <a:pt x="14969" y="11535"/>
                    <a:pt x="14969" y="11381"/>
                  </a:cubicBezTo>
                  <a:cubicBezTo>
                    <a:pt x="14969" y="11279"/>
                    <a:pt x="14867" y="11227"/>
                    <a:pt x="14816" y="11227"/>
                  </a:cubicBezTo>
                  <a:lnTo>
                    <a:pt x="14764" y="11227"/>
                  </a:lnTo>
                  <a:lnTo>
                    <a:pt x="14559" y="8408"/>
                  </a:lnTo>
                  <a:lnTo>
                    <a:pt x="14406" y="11227"/>
                  </a:lnTo>
                  <a:lnTo>
                    <a:pt x="14354" y="11227"/>
                  </a:lnTo>
                  <a:cubicBezTo>
                    <a:pt x="14252" y="11227"/>
                    <a:pt x="14201" y="11279"/>
                    <a:pt x="14201" y="11381"/>
                  </a:cubicBezTo>
                  <a:cubicBezTo>
                    <a:pt x="14201" y="11535"/>
                    <a:pt x="14354" y="11535"/>
                    <a:pt x="14354" y="11535"/>
                  </a:cubicBezTo>
                  <a:lnTo>
                    <a:pt x="14406" y="11535"/>
                  </a:lnTo>
                  <a:lnTo>
                    <a:pt x="14406" y="12970"/>
                  </a:lnTo>
                  <a:lnTo>
                    <a:pt x="14252" y="12970"/>
                  </a:lnTo>
                  <a:cubicBezTo>
                    <a:pt x="14149" y="12970"/>
                    <a:pt x="14047" y="13022"/>
                    <a:pt x="14047" y="13124"/>
                  </a:cubicBezTo>
                  <a:cubicBezTo>
                    <a:pt x="14047" y="13329"/>
                    <a:pt x="14252" y="13329"/>
                    <a:pt x="14252" y="13329"/>
                  </a:cubicBezTo>
                  <a:lnTo>
                    <a:pt x="14406" y="13329"/>
                  </a:lnTo>
                  <a:lnTo>
                    <a:pt x="14406" y="13944"/>
                  </a:lnTo>
                  <a:cubicBezTo>
                    <a:pt x="14098" y="15739"/>
                    <a:pt x="10202" y="18097"/>
                    <a:pt x="10202" y="18097"/>
                  </a:cubicBezTo>
                  <a:cubicBezTo>
                    <a:pt x="7895" y="18968"/>
                    <a:pt x="6562" y="20147"/>
                    <a:pt x="5844" y="21378"/>
                  </a:cubicBezTo>
                  <a:cubicBezTo>
                    <a:pt x="5742" y="21326"/>
                    <a:pt x="5639" y="21275"/>
                    <a:pt x="5486" y="21275"/>
                  </a:cubicBezTo>
                  <a:cubicBezTo>
                    <a:pt x="5434" y="21275"/>
                    <a:pt x="5332" y="21326"/>
                    <a:pt x="5280" y="21326"/>
                  </a:cubicBezTo>
                  <a:lnTo>
                    <a:pt x="5280" y="15636"/>
                  </a:lnTo>
                  <a:lnTo>
                    <a:pt x="5537" y="15636"/>
                  </a:lnTo>
                  <a:lnTo>
                    <a:pt x="5537" y="14765"/>
                  </a:lnTo>
                  <a:lnTo>
                    <a:pt x="5280" y="14765"/>
                  </a:lnTo>
                  <a:cubicBezTo>
                    <a:pt x="5280" y="14765"/>
                    <a:pt x="5588" y="12663"/>
                    <a:pt x="6818" y="12663"/>
                  </a:cubicBezTo>
                  <a:cubicBezTo>
                    <a:pt x="6818" y="12663"/>
                    <a:pt x="6921" y="12048"/>
                    <a:pt x="5537" y="11740"/>
                  </a:cubicBezTo>
                  <a:lnTo>
                    <a:pt x="5537" y="10920"/>
                  </a:lnTo>
                  <a:lnTo>
                    <a:pt x="5280" y="10920"/>
                  </a:lnTo>
                  <a:lnTo>
                    <a:pt x="5280" y="8049"/>
                  </a:lnTo>
                  <a:cubicBezTo>
                    <a:pt x="5280" y="7793"/>
                    <a:pt x="5383" y="7536"/>
                    <a:pt x="5537" y="7331"/>
                  </a:cubicBezTo>
                  <a:lnTo>
                    <a:pt x="5537" y="6255"/>
                  </a:lnTo>
                  <a:lnTo>
                    <a:pt x="6203" y="6255"/>
                  </a:lnTo>
                  <a:lnTo>
                    <a:pt x="6203" y="5332"/>
                  </a:lnTo>
                  <a:lnTo>
                    <a:pt x="5537" y="5332"/>
                  </a:lnTo>
                  <a:cubicBezTo>
                    <a:pt x="5537" y="5332"/>
                    <a:pt x="5691" y="3076"/>
                    <a:pt x="4101" y="2615"/>
                  </a:cubicBezTo>
                  <a:cubicBezTo>
                    <a:pt x="4101" y="2307"/>
                    <a:pt x="3999" y="2051"/>
                    <a:pt x="3794" y="1846"/>
                  </a:cubicBezTo>
                  <a:cubicBezTo>
                    <a:pt x="3794" y="1846"/>
                    <a:pt x="3845" y="41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1"/>
            <p:cNvSpPr/>
            <p:nvPr/>
          </p:nvSpPr>
          <p:spPr>
            <a:xfrm>
              <a:off x="4211125" y="1836050"/>
              <a:ext cx="2897775" cy="1786600"/>
            </a:xfrm>
            <a:custGeom>
              <a:avLst/>
              <a:gdLst/>
              <a:ahLst/>
              <a:cxnLst/>
              <a:rect l="l" t="t" r="r" b="b"/>
              <a:pathLst>
                <a:path w="115911" h="71464" extrusionOk="0">
                  <a:moveTo>
                    <a:pt x="110733" y="0"/>
                  </a:moveTo>
                  <a:lnTo>
                    <a:pt x="110477" y="5947"/>
                  </a:lnTo>
                  <a:cubicBezTo>
                    <a:pt x="110374" y="6459"/>
                    <a:pt x="110323" y="6921"/>
                    <a:pt x="110374" y="7433"/>
                  </a:cubicBezTo>
                  <a:cubicBezTo>
                    <a:pt x="110015" y="7690"/>
                    <a:pt x="110015" y="8407"/>
                    <a:pt x="110015" y="8407"/>
                  </a:cubicBezTo>
                  <a:cubicBezTo>
                    <a:pt x="108323" y="9587"/>
                    <a:pt x="108631" y="11791"/>
                    <a:pt x="108631" y="11791"/>
                  </a:cubicBezTo>
                  <a:lnTo>
                    <a:pt x="107965" y="11791"/>
                  </a:lnTo>
                  <a:lnTo>
                    <a:pt x="107965" y="12662"/>
                  </a:lnTo>
                  <a:lnTo>
                    <a:pt x="108682" y="12662"/>
                  </a:lnTo>
                  <a:lnTo>
                    <a:pt x="108682" y="13483"/>
                  </a:lnTo>
                  <a:cubicBezTo>
                    <a:pt x="108836" y="13688"/>
                    <a:pt x="108887" y="13944"/>
                    <a:pt x="108887" y="14200"/>
                  </a:cubicBezTo>
                  <a:lnTo>
                    <a:pt x="108887" y="17174"/>
                  </a:lnTo>
                  <a:lnTo>
                    <a:pt x="108682" y="17174"/>
                  </a:lnTo>
                  <a:lnTo>
                    <a:pt x="108682" y="17686"/>
                  </a:lnTo>
                  <a:cubicBezTo>
                    <a:pt x="107298" y="17994"/>
                    <a:pt x="107401" y="18558"/>
                    <a:pt x="107401" y="18558"/>
                  </a:cubicBezTo>
                  <a:cubicBezTo>
                    <a:pt x="108580" y="18558"/>
                    <a:pt x="108939" y="19071"/>
                    <a:pt x="108939" y="19071"/>
                  </a:cubicBezTo>
                  <a:lnTo>
                    <a:pt x="108836" y="21582"/>
                  </a:lnTo>
                  <a:lnTo>
                    <a:pt x="108631" y="21582"/>
                  </a:lnTo>
                  <a:cubicBezTo>
                    <a:pt x="108170" y="21582"/>
                    <a:pt x="108170" y="22249"/>
                    <a:pt x="108631" y="22249"/>
                  </a:cubicBezTo>
                  <a:lnTo>
                    <a:pt x="108836" y="22249"/>
                  </a:lnTo>
                  <a:lnTo>
                    <a:pt x="108477" y="31938"/>
                  </a:lnTo>
                  <a:cubicBezTo>
                    <a:pt x="107093" y="32246"/>
                    <a:pt x="106837" y="32809"/>
                    <a:pt x="106837" y="32809"/>
                  </a:cubicBezTo>
                  <a:cubicBezTo>
                    <a:pt x="108016" y="32809"/>
                    <a:pt x="108375" y="33271"/>
                    <a:pt x="108426" y="33322"/>
                  </a:cubicBezTo>
                  <a:lnTo>
                    <a:pt x="108272" y="37167"/>
                  </a:lnTo>
                  <a:lnTo>
                    <a:pt x="107554" y="48599"/>
                  </a:lnTo>
                  <a:cubicBezTo>
                    <a:pt x="105760" y="48702"/>
                    <a:pt x="105453" y="49829"/>
                    <a:pt x="105453" y="49829"/>
                  </a:cubicBezTo>
                  <a:cubicBezTo>
                    <a:pt x="105660" y="49668"/>
                    <a:pt x="105910" y="49589"/>
                    <a:pt x="106158" y="49589"/>
                  </a:cubicBezTo>
                  <a:cubicBezTo>
                    <a:pt x="106462" y="49589"/>
                    <a:pt x="106765" y="49706"/>
                    <a:pt x="106991" y="49932"/>
                  </a:cubicBezTo>
                  <a:lnTo>
                    <a:pt x="106991" y="50803"/>
                  </a:lnTo>
                  <a:lnTo>
                    <a:pt x="106478" y="50803"/>
                  </a:lnTo>
                  <a:cubicBezTo>
                    <a:pt x="106375" y="50803"/>
                    <a:pt x="106324" y="50752"/>
                    <a:pt x="106222" y="50752"/>
                  </a:cubicBezTo>
                  <a:cubicBezTo>
                    <a:pt x="106170" y="50752"/>
                    <a:pt x="106119" y="50803"/>
                    <a:pt x="106017" y="50803"/>
                  </a:cubicBezTo>
                  <a:lnTo>
                    <a:pt x="104940" y="50803"/>
                  </a:lnTo>
                  <a:cubicBezTo>
                    <a:pt x="104889" y="50803"/>
                    <a:pt x="104786" y="50752"/>
                    <a:pt x="104735" y="50752"/>
                  </a:cubicBezTo>
                  <a:cubicBezTo>
                    <a:pt x="104684" y="50752"/>
                    <a:pt x="104581" y="50803"/>
                    <a:pt x="104530" y="50803"/>
                  </a:cubicBezTo>
                  <a:lnTo>
                    <a:pt x="103453" y="50803"/>
                  </a:lnTo>
                  <a:cubicBezTo>
                    <a:pt x="103351" y="50803"/>
                    <a:pt x="103299" y="50752"/>
                    <a:pt x="103248" y="50752"/>
                  </a:cubicBezTo>
                  <a:cubicBezTo>
                    <a:pt x="103146" y="50752"/>
                    <a:pt x="103094" y="50803"/>
                    <a:pt x="102992" y="50803"/>
                  </a:cubicBezTo>
                  <a:lnTo>
                    <a:pt x="101915" y="50803"/>
                  </a:lnTo>
                  <a:cubicBezTo>
                    <a:pt x="101864" y="50803"/>
                    <a:pt x="101813" y="50752"/>
                    <a:pt x="101710" y="50752"/>
                  </a:cubicBezTo>
                  <a:cubicBezTo>
                    <a:pt x="101659" y="50752"/>
                    <a:pt x="101556" y="50803"/>
                    <a:pt x="101505" y="50803"/>
                  </a:cubicBezTo>
                  <a:lnTo>
                    <a:pt x="100429" y="50803"/>
                  </a:lnTo>
                  <a:cubicBezTo>
                    <a:pt x="100326" y="50803"/>
                    <a:pt x="100275" y="50752"/>
                    <a:pt x="100224" y="50752"/>
                  </a:cubicBezTo>
                  <a:cubicBezTo>
                    <a:pt x="100121" y="50752"/>
                    <a:pt x="100070" y="50803"/>
                    <a:pt x="100019" y="50803"/>
                  </a:cubicBezTo>
                  <a:lnTo>
                    <a:pt x="98891" y="50803"/>
                  </a:lnTo>
                  <a:cubicBezTo>
                    <a:pt x="98839" y="50778"/>
                    <a:pt x="98775" y="50765"/>
                    <a:pt x="98705" y="50765"/>
                  </a:cubicBezTo>
                  <a:cubicBezTo>
                    <a:pt x="98634" y="50765"/>
                    <a:pt x="98557" y="50778"/>
                    <a:pt x="98481" y="50803"/>
                  </a:cubicBezTo>
                  <a:lnTo>
                    <a:pt x="97404" y="50803"/>
                  </a:lnTo>
                  <a:cubicBezTo>
                    <a:pt x="97327" y="50778"/>
                    <a:pt x="97250" y="50765"/>
                    <a:pt x="97180" y="50765"/>
                  </a:cubicBezTo>
                  <a:cubicBezTo>
                    <a:pt x="97109" y="50765"/>
                    <a:pt x="97045" y="50778"/>
                    <a:pt x="96994" y="50803"/>
                  </a:cubicBezTo>
                  <a:lnTo>
                    <a:pt x="95917" y="50803"/>
                  </a:lnTo>
                  <a:cubicBezTo>
                    <a:pt x="95815" y="50803"/>
                    <a:pt x="95764" y="50752"/>
                    <a:pt x="95661" y="50752"/>
                  </a:cubicBezTo>
                  <a:cubicBezTo>
                    <a:pt x="95610" y="50752"/>
                    <a:pt x="95558" y="50803"/>
                    <a:pt x="95456" y="50803"/>
                  </a:cubicBezTo>
                  <a:lnTo>
                    <a:pt x="94379" y="50803"/>
                  </a:lnTo>
                  <a:cubicBezTo>
                    <a:pt x="94328" y="50803"/>
                    <a:pt x="94226" y="50752"/>
                    <a:pt x="94174" y="50752"/>
                  </a:cubicBezTo>
                  <a:cubicBezTo>
                    <a:pt x="94072" y="50752"/>
                    <a:pt x="94021" y="50803"/>
                    <a:pt x="93969" y="50803"/>
                  </a:cubicBezTo>
                  <a:lnTo>
                    <a:pt x="92893" y="50803"/>
                  </a:lnTo>
                  <a:cubicBezTo>
                    <a:pt x="92790" y="50803"/>
                    <a:pt x="92739" y="50752"/>
                    <a:pt x="92688" y="50752"/>
                  </a:cubicBezTo>
                  <a:cubicBezTo>
                    <a:pt x="92585" y="50752"/>
                    <a:pt x="92534" y="50803"/>
                    <a:pt x="92431" y="50803"/>
                  </a:cubicBezTo>
                  <a:lnTo>
                    <a:pt x="91355" y="50803"/>
                  </a:lnTo>
                  <a:cubicBezTo>
                    <a:pt x="91304" y="50803"/>
                    <a:pt x="91201" y="50752"/>
                    <a:pt x="91150" y="50752"/>
                  </a:cubicBezTo>
                  <a:lnTo>
                    <a:pt x="90996" y="50752"/>
                  </a:lnTo>
                  <a:lnTo>
                    <a:pt x="90996" y="50291"/>
                  </a:lnTo>
                  <a:lnTo>
                    <a:pt x="91150" y="50291"/>
                  </a:lnTo>
                  <a:cubicBezTo>
                    <a:pt x="91611" y="50291"/>
                    <a:pt x="91611" y="49624"/>
                    <a:pt x="91150" y="49624"/>
                  </a:cubicBezTo>
                  <a:lnTo>
                    <a:pt x="90945" y="49624"/>
                  </a:lnTo>
                  <a:cubicBezTo>
                    <a:pt x="90945" y="49624"/>
                    <a:pt x="94021" y="43985"/>
                    <a:pt x="87254" y="41473"/>
                  </a:cubicBezTo>
                  <a:cubicBezTo>
                    <a:pt x="86382" y="40909"/>
                    <a:pt x="85613" y="40294"/>
                    <a:pt x="84844" y="39576"/>
                  </a:cubicBezTo>
                  <a:cubicBezTo>
                    <a:pt x="84075" y="38756"/>
                    <a:pt x="83973" y="38346"/>
                    <a:pt x="83768" y="38295"/>
                  </a:cubicBezTo>
                  <a:lnTo>
                    <a:pt x="83768" y="37782"/>
                  </a:lnTo>
                  <a:lnTo>
                    <a:pt x="83870" y="37782"/>
                  </a:lnTo>
                  <a:cubicBezTo>
                    <a:pt x="83870" y="37782"/>
                    <a:pt x="84024" y="37782"/>
                    <a:pt x="84024" y="37628"/>
                  </a:cubicBezTo>
                  <a:cubicBezTo>
                    <a:pt x="84024" y="37526"/>
                    <a:pt x="83973" y="37423"/>
                    <a:pt x="83870" y="37423"/>
                  </a:cubicBezTo>
                  <a:lnTo>
                    <a:pt x="83768" y="37423"/>
                  </a:lnTo>
                  <a:lnTo>
                    <a:pt x="83768" y="36244"/>
                  </a:lnTo>
                  <a:cubicBezTo>
                    <a:pt x="83768" y="36244"/>
                    <a:pt x="83921" y="36244"/>
                    <a:pt x="83921" y="36142"/>
                  </a:cubicBezTo>
                  <a:cubicBezTo>
                    <a:pt x="83921" y="36039"/>
                    <a:pt x="83870" y="35988"/>
                    <a:pt x="83819" y="35988"/>
                  </a:cubicBezTo>
                  <a:lnTo>
                    <a:pt x="83768" y="35988"/>
                  </a:lnTo>
                  <a:lnTo>
                    <a:pt x="83768" y="34706"/>
                  </a:lnTo>
                  <a:cubicBezTo>
                    <a:pt x="83768" y="34655"/>
                    <a:pt x="83665" y="34552"/>
                    <a:pt x="83614" y="34552"/>
                  </a:cubicBezTo>
                  <a:cubicBezTo>
                    <a:pt x="83511" y="34552"/>
                    <a:pt x="83460" y="34655"/>
                    <a:pt x="83460" y="34706"/>
                  </a:cubicBezTo>
                  <a:lnTo>
                    <a:pt x="83460" y="35988"/>
                  </a:lnTo>
                  <a:lnTo>
                    <a:pt x="83409" y="35988"/>
                  </a:lnTo>
                  <a:cubicBezTo>
                    <a:pt x="83306" y="35988"/>
                    <a:pt x="83255" y="36039"/>
                    <a:pt x="83255" y="36142"/>
                  </a:cubicBezTo>
                  <a:cubicBezTo>
                    <a:pt x="83255" y="36244"/>
                    <a:pt x="83409" y="36244"/>
                    <a:pt x="83409" y="36244"/>
                  </a:cubicBezTo>
                  <a:lnTo>
                    <a:pt x="83460" y="36244"/>
                  </a:lnTo>
                  <a:lnTo>
                    <a:pt x="83460" y="37423"/>
                  </a:lnTo>
                  <a:lnTo>
                    <a:pt x="83306" y="37423"/>
                  </a:lnTo>
                  <a:cubicBezTo>
                    <a:pt x="83204" y="37423"/>
                    <a:pt x="83152" y="37526"/>
                    <a:pt x="83152" y="37628"/>
                  </a:cubicBezTo>
                  <a:cubicBezTo>
                    <a:pt x="83152" y="37782"/>
                    <a:pt x="83306" y="37782"/>
                    <a:pt x="83306" y="37782"/>
                  </a:cubicBezTo>
                  <a:lnTo>
                    <a:pt x="83460" y="37782"/>
                  </a:lnTo>
                  <a:lnTo>
                    <a:pt x="83460" y="38295"/>
                  </a:lnTo>
                  <a:cubicBezTo>
                    <a:pt x="83204" y="38397"/>
                    <a:pt x="83101" y="38807"/>
                    <a:pt x="82332" y="39576"/>
                  </a:cubicBezTo>
                  <a:cubicBezTo>
                    <a:pt x="81563" y="40294"/>
                    <a:pt x="80794" y="40961"/>
                    <a:pt x="79923" y="41524"/>
                  </a:cubicBezTo>
                  <a:cubicBezTo>
                    <a:pt x="79769" y="41576"/>
                    <a:pt x="79564" y="41627"/>
                    <a:pt x="79359" y="41730"/>
                  </a:cubicBezTo>
                  <a:cubicBezTo>
                    <a:pt x="73361" y="44293"/>
                    <a:pt x="76180" y="49624"/>
                    <a:pt x="76180" y="49624"/>
                  </a:cubicBezTo>
                  <a:lnTo>
                    <a:pt x="76027" y="49624"/>
                  </a:lnTo>
                  <a:cubicBezTo>
                    <a:pt x="75565" y="49624"/>
                    <a:pt x="75565" y="50342"/>
                    <a:pt x="76027" y="50342"/>
                  </a:cubicBezTo>
                  <a:lnTo>
                    <a:pt x="76334" y="50342"/>
                  </a:lnTo>
                  <a:lnTo>
                    <a:pt x="76334" y="50803"/>
                  </a:lnTo>
                  <a:lnTo>
                    <a:pt x="73258" y="50803"/>
                  </a:lnTo>
                  <a:cubicBezTo>
                    <a:pt x="73181" y="50778"/>
                    <a:pt x="73104" y="50765"/>
                    <a:pt x="73028" y="50765"/>
                  </a:cubicBezTo>
                  <a:cubicBezTo>
                    <a:pt x="72951" y="50765"/>
                    <a:pt x="72874" y="50778"/>
                    <a:pt x="72797" y="50803"/>
                  </a:cubicBezTo>
                  <a:lnTo>
                    <a:pt x="71515" y="50803"/>
                  </a:lnTo>
                  <a:cubicBezTo>
                    <a:pt x="71481" y="50786"/>
                    <a:pt x="71453" y="50781"/>
                    <a:pt x="71428" y="50781"/>
                  </a:cubicBezTo>
                  <a:cubicBezTo>
                    <a:pt x="71379" y="50781"/>
                    <a:pt x="71344" y="50803"/>
                    <a:pt x="71310" y="50803"/>
                  </a:cubicBezTo>
                  <a:lnTo>
                    <a:pt x="70798" y="50803"/>
                  </a:lnTo>
                  <a:lnTo>
                    <a:pt x="70798" y="39474"/>
                  </a:lnTo>
                  <a:lnTo>
                    <a:pt x="45114" y="39474"/>
                  </a:lnTo>
                  <a:lnTo>
                    <a:pt x="45114" y="50803"/>
                  </a:lnTo>
                  <a:lnTo>
                    <a:pt x="43063" y="50803"/>
                  </a:lnTo>
                  <a:cubicBezTo>
                    <a:pt x="42986" y="50778"/>
                    <a:pt x="42910" y="50765"/>
                    <a:pt x="42839" y="50765"/>
                  </a:cubicBezTo>
                  <a:cubicBezTo>
                    <a:pt x="42769" y="50765"/>
                    <a:pt x="42704" y="50778"/>
                    <a:pt x="42653" y="50803"/>
                  </a:cubicBezTo>
                  <a:lnTo>
                    <a:pt x="41525" y="50803"/>
                  </a:lnTo>
                  <a:cubicBezTo>
                    <a:pt x="41474" y="50778"/>
                    <a:pt x="41410" y="50765"/>
                    <a:pt x="41340" y="50765"/>
                  </a:cubicBezTo>
                  <a:cubicBezTo>
                    <a:pt x="41269" y="50765"/>
                    <a:pt x="41192" y="50778"/>
                    <a:pt x="41115" y="50803"/>
                  </a:cubicBezTo>
                  <a:lnTo>
                    <a:pt x="40039" y="50803"/>
                  </a:lnTo>
                  <a:lnTo>
                    <a:pt x="40039" y="50291"/>
                  </a:lnTo>
                  <a:cubicBezTo>
                    <a:pt x="40090" y="50188"/>
                    <a:pt x="40141" y="50086"/>
                    <a:pt x="40141" y="49983"/>
                  </a:cubicBezTo>
                  <a:cubicBezTo>
                    <a:pt x="40141" y="49829"/>
                    <a:pt x="40039" y="49676"/>
                    <a:pt x="39834" y="49676"/>
                  </a:cubicBezTo>
                  <a:lnTo>
                    <a:pt x="39629" y="49676"/>
                  </a:lnTo>
                  <a:cubicBezTo>
                    <a:pt x="39629" y="49676"/>
                    <a:pt x="42653" y="43985"/>
                    <a:pt x="35938" y="41524"/>
                  </a:cubicBezTo>
                  <a:cubicBezTo>
                    <a:pt x="35066" y="41012"/>
                    <a:pt x="34246" y="40345"/>
                    <a:pt x="33528" y="39679"/>
                  </a:cubicBezTo>
                  <a:cubicBezTo>
                    <a:pt x="32708" y="38859"/>
                    <a:pt x="32605" y="38449"/>
                    <a:pt x="32400" y="38397"/>
                  </a:cubicBezTo>
                  <a:lnTo>
                    <a:pt x="32400" y="37833"/>
                  </a:lnTo>
                  <a:lnTo>
                    <a:pt x="32503" y="37833"/>
                  </a:lnTo>
                  <a:cubicBezTo>
                    <a:pt x="32503" y="37833"/>
                    <a:pt x="32657" y="37833"/>
                    <a:pt x="32657" y="37680"/>
                  </a:cubicBezTo>
                  <a:cubicBezTo>
                    <a:pt x="32708" y="37577"/>
                    <a:pt x="32605" y="37526"/>
                    <a:pt x="32503" y="37526"/>
                  </a:cubicBezTo>
                  <a:lnTo>
                    <a:pt x="32400" y="37526"/>
                  </a:lnTo>
                  <a:lnTo>
                    <a:pt x="32400" y="36244"/>
                  </a:lnTo>
                  <a:lnTo>
                    <a:pt x="32452" y="36244"/>
                  </a:lnTo>
                  <a:cubicBezTo>
                    <a:pt x="32452" y="36244"/>
                    <a:pt x="32554" y="36244"/>
                    <a:pt x="32554" y="36142"/>
                  </a:cubicBezTo>
                  <a:cubicBezTo>
                    <a:pt x="32554" y="36039"/>
                    <a:pt x="32503" y="35988"/>
                    <a:pt x="32452" y="35988"/>
                  </a:cubicBezTo>
                  <a:lnTo>
                    <a:pt x="32400" y="35988"/>
                  </a:lnTo>
                  <a:lnTo>
                    <a:pt x="32400" y="34706"/>
                  </a:lnTo>
                  <a:cubicBezTo>
                    <a:pt x="32400" y="34629"/>
                    <a:pt x="32323" y="34591"/>
                    <a:pt x="32246" y="34591"/>
                  </a:cubicBezTo>
                  <a:cubicBezTo>
                    <a:pt x="32170" y="34591"/>
                    <a:pt x="32093" y="34629"/>
                    <a:pt x="32093" y="34706"/>
                  </a:cubicBezTo>
                  <a:lnTo>
                    <a:pt x="32093" y="35988"/>
                  </a:lnTo>
                  <a:lnTo>
                    <a:pt x="32041" y="35988"/>
                  </a:lnTo>
                  <a:cubicBezTo>
                    <a:pt x="31990" y="35988"/>
                    <a:pt x="31939" y="36039"/>
                    <a:pt x="31939" y="36142"/>
                  </a:cubicBezTo>
                  <a:cubicBezTo>
                    <a:pt x="31939" y="36244"/>
                    <a:pt x="32041" y="36244"/>
                    <a:pt x="32041" y="36244"/>
                  </a:cubicBezTo>
                  <a:lnTo>
                    <a:pt x="32093" y="36244"/>
                  </a:lnTo>
                  <a:lnTo>
                    <a:pt x="32093" y="37423"/>
                  </a:lnTo>
                  <a:lnTo>
                    <a:pt x="31990" y="37423"/>
                  </a:lnTo>
                  <a:cubicBezTo>
                    <a:pt x="31888" y="37423"/>
                    <a:pt x="31785" y="37526"/>
                    <a:pt x="31785" y="37628"/>
                  </a:cubicBezTo>
                  <a:cubicBezTo>
                    <a:pt x="31785" y="37782"/>
                    <a:pt x="31990" y="37782"/>
                    <a:pt x="31990" y="37782"/>
                  </a:cubicBezTo>
                  <a:lnTo>
                    <a:pt x="32093" y="37782"/>
                  </a:lnTo>
                  <a:lnTo>
                    <a:pt x="32093" y="38295"/>
                  </a:lnTo>
                  <a:cubicBezTo>
                    <a:pt x="31888" y="38397"/>
                    <a:pt x="31734" y="38807"/>
                    <a:pt x="30965" y="39576"/>
                  </a:cubicBezTo>
                  <a:cubicBezTo>
                    <a:pt x="30247" y="40294"/>
                    <a:pt x="29478" y="40961"/>
                    <a:pt x="28607" y="41524"/>
                  </a:cubicBezTo>
                  <a:cubicBezTo>
                    <a:pt x="21891" y="44088"/>
                    <a:pt x="24916" y="49676"/>
                    <a:pt x="24916" y="49676"/>
                  </a:cubicBezTo>
                  <a:lnTo>
                    <a:pt x="24711" y="49676"/>
                  </a:lnTo>
                  <a:cubicBezTo>
                    <a:pt x="24505" y="49676"/>
                    <a:pt x="24403" y="49829"/>
                    <a:pt x="24403" y="50034"/>
                  </a:cubicBezTo>
                  <a:cubicBezTo>
                    <a:pt x="24352" y="50137"/>
                    <a:pt x="24454" y="50291"/>
                    <a:pt x="24608" y="50342"/>
                  </a:cubicBezTo>
                  <a:lnTo>
                    <a:pt x="24608" y="50803"/>
                  </a:lnTo>
                  <a:lnTo>
                    <a:pt x="17380" y="50803"/>
                  </a:lnTo>
                  <a:cubicBezTo>
                    <a:pt x="17303" y="50778"/>
                    <a:pt x="17226" y="50765"/>
                    <a:pt x="17155" y="50765"/>
                  </a:cubicBezTo>
                  <a:cubicBezTo>
                    <a:pt x="17085" y="50765"/>
                    <a:pt x="17021" y="50778"/>
                    <a:pt x="16970" y="50803"/>
                  </a:cubicBezTo>
                  <a:lnTo>
                    <a:pt x="8818" y="50803"/>
                  </a:lnTo>
                  <a:lnTo>
                    <a:pt x="8818" y="49983"/>
                  </a:lnTo>
                  <a:cubicBezTo>
                    <a:pt x="9049" y="49724"/>
                    <a:pt x="9361" y="49594"/>
                    <a:pt x="9681" y="49594"/>
                  </a:cubicBezTo>
                  <a:cubicBezTo>
                    <a:pt x="9930" y="49594"/>
                    <a:pt x="10183" y="49672"/>
                    <a:pt x="10408" y="49829"/>
                  </a:cubicBezTo>
                  <a:cubicBezTo>
                    <a:pt x="10408" y="49829"/>
                    <a:pt x="10049" y="48548"/>
                    <a:pt x="7998" y="48548"/>
                  </a:cubicBezTo>
                  <a:lnTo>
                    <a:pt x="7434" y="33271"/>
                  </a:lnTo>
                  <a:cubicBezTo>
                    <a:pt x="7434" y="33271"/>
                    <a:pt x="7844" y="32758"/>
                    <a:pt x="9023" y="32758"/>
                  </a:cubicBezTo>
                  <a:cubicBezTo>
                    <a:pt x="9023" y="32758"/>
                    <a:pt x="8767" y="32194"/>
                    <a:pt x="7383" y="31887"/>
                  </a:cubicBezTo>
                  <a:lnTo>
                    <a:pt x="7075" y="22300"/>
                  </a:lnTo>
                  <a:lnTo>
                    <a:pt x="7280" y="22300"/>
                  </a:lnTo>
                  <a:cubicBezTo>
                    <a:pt x="7691" y="22249"/>
                    <a:pt x="7691" y="21582"/>
                    <a:pt x="7280" y="21582"/>
                  </a:cubicBezTo>
                  <a:lnTo>
                    <a:pt x="7024" y="21582"/>
                  </a:lnTo>
                  <a:lnTo>
                    <a:pt x="6922" y="19071"/>
                  </a:lnTo>
                  <a:cubicBezTo>
                    <a:pt x="6922" y="19071"/>
                    <a:pt x="7280" y="18609"/>
                    <a:pt x="8511" y="18609"/>
                  </a:cubicBezTo>
                  <a:cubicBezTo>
                    <a:pt x="8511" y="18609"/>
                    <a:pt x="8613" y="17994"/>
                    <a:pt x="7229" y="17686"/>
                  </a:cubicBezTo>
                  <a:lnTo>
                    <a:pt x="7229" y="17174"/>
                  </a:lnTo>
                  <a:lnTo>
                    <a:pt x="6973" y="17174"/>
                  </a:lnTo>
                  <a:lnTo>
                    <a:pt x="6973" y="14252"/>
                  </a:lnTo>
                  <a:cubicBezTo>
                    <a:pt x="6973" y="13995"/>
                    <a:pt x="7075" y="13739"/>
                    <a:pt x="7229" y="13534"/>
                  </a:cubicBezTo>
                  <a:lnTo>
                    <a:pt x="7229" y="12714"/>
                  </a:lnTo>
                  <a:lnTo>
                    <a:pt x="7896" y="12714"/>
                  </a:lnTo>
                  <a:lnTo>
                    <a:pt x="7896" y="11842"/>
                  </a:lnTo>
                  <a:lnTo>
                    <a:pt x="7229" y="11842"/>
                  </a:lnTo>
                  <a:cubicBezTo>
                    <a:pt x="7229" y="11842"/>
                    <a:pt x="7537" y="9638"/>
                    <a:pt x="5845" y="8459"/>
                  </a:cubicBezTo>
                  <a:cubicBezTo>
                    <a:pt x="5845" y="8459"/>
                    <a:pt x="5845" y="7741"/>
                    <a:pt x="5486" y="7485"/>
                  </a:cubicBezTo>
                  <a:cubicBezTo>
                    <a:pt x="5486" y="6972"/>
                    <a:pt x="5486" y="6511"/>
                    <a:pt x="5384" y="5998"/>
                  </a:cubicBezTo>
                  <a:lnTo>
                    <a:pt x="5127" y="51"/>
                  </a:lnTo>
                  <a:lnTo>
                    <a:pt x="4922" y="5998"/>
                  </a:lnTo>
                  <a:cubicBezTo>
                    <a:pt x="4820" y="6511"/>
                    <a:pt x="4769" y="6972"/>
                    <a:pt x="4769" y="7485"/>
                  </a:cubicBezTo>
                  <a:cubicBezTo>
                    <a:pt x="4410" y="7741"/>
                    <a:pt x="4461" y="8459"/>
                    <a:pt x="4461" y="8459"/>
                  </a:cubicBezTo>
                  <a:cubicBezTo>
                    <a:pt x="2769" y="9638"/>
                    <a:pt x="3077" y="11842"/>
                    <a:pt x="3077" y="11842"/>
                  </a:cubicBezTo>
                  <a:lnTo>
                    <a:pt x="2359" y="11842"/>
                  </a:lnTo>
                  <a:lnTo>
                    <a:pt x="2359" y="12714"/>
                  </a:lnTo>
                  <a:lnTo>
                    <a:pt x="3077" y="12714"/>
                  </a:lnTo>
                  <a:lnTo>
                    <a:pt x="3077" y="13380"/>
                  </a:lnTo>
                  <a:cubicBezTo>
                    <a:pt x="3333" y="13585"/>
                    <a:pt x="3487" y="13944"/>
                    <a:pt x="3487" y="14303"/>
                  </a:cubicBezTo>
                  <a:lnTo>
                    <a:pt x="3487" y="17174"/>
                  </a:lnTo>
                  <a:lnTo>
                    <a:pt x="3077" y="17174"/>
                  </a:lnTo>
                  <a:lnTo>
                    <a:pt x="3077" y="17686"/>
                  </a:lnTo>
                  <a:cubicBezTo>
                    <a:pt x="1693" y="17994"/>
                    <a:pt x="1795" y="18558"/>
                    <a:pt x="1795" y="18558"/>
                  </a:cubicBezTo>
                  <a:cubicBezTo>
                    <a:pt x="3026" y="18558"/>
                    <a:pt x="3333" y="19071"/>
                    <a:pt x="3333" y="19071"/>
                  </a:cubicBezTo>
                  <a:lnTo>
                    <a:pt x="3231" y="21582"/>
                  </a:lnTo>
                  <a:lnTo>
                    <a:pt x="3026" y="21582"/>
                  </a:lnTo>
                  <a:cubicBezTo>
                    <a:pt x="2564" y="21582"/>
                    <a:pt x="2564" y="22249"/>
                    <a:pt x="3026" y="22249"/>
                  </a:cubicBezTo>
                  <a:lnTo>
                    <a:pt x="3231" y="22249"/>
                  </a:lnTo>
                  <a:lnTo>
                    <a:pt x="2872" y="31938"/>
                  </a:lnTo>
                  <a:cubicBezTo>
                    <a:pt x="1488" y="32246"/>
                    <a:pt x="1231" y="32809"/>
                    <a:pt x="1231" y="32809"/>
                  </a:cubicBezTo>
                  <a:cubicBezTo>
                    <a:pt x="2462" y="32809"/>
                    <a:pt x="2820" y="33322"/>
                    <a:pt x="2820" y="33322"/>
                  </a:cubicBezTo>
                  <a:lnTo>
                    <a:pt x="2410" y="44498"/>
                  </a:lnTo>
                  <a:lnTo>
                    <a:pt x="2205" y="48599"/>
                  </a:lnTo>
                  <a:cubicBezTo>
                    <a:pt x="308" y="48650"/>
                    <a:pt x="1" y="49829"/>
                    <a:pt x="1" y="49829"/>
                  </a:cubicBezTo>
                  <a:cubicBezTo>
                    <a:pt x="203" y="49672"/>
                    <a:pt x="444" y="49594"/>
                    <a:pt x="690" y="49594"/>
                  </a:cubicBezTo>
                  <a:cubicBezTo>
                    <a:pt x="1006" y="49594"/>
                    <a:pt x="1331" y="49724"/>
                    <a:pt x="1590" y="49983"/>
                  </a:cubicBezTo>
                  <a:lnTo>
                    <a:pt x="1590" y="66900"/>
                  </a:lnTo>
                  <a:cubicBezTo>
                    <a:pt x="1283" y="66900"/>
                    <a:pt x="1026" y="67157"/>
                    <a:pt x="1026" y="67413"/>
                  </a:cubicBezTo>
                  <a:lnTo>
                    <a:pt x="1026" y="67669"/>
                  </a:lnTo>
                  <a:lnTo>
                    <a:pt x="1436" y="67669"/>
                  </a:lnTo>
                  <a:lnTo>
                    <a:pt x="1436" y="71463"/>
                  </a:lnTo>
                  <a:lnTo>
                    <a:pt x="114424" y="71463"/>
                  </a:lnTo>
                  <a:lnTo>
                    <a:pt x="114424" y="67669"/>
                  </a:lnTo>
                  <a:lnTo>
                    <a:pt x="114834" y="67669"/>
                  </a:lnTo>
                  <a:lnTo>
                    <a:pt x="114834" y="67413"/>
                  </a:lnTo>
                  <a:cubicBezTo>
                    <a:pt x="114834" y="67208"/>
                    <a:pt x="114680" y="67003"/>
                    <a:pt x="114424" y="66952"/>
                  </a:cubicBezTo>
                  <a:lnTo>
                    <a:pt x="114424" y="51624"/>
                  </a:lnTo>
                  <a:lnTo>
                    <a:pt x="114321" y="51624"/>
                  </a:lnTo>
                  <a:lnTo>
                    <a:pt x="114321" y="49983"/>
                  </a:lnTo>
                  <a:cubicBezTo>
                    <a:pt x="114552" y="49724"/>
                    <a:pt x="114864" y="49594"/>
                    <a:pt x="115184" y="49594"/>
                  </a:cubicBezTo>
                  <a:cubicBezTo>
                    <a:pt x="115433" y="49594"/>
                    <a:pt x="115686" y="49672"/>
                    <a:pt x="115911" y="49829"/>
                  </a:cubicBezTo>
                  <a:cubicBezTo>
                    <a:pt x="115911" y="49829"/>
                    <a:pt x="115603" y="48753"/>
                    <a:pt x="113911" y="48599"/>
                  </a:cubicBezTo>
                  <a:lnTo>
                    <a:pt x="113194" y="37167"/>
                  </a:lnTo>
                  <a:lnTo>
                    <a:pt x="113040" y="33322"/>
                  </a:lnTo>
                  <a:cubicBezTo>
                    <a:pt x="113040" y="33322"/>
                    <a:pt x="113347" y="32809"/>
                    <a:pt x="114578" y="32809"/>
                  </a:cubicBezTo>
                  <a:cubicBezTo>
                    <a:pt x="114578" y="32809"/>
                    <a:pt x="114321" y="32246"/>
                    <a:pt x="112989" y="31938"/>
                  </a:cubicBezTo>
                  <a:lnTo>
                    <a:pt x="112630" y="22300"/>
                  </a:lnTo>
                  <a:lnTo>
                    <a:pt x="112835" y="22300"/>
                  </a:lnTo>
                  <a:cubicBezTo>
                    <a:pt x="113296" y="22249"/>
                    <a:pt x="113296" y="21582"/>
                    <a:pt x="112835" y="21582"/>
                  </a:cubicBezTo>
                  <a:lnTo>
                    <a:pt x="112578" y="21582"/>
                  </a:lnTo>
                  <a:lnTo>
                    <a:pt x="112527" y="19071"/>
                  </a:lnTo>
                  <a:cubicBezTo>
                    <a:pt x="112527" y="19071"/>
                    <a:pt x="112835" y="18609"/>
                    <a:pt x="114065" y="18609"/>
                  </a:cubicBezTo>
                  <a:cubicBezTo>
                    <a:pt x="114065" y="18609"/>
                    <a:pt x="114168" y="17994"/>
                    <a:pt x="112783" y="17686"/>
                  </a:cubicBezTo>
                  <a:lnTo>
                    <a:pt x="112783" y="17174"/>
                  </a:lnTo>
                  <a:lnTo>
                    <a:pt x="112373" y="17174"/>
                  </a:lnTo>
                  <a:lnTo>
                    <a:pt x="112373" y="14252"/>
                  </a:lnTo>
                  <a:cubicBezTo>
                    <a:pt x="112322" y="13893"/>
                    <a:pt x="112476" y="13534"/>
                    <a:pt x="112783" y="13329"/>
                  </a:cubicBezTo>
                  <a:lnTo>
                    <a:pt x="112783" y="12662"/>
                  </a:lnTo>
                  <a:lnTo>
                    <a:pt x="113450" y="12662"/>
                  </a:lnTo>
                  <a:lnTo>
                    <a:pt x="113450" y="11791"/>
                  </a:lnTo>
                  <a:lnTo>
                    <a:pt x="112783" y="11791"/>
                  </a:lnTo>
                  <a:cubicBezTo>
                    <a:pt x="112783" y="11791"/>
                    <a:pt x="113091" y="9587"/>
                    <a:pt x="111399" y="8407"/>
                  </a:cubicBezTo>
                  <a:cubicBezTo>
                    <a:pt x="111399" y="8407"/>
                    <a:pt x="111399" y="7690"/>
                    <a:pt x="111040" y="7433"/>
                  </a:cubicBezTo>
                  <a:cubicBezTo>
                    <a:pt x="111092" y="6921"/>
                    <a:pt x="111040" y="6459"/>
                    <a:pt x="110938" y="5947"/>
                  </a:cubicBezTo>
                  <a:lnTo>
                    <a:pt x="1107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a:off x="2951159" y="2234624"/>
              <a:ext cx="1150016" cy="1387898"/>
            </a:xfrm>
            <a:custGeom>
              <a:avLst/>
              <a:gdLst/>
              <a:ahLst/>
              <a:cxnLst/>
              <a:rect l="l" t="t" r="r" b="b"/>
              <a:pathLst>
                <a:path w="49575" h="71156" extrusionOk="0">
                  <a:moveTo>
                    <a:pt x="5640" y="0"/>
                  </a:moveTo>
                  <a:cubicBezTo>
                    <a:pt x="5589" y="0"/>
                    <a:pt x="5538" y="51"/>
                    <a:pt x="5538" y="51"/>
                  </a:cubicBezTo>
                  <a:lnTo>
                    <a:pt x="5538" y="564"/>
                  </a:lnTo>
                  <a:cubicBezTo>
                    <a:pt x="5538" y="564"/>
                    <a:pt x="5538" y="564"/>
                    <a:pt x="5538" y="615"/>
                  </a:cubicBezTo>
                  <a:lnTo>
                    <a:pt x="5538" y="1077"/>
                  </a:lnTo>
                  <a:lnTo>
                    <a:pt x="5486" y="1077"/>
                  </a:lnTo>
                  <a:cubicBezTo>
                    <a:pt x="5486" y="1077"/>
                    <a:pt x="5435" y="1128"/>
                    <a:pt x="5435" y="1128"/>
                  </a:cubicBezTo>
                  <a:cubicBezTo>
                    <a:pt x="5435" y="1179"/>
                    <a:pt x="5486" y="1230"/>
                    <a:pt x="5538" y="1230"/>
                  </a:cubicBezTo>
                  <a:lnTo>
                    <a:pt x="5538" y="1435"/>
                  </a:lnTo>
                  <a:cubicBezTo>
                    <a:pt x="5486" y="1435"/>
                    <a:pt x="5435" y="1589"/>
                    <a:pt x="5127" y="1897"/>
                  </a:cubicBezTo>
                  <a:cubicBezTo>
                    <a:pt x="4871" y="2153"/>
                    <a:pt x="4564" y="2409"/>
                    <a:pt x="4256" y="2615"/>
                  </a:cubicBezTo>
                  <a:cubicBezTo>
                    <a:pt x="1693" y="3537"/>
                    <a:pt x="2872" y="5690"/>
                    <a:pt x="2872" y="5690"/>
                  </a:cubicBezTo>
                  <a:lnTo>
                    <a:pt x="2872" y="6408"/>
                  </a:lnTo>
                  <a:lnTo>
                    <a:pt x="3282" y="6408"/>
                  </a:lnTo>
                  <a:lnTo>
                    <a:pt x="3282" y="8971"/>
                  </a:lnTo>
                  <a:lnTo>
                    <a:pt x="2000" y="8971"/>
                  </a:lnTo>
                  <a:lnTo>
                    <a:pt x="2000" y="9689"/>
                  </a:lnTo>
                  <a:lnTo>
                    <a:pt x="2257" y="9689"/>
                  </a:lnTo>
                  <a:lnTo>
                    <a:pt x="2257" y="13534"/>
                  </a:lnTo>
                  <a:lnTo>
                    <a:pt x="2000" y="13534"/>
                  </a:lnTo>
                  <a:cubicBezTo>
                    <a:pt x="2462" y="13944"/>
                    <a:pt x="2769" y="14559"/>
                    <a:pt x="2769" y="15226"/>
                  </a:cubicBezTo>
                  <a:lnTo>
                    <a:pt x="2769" y="21019"/>
                  </a:lnTo>
                  <a:lnTo>
                    <a:pt x="1949" y="21019"/>
                  </a:lnTo>
                  <a:lnTo>
                    <a:pt x="1949" y="21685"/>
                  </a:lnTo>
                  <a:lnTo>
                    <a:pt x="2205" y="21685"/>
                  </a:lnTo>
                  <a:lnTo>
                    <a:pt x="2205" y="24812"/>
                  </a:lnTo>
                  <a:lnTo>
                    <a:pt x="1949" y="24812"/>
                  </a:lnTo>
                  <a:lnTo>
                    <a:pt x="1949" y="25684"/>
                  </a:lnTo>
                  <a:cubicBezTo>
                    <a:pt x="2513" y="26248"/>
                    <a:pt x="2821" y="26965"/>
                    <a:pt x="2923" y="27734"/>
                  </a:cubicBezTo>
                  <a:lnTo>
                    <a:pt x="2923" y="35885"/>
                  </a:lnTo>
                  <a:lnTo>
                    <a:pt x="1" y="35885"/>
                  </a:lnTo>
                  <a:lnTo>
                    <a:pt x="155" y="36244"/>
                  </a:lnTo>
                  <a:lnTo>
                    <a:pt x="155" y="48701"/>
                  </a:lnTo>
                  <a:lnTo>
                    <a:pt x="719" y="48701"/>
                  </a:lnTo>
                  <a:cubicBezTo>
                    <a:pt x="1334" y="48958"/>
                    <a:pt x="2308" y="49470"/>
                    <a:pt x="2308" y="50393"/>
                  </a:cubicBezTo>
                  <a:lnTo>
                    <a:pt x="1898" y="50393"/>
                  </a:lnTo>
                  <a:lnTo>
                    <a:pt x="1898" y="51060"/>
                  </a:lnTo>
                  <a:lnTo>
                    <a:pt x="2308" y="51060"/>
                  </a:lnTo>
                  <a:lnTo>
                    <a:pt x="2308" y="51675"/>
                  </a:lnTo>
                  <a:lnTo>
                    <a:pt x="1898" y="51675"/>
                  </a:lnTo>
                  <a:lnTo>
                    <a:pt x="1898" y="52341"/>
                  </a:lnTo>
                  <a:lnTo>
                    <a:pt x="2308" y="52341"/>
                  </a:lnTo>
                  <a:lnTo>
                    <a:pt x="2308" y="71155"/>
                  </a:lnTo>
                  <a:lnTo>
                    <a:pt x="47318" y="71155"/>
                  </a:lnTo>
                  <a:lnTo>
                    <a:pt x="47318" y="52444"/>
                  </a:lnTo>
                  <a:lnTo>
                    <a:pt x="47626" y="52444"/>
                  </a:lnTo>
                  <a:lnTo>
                    <a:pt x="47626" y="51777"/>
                  </a:lnTo>
                  <a:lnTo>
                    <a:pt x="47318" y="51777"/>
                  </a:lnTo>
                  <a:lnTo>
                    <a:pt x="47318" y="51162"/>
                  </a:lnTo>
                  <a:lnTo>
                    <a:pt x="47626" y="51162"/>
                  </a:lnTo>
                  <a:lnTo>
                    <a:pt x="47626" y="50496"/>
                  </a:lnTo>
                  <a:lnTo>
                    <a:pt x="47318" y="50496"/>
                  </a:lnTo>
                  <a:lnTo>
                    <a:pt x="47318" y="49983"/>
                  </a:lnTo>
                  <a:cubicBezTo>
                    <a:pt x="47626" y="49060"/>
                    <a:pt x="48959" y="48650"/>
                    <a:pt x="49266" y="48548"/>
                  </a:cubicBezTo>
                  <a:lnTo>
                    <a:pt x="49369" y="48548"/>
                  </a:lnTo>
                  <a:lnTo>
                    <a:pt x="49369" y="36244"/>
                  </a:lnTo>
                  <a:lnTo>
                    <a:pt x="49574" y="35885"/>
                  </a:lnTo>
                  <a:lnTo>
                    <a:pt x="46652" y="35885"/>
                  </a:lnTo>
                  <a:lnTo>
                    <a:pt x="46652" y="35321"/>
                  </a:lnTo>
                  <a:lnTo>
                    <a:pt x="46652" y="27785"/>
                  </a:lnTo>
                  <a:cubicBezTo>
                    <a:pt x="46703" y="27017"/>
                    <a:pt x="47011" y="26299"/>
                    <a:pt x="47575" y="25735"/>
                  </a:cubicBezTo>
                  <a:lnTo>
                    <a:pt x="47575" y="24863"/>
                  </a:lnTo>
                  <a:lnTo>
                    <a:pt x="47318" y="24863"/>
                  </a:lnTo>
                  <a:lnTo>
                    <a:pt x="47318" y="21736"/>
                  </a:lnTo>
                  <a:lnTo>
                    <a:pt x="47575" y="21736"/>
                  </a:lnTo>
                  <a:lnTo>
                    <a:pt x="47575" y="21019"/>
                  </a:lnTo>
                  <a:lnTo>
                    <a:pt x="46806" y="21019"/>
                  </a:lnTo>
                  <a:lnTo>
                    <a:pt x="46806" y="20762"/>
                  </a:lnTo>
                  <a:lnTo>
                    <a:pt x="46806" y="15533"/>
                  </a:lnTo>
                  <a:lnTo>
                    <a:pt x="46806" y="15277"/>
                  </a:lnTo>
                  <a:cubicBezTo>
                    <a:pt x="46806" y="14610"/>
                    <a:pt x="47062" y="13995"/>
                    <a:pt x="47575" y="13585"/>
                  </a:cubicBezTo>
                  <a:lnTo>
                    <a:pt x="47318" y="13585"/>
                  </a:lnTo>
                  <a:lnTo>
                    <a:pt x="47318" y="9740"/>
                  </a:lnTo>
                  <a:lnTo>
                    <a:pt x="47575" y="9740"/>
                  </a:lnTo>
                  <a:lnTo>
                    <a:pt x="47575" y="9023"/>
                  </a:lnTo>
                  <a:lnTo>
                    <a:pt x="46293" y="9023"/>
                  </a:lnTo>
                  <a:lnTo>
                    <a:pt x="46293" y="6408"/>
                  </a:lnTo>
                  <a:lnTo>
                    <a:pt x="46703" y="6408"/>
                  </a:lnTo>
                  <a:lnTo>
                    <a:pt x="46703" y="5690"/>
                  </a:lnTo>
                  <a:cubicBezTo>
                    <a:pt x="46806" y="5485"/>
                    <a:pt x="46857" y="5332"/>
                    <a:pt x="46908" y="5126"/>
                  </a:cubicBezTo>
                  <a:cubicBezTo>
                    <a:pt x="47062" y="4409"/>
                    <a:pt x="47062" y="3281"/>
                    <a:pt x="45370" y="2615"/>
                  </a:cubicBezTo>
                  <a:cubicBezTo>
                    <a:pt x="45011" y="2409"/>
                    <a:pt x="44704" y="2204"/>
                    <a:pt x="44448" y="1948"/>
                  </a:cubicBezTo>
                  <a:cubicBezTo>
                    <a:pt x="44140" y="1640"/>
                    <a:pt x="44089" y="1487"/>
                    <a:pt x="44037" y="1435"/>
                  </a:cubicBezTo>
                  <a:lnTo>
                    <a:pt x="44037" y="1230"/>
                  </a:lnTo>
                  <a:lnTo>
                    <a:pt x="44089" y="1230"/>
                  </a:lnTo>
                  <a:cubicBezTo>
                    <a:pt x="44089" y="1230"/>
                    <a:pt x="44140" y="1179"/>
                    <a:pt x="44140" y="1128"/>
                  </a:cubicBezTo>
                  <a:cubicBezTo>
                    <a:pt x="44140" y="1128"/>
                    <a:pt x="44089" y="1077"/>
                    <a:pt x="44089" y="1077"/>
                  </a:cubicBezTo>
                  <a:lnTo>
                    <a:pt x="44037" y="1077"/>
                  </a:lnTo>
                  <a:lnTo>
                    <a:pt x="44037" y="666"/>
                  </a:lnTo>
                  <a:cubicBezTo>
                    <a:pt x="44037" y="666"/>
                    <a:pt x="44089" y="666"/>
                    <a:pt x="44089" y="615"/>
                  </a:cubicBezTo>
                  <a:cubicBezTo>
                    <a:pt x="44089" y="564"/>
                    <a:pt x="44089" y="564"/>
                    <a:pt x="44089" y="564"/>
                  </a:cubicBezTo>
                  <a:lnTo>
                    <a:pt x="44089" y="51"/>
                  </a:lnTo>
                  <a:cubicBezTo>
                    <a:pt x="44089" y="51"/>
                    <a:pt x="44037" y="0"/>
                    <a:pt x="44037" y="0"/>
                  </a:cubicBezTo>
                  <a:cubicBezTo>
                    <a:pt x="43986" y="0"/>
                    <a:pt x="43935" y="51"/>
                    <a:pt x="43935" y="51"/>
                  </a:cubicBezTo>
                  <a:lnTo>
                    <a:pt x="43935" y="564"/>
                  </a:lnTo>
                  <a:cubicBezTo>
                    <a:pt x="43935" y="564"/>
                    <a:pt x="43935" y="564"/>
                    <a:pt x="43935" y="615"/>
                  </a:cubicBezTo>
                  <a:lnTo>
                    <a:pt x="43935" y="1077"/>
                  </a:lnTo>
                  <a:cubicBezTo>
                    <a:pt x="43935" y="1077"/>
                    <a:pt x="43832" y="1077"/>
                    <a:pt x="43832" y="1128"/>
                  </a:cubicBezTo>
                  <a:cubicBezTo>
                    <a:pt x="43832" y="1179"/>
                    <a:pt x="43884" y="1230"/>
                    <a:pt x="43935" y="1230"/>
                  </a:cubicBezTo>
                  <a:lnTo>
                    <a:pt x="43935" y="1435"/>
                  </a:lnTo>
                  <a:cubicBezTo>
                    <a:pt x="43884" y="1435"/>
                    <a:pt x="43832" y="1589"/>
                    <a:pt x="43525" y="1897"/>
                  </a:cubicBezTo>
                  <a:cubicBezTo>
                    <a:pt x="43268" y="2153"/>
                    <a:pt x="42961" y="2409"/>
                    <a:pt x="42653" y="2615"/>
                  </a:cubicBezTo>
                  <a:cubicBezTo>
                    <a:pt x="40090" y="3537"/>
                    <a:pt x="41269" y="5690"/>
                    <a:pt x="41269" y="5690"/>
                  </a:cubicBezTo>
                  <a:lnTo>
                    <a:pt x="41269" y="6408"/>
                  </a:lnTo>
                  <a:lnTo>
                    <a:pt x="41679" y="6408"/>
                  </a:lnTo>
                  <a:lnTo>
                    <a:pt x="41679" y="8971"/>
                  </a:lnTo>
                  <a:lnTo>
                    <a:pt x="40398" y="8971"/>
                  </a:lnTo>
                  <a:lnTo>
                    <a:pt x="40398" y="9689"/>
                  </a:lnTo>
                  <a:lnTo>
                    <a:pt x="40654" y="9689"/>
                  </a:lnTo>
                  <a:lnTo>
                    <a:pt x="40654" y="12816"/>
                  </a:lnTo>
                  <a:lnTo>
                    <a:pt x="40654" y="13534"/>
                  </a:lnTo>
                  <a:lnTo>
                    <a:pt x="40398" y="13534"/>
                  </a:lnTo>
                  <a:cubicBezTo>
                    <a:pt x="40859" y="13944"/>
                    <a:pt x="41167" y="14559"/>
                    <a:pt x="41115" y="15226"/>
                  </a:cubicBezTo>
                  <a:lnTo>
                    <a:pt x="41115" y="20967"/>
                  </a:lnTo>
                  <a:lnTo>
                    <a:pt x="40295" y="20967"/>
                  </a:lnTo>
                  <a:lnTo>
                    <a:pt x="40295" y="21685"/>
                  </a:lnTo>
                  <a:lnTo>
                    <a:pt x="40551" y="21685"/>
                  </a:lnTo>
                  <a:lnTo>
                    <a:pt x="40551" y="24812"/>
                  </a:lnTo>
                  <a:lnTo>
                    <a:pt x="40295" y="24812"/>
                  </a:lnTo>
                  <a:lnTo>
                    <a:pt x="40295" y="25530"/>
                  </a:lnTo>
                  <a:lnTo>
                    <a:pt x="40295" y="25684"/>
                  </a:lnTo>
                  <a:cubicBezTo>
                    <a:pt x="40859" y="26248"/>
                    <a:pt x="41218" y="26965"/>
                    <a:pt x="41269" y="27734"/>
                  </a:cubicBezTo>
                  <a:lnTo>
                    <a:pt x="41269" y="27991"/>
                  </a:lnTo>
                  <a:lnTo>
                    <a:pt x="41269" y="30297"/>
                  </a:lnTo>
                  <a:lnTo>
                    <a:pt x="8255" y="30297"/>
                  </a:lnTo>
                  <a:lnTo>
                    <a:pt x="8255" y="27734"/>
                  </a:lnTo>
                  <a:cubicBezTo>
                    <a:pt x="8306" y="26965"/>
                    <a:pt x="8665" y="26248"/>
                    <a:pt x="9229" y="25735"/>
                  </a:cubicBezTo>
                  <a:lnTo>
                    <a:pt x="9229" y="24863"/>
                  </a:lnTo>
                  <a:lnTo>
                    <a:pt x="8972" y="24863"/>
                  </a:lnTo>
                  <a:lnTo>
                    <a:pt x="8972" y="21736"/>
                  </a:lnTo>
                  <a:lnTo>
                    <a:pt x="9229" y="21736"/>
                  </a:lnTo>
                  <a:lnTo>
                    <a:pt x="9229" y="21019"/>
                  </a:lnTo>
                  <a:lnTo>
                    <a:pt x="8460" y="21019"/>
                  </a:lnTo>
                  <a:lnTo>
                    <a:pt x="8460" y="15277"/>
                  </a:lnTo>
                  <a:cubicBezTo>
                    <a:pt x="8460" y="14610"/>
                    <a:pt x="8716" y="13995"/>
                    <a:pt x="9229" y="13585"/>
                  </a:cubicBezTo>
                  <a:lnTo>
                    <a:pt x="8972" y="13585"/>
                  </a:lnTo>
                  <a:lnTo>
                    <a:pt x="8972" y="9740"/>
                  </a:lnTo>
                  <a:lnTo>
                    <a:pt x="9229" y="9740"/>
                  </a:lnTo>
                  <a:lnTo>
                    <a:pt x="9229" y="9023"/>
                  </a:lnTo>
                  <a:lnTo>
                    <a:pt x="7947" y="9023"/>
                  </a:lnTo>
                  <a:lnTo>
                    <a:pt x="7947" y="6408"/>
                  </a:lnTo>
                  <a:lnTo>
                    <a:pt x="8357" y="6408"/>
                  </a:lnTo>
                  <a:lnTo>
                    <a:pt x="8357" y="5690"/>
                  </a:lnTo>
                  <a:cubicBezTo>
                    <a:pt x="8460" y="5434"/>
                    <a:pt x="9280" y="3537"/>
                    <a:pt x="6973" y="2615"/>
                  </a:cubicBezTo>
                  <a:cubicBezTo>
                    <a:pt x="6614" y="2409"/>
                    <a:pt x="6307" y="2204"/>
                    <a:pt x="6050" y="1948"/>
                  </a:cubicBezTo>
                  <a:cubicBezTo>
                    <a:pt x="5794" y="1640"/>
                    <a:pt x="5743" y="1487"/>
                    <a:pt x="5640" y="1435"/>
                  </a:cubicBezTo>
                  <a:lnTo>
                    <a:pt x="5640" y="1230"/>
                  </a:lnTo>
                  <a:lnTo>
                    <a:pt x="5691" y="1230"/>
                  </a:lnTo>
                  <a:cubicBezTo>
                    <a:pt x="5691" y="1230"/>
                    <a:pt x="5743" y="1230"/>
                    <a:pt x="5743" y="1128"/>
                  </a:cubicBezTo>
                  <a:cubicBezTo>
                    <a:pt x="5743" y="1077"/>
                    <a:pt x="5691" y="1077"/>
                    <a:pt x="5691" y="1077"/>
                  </a:cubicBezTo>
                  <a:lnTo>
                    <a:pt x="5640" y="1077"/>
                  </a:lnTo>
                  <a:lnTo>
                    <a:pt x="5640" y="666"/>
                  </a:lnTo>
                  <a:cubicBezTo>
                    <a:pt x="5640" y="666"/>
                    <a:pt x="5640" y="666"/>
                    <a:pt x="5640" y="615"/>
                  </a:cubicBezTo>
                  <a:cubicBezTo>
                    <a:pt x="5640" y="564"/>
                    <a:pt x="5640" y="564"/>
                    <a:pt x="5640" y="564"/>
                  </a:cubicBezTo>
                  <a:lnTo>
                    <a:pt x="5640" y="51"/>
                  </a:lnTo>
                  <a:cubicBezTo>
                    <a:pt x="5640" y="51"/>
                    <a:pt x="5640" y="0"/>
                    <a:pt x="5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6" name="Google Shape;266;p11"/>
          <p:cNvGrpSpPr/>
          <p:nvPr/>
        </p:nvGrpSpPr>
        <p:grpSpPr>
          <a:xfrm>
            <a:off x="9175230" y="4945974"/>
            <a:ext cx="3807357" cy="3301727"/>
            <a:chOff x="548125" y="237975"/>
            <a:chExt cx="6024300" cy="5224250"/>
          </a:xfrm>
        </p:grpSpPr>
        <p:sp>
          <p:nvSpPr>
            <p:cNvPr id="267" name="Google Shape;267;p11"/>
            <p:cNvSpPr/>
            <p:nvPr/>
          </p:nvSpPr>
          <p:spPr>
            <a:xfrm>
              <a:off x="548125" y="237975"/>
              <a:ext cx="6024300" cy="5224250"/>
            </a:xfrm>
            <a:custGeom>
              <a:avLst/>
              <a:gdLst/>
              <a:ahLst/>
              <a:cxnLst/>
              <a:rect l="l" t="t" r="r" b="b"/>
              <a:pathLst>
                <a:path w="240972" h="208970" extrusionOk="0">
                  <a:moveTo>
                    <a:pt x="131334" y="7800"/>
                  </a:moveTo>
                  <a:cubicBezTo>
                    <a:pt x="133493" y="7880"/>
                    <a:pt x="133692" y="8519"/>
                    <a:pt x="134572" y="11756"/>
                  </a:cubicBezTo>
                  <a:cubicBezTo>
                    <a:pt x="135462" y="15338"/>
                    <a:pt x="139048" y="17301"/>
                    <a:pt x="142561" y="17301"/>
                  </a:cubicBezTo>
                  <a:cubicBezTo>
                    <a:pt x="145674" y="17301"/>
                    <a:pt x="148729" y="15759"/>
                    <a:pt x="149799" y="12436"/>
                  </a:cubicBezTo>
                  <a:cubicBezTo>
                    <a:pt x="150257" y="10929"/>
                    <a:pt x="151004" y="10310"/>
                    <a:pt x="151955" y="10310"/>
                  </a:cubicBezTo>
                  <a:cubicBezTo>
                    <a:pt x="152417" y="10310"/>
                    <a:pt x="152928" y="10456"/>
                    <a:pt x="153476" y="10717"/>
                  </a:cubicBezTo>
                  <a:cubicBezTo>
                    <a:pt x="156434" y="11677"/>
                    <a:pt x="159072" y="10797"/>
                    <a:pt x="158392" y="15513"/>
                  </a:cubicBezTo>
                  <a:cubicBezTo>
                    <a:pt x="157980" y="20408"/>
                    <a:pt x="162515" y="23625"/>
                    <a:pt x="166872" y="23625"/>
                  </a:cubicBezTo>
                  <a:cubicBezTo>
                    <a:pt x="169276" y="23625"/>
                    <a:pt x="171625" y="22646"/>
                    <a:pt x="173060" y="20429"/>
                  </a:cubicBezTo>
                  <a:cubicBezTo>
                    <a:pt x="173701" y="19446"/>
                    <a:pt x="174302" y="18999"/>
                    <a:pt x="174976" y="18999"/>
                  </a:cubicBezTo>
                  <a:cubicBezTo>
                    <a:pt x="175480" y="18999"/>
                    <a:pt x="176025" y="19249"/>
                    <a:pt x="176658" y="19710"/>
                  </a:cubicBezTo>
                  <a:cubicBezTo>
                    <a:pt x="178016" y="20749"/>
                    <a:pt x="179895" y="21109"/>
                    <a:pt x="181094" y="22348"/>
                  </a:cubicBezTo>
                  <a:cubicBezTo>
                    <a:pt x="181254" y="23027"/>
                    <a:pt x="181214" y="23747"/>
                    <a:pt x="180974" y="24386"/>
                  </a:cubicBezTo>
                  <a:cubicBezTo>
                    <a:pt x="178083" y="31260"/>
                    <a:pt x="182935" y="36011"/>
                    <a:pt x="188341" y="36011"/>
                  </a:cubicBezTo>
                  <a:cubicBezTo>
                    <a:pt x="190856" y="36011"/>
                    <a:pt x="193491" y="34982"/>
                    <a:pt x="195522" y="32660"/>
                  </a:cubicBezTo>
                  <a:cubicBezTo>
                    <a:pt x="196801" y="34818"/>
                    <a:pt x="202636" y="38055"/>
                    <a:pt x="199799" y="40493"/>
                  </a:cubicBezTo>
                  <a:cubicBezTo>
                    <a:pt x="194754" y="46109"/>
                    <a:pt x="199586" y="53763"/>
                    <a:pt x="205816" y="53763"/>
                  </a:cubicBezTo>
                  <a:cubicBezTo>
                    <a:pt x="206990" y="53763"/>
                    <a:pt x="208214" y="53491"/>
                    <a:pt x="209431" y="52883"/>
                  </a:cubicBezTo>
                  <a:cubicBezTo>
                    <a:pt x="209882" y="52642"/>
                    <a:pt x="210274" y="52538"/>
                    <a:pt x="210621" y="52538"/>
                  </a:cubicBezTo>
                  <a:cubicBezTo>
                    <a:pt x="212114" y="52538"/>
                    <a:pt x="212759" y="54486"/>
                    <a:pt x="213668" y="55881"/>
                  </a:cubicBezTo>
                  <a:cubicBezTo>
                    <a:pt x="215226" y="58439"/>
                    <a:pt x="215586" y="58998"/>
                    <a:pt x="214427" y="60397"/>
                  </a:cubicBezTo>
                  <a:cubicBezTo>
                    <a:pt x="207664" y="64114"/>
                    <a:pt x="209902" y="75189"/>
                    <a:pt x="217771" y="75189"/>
                  </a:cubicBezTo>
                  <a:cubicBezTo>
                    <a:pt x="217855" y="75189"/>
                    <a:pt x="217939" y="75188"/>
                    <a:pt x="218024" y="75185"/>
                  </a:cubicBezTo>
                  <a:cubicBezTo>
                    <a:pt x="218827" y="75076"/>
                    <a:pt x="219485" y="75019"/>
                    <a:pt x="220028" y="75019"/>
                  </a:cubicBezTo>
                  <a:cubicBezTo>
                    <a:pt x="222674" y="75019"/>
                    <a:pt x="222618" y="76365"/>
                    <a:pt x="223579" y="79581"/>
                  </a:cubicBezTo>
                  <a:cubicBezTo>
                    <a:pt x="224579" y="82459"/>
                    <a:pt x="223899" y="83498"/>
                    <a:pt x="221421" y="84497"/>
                  </a:cubicBezTo>
                  <a:cubicBezTo>
                    <a:pt x="213580" y="87516"/>
                    <a:pt x="216776" y="99419"/>
                    <a:pt x="224597" y="99419"/>
                  </a:cubicBezTo>
                  <a:cubicBezTo>
                    <a:pt x="224749" y="99419"/>
                    <a:pt x="224903" y="99415"/>
                    <a:pt x="225058" y="99405"/>
                  </a:cubicBezTo>
                  <a:cubicBezTo>
                    <a:pt x="227856" y="100445"/>
                    <a:pt x="226297" y="103682"/>
                    <a:pt x="226697" y="105880"/>
                  </a:cubicBezTo>
                  <a:cubicBezTo>
                    <a:pt x="226897" y="107519"/>
                    <a:pt x="226257" y="108478"/>
                    <a:pt x="224419" y="108798"/>
                  </a:cubicBezTo>
                  <a:cubicBezTo>
                    <a:pt x="224243" y="108785"/>
                    <a:pt x="224069" y="108779"/>
                    <a:pt x="223899" y="108779"/>
                  </a:cubicBezTo>
                  <a:cubicBezTo>
                    <a:pt x="216029" y="108779"/>
                    <a:pt x="214362" y="122067"/>
                    <a:pt x="222420" y="123905"/>
                  </a:cubicBezTo>
                  <a:cubicBezTo>
                    <a:pt x="226057" y="124545"/>
                    <a:pt x="223500" y="127702"/>
                    <a:pt x="223340" y="129981"/>
                  </a:cubicBezTo>
                  <a:cubicBezTo>
                    <a:pt x="222540" y="135696"/>
                    <a:pt x="214147" y="129501"/>
                    <a:pt x="210990" y="138254"/>
                  </a:cubicBezTo>
                  <a:cubicBezTo>
                    <a:pt x="208272" y="146847"/>
                    <a:pt x="218464" y="146927"/>
                    <a:pt x="214707" y="151043"/>
                  </a:cubicBezTo>
                  <a:cubicBezTo>
                    <a:pt x="213218" y="154074"/>
                    <a:pt x="212543" y="155301"/>
                    <a:pt x="210705" y="155301"/>
                  </a:cubicBezTo>
                  <a:cubicBezTo>
                    <a:pt x="209780" y="155301"/>
                    <a:pt x="208560" y="154990"/>
                    <a:pt x="206793" y="154441"/>
                  </a:cubicBezTo>
                  <a:cubicBezTo>
                    <a:pt x="206490" y="154406"/>
                    <a:pt x="206193" y="154390"/>
                    <a:pt x="205903" y="154390"/>
                  </a:cubicBezTo>
                  <a:cubicBezTo>
                    <a:pt x="198761" y="154390"/>
                    <a:pt x="195526" y="164462"/>
                    <a:pt x="201517" y="169109"/>
                  </a:cubicBezTo>
                  <a:cubicBezTo>
                    <a:pt x="200358" y="171187"/>
                    <a:pt x="197880" y="172626"/>
                    <a:pt x="196322" y="174425"/>
                  </a:cubicBezTo>
                  <a:cubicBezTo>
                    <a:pt x="196238" y="174441"/>
                    <a:pt x="196150" y="174449"/>
                    <a:pt x="196058" y="174449"/>
                  </a:cubicBezTo>
                  <a:cubicBezTo>
                    <a:pt x="194501" y="174449"/>
                    <a:pt x="191705" y="172221"/>
                    <a:pt x="189615" y="172221"/>
                  </a:cubicBezTo>
                  <a:cubicBezTo>
                    <a:pt x="189448" y="172221"/>
                    <a:pt x="189285" y="172235"/>
                    <a:pt x="189127" y="172266"/>
                  </a:cubicBezTo>
                  <a:cubicBezTo>
                    <a:pt x="188788" y="172210"/>
                    <a:pt x="188449" y="172182"/>
                    <a:pt x="188114" y="172182"/>
                  </a:cubicBezTo>
                  <a:cubicBezTo>
                    <a:pt x="183012" y="172182"/>
                    <a:pt x="178671" y="178489"/>
                    <a:pt x="181334" y="183177"/>
                  </a:cubicBezTo>
                  <a:cubicBezTo>
                    <a:pt x="182293" y="185216"/>
                    <a:pt x="181933" y="186215"/>
                    <a:pt x="180055" y="187014"/>
                  </a:cubicBezTo>
                  <a:cubicBezTo>
                    <a:pt x="178567" y="187823"/>
                    <a:pt x="176608" y="189234"/>
                    <a:pt x="175385" y="189234"/>
                  </a:cubicBezTo>
                  <a:cubicBezTo>
                    <a:pt x="175097" y="189234"/>
                    <a:pt x="174850" y="189156"/>
                    <a:pt x="174659" y="188973"/>
                  </a:cubicBezTo>
                  <a:cubicBezTo>
                    <a:pt x="173024" y="186148"/>
                    <a:pt x="170210" y="184893"/>
                    <a:pt x="167417" y="184893"/>
                  </a:cubicBezTo>
                  <a:cubicBezTo>
                    <a:pt x="162704" y="184893"/>
                    <a:pt x="158052" y="188467"/>
                    <a:pt x="159232" y="194089"/>
                  </a:cubicBezTo>
                  <a:cubicBezTo>
                    <a:pt x="160551" y="197646"/>
                    <a:pt x="156114" y="196726"/>
                    <a:pt x="154236" y="198205"/>
                  </a:cubicBezTo>
                  <a:cubicBezTo>
                    <a:pt x="153730" y="198422"/>
                    <a:pt x="153302" y="198519"/>
                    <a:pt x="152933" y="198519"/>
                  </a:cubicBezTo>
                  <a:cubicBezTo>
                    <a:pt x="151461" y="198519"/>
                    <a:pt x="150918" y="196973"/>
                    <a:pt x="150119" y="195248"/>
                  </a:cubicBezTo>
                  <a:cubicBezTo>
                    <a:pt x="148583" y="192617"/>
                    <a:pt x="145886" y="191383"/>
                    <a:pt x="143186" y="191383"/>
                  </a:cubicBezTo>
                  <a:cubicBezTo>
                    <a:pt x="139282" y="191383"/>
                    <a:pt x="135373" y="193966"/>
                    <a:pt x="134971" y="198645"/>
                  </a:cubicBezTo>
                  <a:cubicBezTo>
                    <a:pt x="134904" y="200595"/>
                    <a:pt x="133743" y="200911"/>
                    <a:pt x="132356" y="200911"/>
                  </a:cubicBezTo>
                  <a:cubicBezTo>
                    <a:pt x="131691" y="200911"/>
                    <a:pt x="130974" y="200838"/>
                    <a:pt x="130301" y="200838"/>
                  </a:cubicBezTo>
                  <a:cubicBezTo>
                    <a:pt x="129874" y="200838"/>
                    <a:pt x="129464" y="200868"/>
                    <a:pt x="129096" y="200963"/>
                  </a:cubicBezTo>
                  <a:cubicBezTo>
                    <a:pt x="126898" y="200883"/>
                    <a:pt x="126738" y="200244"/>
                    <a:pt x="125859" y="197006"/>
                  </a:cubicBezTo>
                  <a:cubicBezTo>
                    <a:pt x="124949" y="193429"/>
                    <a:pt x="121371" y="191477"/>
                    <a:pt x="117868" y="191477"/>
                  </a:cubicBezTo>
                  <a:cubicBezTo>
                    <a:pt x="114756" y="191477"/>
                    <a:pt x="111703" y="193018"/>
                    <a:pt x="110631" y="196327"/>
                  </a:cubicBezTo>
                  <a:cubicBezTo>
                    <a:pt x="110147" y="197833"/>
                    <a:pt x="109391" y="198453"/>
                    <a:pt x="108449" y="198453"/>
                  </a:cubicBezTo>
                  <a:cubicBezTo>
                    <a:pt x="107991" y="198453"/>
                    <a:pt x="107490" y="198307"/>
                    <a:pt x="106954" y="198045"/>
                  </a:cubicBezTo>
                  <a:cubicBezTo>
                    <a:pt x="103957" y="197086"/>
                    <a:pt x="101359" y="197965"/>
                    <a:pt x="102038" y="193249"/>
                  </a:cubicBezTo>
                  <a:cubicBezTo>
                    <a:pt x="102450" y="188355"/>
                    <a:pt x="97899" y="185138"/>
                    <a:pt x="93540" y="185138"/>
                  </a:cubicBezTo>
                  <a:cubicBezTo>
                    <a:pt x="91136" y="185138"/>
                    <a:pt x="88791" y="186117"/>
                    <a:pt x="87370" y="188333"/>
                  </a:cubicBezTo>
                  <a:cubicBezTo>
                    <a:pt x="86709" y="189313"/>
                    <a:pt x="86114" y="189747"/>
                    <a:pt x="85442" y="189747"/>
                  </a:cubicBezTo>
                  <a:cubicBezTo>
                    <a:pt x="84936" y="189747"/>
                    <a:pt x="84386" y="189500"/>
                    <a:pt x="83733" y="189053"/>
                  </a:cubicBezTo>
                  <a:cubicBezTo>
                    <a:pt x="82374" y="187974"/>
                    <a:pt x="80496" y="187654"/>
                    <a:pt x="79336" y="186415"/>
                  </a:cubicBezTo>
                  <a:cubicBezTo>
                    <a:pt x="79177" y="185735"/>
                    <a:pt x="79217" y="185016"/>
                    <a:pt x="79456" y="184376"/>
                  </a:cubicBezTo>
                  <a:cubicBezTo>
                    <a:pt x="82348" y="177503"/>
                    <a:pt x="77495" y="172752"/>
                    <a:pt x="72090" y="172752"/>
                  </a:cubicBezTo>
                  <a:cubicBezTo>
                    <a:pt x="69574" y="172752"/>
                    <a:pt x="66939" y="173780"/>
                    <a:pt x="64908" y="176103"/>
                  </a:cubicBezTo>
                  <a:cubicBezTo>
                    <a:pt x="63629" y="173945"/>
                    <a:pt x="57754" y="170708"/>
                    <a:pt x="60592" y="168270"/>
                  </a:cubicBezTo>
                  <a:cubicBezTo>
                    <a:pt x="65792" y="161615"/>
                    <a:pt x="60603" y="155092"/>
                    <a:pt x="54053" y="155092"/>
                  </a:cubicBezTo>
                  <a:cubicBezTo>
                    <a:pt x="52499" y="155092"/>
                    <a:pt x="50868" y="155459"/>
                    <a:pt x="49281" y="156279"/>
                  </a:cubicBezTo>
                  <a:cubicBezTo>
                    <a:pt x="48082" y="155800"/>
                    <a:pt x="47562" y="153921"/>
                    <a:pt x="46763" y="152882"/>
                  </a:cubicBezTo>
                  <a:cubicBezTo>
                    <a:pt x="45164" y="150324"/>
                    <a:pt x="44844" y="149765"/>
                    <a:pt x="46004" y="148366"/>
                  </a:cubicBezTo>
                  <a:cubicBezTo>
                    <a:pt x="52727" y="144648"/>
                    <a:pt x="50528" y="133574"/>
                    <a:pt x="42620" y="133574"/>
                  </a:cubicBezTo>
                  <a:cubicBezTo>
                    <a:pt x="42536" y="133574"/>
                    <a:pt x="42452" y="133575"/>
                    <a:pt x="42366" y="133578"/>
                  </a:cubicBezTo>
                  <a:cubicBezTo>
                    <a:pt x="41577" y="133679"/>
                    <a:pt x="40931" y="133732"/>
                    <a:pt x="40395" y="133732"/>
                  </a:cubicBezTo>
                  <a:cubicBezTo>
                    <a:pt x="37755" y="133732"/>
                    <a:pt x="37808" y="132437"/>
                    <a:pt x="36811" y="129181"/>
                  </a:cubicBezTo>
                  <a:cubicBezTo>
                    <a:pt x="35812" y="126304"/>
                    <a:pt x="36491" y="125264"/>
                    <a:pt x="39009" y="124265"/>
                  </a:cubicBezTo>
                  <a:cubicBezTo>
                    <a:pt x="46850" y="121246"/>
                    <a:pt x="43615" y="109344"/>
                    <a:pt x="35831" y="109344"/>
                  </a:cubicBezTo>
                  <a:cubicBezTo>
                    <a:pt x="35680" y="109344"/>
                    <a:pt x="35527" y="109348"/>
                    <a:pt x="35372" y="109357"/>
                  </a:cubicBezTo>
                  <a:cubicBezTo>
                    <a:pt x="32574" y="108318"/>
                    <a:pt x="34133" y="105041"/>
                    <a:pt x="33694" y="102843"/>
                  </a:cubicBezTo>
                  <a:cubicBezTo>
                    <a:pt x="33494" y="101204"/>
                    <a:pt x="34133" y="100245"/>
                    <a:pt x="36012" y="99925"/>
                  </a:cubicBezTo>
                  <a:cubicBezTo>
                    <a:pt x="36199" y="99939"/>
                    <a:pt x="36383" y="99946"/>
                    <a:pt x="36563" y="99946"/>
                  </a:cubicBezTo>
                  <a:cubicBezTo>
                    <a:pt x="44406" y="99946"/>
                    <a:pt x="46058" y="86653"/>
                    <a:pt x="38010" y="84817"/>
                  </a:cubicBezTo>
                  <a:cubicBezTo>
                    <a:pt x="34853" y="84258"/>
                    <a:pt x="36411" y="82059"/>
                    <a:pt x="36771" y="79981"/>
                  </a:cubicBezTo>
                  <a:cubicBezTo>
                    <a:pt x="37312" y="76504"/>
                    <a:pt x="38114" y="75902"/>
                    <a:pt x="41887" y="75902"/>
                  </a:cubicBezTo>
                  <a:cubicBezTo>
                    <a:pt x="42017" y="75902"/>
                    <a:pt x="42150" y="75903"/>
                    <a:pt x="42287" y="75904"/>
                  </a:cubicBezTo>
                  <a:cubicBezTo>
                    <a:pt x="49601" y="75705"/>
                    <a:pt x="52678" y="65433"/>
                    <a:pt x="46243" y="61476"/>
                  </a:cubicBezTo>
                  <a:cubicBezTo>
                    <a:pt x="42726" y="59558"/>
                    <a:pt x="46723" y="56640"/>
                    <a:pt x="47562" y="54322"/>
                  </a:cubicBezTo>
                  <a:cubicBezTo>
                    <a:pt x="47950" y="53636"/>
                    <a:pt x="48610" y="53406"/>
                    <a:pt x="49391" y="53406"/>
                  </a:cubicBezTo>
                  <a:cubicBezTo>
                    <a:pt x="50704" y="53406"/>
                    <a:pt x="52359" y="54056"/>
                    <a:pt x="53637" y="54282"/>
                  </a:cubicBezTo>
                  <a:cubicBezTo>
                    <a:pt x="53965" y="54323"/>
                    <a:pt x="54286" y="54342"/>
                    <a:pt x="54600" y="54342"/>
                  </a:cubicBezTo>
                  <a:cubicBezTo>
                    <a:pt x="61694" y="54342"/>
                    <a:pt x="64923" y="44284"/>
                    <a:pt x="58913" y="39614"/>
                  </a:cubicBezTo>
                  <a:cubicBezTo>
                    <a:pt x="60072" y="37576"/>
                    <a:pt x="62550" y="36137"/>
                    <a:pt x="64109" y="34338"/>
                  </a:cubicBezTo>
                  <a:cubicBezTo>
                    <a:pt x="64190" y="34321"/>
                    <a:pt x="64276" y="34314"/>
                    <a:pt x="64367" y="34314"/>
                  </a:cubicBezTo>
                  <a:cubicBezTo>
                    <a:pt x="65896" y="34314"/>
                    <a:pt x="68720" y="36542"/>
                    <a:pt x="70815" y="36542"/>
                  </a:cubicBezTo>
                  <a:cubicBezTo>
                    <a:pt x="70982" y="36542"/>
                    <a:pt x="71146" y="36527"/>
                    <a:pt x="71303" y="36496"/>
                  </a:cubicBezTo>
                  <a:cubicBezTo>
                    <a:pt x="71643" y="36553"/>
                    <a:pt x="71981" y="36580"/>
                    <a:pt x="72316" y="36580"/>
                  </a:cubicBezTo>
                  <a:cubicBezTo>
                    <a:pt x="77419" y="36580"/>
                    <a:pt x="81760" y="30273"/>
                    <a:pt x="79097" y="25585"/>
                  </a:cubicBezTo>
                  <a:cubicBezTo>
                    <a:pt x="78097" y="23547"/>
                    <a:pt x="78497" y="22548"/>
                    <a:pt x="80376" y="21748"/>
                  </a:cubicBezTo>
                  <a:cubicBezTo>
                    <a:pt x="81864" y="20940"/>
                    <a:pt x="83823" y="19529"/>
                    <a:pt x="85046" y="19529"/>
                  </a:cubicBezTo>
                  <a:cubicBezTo>
                    <a:pt x="85334" y="19529"/>
                    <a:pt x="85581" y="19607"/>
                    <a:pt x="85771" y="19790"/>
                  </a:cubicBezTo>
                  <a:cubicBezTo>
                    <a:pt x="87407" y="22615"/>
                    <a:pt x="90221" y="23869"/>
                    <a:pt x="93013" y="23869"/>
                  </a:cubicBezTo>
                  <a:cubicBezTo>
                    <a:pt x="97726" y="23869"/>
                    <a:pt x="102378" y="20296"/>
                    <a:pt x="101199" y="14674"/>
                  </a:cubicBezTo>
                  <a:cubicBezTo>
                    <a:pt x="99880" y="11077"/>
                    <a:pt x="104276" y="12036"/>
                    <a:pt x="106195" y="10557"/>
                  </a:cubicBezTo>
                  <a:cubicBezTo>
                    <a:pt x="106692" y="10341"/>
                    <a:pt x="107115" y="10243"/>
                    <a:pt x="107482" y="10243"/>
                  </a:cubicBezTo>
                  <a:cubicBezTo>
                    <a:pt x="108942" y="10243"/>
                    <a:pt x="109505" y="11790"/>
                    <a:pt x="110271" y="13515"/>
                  </a:cubicBezTo>
                  <a:cubicBezTo>
                    <a:pt x="111820" y="16140"/>
                    <a:pt x="114519" y="17368"/>
                    <a:pt x="117219" y="17368"/>
                  </a:cubicBezTo>
                  <a:cubicBezTo>
                    <a:pt x="121137" y="17368"/>
                    <a:pt x="125057" y="14780"/>
                    <a:pt x="125459" y="10118"/>
                  </a:cubicBezTo>
                  <a:cubicBezTo>
                    <a:pt x="125526" y="8168"/>
                    <a:pt x="126675" y="7852"/>
                    <a:pt x="128058" y="7852"/>
                  </a:cubicBezTo>
                  <a:cubicBezTo>
                    <a:pt x="128721" y="7852"/>
                    <a:pt x="129438" y="7924"/>
                    <a:pt x="130115" y="7924"/>
                  </a:cubicBezTo>
                  <a:cubicBezTo>
                    <a:pt x="130545" y="7924"/>
                    <a:pt x="130960" y="7895"/>
                    <a:pt x="131334" y="7800"/>
                  </a:cubicBezTo>
                  <a:close/>
                  <a:moveTo>
                    <a:pt x="129382" y="0"/>
                  </a:moveTo>
                  <a:cubicBezTo>
                    <a:pt x="97678" y="0"/>
                    <a:pt x="65612" y="14295"/>
                    <a:pt x="43885" y="45609"/>
                  </a:cubicBezTo>
                  <a:cubicBezTo>
                    <a:pt x="1" y="108158"/>
                    <a:pt x="40008" y="198245"/>
                    <a:pt x="115747" y="207797"/>
                  </a:cubicBezTo>
                  <a:cubicBezTo>
                    <a:pt x="120897" y="208588"/>
                    <a:pt x="126003" y="208970"/>
                    <a:pt x="131036" y="208970"/>
                  </a:cubicBezTo>
                  <a:cubicBezTo>
                    <a:pt x="191121" y="208970"/>
                    <a:pt x="240972" y="154600"/>
                    <a:pt x="234371" y="93051"/>
                  </a:cubicBezTo>
                  <a:cubicBezTo>
                    <a:pt x="226885" y="34408"/>
                    <a:pt x="178569" y="0"/>
                    <a:pt x="12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1"/>
            <p:cNvSpPr/>
            <p:nvPr/>
          </p:nvSpPr>
          <p:spPr>
            <a:xfrm>
              <a:off x="1580300" y="624800"/>
              <a:ext cx="4444425" cy="4442425"/>
            </a:xfrm>
            <a:custGeom>
              <a:avLst/>
              <a:gdLst/>
              <a:ahLst/>
              <a:cxnLst/>
              <a:rect l="l" t="t" r="r" b="b"/>
              <a:pathLst>
                <a:path w="177777" h="177697" extrusionOk="0">
                  <a:moveTo>
                    <a:pt x="88968" y="0"/>
                  </a:moveTo>
                  <a:cubicBezTo>
                    <a:pt x="87409" y="11911"/>
                    <a:pt x="86490" y="23741"/>
                    <a:pt x="85211" y="35572"/>
                  </a:cubicBezTo>
                  <a:cubicBezTo>
                    <a:pt x="83932" y="47522"/>
                    <a:pt x="87090" y="59232"/>
                    <a:pt x="86730" y="71183"/>
                  </a:cubicBezTo>
                  <a:cubicBezTo>
                    <a:pt x="86091" y="70703"/>
                    <a:pt x="85651" y="70024"/>
                    <a:pt x="85491" y="69264"/>
                  </a:cubicBezTo>
                  <a:cubicBezTo>
                    <a:pt x="84372" y="62949"/>
                    <a:pt x="83413" y="56635"/>
                    <a:pt x="82254" y="50320"/>
                  </a:cubicBezTo>
                  <a:cubicBezTo>
                    <a:pt x="81614" y="46723"/>
                    <a:pt x="80975" y="43086"/>
                    <a:pt x="79776" y="39648"/>
                  </a:cubicBezTo>
                  <a:cubicBezTo>
                    <a:pt x="77018" y="31655"/>
                    <a:pt x="73980" y="23741"/>
                    <a:pt x="71023" y="15788"/>
                  </a:cubicBezTo>
                  <a:cubicBezTo>
                    <a:pt x="69464" y="11511"/>
                    <a:pt x="67865" y="7195"/>
                    <a:pt x="66227" y="2878"/>
                  </a:cubicBezTo>
                  <a:lnTo>
                    <a:pt x="65547" y="3038"/>
                  </a:lnTo>
                  <a:cubicBezTo>
                    <a:pt x="67546" y="14748"/>
                    <a:pt x="69544" y="26459"/>
                    <a:pt x="71462" y="38209"/>
                  </a:cubicBezTo>
                  <a:cubicBezTo>
                    <a:pt x="73421" y="50080"/>
                    <a:pt x="79416" y="60671"/>
                    <a:pt x="82214" y="72382"/>
                  </a:cubicBezTo>
                  <a:cubicBezTo>
                    <a:pt x="81494" y="72062"/>
                    <a:pt x="80895" y="71502"/>
                    <a:pt x="80575" y="70783"/>
                  </a:cubicBezTo>
                  <a:cubicBezTo>
                    <a:pt x="79136" y="67785"/>
                    <a:pt x="77857" y="64708"/>
                    <a:pt x="76378" y="61750"/>
                  </a:cubicBezTo>
                  <a:cubicBezTo>
                    <a:pt x="73501" y="55755"/>
                    <a:pt x="71063" y="49480"/>
                    <a:pt x="67466" y="43925"/>
                  </a:cubicBezTo>
                  <a:cubicBezTo>
                    <a:pt x="60991" y="33893"/>
                    <a:pt x="53797" y="24301"/>
                    <a:pt x="46882" y="14509"/>
                  </a:cubicBezTo>
                  <a:cubicBezTo>
                    <a:pt x="46323" y="13709"/>
                    <a:pt x="45643" y="13030"/>
                    <a:pt x="45044" y="12270"/>
                  </a:cubicBezTo>
                  <a:lnTo>
                    <a:pt x="45044" y="12270"/>
                  </a:lnTo>
                  <a:cubicBezTo>
                    <a:pt x="44964" y="13430"/>
                    <a:pt x="45204" y="14589"/>
                    <a:pt x="45763" y="15588"/>
                  </a:cubicBezTo>
                  <a:cubicBezTo>
                    <a:pt x="49320" y="23381"/>
                    <a:pt x="52837" y="31175"/>
                    <a:pt x="56515" y="38929"/>
                  </a:cubicBezTo>
                  <a:cubicBezTo>
                    <a:pt x="58593" y="43325"/>
                    <a:pt x="60511" y="47922"/>
                    <a:pt x="63149" y="51998"/>
                  </a:cubicBezTo>
                  <a:cubicBezTo>
                    <a:pt x="67665" y="58993"/>
                    <a:pt x="72661" y="65627"/>
                    <a:pt x="77458" y="72422"/>
                  </a:cubicBezTo>
                  <a:cubicBezTo>
                    <a:pt x="77817" y="73141"/>
                    <a:pt x="78137" y="73861"/>
                    <a:pt x="78337" y="74620"/>
                  </a:cubicBezTo>
                  <a:lnTo>
                    <a:pt x="77098" y="75619"/>
                  </a:lnTo>
                  <a:cubicBezTo>
                    <a:pt x="76538" y="74580"/>
                    <a:pt x="75939" y="73621"/>
                    <a:pt x="75299" y="72662"/>
                  </a:cubicBezTo>
                  <a:cubicBezTo>
                    <a:pt x="72621" y="69344"/>
                    <a:pt x="69944" y="66067"/>
                    <a:pt x="67226" y="62829"/>
                  </a:cubicBezTo>
                  <a:cubicBezTo>
                    <a:pt x="64068" y="59073"/>
                    <a:pt x="61191" y="54956"/>
                    <a:pt x="57554" y="51758"/>
                  </a:cubicBezTo>
                  <a:cubicBezTo>
                    <a:pt x="48361" y="43685"/>
                    <a:pt x="38809" y="36011"/>
                    <a:pt x="29416" y="28218"/>
                  </a:cubicBezTo>
                  <a:cubicBezTo>
                    <a:pt x="28377" y="27338"/>
                    <a:pt x="27298" y="26539"/>
                    <a:pt x="26259" y="25700"/>
                  </a:cubicBezTo>
                  <a:lnTo>
                    <a:pt x="25819" y="26179"/>
                  </a:lnTo>
                  <a:cubicBezTo>
                    <a:pt x="33453" y="35372"/>
                    <a:pt x="41127" y="44564"/>
                    <a:pt x="48681" y="53837"/>
                  </a:cubicBezTo>
                  <a:cubicBezTo>
                    <a:pt x="56195" y="63109"/>
                    <a:pt x="66746" y="69144"/>
                    <a:pt x="74780" y="77977"/>
                  </a:cubicBezTo>
                  <a:cubicBezTo>
                    <a:pt x="74672" y="77991"/>
                    <a:pt x="74563" y="77997"/>
                    <a:pt x="74456" y="77997"/>
                  </a:cubicBezTo>
                  <a:cubicBezTo>
                    <a:pt x="73926" y="77997"/>
                    <a:pt x="73406" y="77836"/>
                    <a:pt x="72941" y="77538"/>
                  </a:cubicBezTo>
                  <a:cubicBezTo>
                    <a:pt x="69784" y="75339"/>
                    <a:pt x="66706" y="73141"/>
                    <a:pt x="63549" y="70983"/>
                  </a:cubicBezTo>
                  <a:cubicBezTo>
                    <a:pt x="58433" y="67506"/>
                    <a:pt x="53597" y="63549"/>
                    <a:pt x="48161" y="60791"/>
                  </a:cubicBezTo>
                  <a:cubicBezTo>
                    <a:pt x="37730" y="55475"/>
                    <a:pt x="26939" y="50879"/>
                    <a:pt x="16307" y="46003"/>
                  </a:cubicBezTo>
                  <a:cubicBezTo>
                    <a:pt x="15068" y="45404"/>
                    <a:pt x="13789" y="44924"/>
                    <a:pt x="12550" y="44364"/>
                  </a:cubicBezTo>
                  <a:lnTo>
                    <a:pt x="12550" y="44364"/>
                  </a:lnTo>
                  <a:cubicBezTo>
                    <a:pt x="12630" y="44964"/>
                    <a:pt x="12990" y="45524"/>
                    <a:pt x="13469" y="45883"/>
                  </a:cubicBezTo>
                  <a:cubicBezTo>
                    <a:pt x="21463" y="51559"/>
                    <a:pt x="29416" y="57354"/>
                    <a:pt x="37490" y="62909"/>
                  </a:cubicBezTo>
                  <a:cubicBezTo>
                    <a:pt x="41846" y="65987"/>
                    <a:pt x="46363" y="68745"/>
                    <a:pt x="51039" y="71263"/>
                  </a:cubicBezTo>
                  <a:cubicBezTo>
                    <a:pt x="57474" y="74540"/>
                    <a:pt x="64148" y="77338"/>
                    <a:pt x="70703" y="80415"/>
                  </a:cubicBezTo>
                  <a:cubicBezTo>
                    <a:pt x="71382" y="80735"/>
                    <a:pt x="71902" y="81374"/>
                    <a:pt x="72502" y="81854"/>
                  </a:cubicBezTo>
                  <a:cubicBezTo>
                    <a:pt x="71940" y="82191"/>
                    <a:pt x="71536" y="82311"/>
                    <a:pt x="71193" y="82311"/>
                  </a:cubicBezTo>
                  <a:cubicBezTo>
                    <a:pt x="71048" y="82311"/>
                    <a:pt x="70914" y="82289"/>
                    <a:pt x="70783" y="82254"/>
                  </a:cubicBezTo>
                  <a:cubicBezTo>
                    <a:pt x="67825" y="81175"/>
                    <a:pt x="64908" y="79976"/>
                    <a:pt x="61910" y="78936"/>
                  </a:cubicBezTo>
                  <a:cubicBezTo>
                    <a:pt x="55156" y="76618"/>
                    <a:pt x="48521" y="73741"/>
                    <a:pt x="41607" y="72182"/>
                  </a:cubicBezTo>
                  <a:cubicBezTo>
                    <a:pt x="30935" y="69784"/>
                    <a:pt x="20024" y="68345"/>
                    <a:pt x="9193" y="66507"/>
                  </a:cubicBezTo>
                  <a:cubicBezTo>
                    <a:pt x="7155" y="66147"/>
                    <a:pt x="5076" y="65867"/>
                    <a:pt x="3038" y="65547"/>
                  </a:cubicBezTo>
                  <a:lnTo>
                    <a:pt x="2878" y="66227"/>
                  </a:lnTo>
                  <a:cubicBezTo>
                    <a:pt x="14069" y="70343"/>
                    <a:pt x="25340" y="74300"/>
                    <a:pt x="36451" y="78617"/>
                  </a:cubicBezTo>
                  <a:cubicBezTo>
                    <a:pt x="47602" y="82933"/>
                    <a:pt x="59752" y="82893"/>
                    <a:pt x="71143" y="86450"/>
                  </a:cubicBezTo>
                  <a:cubicBezTo>
                    <a:pt x="70698" y="86821"/>
                    <a:pt x="70116" y="87054"/>
                    <a:pt x="69523" y="87054"/>
                  </a:cubicBezTo>
                  <a:cubicBezTo>
                    <a:pt x="69477" y="87054"/>
                    <a:pt x="69430" y="87053"/>
                    <a:pt x="69384" y="87050"/>
                  </a:cubicBezTo>
                  <a:cubicBezTo>
                    <a:pt x="64828" y="86650"/>
                    <a:pt x="60271" y="86211"/>
                    <a:pt x="55715" y="85851"/>
                  </a:cubicBezTo>
                  <a:cubicBezTo>
                    <a:pt x="51375" y="85514"/>
                    <a:pt x="47035" y="84810"/>
                    <a:pt x="42719" y="84810"/>
                  </a:cubicBezTo>
                  <a:cubicBezTo>
                    <a:pt x="41908" y="84810"/>
                    <a:pt x="41097" y="84835"/>
                    <a:pt x="40288" y="84892"/>
                  </a:cubicBezTo>
                  <a:cubicBezTo>
                    <a:pt x="27498" y="85731"/>
                    <a:pt x="14788" y="87130"/>
                    <a:pt x="1999" y="88329"/>
                  </a:cubicBezTo>
                  <a:cubicBezTo>
                    <a:pt x="1359" y="88369"/>
                    <a:pt x="720" y="88569"/>
                    <a:pt x="0" y="88689"/>
                  </a:cubicBezTo>
                  <a:lnTo>
                    <a:pt x="80" y="89328"/>
                  </a:lnTo>
                  <a:cubicBezTo>
                    <a:pt x="11951" y="90367"/>
                    <a:pt x="23901" y="91326"/>
                    <a:pt x="35771" y="92525"/>
                  </a:cubicBezTo>
                  <a:cubicBezTo>
                    <a:pt x="37739" y="92723"/>
                    <a:pt x="39699" y="92805"/>
                    <a:pt x="41656" y="92805"/>
                  </a:cubicBezTo>
                  <a:cubicBezTo>
                    <a:pt x="50675" y="92805"/>
                    <a:pt x="59601" y="91075"/>
                    <a:pt x="68646" y="91075"/>
                  </a:cubicBezTo>
                  <a:cubicBezTo>
                    <a:pt x="69517" y="91075"/>
                    <a:pt x="70389" y="91091"/>
                    <a:pt x="71263" y="91127"/>
                  </a:cubicBezTo>
                  <a:cubicBezTo>
                    <a:pt x="70903" y="91686"/>
                    <a:pt x="70343" y="92086"/>
                    <a:pt x="69704" y="92246"/>
                  </a:cubicBezTo>
                  <a:cubicBezTo>
                    <a:pt x="65427" y="93005"/>
                    <a:pt x="61151" y="93605"/>
                    <a:pt x="56914" y="94404"/>
                  </a:cubicBezTo>
                  <a:cubicBezTo>
                    <a:pt x="50879" y="95603"/>
                    <a:pt x="44764" y="96522"/>
                    <a:pt x="38929" y="98321"/>
                  </a:cubicBezTo>
                  <a:cubicBezTo>
                    <a:pt x="31135" y="100719"/>
                    <a:pt x="23581" y="103796"/>
                    <a:pt x="15947" y="106594"/>
                  </a:cubicBezTo>
                  <a:cubicBezTo>
                    <a:pt x="11591" y="108273"/>
                    <a:pt x="7234" y="109951"/>
                    <a:pt x="2918" y="111590"/>
                  </a:cubicBezTo>
                  <a:cubicBezTo>
                    <a:pt x="2958" y="111790"/>
                    <a:pt x="3038" y="111990"/>
                    <a:pt x="3078" y="112189"/>
                  </a:cubicBezTo>
                  <a:cubicBezTo>
                    <a:pt x="14868" y="110191"/>
                    <a:pt x="26659" y="108193"/>
                    <a:pt x="38409" y="106234"/>
                  </a:cubicBezTo>
                  <a:cubicBezTo>
                    <a:pt x="50200" y="104276"/>
                    <a:pt x="60791" y="98481"/>
                    <a:pt x="72382" y="95643"/>
                  </a:cubicBezTo>
                  <a:lnTo>
                    <a:pt x="72382" y="95643"/>
                  </a:lnTo>
                  <a:cubicBezTo>
                    <a:pt x="71982" y="96362"/>
                    <a:pt x="71382" y="96962"/>
                    <a:pt x="70663" y="97322"/>
                  </a:cubicBezTo>
                  <a:cubicBezTo>
                    <a:pt x="68505" y="98361"/>
                    <a:pt x="66267" y="99320"/>
                    <a:pt x="64148" y="100399"/>
                  </a:cubicBezTo>
                  <a:cubicBezTo>
                    <a:pt x="56874" y="104036"/>
                    <a:pt x="49360" y="107313"/>
                    <a:pt x="42446" y="111550"/>
                  </a:cubicBezTo>
                  <a:cubicBezTo>
                    <a:pt x="34372" y="116506"/>
                    <a:pt x="26899" y="122381"/>
                    <a:pt x="19145" y="127857"/>
                  </a:cubicBezTo>
                  <a:cubicBezTo>
                    <a:pt x="16827" y="129495"/>
                    <a:pt x="14509" y="131094"/>
                    <a:pt x="12230" y="132733"/>
                  </a:cubicBezTo>
                  <a:lnTo>
                    <a:pt x="12550" y="133332"/>
                  </a:lnTo>
                  <a:cubicBezTo>
                    <a:pt x="13070" y="133172"/>
                    <a:pt x="13589" y="133013"/>
                    <a:pt x="14109" y="132813"/>
                  </a:cubicBezTo>
                  <a:cubicBezTo>
                    <a:pt x="21183" y="129535"/>
                    <a:pt x="28297" y="126298"/>
                    <a:pt x="35372" y="123021"/>
                  </a:cubicBezTo>
                  <a:cubicBezTo>
                    <a:pt x="43605" y="119224"/>
                    <a:pt x="51878" y="115627"/>
                    <a:pt x="59112" y="109951"/>
                  </a:cubicBezTo>
                  <a:cubicBezTo>
                    <a:pt x="63389" y="106554"/>
                    <a:pt x="68025" y="103556"/>
                    <a:pt x="72542" y="100399"/>
                  </a:cubicBezTo>
                  <a:cubicBezTo>
                    <a:pt x="73221" y="100039"/>
                    <a:pt x="73900" y="99720"/>
                    <a:pt x="74660" y="99480"/>
                  </a:cubicBezTo>
                  <a:lnTo>
                    <a:pt x="75619" y="100719"/>
                  </a:lnTo>
                  <a:cubicBezTo>
                    <a:pt x="74820" y="101078"/>
                    <a:pt x="74020" y="101518"/>
                    <a:pt x="73261" y="101998"/>
                  </a:cubicBezTo>
                  <a:cubicBezTo>
                    <a:pt x="69464" y="105115"/>
                    <a:pt x="65667" y="108233"/>
                    <a:pt x="61950" y="111430"/>
                  </a:cubicBezTo>
                  <a:cubicBezTo>
                    <a:pt x="58393" y="114468"/>
                    <a:pt x="54556" y="117225"/>
                    <a:pt x="51519" y="120703"/>
                  </a:cubicBezTo>
                  <a:cubicBezTo>
                    <a:pt x="43485" y="129935"/>
                    <a:pt x="35811" y="139447"/>
                    <a:pt x="28018" y="148880"/>
                  </a:cubicBezTo>
                  <a:cubicBezTo>
                    <a:pt x="27538" y="149519"/>
                    <a:pt x="27098" y="150199"/>
                    <a:pt x="26659" y="150918"/>
                  </a:cubicBezTo>
                  <a:lnTo>
                    <a:pt x="27218" y="151318"/>
                  </a:lnTo>
                  <a:cubicBezTo>
                    <a:pt x="36211" y="143844"/>
                    <a:pt x="45683" y="136809"/>
                    <a:pt x="54156" y="128776"/>
                  </a:cubicBezTo>
                  <a:cubicBezTo>
                    <a:pt x="62590" y="120743"/>
                    <a:pt x="70024" y="111590"/>
                    <a:pt x="77897" y="102957"/>
                  </a:cubicBezTo>
                  <a:lnTo>
                    <a:pt x="77897" y="102957"/>
                  </a:lnTo>
                  <a:cubicBezTo>
                    <a:pt x="78097" y="103676"/>
                    <a:pt x="77977" y="104436"/>
                    <a:pt x="77577" y="104995"/>
                  </a:cubicBezTo>
                  <a:cubicBezTo>
                    <a:pt x="75659" y="107753"/>
                    <a:pt x="73701" y="110431"/>
                    <a:pt x="71822" y="113189"/>
                  </a:cubicBezTo>
                  <a:cubicBezTo>
                    <a:pt x="68105" y="118584"/>
                    <a:pt x="63829" y="123740"/>
                    <a:pt x="60871" y="129535"/>
                  </a:cubicBezTo>
                  <a:cubicBezTo>
                    <a:pt x="55355" y="140327"/>
                    <a:pt x="50599" y="151518"/>
                    <a:pt x="45563" y="162549"/>
                  </a:cubicBezTo>
                  <a:cubicBezTo>
                    <a:pt x="45164" y="163388"/>
                    <a:pt x="44884" y="164307"/>
                    <a:pt x="44564" y="165186"/>
                  </a:cubicBezTo>
                  <a:cubicBezTo>
                    <a:pt x="45643" y="164627"/>
                    <a:pt x="46523" y="163788"/>
                    <a:pt x="47202" y="162788"/>
                  </a:cubicBezTo>
                  <a:cubicBezTo>
                    <a:pt x="51878" y="156194"/>
                    <a:pt x="56515" y="149639"/>
                    <a:pt x="61191" y="143044"/>
                  </a:cubicBezTo>
                  <a:cubicBezTo>
                    <a:pt x="65667" y="136730"/>
                    <a:pt x="70183" y="130495"/>
                    <a:pt x="73141" y="123260"/>
                  </a:cubicBezTo>
                  <a:cubicBezTo>
                    <a:pt x="75339" y="117785"/>
                    <a:pt x="77977" y="112469"/>
                    <a:pt x="80455" y="107114"/>
                  </a:cubicBezTo>
                  <a:cubicBezTo>
                    <a:pt x="80895" y="106474"/>
                    <a:pt x="81374" y="105875"/>
                    <a:pt x="81894" y="105315"/>
                  </a:cubicBezTo>
                  <a:cubicBezTo>
                    <a:pt x="82374" y="106074"/>
                    <a:pt x="82493" y="106594"/>
                    <a:pt x="82334" y="106994"/>
                  </a:cubicBezTo>
                  <a:cubicBezTo>
                    <a:pt x="80935" y="110910"/>
                    <a:pt x="79416" y="114787"/>
                    <a:pt x="77977" y="118664"/>
                  </a:cubicBezTo>
                  <a:cubicBezTo>
                    <a:pt x="76179" y="123580"/>
                    <a:pt x="73701" y="128376"/>
                    <a:pt x="72701" y="133452"/>
                  </a:cubicBezTo>
                  <a:cubicBezTo>
                    <a:pt x="70024" y="146881"/>
                    <a:pt x="67945" y="160470"/>
                    <a:pt x="65667" y="174019"/>
                  </a:cubicBezTo>
                  <a:cubicBezTo>
                    <a:pt x="65667" y="174499"/>
                    <a:pt x="65747" y="175018"/>
                    <a:pt x="65867" y="175498"/>
                  </a:cubicBezTo>
                  <a:cubicBezTo>
                    <a:pt x="66586" y="173859"/>
                    <a:pt x="67106" y="172740"/>
                    <a:pt x="67546" y="171621"/>
                  </a:cubicBezTo>
                  <a:cubicBezTo>
                    <a:pt x="70024" y="164867"/>
                    <a:pt x="72581" y="158072"/>
                    <a:pt x="75020" y="151278"/>
                  </a:cubicBezTo>
                  <a:cubicBezTo>
                    <a:pt x="78137" y="142685"/>
                    <a:pt x="81694" y="134292"/>
                    <a:pt x="82653" y="125019"/>
                  </a:cubicBezTo>
                  <a:cubicBezTo>
                    <a:pt x="83253" y="119504"/>
                    <a:pt x="84452" y="114028"/>
                    <a:pt x="85451" y="108552"/>
                  </a:cubicBezTo>
                  <a:cubicBezTo>
                    <a:pt x="85611" y="107793"/>
                    <a:pt x="86091" y="107154"/>
                    <a:pt x="86410" y="106434"/>
                  </a:cubicBezTo>
                  <a:lnTo>
                    <a:pt x="87130" y="106674"/>
                  </a:lnTo>
                  <a:cubicBezTo>
                    <a:pt x="87130" y="107553"/>
                    <a:pt x="87210" y="108393"/>
                    <a:pt x="87130" y="109272"/>
                  </a:cubicBezTo>
                  <a:cubicBezTo>
                    <a:pt x="86810" y="112909"/>
                    <a:pt x="86410" y="116546"/>
                    <a:pt x="86130" y="120183"/>
                  </a:cubicBezTo>
                  <a:cubicBezTo>
                    <a:pt x="85691" y="126338"/>
                    <a:pt x="84812" y="132493"/>
                    <a:pt x="85051" y="138568"/>
                  </a:cubicBezTo>
                  <a:cubicBezTo>
                    <a:pt x="85451" y="147801"/>
                    <a:pt x="86610" y="156993"/>
                    <a:pt x="87449" y="166186"/>
                  </a:cubicBezTo>
                  <a:cubicBezTo>
                    <a:pt x="87809" y="170023"/>
                    <a:pt x="88209" y="173859"/>
                    <a:pt x="88608" y="177696"/>
                  </a:cubicBezTo>
                  <a:lnTo>
                    <a:pt x="89368" y="177696"/>
                  </a:lnTo>
                  <a:cubicBezTo>
                    <a:pt x="90407" y="165826"/>
                    <a:pt x="91166" y="153916"/>
                    <a:pt x="92565" y="142085"/>
                  </a:cubicBezTo>
                  <a:cubicBezTo>
                    <a:pt x="94004" y="130135"/>
                    <a:pt x="90527" y="118464"/>
                    <a:pt x="91126" y="106554"/>
                  </a:cubicBezTo>
                  <a:lnTo>
                    <a:pt x="91126" y="106554"/>
                  </a:lnTo>
                  <a:cubicBezTo>
                    <a:pt x="91686" y="106874"/>
                    <a:pt x="92086" y="107393"/>
                    <a:pt x="92246" y="108033"/>
                  </a:cubicBezTo>
                  <a:cubicBezTo>
                    <a:pt x="93005" y="112110"/>
                    <a:pt x="93564" y="116266"/>
                    <a:pt x="94404" y="120343"/>
                  </a:cubicBezTo>
                  <a:cubicBezTo>
                    <a:pt x="95803" y="127337"/>
                    <a:pt x="96322" y="134491"/>
                    <a:pt x="99120" y="141206"/>
                  </a:cubicBezTo>
                  <a:cubicBezTo>
                    <a:pt x="101838" y="147801"/>
                    <a:pt x="104116" y="154595"/>
                    <a:pt x="106554" y="161270"/>
                  </a:cubicBezTo>
                  <a:cubicBezTo>
                    <a:pt x="108233" y="165826"/>
                    <a:pt x="109951" y="170342"/>
                    <a:pt x="111670" y="174899"/>
                  </a:cubicBezTo>
                  <a:lnTo>
                    <a:pt x="112309" y="174699"/>
                  </a:lnTo>
                  <a:cubicBezTo>
                    <a:pt x="110311" y="162988"/>
                    <a:pt x="108233" y="151278"/>
                    <a:pt x="106394" y="139527"/>
                  </a:cubicBezTo>
                  <a:cubicBezTo>
                    <a:pt x="104516" y="127617"/>
                    <a:pt x="98321" y="117105"/>
                    <a:pt x="95723" y="105355"/>
                  </a:cubicBezTo>
                  <a:lnTo>
                    <a:pt x="95723" y="105355"/>
                  </a:lnTo>
                  <a:cubicBezTo>
                    <a:pt x="96442" y="105755"/>
                    <a:pt x="97002" y="106354"/>
                    <a:pt x="97361" y="107074"/>
                  </a:cubicBezTo>
                  <a:cubicBezTo>
                    <a:pt x="99040" y="110591"/>
                    <a:pt x="100639" y="114148"/>
                    <a:pt x="102317" y="117665"/>
                  </a:cubicBezTo>
                  <a:cubicBezTo>
                    <a:pt x="104675" y="122701"/>
                    <a:pt x="106554" y="128097"/>
                    <a:pt x="109591" y="132693"/>
                  </a:cubicBezTo>
                  <a:cubicBezTo>
                    <a:pt x="116506" y="143164"/>
                    <a:pt x="123980" y="153276"/>
                    <a:pt x="131254" y="163508"/>
                  </a:cubicBezTo>
                  <a:cubicBezTo>
                    <a:pt x="131773" y="164187"/>
                    <a:pt x="132293" y="164867"/>
                    <a:pt x="132853" y="165546"/>
                  </a:cubicBezTo>
                  <a:cubicBezTo>
                    <a:pt x="133132" y="164947"/>
                    <a:pt x="133132" y="164307"/>
                    <a:pt x="132853" y="163708"/>
                  </a:cubicBezTo>
                  <a:cubicBezTo>
                    <a:pt x="129216" y="155874"/>
                    <a:pt x="125658" y="148000"/>
                    <a:pt x="121941" y="140207"/>
                  </a:cubicBezTo>
                  <a:cubicBezTo>
                    <a:pt x="119503" y="135051"/>
                    <a:pt x="117185" y="129775"/>
                    <a:pt x="114148" y="124939"/>
                  </a:cubicBezTo>
                  <a:cubicBezTo>
                    <a:pt x="109951" y="118265"/>
                    <a:pt x="105075" y="111990"/>
                    <a:pt x="100559" y="105515"/>
                  </a:cubicBezTo>
                  <a:cubicBezTo>
                    <a:pt x="100079" y="104716"/>
                    <a:pt x="99679" y="103876"/>
                    <a:pt x="99360" y="102997"/>
                  </a:cubicBezTo>
                  <a:lnTo>
                    <a:pt x="99999" y="102637"/>
                  </a:lnTo>
                  <a:cubicBezTo>
                    <a:pt x="100439" y="102957"/>
                    <a:pt x="100879" y="103317"/>
                    <a:pt x="101238" y="103676"/>
                  </a:cubicBezTo>
                  <a:cubicBezTo>
                    <a:pt x="104316" y="107313"/>
                    <a:pt x="107273" y="110990"/>
                    <a:pt x="110391" y="114587"/>
                  </a:cubicBezTo>
                  <a:cubicBezTo>
                    <a:pt x="113788" y="118584"/>
                    <a:pt x="116906" y="122901"/>
                    <a:pt x="120782" y="126338"/>
                  </a:cubicBezTo>
                  <a:cubicBezTo>
                    <a:pt x="129975" y="134411"/>
                    <a:pt x="139527" y="142045"/>
                    <a:pt x="148960" y="149839"/>
                  </a:cubicBezTo>
                  <a:cubicBezTo>
                    <a:pt x="149839" y="150598"/>
                    <a:pt x="150798" y="151238"/>
                    <a:pt x="151717" y="151917"/>
                  </a:cubicBezTo>
                  <a:cubicBezTo>
                    <a:pt x="144403" y="142285"/>
                    <a:pt x="137209" y="132613"/>
                    <a:pt x="129016" y="123940"/>
                  </a:cubicBezTo>
                  <a:cubicBezTo>
                    <a:pt x="120822" y="115387"/>
                    <a:pt x="111590" y="107833"/>
                    <a:pt x="102837" y="99839"/>
                  </a:cubicBezTo>
                  <a:cubicBezTo>
                    <a:pt x="103091" y="99728"/>
                    <a:pt x="103365" y="99674"/>
                    <a:pt x="103642" y="99674"/>
                  </a:cubicBezTo>
                  <a:cubicBezTo>
                    <a:pt x="104061" y="99674"/>
                    <a:pt x="104490" y="99799"/>
                    <a:pt x="104875" y="100039"/>
                  </a:cubicBezTo>
                  <a:cubicBezTo>
                    <a:pt x="107273" y="101678"/>
                    <a:pt x="109591" y="103397"/>
                    <a:pt x="111990" y="105035"/>
                  </a:cubicBezTo>
                  <a:cubicBezTo>
                    <a:pt x="117905" y="109072"/>
                    <a:pt x="123500" y="113708"/>
                    <a:pt x="129775" y="116986"/>
                  </a:cubicBezTo>
                  <a:cubicBezTo>
                    <a:pt x="140446" y="122541"/>
                    <a:pt x="151597" y="127177"/>
                    <a:pt x="162548" y="132213"/>
                  </a:cubicBezTo>
                  <a:cubicBezTo>
                    <a:pt x="163468" y="132613"/>
                    <a:pt x="164467" y="132973"/>
                    <a:pt x="165386" y="133332"/>
                  </a:cubicBezTo>
                  <a:cubicBezTo>
                    <a:pt x="165506" y="133132"/>
                    <a:pt x="165626" y="132933"/>
                    <a:pt x="165746" y="132693"/>
                  </a:cubicBezTo>
                  <a:cubicBezTo>
                    <a:pt x="156074" y="125858"/>
                    <a:pt x="146362" y="119064"/>
                    <a:pt x="136769" y="112110"/>
                  </a:cubicBezTo>
                  <a:cubicBezTo>
                    <a:pt x="127177" y="105155"/>
                    <a:pt x="115387" y="102038"/>
                    <a:pt x="105355" y="95683"/>
                  </a:cubicBezTo>
                  <a:cubicBezTo>
                    <a:pt x="105706" y="95440"/>
                    <a:pt x="106093" y="95325"/>
                    <a:pt x="106493" y="95325"/>
                  </a:cubicBezTo>
                  <a:cubicBezTo>
                    <a:pt x="106684" y="95325"/>
                    <a:pt x="106879" y="95351"/>
                    <a:pt x="107073" y="95403"/>
                  </a:cubicBezTo>
                  <a:cubicBezTo>
                    <a:pt x="111990" y="97202"/>
                    <a:pt x="116866" y="99080"/>
                    <a:pt x="121782" y="100879"/>
                  </a:cubicBezTo>
                  <a:cubicBezTo>
                    <a:pt x="125898" y="102397"/>
                    <a:pt x="129935" y="104396"/>
                    <a:pt x="134211" y="105235"/>
                  </a:cubicBezTo>
                  <a:cubicBezTo>
                    <a:pt x="147201" y="107713"/>
                    <a:pt x="160270" y="109751"/>
                    <a:pt x="173300" y="111950"/>
                  </a:cubicBezTo>
                  <a:cubicBezTo>
                    <a:pt x="173540" y="111970"/>
                    <a:pt x="173789" y="111980"/>
                    <a:pt x="174039" y="111980"/>
                  </a:cubicBezTo>
                  <a:cubicBezTo>
                    <a:pt x="174289" y="111980"/>
                    <a:pt x="174539" y="111970"/>
                    <a:pt x="174779" y="111950"/>
                  </a:cubicBezTo>
                  <a:cubicBezTo>
                    <a:pt x="173739" y="111190"/>
                    <a:pt x="172580" y="110591"/>
                    <a:pt x="171381" y="110151"/>
                  </a:cubicBezTo>
                  <a:cubicBezTo>
                    <a:pt x="163748" y="107273"/>
                    <a:pt x="156154" y="104396"/>
                    <a:pt x="148480" y="101598"/>
                  </a:cubicBezTo>
                  <a:cubicBezTo>
                    <a:pt x="143644" y="99839"/>
                    <a:pt x="138888" y="97681"/>
                    <a:pt x="133892" y="96602"/>
                  </a:cubicBezTo>
                  <a:cubicBezTo>
                    <a:pt x="125459" y="94804"/>
                    <a:pt x="116866" y="93724"/>
                    <a:pt x="108312" y="92286"/>
                  </a:cubicBezTo>
                  <a:cubicBezTo>
                    <a:pt x="107633" y="92166"/>
                    <a:pt x="106994" y="91606"/>
                    <a:pt x="106314" y="91286"/>
                  </a:cubicBezTo>
                  <a:cubicBezTo>
                    <a:pt x="106434" y="91047"/>
                    <a:pt x="106514" y="90807"/>
                    <a:pt x="106594" y="90527"/>
                  </a:cubicBezTo>
                  <a:cubicBezTo>
                    <a:pt x="107153" y="90527"/>
                    <a:pt x="107731" y="90491"/>
                    <a:pt x="108314" y="90491"/>
                  </a:cubicBezTo>
                  <a:cubicBezTo>
                    <a:pt x="108606" y="90491"/>
                    <a:pt x="108899" y="90500"/>
                    <a:pt x="109192" y="90527"/>
                  </a:cubicBezTo>
                  <a:cubicBezTo>
                    <a:pt x="113828" y="90967"/>
                    <a:pt x="118464" y="91486"/>
                    <a:pt x="123100" y="91886"/>
                  </a:cubicBezTo>
                  <a:cubicBezTo>
                    <a:pt x="127185" y="92260"/>
                    <a:pt x="131298" y="92954"/>
                    <a:pt x="135392" y="92954"/>
                  </a:cubicBezTo>
                  <a:cubicBezTo>
                    <a:pt x="136105" y="92954"/>
                    <a:pt x="136817" y="92933"/>
                    <a:pt x="137529" y="92885"/>
                  </a:cubicBezTo>
                  <a:cubicBezTo>
                    <a:pt x="150398" y="92006"/>
                    <a:pt x="163228" y="90647"/>
                    <a:pt x="176058" y="89448"/>
                  </a:cubicBezTo>
                  <a:cubicBezTo>
                    <a:pt x="176617" y="89328"/>
                    <a:pt x="177217" y="89208"/>
                    <a:pt x="177776" y="89048"/>
                  </a:cubicBezTo>
                  <a:cubicBezTo>
                    <a:pt x="177137" y="88569"/>
                    <a:pt x="176377" y="88289"/>
                    <a:pt x="175618" y="88249"/>
                  </a:cubicBezTo>
                  <a:cubicBezTo>
                    <a:pt x="166186" y="87370"/>
                    <a:pt x="156793" y="86450"/>
                    <a:pt x="147321" y="85571"/>
                  </a:cubicBezTo>
                  <a:cubicBezTo>
                    <a:pt x="143674" y="85240"/>
                    <a:pt x="140000" y="84743"/>
                    <a:pt x="136366" y="84743"/>
                  </a:cubicBezTo>
                  <a:cubicBezTo>
                    <a:pt x="135619" y="84743"/>
                    <a:pt x="134874" y="84764"/>
                    <a:pt x="134132" y="84812"/>
                  </a:cubicBezTo>
                  <a:cubicBezTo>
                    <a:pt x="125499" y="85291"/>
                    <a:pt x="116906" y="86370"/>
                    <a:pt x="108312" y="87130"/>
                  </a:cubicBezTo>
                  <a:cubicBezTo>
                    <a:pt x="108290" y="87131"/>
                    <a:pt x="108268" y="87132"/>
                    <a:pt x="108245" y="87132"/>
                  </a:cubicBezTo>
                  <a:cubicBezTo>
                    <a:pt x="107745" y="87132"/>
                    <a:pt x="107211" y="86720"/>
                    <a:pt x="106714" y="86490"/>
                  </a:cubicBezTo>
                  <a:cubicBezTo>
                    <a:pt x="107193" y="86131"/>
                    <a:pt x="107633" y="85571"/>
                    <a:pt x="108153" y="85491"/>
                  </a:cubicBezTo>
                  <a:cubicBezTo>
                    <a:pt x="110351" y="85051"/>
                    <a:pt x="112589" y="84812"/>
                    <a:pt x="114787" y="84372"/>
                  </a:cubicBezTo>
                  <a:cubicBezTo>
                    <a:pt x="123100" y="82693"/>
                    <a:pt x="131574" y="81614"/>
                    <a:pt x="139607" y="79096"/>
                  </a:cubicBezTo>
                  <a:cubicBezTo>
                    <a:pt x="151557" y="75339"/>
                    <a:pt x="163148" y="70543"/>
                    <a:pt x="174898" y="66187"/>
                  </a:cubicBezTo>
                  <a:lnTo>
                    <a:pt x="174779" y="65467"/>
                  </a:lnTo>
                  <a:cubicBezTo>
                    <a:pt x="162988" y="67466"/>
                    <a:pt x="151238" y="69504"/>
                    <a:pt x="139447" y="71462"/>
                  </a:cubicBezTo>
                  <a:cubicBezTo>
                    <a:pt x="127657" y="73421"/>
                    <a:pt x="117065" y="79416"/>
                    <a:pt x="105435" y="82174"/>
                  </a:cubicBezTo>
                  <a:cubicBezTo>
                    <a:pt x="105675" y="81494"/>
                    <a:pt x="106154" y="80935"/>
                    <a:pt x="106794" y="80615"/>
                  </a:cubicBezTo>
                  <a:cubicBezTo>
                    <a:pt x="109472" y="79296"/>
                    <a:pt x="112229" y="78097"/>
                    <a:pt x="114947" y="76818"/>
                  </a:cubicBezTo>
                  <a:cubicBezTo>
                    <a:pt x="121222" y="73821"/>
                    <a:pt x="127857" y="71303"/>
                    <a:pt x="133652" y="67586"/>
                  </a:cubicBezTo>
                  <a:cubicBezTo>
                    <a:pt x="143844" y="60991"/>
                    <a:pt x="153556" y="53637"/>
                    <a:pt x="163428" y="46603"/>
                  </a:cubicBezTo>
                  <a:cubicBezTo>
                    <a:pt x="164187" y="46083"/>
                    <a:pt x="164867" y="45484"/>
                    <a:pt x="165586" y="44924"/>
                  </a:cubicBezTo>
                  <a:lnTo>
                    <a:pt x="165106" y="44245"/>
                  </a:lnTo>
                  <a:cubicBezTo>
                    <a:pt x="154395" y="49241"/>
                    <a:pt x="143684" y="54316"/>
                    <a:pt x="132893" y="59192"/>
                  </a:cubicBezTo>
                  <a:cubicBezTo>
                    <a:pt x="122101" y="64068"/>
                    <a:pt x="113468" y="72542"/>
                    <a:pt x="102997" y="78137"/>
                  </a:cubicBezTo>
                  <a:cubicBezTo>
                    <a:pt x="103117" y="77458"/>
                    <a:pt x="103436" y="76818"/>
                    <a:pt x="103956" y="76339"/>
                  </a:cubicBezTo>
                  <a:cubicBezTo>
                    <a:pt x="106634" y="74060"/>
                    <a:pt x="109352" y="71822"/>
                    <a:pt x="111990" y="69584"/>
                  </a:cubicBezTo>
                  <a:cubicBezTo>
                    <a:pt x="116706" y="65507"/>
                    <a:pt x="121901" y="61870"/>
                    <a:pt x="126018" y="57234"/>
                  </a:cubicBezTo>
                  <a:cubicBezTo>
                    <a:pt x="134611" y="47642"/>
                    <a:pt x="142645" y="37530"/>
                    <a:pt x="150918" y="27618"/>
                  </a:cubicBezTo>
                  <a:cubicBezTo>
                    <a:pt x="151318" y="27098"/>
                    <a:pt x="151677" y="26539"/>
                    <a:pt x="152037" y="25939"/>
                  </a:cubicBezTo>
                  <a:lnTo>
                    <a:pt x="152037" y="25939"/>
                  </a:lnTo>
                  <a:cubicBezTo>
                    <a:pt x="142445" y="33293"/>
                    <a:pt x="133292" y="41007"/>
                    <a:pt x="124020" y="48521"/>
                  </a:cubicBezTo>
                  <a:cubicBezTo>
                    <a:pt x="114747" y="56075"/>
                    <a:pt x="108512" y="66586"/>
                    <a:pt x="99799" y="74780"/>
                  </a:cubicBezTo>
                  <a:cubicBezTo>
                    <a:pt x="99719" y="74060"/>
                    <a:pt x="99879" y="73381"/>
                    <a:pt x="100279" y="72821"/>
                  </a:cubicBezTo>
                  <a:cubicBezTo>
                    <a:pt x="102237" y="69984"/>
                    <a:pt x="104236" y="67266"/>
                    <a:pt x="106154" y="64428"/>
                  </a:cubicBezTo>
                  <a:cubicBezTo>
                    <a:pt x="109871" y="58953"/>
                    <a:pt x="114148" y="53677"/>
                    <a:pt x="117145" y="47802"/>
                  </a:cubicBezTo>
                  <a:cubicBezTo>
                    <a:pt x="122541" y="37210"/>
                    <a:pt x="127217" y="26259"/>
                    <a:pt x="132133" y="15468"/>
                  </a:cubicBezTo>
                  <a:cubicBezTo>
                    <a:pt x="132613" y="14469"/>
                    <a:pt x="132972" y="13430"/>
                    <a:pt x="133412" y="12390"/>
                  </a:cubicBezTo>
                  <a:cubicBezTo>
                    <a:pt x="133212" y="12270"/>
                    <a:pt x="133012" y="12151"/>
                    <a:pt x="132813" y="12031"/>
                  </a:cubicBezTo>
                  <a:cubicBezTo>
                    <a:pt x="132133" y="12950"/>
                    <a:pt x="131414" y="13829"/>
                    <a:pt x="130814" y="14748"/>
                  </a:cubicBezTo>
                  <a:cubicBezTo>
                    <a:pt x="126098" y="21423"/>
                    <a:pt x="121342" y="28058"/>
                    <a:pt x="116706" y="34772"/>
                  </a:cubicBezTo>
                  <a:cubicBezTo>
                    <a:pt x="113628" y="39249"/>
                    <a:pt x="110271" y="43685"/>
                    <a:pt x="107713" y="48521"/>
                  </a:cubicBezTo>
                  <a:cubicBezTo>
                    <a:pt x="103996" y="55635"/>
                    <a:pt x="100879" y="63109"/>
                    <a:pt x="97481" y="70423"/>
                  </a:cubicBezTo>
                  <a:cubicBezTo>
                    <a:pt x="97042" y="71143"/>
                    <a:pt x="96562" y="71862"/>
                    <a:pt x="96002" y="72542"/>
                  </a:cubicBezTo>
                  <a:lnTo>
                    <a:pt x="95363" y="72182"/>
                  </a:lnTo>
                  <a:cubicBezTo>
                    <a:pt x="95403" y="71582"/>
                    <a:pt x="95523" y="70943"/>
                    <a:pt x="95643" y="70343"/>
                  </a:cubicBezTo>
                  <a:cubicBezTo>
                    <a:pt x="97441" y="65507"/>
                    <a:pt x="99320" y="60711"/>
                    <a:pt x="100998" y="55875"/>
                  </a:cubicBezTo>
                  <a:cubicBezTo>
                    <a:pt x="102677" y="50999"/>
                    <a:pt x="104596" y="46163"/>
                    <a:pt x="105595" y="41167"/>
                  </a:cubicBezTo>
                  <a:cubicBezTo>
                    <a:pt x="107793" y="30576"/>
                    <a:pt x="109432" y="19904"/>
                    <a:pt x="111310" y="9233"/>
                  </a:cubicBezTo>
                  <a:cubicBezTo>
                    <a:pt x="111630" y="7195"/>
                    <a:pt x="111910" y="5116"/>
                    <a:pt x="112229" y="3038"/>
                  </a:cubicBezTo>
                  <a:lnTo>
                    <a:pt x="112229" y="3038"/>
                  </a:lnTo>
                  <a:cubicBezTo>
                    <a:pt x="111710" y="3118"/>
                    <a:pt x="111590" y="3318"/>
                    <a:pt x="111510" y="3518"/>
                  </a:cubicBezTo>
                  <a:cubicBezTo>
                    <a:pt x="108113" y="12510"/>
                    <a:pt x="104675" y="21503"/>
                    <a:pt x="101398" y="30536"/>
                  </a:cubicBezTo>
                  <a:cubicBezTo>
                    <a:pt x="99640" y="35292"/>
                    <a:pt x="97681" y="40048"/>
                    <a:pt x="96642" y="44964"/>
                  </a:cubicBezTo>
                  <a:cubicBezTo>
                    <a:pt x="94843" y="53077"/>
                    <a:pt x="93724" y="61351"/>
                    <a:pt x="92285" y="69544"/>
                  </a:cubicBezTo>
                  <a:cubicBezTo>
                    <a:pt x="92166" y="70184"/>
                    <a:pt x="91686" y="70743"/>
                    <a:pt x="91366" y="71343"/>
                  </a:cubicBezTo>
                  <a:lnTo>
                    <a:pt x="90607" y="71103"/>
                  </a:lnTo>
                  <a:cubicBezTo>
                    <a:pt x="90607" y="70463"/>
                    <a:pt x="90567" y="69864"/>
                    <a:pt x="90607" y="69264"/>
                  </a:cubicBezTo>
                  <a:cubicBezTo>
                    <a:pt x="91126" y="64029"/>
                    <a:pt x="91646" y="58793"/>
                    <a:pt x="92126" y="53597"/>
                  </a:cubicBezTo>
                  <a:cubicBezTo>
                    <a:pt x="92485" y="49360"/>
                    <a:pt x="93325" y="45084"/>
                    <a:pt x="93005" y="40887"/>
                  </a:cubicBezTo>
                  <a:cubicBezTo>
                    <a:pt x="92046" y="27698"/>
                    <a:pt x="90687" y="14549"/>
                    <a:pt x="89448" y="1359"/>
                  </a:cubicBezTo>
                  <a:cubicBezTo>
                    <a:pt x="89328" y="880"/>
                    <a:pt x="89168" y="440"/>
                    <a:pt x="88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9" name="Google Shape;269;p11"/>
          <p:cNvGrpSpPr/>
          <p:nvPr/>
        </p:nvGrpSpPr>
        <p:grpSpPr>
          <a:xfrm rot="500935" flipH="1">
            <a:off x="5421793" y="-1869816"/>
            <a:ext cx="7262811" cy="3209179"/>
            <a:chOff x="238125" y="1273450"/>
            <a:chExt cx="7106250" cy="3140000"/>
          </a:xfrm>
        </p:grpSpPr>
        <p:sp>
          <p:nvSpPr>
            <p:cNvPr id="270" name="Google Shape;270;p11"/>
            <p:cNvSpPr/>
            <p:nvPr/>
          </p:nvSpPr>
          <p:spPr>
            <a:xfrm>
              <a:off x="238125" y="1273450"/>
              <a:ext cx="7106250" cy="3140000"/>
            </a:xfrm>
            <a:custGeom>
              <a:avLst/>
              <a:gdLst/>
              <a:ahLst/>
              <a:cxnLst/>
              <a:rect l="l" t="t" r="r" b="b"/>
              <a:pathLst>
                <a:path w="284250" h="125600"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103702"/>
                  </a:lnTo>
                  <a:cubicBezTo>
                    <a:pt x="5730" y="101246"/>
                    <a:pt x="11506" y="98972"/>
                    <a:pt x="17373" y="96926"/>
                  </a:cubicBezTo>
                  <a:cubicBezTo>
                    <a:pt x="24332" y="94515"/>
                    <a:pt x="31427" y="92332"/>
                    <a:pt x="38794" y="91923"/>
                  </a:cubicBezTo>
                  <a:cubicBezTo>
                    <a:pt x="39607" y="91881"/>
                    <a:pt x="40415" y="91861"/>
                    <a:pt x="41219" y="91861"/>
                  </a:cubicBezTo>
                  <a:cubicBezTo>
                    <a:pt x="70142" y="91861"/>
                    <a:pt x="93348" y="118285"/>
                    <a:pt x="122022" y="124259"/>
                  </a:cubicBezTo>
                  <a:cubicBezTo>
                    <a:pt x="126437" y="125183"/>
                    <a:pt x="130861" y="125600"/>
                    <a:pt x="135281" y="125600"/>
                  </a:cubicBezTo>
                  <a:cubicBezTo>
                    <a:pt x="155455" y="125600"/>
                    <a:pt x="175546" y="116918"/>
                    <a:pt x="194199" y="108114"/>
                  </a:cubicBezTo>
                  <a:cubicBezTo>
                    <a:pt x="214174" y="98686"/>
                    <a:pt x="235308" y="88731"/>
                    <a:pt x="257013" y="88731"/>
                  </a:cubicBezTo>
                  <a:cubicBezTo>
                    <a:pt x="260018" y="88731"/>
                    <a:pt x="263033" y="88922"/>
                    <a:pt x="266057" y="89331"/>
                  </a:cubicBezTo>
                  <a:cubicBezTo>
                    <a:pt x="272242" y="90240"/>
                    <a:pt x="278291" y="91696"/>
                    <a:pt x="284249" y="93606"/>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1"/>
            <p:cNvSpPr/>
            <p:nvPr/>
          </p:nvSpPr>
          <p:spPr>
            <a:xfrm>
              <a:off x="238125" y="3255425"/>
              <a:ext cx="702675" cy="370700"/>
            </a:xfrm>
            <a:custGeom>
              <a:avLst/>
              <a:gdLst/>
              <a:ahLst/>
              <a:cxnLst/>
              <a:rect l="l" t="t" r="r" b="b"/>
              <a:pathLst>
                <a:path w="28107" h="14828" extrusionOk="0">
                  <a:moveTo>
                    <a:pt x="0" y="1"/>
                  </a:moveTo>
                  <a:lnTo>
                    <a:pt x="0" y="14827"/>
                  </a:lnTo>
                  <a:cubicBezTo>
                    <a:pt x="8869" y="10689"/>
                    <a:pt x="18374" y="8051"/>
                    <a:pt x="28107" y="7005"/>
                  </a:cubicBezTo>
                  <a:cubicBezTo>
                    <a:pt x="18965" y="3412"/>
                    <a:pt x="9505" y="54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1"/>
            <p:cNvSpPr/>
            <p:nvPr/>
          </p:nvSpPr>
          <p:spPr>
            <a:xfrm>
              <a:off x="238125" y="1273450"/>
              <a:ext cx="7106250" cy="2756575"/>
            </a:xfrm>
            <a:custGeom>
              <a:avLst/>
              <a:gdLst/>
              <a:ahLst/>
              <a:cxnLst/>
              <a:rect l="l" t="t" r="r" b="b"/>
              <a:pathLst>
                <a:path w="284250" h="110263" extrusionOk="0">
                  <a:moveTo>
                    <a:pt x="213837" y="1"/>
                  </a:moveTo>
                  <a:cubicBezTo>
                    <a:pt x="213598" y="1"/>
                    <a:pt x="213359" y="3"/>
                    <a:pt x="213119" y="9"/>
                  </a:cubicBezTo>
                  <a:cubicBezTo>
                    <a:pt x="199975" y="327"/>
                    <a:pt x="188741" y="9241"/>
                    <a:pt x="179009" y="18110"/>
                  </a:cubicBezTo>
                  <a:cubicBezTo>
                    <a:pt x="165410" y="30480"/>
                    <a:pt x="152585" y="43624"/>
                    <a:pt x="140533" y="57404"/>
                  </a:cubicBezTo>
                  <a:cubicBezTo>
                    <a:pt x="129163" y="70411"/>
                    <a:pt x="117338" y="84737"/>
                    <a:pt x="100647" y="89012"/>
                  </a:cubicBezTo>
                  <a:cubicBezTo>
                    <a:pt x="97236" y="89892"/>
                    <a:pt x="93788" y="90295"/>
                    <a:pt x="90340" y="90295"/>
                  </a:cubicBezTo>
                  <a:cubicBezTo>
                    <a:pt x="76315" y="90295"/>
                    <a:pt x="62282" y="83628"/>
                    <a:pt x="50710" y="75232"/>
                  </a:cubicBezTo>
                  <a:cubicBezTo>
                    <a:pt x="36247" y="64726"/>
                    <a:pt x="23922" y="51401"/>
                    <a:pt x="8687" y="42078"/>
                  </a:cubicBezTo>
                  <a:cubicBezTo>
                    <a:pt x="5867" y="40349"/>
                    <a:pt x="2956" y="38803"/>
                    <a:pt x="0" y="37393"/>
                  </a:cubicBezTo>
                  <a:lnTo>
                    <a:pt x="0" y="94106"/>
                  </a:lnTo>
                  <a:cubicBezTo>
                    <a:pt x="11474" y="88825"/>
                    <a:pt x="24038" y="85835"/>
                    <a:pt x="36482" y="85835"/>
                  </a:cubicBezTo>
                  <a:cubicBezTo>
                    <a:pt x="45149" y="85835"/>
                    <a:pt x="53757" y="87286"/>
                    <a:pt x="61898" y="90422"/>
                  </a:cubicBezTo>
                  <a:cubicBezTo>
                    <a:pt x="75679" y="95743"/>
                    <a:pt x="87640" y="105567"/>
                    <a:pt x="102011" y="108933"/>
                  </a:cubicBezTo>
                  <a:cubicBezTo>
                    <a:pt x="105897" y="109849"/>
                    <a:pt x="109825" y="110262"/>
                    <a:pt x="113762" y="110262"/>
                  </a:cubicBezTo>
                  <a:cubicBezTo>
                    <a:pt x="127012" y="110262"/>
                    <a:pt x="140352" y="105580"/>
                    <a:pt x="152449" y="99655"/>
                  </a:cubicBezTo>
                  <a:cubicBezTo>
                    <a:pt x="168094" y="92014"/>
                    <a:pt x="182829" y="82191"/>
                    <a:pt x="199384" y="76869"/>
                  </a:cubicBezTo>
                  <a:cubicBezTo>
                    <a:pt x="213633" y="72248"/>
                    <a:pt x="228691" y="71130"/>
                    <a:pt x="243727" y="71130"/>
                  </a:cubicBezTo>
                  <a:cubicBezTo>
                    <a:pt x="248224" y="71130"/>
                    <a:pt x="252718" y="71230"/>
                    <a:pt x="257189" y="71366"/>
                  </a:cubicBezTo>
                  <a:cubicBezTo>
                    <a:pt x="266148" y="71594"/>
                    <a:pt x="275653" y="72276"/>
                    <a:pt x="284249" y="74732"/>
                  </a:cubicBezTo>
                  <a:lnTo>
                    <a:pt x="284249" y="62361"/>
                  </a:lnTo>
                  <a:cubicBezTo>
                    <a:pt x="281202" y="60633"/>
                    <a:pt x="278291" y="58541"/>
                    <a:pt x="275653" y="56222"/>
                  </a:cubicBezTo>
                  <a:cubicBezTo>
                    <a:pt x="266830" y="48445"/>
                    <a:pt x="260782" y="38121"/>
                    <a:pt x="254142" y="28434"/>
                  </a:cubicBezTo>
                  <a:cubicBezTo>
                    <a:pt x="244454" y="14306"/>
                    <a:pt x="230873" y="1"/>
                    <a:pt x="213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8125" y="1972325"/>
              <a:ext cx="7106250" cy="2057700"/>
            </a:xfrm>
            <a:custGeom>
              <a:avLst/>
              <a:gdLst/>
              <a:ahLst/>
              <a:cxnLst/>
              <a:rect l="l" t="t" r="r" b="b"/>
              <a:pathLst>
                <a:path w="284250" h="82308" extrusionOk="0">
                  <a:moveTo>
                    <a:pt x="204148" y="0"/>
                  </a:moveTo>
                  <a:cubicBezTo>
                    <a:pt x="200612" y="0"/>
                    <a:pt x="197074" y="419"/>
                    <a:pt x="193562" y="1343"/>
                  </a:cubicBezTo>
                  <a:cubicBezTo>
                    <a:pt x="186013" y="3298"/>
                    <a:pt x="179191" y="7528"/>
                    <a:pt x="172914" y="12212"/>
                  </a:cubicBezTo>
                  <a:cubicBezTo>
                    <a:pt x="154768" y="25811"/>
                    <a:pt x="140078" y="43684"/>
                    <a:pt x="121249" y="56237"/>
                  </a:cubicBezTo>
                  <a:cubicBezTo>
                    <a:pt x="112881" y="61740"/>
                    <a:pt x="103512" y="66242"/>
                    <a:pt x="93552" y="66606"/>
                  </a:cubicBezTo>
                  <a:cubicBezTo>
                    <a:pt x="93188" y="66617"/>
                    <a:pt x="92824" y="66622"/>
                    <a:pt x="92460" y="66622"/>
                  </a:cubicBezTo>
                  <a:cubicBezTo>
                    <a:pt x="85238" y="66622"/>
                    <a:pt x="78117" y="64511"/>
                    <a:pt x="71449" y="61740"/>
                  </a:cubicBezTo>
                  <a:cubicBezTo>
                    <a:pt x="46344" y="51416"/>
                    <a:pt x="25287" y="32087"/>
                    <a:pt x="0" y="22991"/>
                  </a:cubicBezTo>
                  <a:lnTo>
                    <a:pt x="0" y="66151"/>
                  </a:lnTo>
                  <a:cubicBezTo>
                    <a:pt x="11474" y="60870"/>
                    <a:pt x="24038" y="57880"/>
                    <a:pt x="36482" y="57880"/>
                  </a:cubicBezTo>
                  <a:cubicBezTo>
                    <a:pt x="45149" y="57880"/>
                    <a:pt x="53757" y="59331"/>
                    <a:pt x="61898" y="62467"/>
                  </a:cubicBezTo>
                  <a:cubicBezTo>
                    <a:pt x="75679" y="67788"/>
                    <a:pt x="87640" y="77612"/>
                    <a:pt x="102011" y="80978"/>
                  </a:cubicBezTo>
                  <a:cubicBezTo>
                    <a:pt x="105897" y="81894"/>
                    <a:pt x="109825" y="82307"/>
                    <a:pt x="113762" y="82307"/>
                  </a:cubicBezTo>
                  <a:cubicBezTo>
                    <a:pt x="127012" y="82307"/>
                    <a:pt x="140352" y="77625"/>
                    <a:pt x="152449" y="71700"/>
                  </a:cubicBezTo>
                  <a:cubicBezTo>
                    <a:pt x="168094" y="64059"/>
                    <a:pt x="182829" y="54236"/>
                    <a:pt x="199384" y="48914"/>
                  </a:cubicBezTo>
                  <a:cubicBezTo>
                    <a:pt x="213633" y="44293"/>
                    <a:pt x="228691" y="43175"/>
                    <a:pt x="243727" y="43175"/>
                  </a:cubicBezTo>
                  <a:cubicBezTo>
                    <a:pt x="248224" y="43175"/>
                    <a:pt x="252718" y="43275"/>
                    <a:pt x="257189" y="43411"/>
                  </a:cubicBezTo>
                  <a:cubicBezTo>
                    <a:pt x="266148" y="43639"/>
                    <a:pt x="275653" y="44321"/>
                    <a:pt x="284249" y="46777"/>
                  </a:cubicBezTo>
                  <a:lnTo>
                    <a:pt x="284249" y="37363"/>
                  </a:lnTo>
                  <a:cubicBezTo>
                    <a:pt x="270742" y="32360"/>
                    <a:pt x="258599" y="23309"/>
                    <a:pt x="246319" y="15441"/>
                  </a:cubicBezTo>
                  <a:cubicBezTo>
                    <a:pt x="233592" y="7262"/>
                    <a:pt x="218883" y="0"/>
                    <a:pt x="20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1"/>
            <p:cNvSpPr/>
            <p:nvPr/>
          </p:nvSpPr>
          <p:spPr>
            <a:xfrm>
              <a:off x="238125" y="2448475"/>
              <a:ext cx="7106250" cy="1582425"/>
            </a:xfrm>
            <a:custGeom>
              <a:avLst/>
              <a:gdLst/>
              <a:ahLst/>
              <a:cxnLst/>
              <a:rect l="l" t="t" r="r" b="b"/>
              <a:pathLst>
                <a:path w="284250" h="63297" extrusionOk="0">
                  <a:moveTo>
                    <a:pt x="215139" y="1"/>
                  </a:moveTo>
                  <a:cubicBezTo>
                    <a:pt x="206006" y="1"/>
                    <a:pt x="196881" y="1674"/>
                    <a:pt x="188241" y="4991"/>
                  </a:cubicBezTo>
                  <a:cubicBezTo>
                    <a:pt x="171141" y="11677"/>
                    <a:pt x="157178" y="24365"/>
                    <a:pt x="142079" y="34826"/>
                  </a:cubicBezTo>
                  <a:cubicBezTo>
                    <a:pt x="129200" y="43748"/>
                    <a:pt x="114104" y="51313"/>
                    <a:pt x="98710" y="51313"/>
                  </a:cubicBezTo>
                  <a:cubicBezTo>
                    <a:pt x="96057" y="51313"/>
                    <a:pt x="93394" y="51089"/>
                    <a:pt x="90732" y="50607"/>
                  </a:cubicBezTo>
                  <a:cubicBezTo>
                    <a:pt x="84320" y="49425"/>
                    <a:pt x="78271" y="46787"/>
                    <a:pt x="72313" y="44149"/>
                  </a:cubicBezTo>
                  <a:lnTo>
                    <a:pt x="40932" y="30505"/>
                  </a:lnTo>
                  <a:cubicBezTo>
                    <a:pt x="27879" y="24775"/>
                    <a:pt x="14008" y="18999"/>
                    <a:pt x="0" y="18135"/>
                  </a:cubicBezTo>
                  <a:lnTo>
                    <a:pt x="0" y="47105"/>
                  </a:lnTo>
                  <a:cubicBezTo>
                    <a:pt x="8869" y="42967"/>
                    <a:pt x="18374" y="40329"/>
                    <a:pt x="28152" y="39283"/>
                  </a:cubicBezTo>
                  <a:cubicBezTo>
                    <a:pt x="30884" y="39000"/>
                    <a:pt x="33627" y="38855"/>
                    <a:pt x="36366" y="38855"/>
                  </a:cubicBezTo>
                  <a:cubicBezTo>
                    <a:pt x="45072" y="38855"/>
                    <a:pt x="53745" y="40319"/>
                    <a:pt x="61944" y="43467"/>
                  </a:cubicBezTo>
                  <a:cubicBezTo>
                    <a:pt x="75679" y="48788"/>
                    <a:pt x="87640" y="58566"/>
                    <a:pt x="102011" y="61977"/>
                  </a:cubicBezTo>
                  <a:cubicBezTo>
                    <a:pt x="105832" y="62841"/>
                    <a:pt x="109697" y="63296"/>
                    <a:pt x="113563" y="63296"/>
                  </a:cubicBezTo>
                  <a:cubicBezTo>
                    <a:pt x="113627" y="63296"/>
                    <a:pt x="113692" y="63296"/>
                    <a:pt x="113756" y="63296"/>
                  </a:cubicBezTo>
                  <a:cubicBezTo>
                    <a:pt x="127018" y="63296"/>
                    <a:pt x="140364" y="58628"/>
                    <a:pt x="152449" y="52699"/>
                  </a:cubicBezTo>
                  <a:cubicBezTo>
                    <a:pt x="168094" y="45059"/>
                    <a:pt x="182829" y="35235"/>
                    <a:pt x="199429" y="29868"/>
                  </a:cubicBezTo>
                  <a:cubicBezTo>
                    <a:pt x="213693" y="25288"/>
                    <a:pt x="228749" y="24184"/>
                    <a:pt x="243800" y="24184"/>
                  </a:cubicBezTo>
                  <a:cubicBezTo>
                    <a:pt x="247129" y="24184"/>
                    <a:pt x="250458" y="24238"/>
                    <a:pt x="253778" y="24320"/>
                  </a:cubicBezTo>
                  <a:cubicBezTo>
                    <a:pt x="254915" y="24320"/>
                    <a:pt x="256052" y="24365"/>
                    <a:pt x="257189" y="24411"/>
                  </a:cubicBezTo>
                  <a:cubicBezTo>
                    <a:pt x="266148" y="24638"/>
                    <a:pt x="275653" y="25275"/>
                    <a:pt x="284249" y="27776"/>
                  </a:cubicBezTo>
                  <a:lnTo>
                    <a:pt x="284249" y="22637"/>
                  </a:lnTo>
                  <a:cubicBezTo>
                    <a:pt x="268513" y="19135"/>
                    <a:pt x="253641" y="8629"/>
                    <a:pt x="237814" y="3536"/>
                  </a:cubicBezTo>
                  <a:cubicBezTo>
                    <a:pt x="230436" y="1173"/>
                    <a:pt x="222785" y="1"/>
                    <a:pt x="21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1"/>
            <p:cNvSpPr/>
            <p:nvPr/>
          </p:nvSpPr>
          <p:spPr>
            <a:xfrm>
              <a:off x="3077200" y="2801500"/>
              <a:ext cx="3505375" cy="1228250"/>
            </a:xfrm>
            <a:custGeom>
              <a:avLst/>
              <a:gdLst/>
              <a:ahLst/>
              <a:cxnLst/>
              <a:rect l="l" t="t" r="r" b="b"/>
              <a:pathLst>
                <a:path w="140215" h="49130" extrusionOk="0">
                  <a:moveTo>
                    <a:pt x="101578" y="1"/>
                  </a:moveTo>
                  <a:cubicBezTo>
                    <a:pt x="92444" y="1"/>
                    <a:pt x="83318" y="1672"/>
                    <a:pt x="74678" y="5014"/>
                  </a:cubicBezTo>
                  <a:cubicBezTo>
                    <a:pt x="57532" y="11700"/>
                    <a:pt x="43615" y="24389"/>
                    <a:pt x="28471" y="34849"/>
                  </a:cubicBezTo>
                  <a:cubicBezTo>
                    <a:pt x="19784" y="40852"/>
                    <a:pt x="10097" y="46264"/>
                    <a:pt x="0" y="49129"/>
                  </a:cubicBezTo>
                  <a:cubicBezTo>
                    <a:pt x="64" y="49130"/>
                    <a:pt x="129" y="49130"/>
                    <a:pt x="193" y="49130"/>
                  </a:cubicBezTo>
                  <a:cubicBezTo>
                    <a:pt x="13455" y="49130"/>
                    <a:pt x="26801" y="44462"/>
                    <a:pt x="38886" y="38533"/>
                  </a:cubicBezTo>
                  <a:cubicBezTo>
                    <a:pt x="54531" y="30892"/>
                    <a:pt x="69266" y="21069"/>
                    <a:pt x="85821" y="15747"/>
                  </a:cubicBezTo>
                  <a:cubicBezTo>
                    <a:pt x="100224" y="11096"/>
                    <a:pt x="115401" y="10034"/>
                    <a:pt x="130560" y="10034"/>
                  </a:cubicBezTo>
                  <a:cubicBezTo>
                    <a:pt x="133782" y="10034"/>
                    <a:pt x="137002" y="10082"/>
                    <a:pt x="140215" y="10153"/>
                  </a:cubicBezTo>
                  <a:cubicBezTo>
                    <a:pt x="135030" y="7607"/>
                    <a:pt x="129709" y="5378"/>
                    <a:pt x="124251" y="3513"/>
                  </a:cubicBezTo>
                  <a:cubicBezTo>
                    <a:pt x="116874" y="1172"/>
                    <a:pt x="109223" y="1"/>
                    <a:pt x="10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11"/>
          <p:cNvGrpSpPr/>
          <p:nvPr/>
        </p:nvGrpSpPr>
        <p:grpSpPr>
          <a:xfrm>
            <a:off x="341740" y="366447"/>
            <a:ext cx="2028827" cy="1642504"/>
            <a:chOff x="2398480" y="1613977"/>
            <a:chExt cx="2954602" cy="2391996"/>
          </a:xfrm>
        </p:grpSpPr>
        <p:sp>
          <p:nvSpPr>
            <p:cNvPr id="277" name="Google Shape;277;p11"/>
            <p:cNvSpPr/>
            <p:nvPr/>
          </p:nvSpPr>
          <p:spPr>
            <a:xfrm>
              <a:off x="3281617" y="2734877"/>
              <a:ext cx="474375" cy="176600"/>
            </a:xfrm>
            <a:custGeom>
              <a:avLst/>
              <a:gdLst/>
              <a:ahLst/>
              <a:cxnLst/>
              <a:rect l="l" t="t" r="r" b="b"/>
              <a:pathLst>
                <a:path w="18975" h="7064" extrusionOk="0">
                  <a:moveTo>
                    <a:pt x="17575" y="1"/>
                  </a:moveTo>
                  <a:cubicBezTo>
                    <a:pt x="16205" y="1"/>
                    <a:pt x="14836" y="522"/>
                    <a:pt x="13740" y="1496"/>
                  </a:cubicBezTo>
                  <a:cubicBezTo>
                    <a:pt x="12628" y="2237"/>
                    <a:pt x="11703" y="3259"/>
                    <a:pt x="10894" y="4419"/>
                  </a:cubicBezTo>
                  <a:lnTo>
                    <a:pt x="10894" y="4419"/>
                  </a:lnTo>
                  <a:cubicBezTo>
                    <a:pt x="9702" y="3035"/>
                    <a:pt x="8225" y="1979"/>
                    <a:pt x="6544" y="1332"/>
                  </a:cubicBezTo>
                  <a:cubicBezTo>
                    <a:pt x="5375" y="883"/>
                    <a:pt x="4157" y="631"/>
                    <a:pt x="2944" y="631"/>
                  </a:cubicBezTo>
                  <a:cubicBezTo>
                    <a:pt x="1950" y="631"/>
                    <a:pt x="959" y="800"/>
                    <a:pt x="1" y="1169"/>
                  </a:cubicBezTo>
                  <a:cubicBezTo>
                    <a:pt x="4090" y="1332"/>
                    <a:pt x="7852" y="3295"/>
                    <a:pt x="10142" y="6567"/>
                  </a:cubicBezTo>
                  <a:cubicBezTo>
                    <a:pt x="10142" y="6730"/>
                    <a:pt x="10306" y="6730"/>
                    <a:pt x="10469" y="6894"/>
                  </a:cubicBezTo>
                  <a:cubicBezTo>
                    <a:pt x="10585" y="7010"/>
                    <a:pt x="10742" y="7064"/>
                    <a:pt x="10911" y="7064"/>
                  </a:cubicBezTo>
                  <a:cubicBezTo>
                    <a:pt x="11219" y="7064"/>
                    <a:pt x="11566" y="6883"/>
                    <a:pt x="11778" y="6567"/>
                  </a:cubicBezTo>
                  <a:cubicBezTo>
                    <a:pt x="12595" y="5094"/>
                    <a:pt x="13577" y="3786"/>
                    <a:pt x="14558" y="2477"/>
                  </a:cubicBezTo>
                  <a:cubicBezTo>
                    <a:pt x="15703" y="1169"/>
                    <a:pt x="17339" y="351"/>
                    <a:pt x="18975" y="187"/>
                  </a:cubicBezTo>
                  <a:cubicBezTo>
                    <a:pt x="18515" y="62"/>
                    <a:pt x="18045" y="1"/>
                    <a:pt x="175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4141591" y="1683283"/>
              <a:ext cx="531600" cy="185500"/>
            </a:xfrm>
            <a:custGeom>
              <a:avLst/>
              <a:gdLst/>
              <a:ahLst/>
              <a:cxnLst/>
              <a:rect l="l" t="t" r="r" b="b"/>
              <a:pathLst>
                <a:path w="21264" h="7420" extrusionOk="0">
                  <a:moveTo>
                    <a:pt x="2100" y="1"/>
                  </a:moveTo>
                  <a:cubicBezTo>
                    <a:pt x="1403" y="1"/>
                    <a:pt x="700" y="71"/>
                    <a:pt x="0" y="216"/>
                  </a:cubicBezTo>
                  <a:cubicBezTo>
                    <a:pt x="338" y="178"/>
                    <a:pt x="675" y="160"/>
                    <a:pt x="1008" y="160"/>
                  </a:cubicBezTo>
                  <a:cubicBezTo>
                    <a:pt x="5026" y="160"/>
                    <a:pt x="8593" y="2831"/>
                    <a:pt x="9650" y="6758"/>
                  </a:cubicBezTo>
                  <a:cubicBezTo>
                    <a:pt x="9814" y="7085"/>
                    <a:pt x="9978" y="7249"/>
                    <a:pt x="10141" y="7249"/>
                  </a:cubicBezTo>
                  <a:cubicBezTo>
                    <a:pt x="10315" y="7365"/>
                    <a:pt x="10489" y="7419"/>
                    <a:pt x="10655" y="7419"/>
                  </a:cubicBezTo>
                  <a:cubicBezTo>
                    <a:pt x="10959" y="7419"/>
                    <a:pt x="11238" y="7239"/>
                    <a:pt x="11450" y="6922"/>
                  </a:cubicBezTo>
                  <a:cubicBezTo>
                    <a:pt x="12268" y="5123"/>
                    <a:pt x="13903" y="3487"/>
                    <a:pt x="15702" y="2669"/>
                  </a:cubicBezTo>
                  <a:cubicBezTo>
                    <a:pt x="16336" y="2352"/>
                    <a:pt x="16970" y="2172"/>
                    <a:pt x="17604" y="2172"/>
                  </a:cubicBezTo>
                  <a:cubicBezTo>
                    <a:pt x="17951" y="2172"/>
                    <a:pt x="18299" y="2226"/>
                    <a:pt x="18647" y="2342"/>
                  </a:cubicBezTo>
                  <a:cubicBezTo>
                    <a:pt x="19792" y="2506"/>
                    <a:pt x="20773" y="3160"/>
                    <a:pt x="21264" y="4141"/>
                  </a:cubicBezTo>
                  <a:cubicBezTo>
                    <a:pt x="20773" y="2996"/>
                    <a:pt x="19955" y="2178"/>
                    <a:pt x="18810" y="1851"/>
                  </a:cubicBezTo>
                  <a:cubicBezTo>
                    <a:pt x="18180" y="1581"/>
                    <a:pt x="17550" y="1460"/>
                    <a:pt x="16919" y="1460"/>
                  </a:cubicBezTo>
                  <a:cubicBezTo>
                    <a:pt x="16405" y="1460"/>
                    <a:pt x="15890" y="1541"/>
                    <a:pt x="15375" y="1688"/>
                  </a:cubicBezTo>
                  <a:cubicBezTo>
                    <a:pt x="13615" y="2316"/>
                    <a:pt x="12048" y="3332"/>
                    <a:pt x="10823" y="4659"/>
                  </a:cubicBezTo>
                  <a:lnTo>
                    <a:pt x="10823" y="4659"/>
                  </a:lnTo>
                  <a:cubicBezTo>
                    <a:pt x="8906" y="1750"/>
                    <a:pt x="5583" y="1"/>
                    <a:pt x="2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2665194" y="3865648"/>
              <a:ext cx="376225" cy="140325"/>
            </a:xfrm>
            <a:custGeom>
              <a:avLst/>
              <a:gdLst/>
              <a:ahLst/>
              <a:cxnLst/>
              <a:rect l="l" t="t" r="r" b="b"/>
              <a:pathLst>
                <a:path w="15049" h="5613" extrusionOk="0">
                  <a:moveTo>
                    <a:pt x="1701" y="0"/>
                  </a:moveTo>
                  <a:cubicBezTo>
                    <a:pt x="1133" y="0"/>
                    <a:pt x="562" y="68"/>
                    <a:pt x="1" y="209"/>
                  </a:cubicBezTo>
                  <a:cubicBezTo>
                    <a:pt x="115" y="202"/>
                    <a:pt x="229" y="199"/>
                    <a:pt x="343" y="199"/>
                  </a:cubicBezTo>
                  <a:cubicBezTo>
                    <a:pt x="3158" y="199"/>
                    <a:pt x="5757" y="2122"/>
                    <a:pt x="6543" y="4952"/>
                  </a:cubicBezTo>
                  <a:cubicBezTo>
                    <a:pt x="6543" y="5279"/>
                    <a:pt x="6707" y="5443"/>
                    <a:pt x="6870" y="5443"/>
                  </a:cubicBezTo>
                  <a:cubicBezTo>
                    <a:pt x="7044" y="5558"/>
                    <a:pt x="7239" y="5613"/>
                    <a:pt x="7424" y="5613"/>
                  </a:cubicBezTo>
                  <a:cubicBezTo>
                    <a:pt x="7763" y="5613"/>
                    <a:pt x="8073" y="5432"/>
                    <a:pt x="8179" y="5115"/>
                  </a:cubicBezTo>
                  <a:cubicBezTo>
                    <a:pt x="8833" y="3807"/>
                    <a:pt x="9815" y="2826"/>
                    <a:pt x="10960" y="2008"/>
                  </a:cubicBezTo>
                  <a:cubicBezTo>
                    <a:pt x="11450" y="1790"/>
                    <a:pt x="11959" y="1681"/>
                    <a:pt x="12456" y="1681"/>
                  </a:cubicBezTo>
                  <a:cubicBezTo>
                    <a:pt x="13449" y="1681"/>
                    <a:pt x="14394" y="2117"/>
                    <a:pt x="15049" y="2989"/>
                  </a:cubicBezTo>
                  <a:cubicBezTo>
                    <a:pt x="14722" y="2171"/>
                    <a:pt x="14067" y="1517"/>
                    <a:pt x="13250" y="1353"/>
                  </a:cubicBezTo>
                  <a:cubicBezTo>
                    <a:pt x="12651" y="1114"/>
                    <a:pt x="12052" y="962"/>
                    <a:pt x="11453" y="962"/>
                  </a:cubicBezTo>
                  <a:cubicBezTo>
                    <a:pt x="11234" y="962"/>
                    <a:pt x="11015" y="983"/>
                    <a:pt x="10796" y="1026"/>
                  </a:cubicBezTo>
                  <a:cubicBezTo>
                    <a:pt x="9483" y="1504"/>
                    <a:pt x="8431" y="2156"/>
                    <a:pt x="7577" y="2982"/>
                  </a:cubicBezTo>
                  <a:lnTo>
                    <a:pt x="7577" y="2982"/>
                  </a:lnTo>
                  <a:cubicBezTo>
                    <a:pt x="6185" y="1081"/>
                    <a:pt x="3965"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flipH="1">
              <a:off x="2398480" y="1613977"/>
              <a:ext cx="637925" cy="324100"/>
            </a:xfrm>
            <a:custGeom>
              <a:avLst/>
              <a:gdLst/>
              <a:ahLst/>
              <a:cxnLst/>
              <a:rect l="l" t="t" r="r" b="b"/>
              <a:pathLst>
                <a:path w="25517" h="12964" extrusionOk="0">
                  <a:moveTo>
                    <a:pt x="25516" y="1"/>
                  </a:moveTo>
                  <a:cubicBezTo>
                    <a:pt x="24044" y="1"/>
                    <a:pt x="22736" y="491"/>
                    <a:pt x="21754" y="1145"/>
                  </a:cubicBezTo>
                  <a:cubicBezTo>
                    <a:pt x="20609" y="1963"/>
                    <a:pt x="19628" y="2945"/>
                    <a:pt x="18810" y="4090"/>
                  </a:cubicBezTo>
                  <a:cubicBezTo>
                    <a:pt x="17694" y="5825"/>
                    <a:pt x="16860" y="7655"/>
                    <a:pt x="16308" y="9579"/>
                  </a:cubicBezTo>
                  <a:lnTo>
                    <a:pt x="16308" y="9579"/>
                  </a:lnTo>
                  <a:cubicBezTo>
                    <a:pt x="14106" y="8260"/>
                    <a:pt x="11498" y="7493"/>
                    <a:pt x="8996" y="7361"/>
                  </a:cubicBezTo>
                  <a:cubicBezTo>
                    <a:pt x="8577" y="7319"/>
                    <a:pt x="8161" y="7299"/>
                    <a:pt x="7748" y="7299"/>
                  </a:cubicBezTo>
                  <a:cubicBezTo>
                    <a:pt x="4937" y="7299"/>
                    <a:pt x="2282" y="8246"/>
                    <a:pt x="0" y="9814"/>
                  </a:cubicBezTo>
                  <a:cubicBezTo>
                    <a:pt x="1567" y="9354"/>
                    <a:pt x="3238" y="9152"/>
                    <a:pt x="4895" y="9152"/>
                  </a:cubicBezTo>
                  <a:cubicBezTo>
                    <a:pt x="6179" y="9152"/>
                    <a:pt x="7455" y="9273"/>
                    <a:pt x="8669" y="9487"/>
                  </a:cubicBezTo>
                  <a:cubicBezTo>
                    <a:pt x="11450" y="9814"/>
                    <a:pt x="14067" y="10959"/>
                    <a:pt x="16357" y="12759"/>
                  </a:cubicBezTo>
                  <a:cubicBezTo>
                    <a:pt x="16520" y="12759"/>
                    <a:pt x="16684" y="12922"/>
                    <a:pt x="16847" y="12922"/>
                  </a:cubicBezTo>
                  <a:cubicBezTo>
                    <a:pt x="16956" y="12949"/>
                    <a:pt x="17065" y="12963"/>
                    <a:pt x="17173" y="12963"/>
                  </a:cubicBezTo>
                  <a:cubicBezTo>
                    <a:pt x="17711" y="12963"/>
                    <a:pt x="18210" y="12622"/>
                    <a:pt x="18483" y="11941"/>
                  </a:cubicBezTo>
                  <a:cubicBezTo>
                    <a:pt x="18810" y="9651"/>
                    <a:pt x="19464" y="7361"/>
                    <a:pt x="20446" y="5071"/>
                  </a:cubicBezTo>
                  <a:cubicBezTo>
                    <a:pt x="21427" y="2781"/>
                    <a:pt x="23226" y="982"/>
                    <a:pt x="25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4837832" y="2685235"/>
              <a:ext cx="515250" cy="231675"/>
            </a:xfrm>
            <a:custGeom>
              <a:avLst/>
              <a:gdLst/>
              <a:ahLst/>
              <a:cxnLst/>
              <a:rect l="l" t="t" r="r" b="b"/>
              <a:pathLst>
                <a:path w="20610" h="9267" extrusionOk="0">
                  <a:moveTo>
                    <a:pt x="736" y="0"/>
                  </a:moveTo>
                  <a:cubicBezTo>
                    <a:pt x="491" y="0"/>
                    <a:pt x="246" y="8"/>
                    <a:pt x="1" y="25"/>
                  </a:cubicBezTo>
                  <a:cubicBezTo>
                    <a:pt x="4253" y="1170"/>
                    <a:pt x="7852" y="4441"/>
                    <a:pt x="9487" y="8694"/>
                  </a:cubicBezTo>
                  <a:cubicBezTo>
                    <a:pt x="9487" y="8694"/>
                    <a:pt x="9487" y="8857"/>
                    <a:pt x="9651" y="9021"/>
                  </a:cubicBezTo>
                  <a:cubicBezTo>
                    <a:pt x="9815" y="9184"/>
                    <a:pt x="10060" y="9266"/>
                    <a:pt x="10305" y="9266"/>
                  </a:cubicBezTo>
                  <a:cubicBezTo>
                    <a:pt x="10551" y="9266"/>
                    <a:pt x="10796" y="9184"/>
                    <a:pt x="10960" y="9021"/>
                  </a:cubicBezTo>
                  <a:cubicBezTo>
                    <a:pt x="12268" y="7549"/>
                    <a:pt x="13740" y="6404"/>
                    <a:pt x="15376" y="5422"/>
                  </a:cubicBezTo>
                  <a:cubicBezTo>
                    <a:pt x="16491" y="4555"/>
                    <a:pt x="17887" y="4157"/>
                    <a:pt x="19281" y="4157"/>
                  </a:cubicBezTo>
                  <a:cubicBezTo>
                    <a:pt x="19727" y="4157"/>
                    <a:pt x="20173" y="4198"/>
                    <a:pt x="20610" y="4277"/>
                  </a:cubicBezTo>
                  <a:cubicBezTo>
                    <a:pt x="19676" y="3683"/>
                    <a:pt x="18609" y="3397"/>
                    <a:pt x="17548" y="3397"/>
                  </a:cubicBezTo>
                  <a:cubicBezTo>
                    <a:pt x="16565" y="3397"/>
                    <a:pt x="15587" y="3642"/>
                    <a:pt x="14722" y="4114"/>
                  </a:cubicBezTo>
                  <a:cubicBezTo>
                    <a:pt x="13221" y="4739"/>
                    <a:pt x="11912" y="5555"/>
                    <a:pt x="10721" y="6563"/>
                  </a:cubicBezTo>
                  <a:lnTo>
                    <a:pt x="10721" y="6563"/>
                  </a:lnTo>
                  <a:cubicBezTo>
                    <a:pt x="9821" y="4784"/>
                    <a:pt x="8452" y="3174"/>
                    <a:pt x="6870" y="1988"/>
                  </a:cubicBezTo>
                  <a:cubicBezTo>
                    <a:pt x="5104" y="663"/>
                    <a:pt x="2940"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11"/>
          <p:cNvGrpSpPr/>
          <p:nvPr/>
        </p:nvGrpSpPr>
        <p:grpSpPr>
          <a:xfrm>
            <a:off x="-608600" y="4344733"/>
            <a:ext cx="3979600" cy="2512467"/>
            <a:chOff x="-456460" y="3258790"/>
            <a:chExt cx="2984700" cy="1884350"/>
          </a:xfrm>
        </p:grpSpPr>
        <p:grpSp>
          <p:nvGrpSpPr>
            <p:cNvPr id="283" name="Google Shape;283;p11"/>
            <p:cNvGrpSpPr/>
            <p:nvPr/>
          </p:nvGrpSpPr>
          <p:grpSpPr>
            <a:xfrm>
              <a:off x="-9" y="3258790"/>
              <a:ext cx="2212896" cy="1632848"/>
              <a:chOff x="-47507" y="3262428"/>
              <a:chExt cx="2212896" cy="1632848"/>
            </a:xfrm>
          </p:grpSpPr>
          <p:sp>
            <p:nvSpPr>
              <p:cNvPr id="284" name="Google Shape;284;p11"/>
              <p:cNvSpPr/>
              <p:nvPr/>
            </p:nvSpPr>
            <p:spPr>
              <a:xfrm>
                <a:off x="1398553" y="3946951"/>
                <a:ext cx="766835" cy="948249"/>
              </a:xfrm>
              <a:custGeom>
                <a:avLst/>
                <a:gdLst/>
                <a:ahLst/>
                <a:cxnLst/>
                <a:rect l="l" t="t" r="r" b="b"/>
                <a:pathLst>
                  <a:path w="24525" h="30327" extrusionOk="0">
                    <a:moveTo>
                      <a:pt x="7266" y="3645"/>
                    </a:moveTo>
                    <a:cubicBezTo>
                      <a:pt x="7711" y="3645"/>
                      <a:pt x="8135" y="3993"/>
                      <a:pt x="8115" y="4515"/>
                    </a:cubicBezTo>
                    <a:cubicBezTo>
                      <a:pt x="8145" y="4994"/>
                      <a:pt x="7756" y="5383"/>
                      <a:pt x="7277" y="5383"/>
                    </a:cubicBezTo>
                    <a:lnTo>
                      <a:pt x="7247" y="5383"/>
                    </a:lnTo>
                    <a:cubicBezTo>
                      <a:pt x="6468" y="5383"/>
                      <a:pt x="6079" y="4455"/>
                      <a:pt x="6648" y="3916"/>
                    </a:cubicBezTo>
                    <a:cubicBezTo>
                      <a:pt x="6825" y="3729"/>
                      <a:pt x="7048" y="3645"/>
                      <a:pt x="7266" y="3645"/>
                    </a:cubicBezTo>
                    <a:close/>
                    <a:moveTo>
                      <a:pt x="17272" y="3665"/>
                    </a:moveTo>
                    <a:cubicBezTo>
                      <a:pt x="17486" y="3665"/>
                      <a:pt x="17703" y="3742"/>
                      <a:pt x="17877" y="3916"/>
                    </a:cubicBezTo>
                    <a:cubicBezTo>
                      <a:pt x="18416" y="4455"/>
                      <a:pt x="18027" y="5383"/>
                      <a:pt x="17248" y="5383"/>
                    </a:cubicBezTo>
                    <a:cubicBezTo>
                      <a:pt x="16769" y="5383"/>
                      <a:pt x="16410" y="4994"/>
                      <a:pt x="16410" y="4515"/>
                    </a:cubicBezTo>
                    <a:lnTo>
                      <a:pt x="16380" y="4515"/>
                    </a:lnTo>
                    <a:cubicBezTo>
                      <a:pt x="16380" y="4007"/>
                      <a:pt x="16820" y="3665"/>
                      <a:pt x="17272" y="3665"/>
                    </a:cubicBezTo>
                    <a:close/>
                    <a:moveTo>
                      <a:pt x="4492" y="12121"/>
                    </a:moveTo>
                    <a:cubicBezTo>
                      <a:pt x="5420" y="12121"/>
                      <a:pt x="5870" y="13228"/>
                      <a:pt x="5241" y="13857"/>
                    </a:cubicBezTo>
                    <a:cubicBezTo>
                      <a:pt x="5028" y="14070"/>
                      <a:pt x="4769" y="14164"/>
                      <a:pt x="4516" y="14164"/>
                    </a:cubicBezTo>
                    <a:cubicBezTo>
                      <a:pt x="3983" y="14164"/>
                      <a:pt x="3474" y="13747"/>
                      <a:pt x="3474" y="13139"/>
                    </a:cubicBezTo>
                    <a:cubicBezTo>
                      <a:pt x="3474" y="12570"/>
                      <a:pt x="3923" y="12121"/>
                      <a:pt x="4492" y="12121"/>
                    </a:cubicBezTo>
                    <a:close/>
                    <a:moveTo>
                      <a:pt x="20033" y="12121"/>
                    </a:moveTo>
                    <a:cubicBezTo>
                      <a:pt x="20931" y="12121"/>
                      <a:pt x="21380" y="13228"/>
                      <a:pt x="20751" y="13857"/>
                    </a:cubicBezTo>
                    <a:cubicBezTo>
                      <a:pt x="20539" y="14070"/>
                      <a:pt x="20280" y="14164"/>
                      <a:pt x="20027" y="14164"/>
                    </a:cubicBezTo>
                    <a:cubicBezTo>
                      <a:pt x="19494" y="14164"/>
                      <a:pt x="18985" y="13747"/>
                      <a:pt x="18985" y="13139"/>
                    </a:cubicBezTo>
                    <a:cubicBezTo>
                      <a:pt x="18985" y="12570"/>
                      <a:pt x="19464" y="12121"/>
                      <a:pt x="20033" y="12121"/>
                    </a:cubicBezTo>
                    <a:close/>
                    <a:moveTo>
                      <a:pt x="7516" y="17271"/>
                    </a:moveTo>
                    <a:lnTo>
                      <a:pt x="7516" y="18978"/>
                    </a:lnTo>
                    <a:lnTo>
                      <a:pt x="2636" y="18978"/>
                    </a:lnTo>
                    <a:lnTo>
                      <a:pt x="2636" y="17271"/>
                    </a:lnTo>
                    <a:close/>
                    <a:moveTo>
                      <a:pt x="21889" y="17271"/>
                    </a:moveTo>
                    <a:lnTo>
                      <a:pt x="21889" y="18978"/>
                    </a:lnTo>
                    <a:lnTo>
                      <a:pt x="17038" y="18978"/>
                    </a:lnTo>
                    <a:lnTo>
                      <a:pt x="17038" y="17271"/>
                    </a:lnTo>
                    <a:close/>
                    <a:moveTo>
                      <a:pt x="12251" y="1"/>
                    </a:moveTo>
                    <a:cubicBezTo>
                      <a:pt x="11753" y="1"/>
                      <a:pt x="11259" y="218"/>
                      <a:pt x="10930" y="652"/>
                    </a:cubicBezTo>
                    <a:lnTo>
                      <a:pt x="9912" y="1131"/>
                    </a:lnTo>
                    <a:lnTo>
                      <a:pt x="8175" y="1131"/>
                    </a:lnTo>
                    <a:lnTo>
                      <a:pt x="8175" y="1790"/>
                    </a:lnTo>
                    <a:lnTo>
                      <a:pt x="4462" y="1790"/>
                    </a:lnTo>
                    <a:lnTo>
                      <a:pt x="4462" y="2988"/>
                    </a:lnTo>
                    <a:lnTo>
                      <a:pt x="4133" y="2988"/>
                    </a:lnTo>
                    <a:lnTo>
                      <a:pt x="4133" y="5653"/>
                    </a:lnTo>
                    <a:lnTo>
                      <a:pt x="2366" y="5653"/>
                    </a:lnTo>
                    <a:lnTo>
                      <a:pt x="2366" y="7210"/>
                    </a:lnTo>
                    <a:lnTo>
                      <a:pt x="1677" y="7210"/>
                    </a:lnTo>
                    <a:lnTo>
                      <a:pt x="1677" y="9905"/>
                    </a:lnTo>
                    <a:lnTo>
                      <a:pt x="1" y="9905"/>
                    </a:lnTo>
                    <a:lnTo>
                      <a:pt x="1618" y="11522"/>
                    </a:lnTo>
                    <a:lnTo>
                      <a:pt x="1618" y="16732"/>
                    </a:lnTo>
                    <a:lnTo>
                      <a:pt x="1109" y="16732"/>
                    </a:lnTo>
                    <a:lnTo>
                      <a:pt x="1468" y="17061"/>
                    </a:lnTo>
                    <a:lnTo>
                      <a:pt x="1468" y="19936"/>
                    </a:lnTo>
                    <a:lnTo>
                      <a:pt x="1049" y="19936"/>
                    </a:lnTo>
                    <a:lnTo>
                      <a:pt x="1288" y="20415"/>
                    </a:lnTo>
                    <a:lnTo>
                      <a:pt x="1288" y="27152"/>
                    </a:lnTo>
                    <a:lnTo>
                      <a:pt x="959" y="27152"/>
                    </a:lnTo>
                    <a:lnTo>
                      <a:pt x="959" y="29188"/>
                    </a:lnTo>
                    <a:lnTo>
                      <a:pt x="120" y="29188"/>
                    </a:lnTo>
                    <a:lnTo>
                      <a:pt x="120" y="30296"/>
                    </a:lnTo>
                    <a:lnTo>
                      <a:pt x="9822" y="30296"/>
                    </a:lnTo>
                    <a:lnTo>
                      <a:pt x="9822" y="29188"/>
                    </a:lnTo>
                    <a:lnTo>
                      <a:pt x="8984" y="29188"/>
                    </a:lnTo>
                    <a:lnTo>
                      <a:pt x="8984" y="19367"/>
                    </a:lnTo>
                    <a:cubicBezTo>
                      <a:pt x="8984" y="15085"/>
                      <a:pt x="12247" y="14995"/>
                      <a:pt x="12247" y="14995"/>
                    </a:cubicBezTo>
                    <a:cubicBezTo>
                      <a:pt x="12247" y="14995"/>
                      <a:pt x="15541" y="15085"/>
                      <a:pt x="15541" y="19367"/>
                    </a:cubicBezTo>
                    <a:lnTo>
                      <a:pt x="15541" y="29188"/>
                    </a:lnTo>
                    <a:lnTo>
                      <a:pt x="14703" y="29188"/>
                    </a:lnTo>
                    <a:lnTo>
                      <a:pt x="14703" y="30326"/>
                    </a:lnTo>
                    <a:lnTo>
                      <a:pt x="24404" y="30326"/>
                    </a:lnTo>
                    <a:lnTo>
                      <a:pt x="24404" y="29188"/>
                    </a:lnTo>
                    <a:lnTo>
                      <a:pt x="23536" y="29188"/>
                    </a:lnTo>
                    <a:lnTo>
                      <a:pt x="23536" y="27182"/>
                    </a:lnTo>
                    <a:lnTo>
                      <a:pt x="23207" y="27182"/>
                    </a:lnTo>
                    <a:lnTo>
                      <a:pt x="23207" y="20445"/>
                    </a:lnTo>
                    <a:lnTo>
                      <a:pt x="23446" y="19936"/>
                    </a:lnTo>
                    <a:lnTo>
                      <a:pt x="23057" y="19936"/>
                    </a:lnTo>
                    <a:lnTo>
                      <a:pt x="23057" y="17091"/>
                    </a:lnTo>
                    <a:lnTo>
                      <a:pt x="23386" y="16732"/>
                    </a:lnTo>
                    <a:lnTo>
                      <a:pt x="22877" y="16732"/>
                    </a:lnTo>
                    <a:lnTo>
                      <a:pt x="22877" y="11522"/>
                    </a:lnTo>
                    <a:lnTo>
                      <a:pt x="24524" y="9905"/>
                    </a:lnTo>
                    <a:lnTo>
                      <a:pt x="22847" y="9905"/>
                    </a:lnTo>
                    <a:lnTo>
                      <a:pt x="22847" y="7210"/>
                    </a:lnTo>
                    <a:lnTo>
                      <a:pt x="22159" y="7210"/>
                    </a:lnTo>
                    <a:lnTo>
                      <a:pt x="22159" y="5653"/>
                    </a:lnTo>
                    <a:lnTo>
                      <a:pt x="20392" y="5653"/>
                    </a:lnTo>
                    <a:lnTo>
                      <a:pt x="20392" y="2988"/>
                    </a:lnTo>
                    <a:lnTo>
                      <a:pt x="20063" y="2988"/>
                    </a:lnTo>
                    <a:lnTo>
                      <a:pt x="20063" y="1790"/>
                    </a:lnTo>
                    <a:lnTo>
                      <a:pt x="16350" y="1790"/>
                    </a:lnTo>
                    <a:lnTo>
                      <a:pt x="16350" y="1131"/>
                    </a:lnTo>
                    <a:lnTo>
                      <a:pt x="14613" y="1131"/>
                    </a:lnTo>
                    <a:lnTo>
                      <a:pt x="13595" y="652"/>
                    </a:lnTo>
                    <a:cubicBezTo>
                      <a:pt x="13251" y="218"/>
                      <a:pt x="12749" y="1"/>
                      <a:pt x="12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904946" y="3498109"/>
                <a:ext cx="349285" cy="1397065"/>
              </a:xfrm>
              <a:custGeom>
                <a:avLst/>
                <a:gdLst/>
                <a:ahLst/>
                <a:cxnLst/>
                <a:rect l="l" t="t" r="r" b="b"/>
                <a:pathLst>
                  <a:path w="9373" h="37490" extrusionOk="0">
                    <a:moveTo>
                      <a:pt x="3743" y="1"/>
                    </a:moveTo>
                    <a:lnTo>
                      <a:pt x="3743" y="510"/>
                    </a:lnTo>
                    <a:lnTo>
                      <a:pt x="4102" y="869"/>
                    </a:lnTo>
                    <a:lnTo>
                      <a:pt x="4102" y="2696"/>
                    </a:lnTo>
                    <a:lnTo>
                      <a:pt x="3354" y="2696"/>
                    </a:lnTo>
                    <a:cubicBezTo>
                      <a:pt x="3354" y="2696"/>
                      <a:pt x="2934" y="3205"/>
                      <a:pt x="3653" y="4043"/>
                    </a:cubicBezTo>
                    <a:cubicBezTo>
                      <a:pt x="3653" y="5061"/>
                      <a:pt x="3503" y="6738"/>
                      <a:pt x="3503" y="6738"/>
                    </a:cubicBezTo>
                    <a:lnTo>
                      <a:pt x="2635" y="6738"/>
                    </a:lnTo>
                    <a:cubicBezTo>
                      <a:pt x="2605" y="7457"/>
                      <a:pt x="2815" y="8146"/>
                      <a:pt x="3294" y="8714"/>
                    </a:cubicBezTo>
                    <a:cubicBezTo>
                      <a:pt x="3204" y="10062"/>
                      <a:pt x="2575" y="13505"/>
                      <a:pt x="2575" y="13505"/>
                    </a:cubicBezTo>
                    <a:lnTo>
                      <a:pt x="1767" y="13505"/>
                    </a:lnTo>
                    <a:cubicBezTo>
                      <a:pt x="1647" y="14194"/>
                      <a:pt x="1916" y="14913"/>
                      <a:pt x="2425" y="15392"/>
                    </a:cubicBezTo>
                    <a:cubicBezTo>
                      <a:pt x="2246" y="16799"/>
                      <a:pt x="1916" y="21860"/>
                      <a:pt x="1916" y="21860"/>
                    </a:cubicBezTo>
                    <a:lnTo>
                      <a:pt x="868" y="21860"/>
                    </a:lnTo>
                    <a:cubicBezTo>
                      <a:pt x="868" y="21860"/>
                      <a:pt x="449" y="23626"/>
                      <a:pt x="1527" y="24854"/>
                    </a:cubicBezTo>
                    <a:cubicBezTo>
                      <a:pt x="1318" y="26860"/>
                      <a:pt x="0" y="37490"/>
                      <a:pt x="0" y="37490"/>
                    </a:cubicBezTo>
                    <a:lnTo>
                      <a:pt x="9372" y="37490"/>
                    </a:lnTo>
                    <a:cubicBezTo>
                      <a:pt x="9372" y="37490"/>
                      <a:pt x="8025" y="26860"/>
                      <a:pt x="7845" y="24824"/>
                    </a:cubicBezTo>
                    <a:cubicBezTo>
                      <a:pt x="8893" y="23626"/>
                      <a:pt x="8474" y="21830"/>
                      <a:pt x="8474" y="21830"/>
                    </a:cubicBezTo>
                    <a:lnTo>
                      <a:pt x="7426" y="21830"/>
                    </a:lnTo>
                    <a:cubicBezTo>
                      <a:pt x="7426" y="21830"/>
                      <a:pt x="7127" y="16769"/>
                      <a:pt x="6917" y="15362"/>
                    </a:cubicBezTo>
                    <a:cubicBezTo>
                      <a:pt x="7456" y="14883"/>
                      <a:pt x="7695" y="14194"/>
                      <a:pt x="7576" y="13475"/>
                    </a:cubicBezTo>
                    <a:lnTo>
                      <a:pt x="6767" y="13475"/>
                    </a:lnTo>
                    <a:cubicBezTo>
                      <a:pt x="6767" y="13475"/>
                      <a:pt x="6168" y="10062"/>
                      <a:pt x="6049" y="8685"/>
                    </a:cubicBezTo>
                    <a:cubicBezTo>
                      <a:pt x="6528" y="8146"/>
                      <a:pt x="6767" y="7427"/>
                      <a:pt x="6707" y="6708"/>
                    </a:cubicBezTo>
                    <a:lnTo>
                      <a:pt x="5869" y="6708"/>
                    </a:lnTo>
                    <a:cubicBezTo>
                      <a:pt x="5869" y="6708"/>
                      <a:pt x="5719" y="5061"/>
                      <a:pt x="5719" y="4043"/>
                    </a:cubicBezTo>
                    <a:cubicBezTo>
                      <a:pt x="6408" y="3175"/>
                      <a:pt x="6019" y="2666"/>
                      <a:pt x="6019" y="2666"/>
                    </a:cubicBezTo>
                    <a:lnTo>
                      <a:pt x="5270" y="2666"/>
                    </a:lnTo>
                    <a:lnTo>
                      <a:pt x="5270" y="869"/>
                    </a:lnTo>
                    <a:lnTo>
                      <a:pt x="5629" y="510"/>
                    </a:lnTo>
                    <a:lnTo>
                      <a:pt x="56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47507" y="3262428"/>
                <a:ext cx="808179" cy="1632848"/>
              </a:xfrm>
              <a:custGeom>
                <a:avLst/>
                <a:gdLst/>
                <a:ahLst/>
                <a:cxnLst/>
                <a:rect l="l" t="t" r="r" b="b"/>
                <a:pathLst>
                  <a:path w="47345" h="95656" extrusionOk="0">
                    <a:moveTo>
                      <a:pt x="3184" y="44900"/>
                    </a:moveTo>
                    <a:lnTo>
                      <a:pt x="3184" y="47492"/>
                    </a:lnTo>
                    <a:lnTo>
                      <a:pt x="1319" y="47492"/>
                    </a:lnTo>
                    <a:lnTo>
                      <a:pt x="1319" y="44900"/>
                    </a:lnTo>
                    <a:close/>
                    <a:moveTo>
                      <a:pt x="7459" y="44900"/>
                    </a:moveTo>
                    <a:lnTo>
                      <a:pt x="7459" y="47492"/>
                    </a:lnTo>
                    <a:lnTo>
                      <a:pt x="5594" y="47492"/>
                    </a:lnTo>
                    <a:lnTo>
                      <a:pt x="5594" y="44900"/>
                    </a:lnTo>
                    <a:close/>
                    <a:moveTo>
                      <a:pt x="11779" y="44900"/>
                    </a:moveTo>
                    <a:lnTo>
                      <a:pt x="11779" y="47492"/>
                    </a:lnTo>
                    <a:lnTo>
                      <a:pt x="9869" y="47492"/>
                    </a:lnTo>
                    <a:lnTo>
                      <a:pt x="9869" y="44900"/>
                    </a:lnTo>
                    <a:close/>
                    <a:moveTo>
                      <a:pt x="16009" y="44900"/>
                    </a:moveTo>
                    <a:lnTo>
                      <a:pt x="16009" y="47492"/>
                    </a:lnTo>
                    <a:lnTo>
                      <a:pt x="14144" y="47492"/>
                    </a:lnTo>
                    <a:lnTo>
                      <a:pt x="14144" y="44900"/>
                    </a:lnTo>
                    <a:close/>
                    <a:moveTo>
                      <a:pt x="8823" y="56088"/>
                    </a:moveTo>
                    <a:cubicBezTo>
                      <a:pt x="8823" y="56088"/>
                      <a:pt x="13189" y="59181"/>
                      <a:pt x="13189" y="61546"/>
                    </a:cubicBezTo>
                    <a:lnTo>
                      <a:pt x="13189" y="67549"/>
                    </a:lnTo>
                    <a:lnTo>
                      <a:pt x="4593" y="67549"/>
                    </a:lnTo>
                    <a:lnTo>
                      <a:pt x="4593" y="61546"/>
                    </a:lnTo>
                    <a:cubicBezTo>
                      <a:pt x="4593" y="59181"/>
                      <a:pt x="8823" y="56088"/>
                      <a:pt x="8823" y="56088"/>
                    </a:cubicBezTo>
                    <a:close/>
                    <a:moveTo>
                      <a:pt x="27197" y="0"/>
                    </a:moveTo>
                    <a:cubicBezTo>
                      <a:pt x="27004" y="0"/>
                      <a:pt x="26810" y="125"/>
                      <a:pt x="26788" y="375"/>
                    </a:cubicBezTo>
                    <a:lnTo>
                      <a:pt x="26788" y="785"/>
                    </a:lnTo>
                    <a:lnTo>
                      <a:pt x="26469" y="5924"/>
                    </a:lnTo>
                    <a:cubicBezTo>
                      <a:pt x="25833" y="6197"/>
                      <a:pt x="25469" y="6788"/>
                      <a:pt x="25469" y="7470"/>
                    </a:cubicBezTo>
                    <a:cubicBezTo>
                      <a:pt x="25469" y="7516"/>
                      <a:pt x="25469" y="7561"/>
                      <a:pt x="25469" y="7607"/>
                    </a:cubicBezTo>
                    <a:cubicBezTo>
                      <a:pt x="25287" y="7834"/>
                      <a:pt x="25059" y="8016"/>
                      <a:pt x="24877" y="8243"/>
                    </a:cubicBezTo>
                    <a:cubicBezTo>
                      <a:pt x="24787" y="8380"/>
                      <a:pt x="24696" y="8471"/>
                      <a:pt x="24605" y="8607"/>
                    </a:cubicBezTo>
                    <a:lnTo>
                      <a:pt x="24286" y="8971"/>
                    </a:lnTo>
                    <a:cubicBezTo>
                      <a:pt x="23149" y="10336"/>
                      <a:pt x="22103" y="11973"/>
                      <a:pt x="22012" y="13292"/>
                    </a:cubicBezTo>
                    <a:cubicBezTo>
                      <a:pt x="22012" y="13337"/>
                      <a:pt x="22012" y="13383"/>
                      <a:pt x="22012" y="13428"/>
                    </a:cubicBezTo>
                    <a:cubicBezTo>
                      <a:pt x="22012" y="13656"/>
                      <a:pt x="22012" y="13837"/>
                      <a:pt x="22058" y="14019"/>
                    </a:cubicBezTo>
                    <a:cubicBezTo>
                      <a:pt x="21694" y="14156"/>
                      <a:pt x="21466" y="14520"/>
                      <a:pt x="21466" y="14883"/>
                    </a:cubicBezTo>
                    <a:lnTo>
                      <a:pt x="21466" y="15020"/>
                    </a:lnTo>
                    <a:cubicBezTo>
                      <a:pt x="21466" y="15520"/>
                      <a:pt x="21921" y="15930"/>
                      <a:pt x="22422" y="15975"/>
                    </a:cubicBezTo>
                    <a:lnTo>
                      <a:pt x="23195" y="15975"/>
                    </a:lnTo>
                    <a:lnTo>
                      <a:pt x="23195" y="46810"/>
                    </a:lnTo>
                    <a:lnTo>
                      <a:pt x="22422" y="46810"/>
                    </a:lnTo>
                    <a:cubicBezTo>
                      <a:pt x="21921" y="46810"/>
                      <a:pt x="21512" y="47220"/>
                      <a:pt x="21466" y="47720"/>
                    </a:cubicBezTo>
                    <a:lnTo>
                      <a:pt x="21466" y="47856"/>
                    </a:lnTo>
                    <a:cubicBezTo>
                      <a:pt x="21512" y="48357"/>
                      <a:pt x="21921" y="48766"/>
                      <a:pt x="22422" y="48766"/>
                    </a:cubicBezTo>
                    <a:lnTo>
                      <a:pt x="23195" y="48766"/>
                    </a:lnTo>
                    <a:lnTo>
                      <a:pt x="23195" y="51949"/>
                    </a:lnTo>
                    <a:lnTo>
                      <a:pt x="22331" y="51949"/>
                    </a:lnTo>
                    <a:cubicBezTo>
                      <a:pt x="21830" y="51949"/>
                      <a:pt x="21421" y="52359"/>
                      <a:pt x="21421" y="52859"/>
                    </a:cubicBezTo>
                    <a:lnTo>
                      <a:pt x="21421" y="53041"/>
                    </a:lnTo>
                    <a:cubicBezTo>
                      <a:pt x="21421" y="53541"/>
                      <a:pt x="21830" y="53950"/>
                      <a:pt x="22331" y="53950"/>
                    </a:cubicBezTo>
                    <a:lnTo>
                      <a:pt x="23195" y="53950"/>
                    </a:lnTo>
                    <a:lnTo>
                      <a:pt x="23195" y="61227"/>
                    </a:lnTo>
                    <a:lnTo>
                      <a:pt x="18556" y="61227"/>
                    </a:lnTo>
                    <a:lnTo>
                      <a:pt x="18556" y="42535"/>
                    </a:lnTo>
                    <a:lnTo>
                      <a:pt x="20330" y="42535"/>
                    </a:lnTo>
                    <a:cubicBezTo>
                      <a:pt x="20358" y="42537"/>
                      <a:pt x="20386" y="42538"/>
                      <a:pt x="20414" y="42538"/>
                    </a:cubicBezTo>
                    <a:cubicBezTo>
                      <a:pt x="21106" y="42538"/>
                      <a:pt x="21701" y="42008"/>
                      <a:pt x="21876" y="41353"/>
                    </a:cubicBezTo>
                    <a:cubicBezTo>
                      <a:pt x="22058" y="40398"/>
                      <a:pt x="21330" y="39533"/>
                      <a:pt x="20375" y="39533"/>
                    </a:cubicBezTo>
                    <a:lnTo>
                      <a:pt x="18738" y="39533"/>
                    </a:lnTo>
                    <a:cubicBezTo>
                      <a:pt x="18783" y="39079"/>
                      <a:pt x="18829" y="38578"/>
                      <a:pt x="18829" y="38124"/>
                    </a:cubicBezTo>
                    <a:cubicBezTo>
                      <a:pt x="18829" y="34030"/>
                      <a:pt x="13417" y="28073"/>
                      <a:pt x="10642" y="25298"/>
                    </a:cubicBezTo>
                    <a:cubicBezTo>
                      <a:pt x="10733" y="25071"/>
                      <a:pt x="10779" y="24844"/>
                      <a:pt x="10824" y="24571"/>
                    </a:cubicBezTo>
                    <a:cubicBezTo>
                      <a:pt x="10824" y="23752"/>
                      <a:pt x="10278" y="23024"/>
                      <a:pt x="9505" y="22797"/>
                    </a:cubicBezTo>
                    <a:lnTo>
                      <a:pt x="9278" y="19113"/>
                    </a:lnTo>
                    <a:cubicBezTo>
                      <a:pt x="9255" y="18863"/>
                      <a:pt x="9073" y="18738"/>
                      <a:pt x="8891" y="18738"/>
                    </a:cubicBezTo>
                    <a:cubicBezTo>
                      <a:pt x="8709" y="18738"/>
                      <a:pt x="8527" y="18863"/>
                      <a:pt x="8505" y="19113"/>
                    </a:cubicBezTo>
                    <a:lnTo>
                      <a:pt x="8277" y="22797"/>
                    </a:lnTo>
                    <a:cubicBezTo>
                      <a:pt x="7186" y="23161"/>
                      <a:pt x="6686" y="24389"/>
                      <a:pt x="7186" y="25435"/>
                    </a:cubicBezTo>
                    <a:cubicBezTo>
                      <a:pt x="5185" y="27481"/>
                      <a:pt x="1683" y="31438"/>
                      <a:pt x="0" y="34849"/>
                    </a:cubicBezTo>
                    <a:lnTo>
                      <a:pt x="0" y="95655"/>
                    </a:lnTo>
                    <a:lnTo>
                      <a:pt x="45662" y="95655"/>
                    </a:lnTo>
                    <a:lnTo>
                      <a:pt x="45571" y="71369"/>
                    </a:lnTo>
                    <a:lnTo>
                      <a:pt x="45571" y="64502"/>
                    </a:lnTo>
                    <a:lnTo>
                      <a:pt x="46435" y="64502"/>
                    </a:lnTo>
                    <a:cubicBezTo>
                      <a:pt x="46935" y="64456"/>
                      <a:pt x="47345" y="64047"/>
                      <a:pt x="47345" y="63547"/>
                    </a:cubicBezTo>
                    <a:lnTo>
                      <a:pt x="47345" y="63410"/>
                    </a:lnTo>
                    <a:cubicBezTo>
                      <a:pt x="47345" y="62910"/>
                      <a:pt x="46935" y="62501"/>
                      <a:pt x="46435" y="62501"/>
                    </a:cubicBezTo>
                    <a:lnTo>
                      <a:pt x="45571" y="62501"/>
                    </a:lnTo>
                    <a:lnTo>
                      <a:pt x="45571" y="59317"/>
                    </a:lnTo>
                    <a:lnTo>
                      <a:pt x="46344" y="59317"/>
                    </a:lnTo>
                    <a:cubicBezTo>
                      <a:pt x="46844" y="59317"/>
                      <a:pt x="47254" y="58908"/>
                      <a:pt x="47254" y="58408"/>
                    </a:cubicBezTo>
                    <a:lnTo>
                      <a:pt x="47254" y="58226"/>
                    </a:lnTo>
                    <a:cubicBezTo>
                      <a:pt x="47254" y="57725"/>
                      <a:pt x="46844" y="57316"/>
                      <a:pt x="46344" y="57316"/>
                    </a:cubicBezTo>
                    <a:lnTo>
                      <a:pt x="45571" y="57316"/>
                    </a:lnTo>
                    <a:lnTo>
                      <a:pt x="45571" y="26435"/>
                    </a:lnTo>
                    <a:lnTo>
                      <a:pt x="46344" y="26435"/>
                    </a:lnTo>
                    <a:cubicBezTo>
                      <a:pt x="46844" y="26435"/>
                      <a:pt x="47254" y="26026"/>
                      <a:pt x="47254" y="25526"/>
                    </a:cubicBezTo>
                    <a:lnTo>
                      <a:pt x="47254" y="25389"/>
                    </a:lnTo>
                    <a:cubicBezTo>
                      <a:pt x="47254" y="24980"/>
                      <a:pt x="47026" y="24662"/>
                      <a:pt x="46708" y="24525"/>
                    </a:cubicBezTo>
                    <a:cubicBezTo>
                      <a:pt x="46708" y="24343"/>
                      <a:pt x="46753" y="24116"/>
                      <a:pt x="46753" y="23934"/>
                    </a:cubicBezTo>
                    <a:cubicBezTo>
                      <a:pt x="46753" y="22206"/>
                      <a:pt x="44752" y="19750"/>
                      <a:pt x="43251" y="18113"/>
                    </a:cubicBezTo>
                    <a:cubicBezTo>
                      <a:pt x="43251" y="18067"/>
                      <a:pt x="43251" y="18022"/>
                      <a:pt x="43251" y="17976"/>
                    </a:cubicBezTo>
                    <a:cubicBezTo>
                      <a:pt x="43251" y="17294"/>
                      <a:pt x="42842" y="16703"/>
                      <a:pt x="42251" y="16430"/>
                    </a:cubicBezTo>
                    <a:lnTo>
                      <a:pt x="41932" y="11336"/>
                    </a:lnTo>
                    <a:lnTo>
                      <a:pt x="41932" y="10927"/>
                    </a:lnTo>
                    <a:cubicBezTo>
                      <a:pt x="41910" y="10677"/>
                      <a:pt x="41728" y="10552"/>
                      <a:pt x="41546" y="10552"/>
                    </a:cubicBezTo>
                    <a:cubicBezTo>
                      <a:pt x="41364" y="10552"/>
                      <a:pt x="41182" y="10677"/>
                      <a:pt x="41159" y="10927"/>
                    </a:cubicBezTo>
                    <a:lnTo>
                      <a:pt x="41159" y="11336"/>
                    </a:lnTo>
                    <a:lnTo>
                      <a:pt x="40841" y="16430"/>
                    </a:lnTo>
                    <a:cubicBezTo>
                      <a:pt x="40750" y="16475"/>
                      <a:pt x="40614" y="16521"/>
                      <a:pt x="40523" y="16612"/>
                    </a:cubicBezTo>
                    <a:cubicBezTo>
                      <a:pt x="40068" y="16930"/>
                      <a:pt x="39795" y="17430"/>
                      <a:pt x="39795" y="17976"/>
                    </a:cubicBezTo>
                    <a:cubicBezTo>
                      <a:pt x="39795" y="18022"/>
                      <a:pt x="39795" y="18067"/>
                      <a:pt x="39795" y="18158"/>
                    </a:cubicBezTo>
                    <a:cubicBezTo>
                      <a:pt x="38294" y="19750"/>
                      <a:pt x="36338" y="22206"/>
                      <a:pt x="36338" y="23934"/>
                    </a:cubicBezTo>
                    <a:lnTo>
                      <a:pt x="36338" y="24525"/>
                    </a:lnTo>
                    <a:cubicBezTo>
                      <a:pt x="36293" y="24525"/>
                      <a:pt x="36202" y="24571"/>
                      <a:pt x="36202" y="24616"/>
                    </a:cubicBezTo>
                    <a:lnTo>
                      <a:pt x="36111" y="24662"/>
                    </a:lnTo>
                    <a:lnTo>
                      <a:pt x="36066" y="24707"/>
                    </a:lnTo>
                    <a:cubicBezTo>
                      <a:pt x="36020" y="24753"/>
                      <a:pt x="35975" y="24798"/>
                      <a:pt x="35929" y="24844"/>
                    </a:cubicBezTo>
                    <a:lnTo>
                      <a:pt x="35884" y="24934"/>
                    </a:lnTo>
                    <a:cubicBezTo>
                      <a:pt x="35884" y="24934"/>
                      <a:pt x="35884" y="24934"/>
                      <a:pt x="35884" y="24980"/>
                    </a:cubicBezTo>
                    <a:lnTo>
                      <a:pt x="35884" y="25025"/>
                    </a:lnTo>
                    <a:lnTo>
                      <a:pt x="35884" y="25071"/>
                    </a:lnTo>
                    <a:lnTo>
                      <a:pt x="35884" y="25116"/>
                    </a:lnTo>
                    <a:cubicBezTo>
                      <a:pt x="35884" y="25116"/>
                      <a:pt x="35884" y="25116"/>
                      <a:pt x="35884" y="25162"/>
                    </a:cubicBezTo>
                    <a:lnTo>
                      <a:pt x="35884" y="25207"/>
                    </a:lnTo>
                    <a:lnTo>
                      <a:pt x="35884" y="25526"/>
                    </a:lnTo>
                    <a:cubicBezTo>
                      <a:pt x="35884" y="25617"/>
                      <a:pt x="35884" y="25708"/>
                      <a:pt x="35929" y="25799"/>
                    </a:cubicBezTo>
                    <a:cubicBezTo>
                      <a:pt x="35975" y="25844"/>
                      <a:pt x="35975" y="25935"/>
                      <a:pt x="36020" y="25981"/>
                    </a:cubicBezTo>
                    <a:lnTo>
                      <a:pt x="36111" y="26117"/>
                    </a:lnTo>
                    <a:cubicBezTo>
                      <a:pt x="36293" y="26344"/>
                      <a:pt x="36520" y="26435"/>
                      <a:pt x="36793" y="26435"/>
                    </a:cubicBezTo>
                    <a:lnTo>
                      <a:pt x="37612" y="26435"/>
                    </a:lnTo>
                    <a:lnTo>
                      <a:pt x="37612" y="71369"/>
                    </a:lnTo>
                    <a:lnTo>
                      <a:pt x="32655" y="71369"/>
                    </a:lnTo>
                    <a:lnTo>
                      <a:pt x="32655" y="67594"/>
                    </a:lnTo>
                    <a:lnTo>
                      <a:pt x="31245" y="67594"/>
                    </a:lnTo>
                    <a:lnTo>
                      <a:pt x="31245" y="35304"/>
                    </a:lnTo>
                    <a:lnTo>
                      <a:pt x="31245" y="15975"/>
                    </a:lnTo>
                    <a:lnTo>
                      <a:pt x="32109" y="15975"/>
                    </a:lnTo>
                    <a:cubicBezTo>
                      <a:pt x="32609" y="15930"/>
                      <a:pt x="32973" y="15520"/>
                      <a:pt x="32973" y="15020"/>
                    </a:cubicBezTo>
                    <a:lnTo>
                      <a:pt x="32973" y="14838"/>
                    </a:lnTo>
                    <a:cubicBezTo>
                      <a:pt x="32973" y="14429"/>
                      <a:pt x="32700" y="14065"/>
                      <a:pt x="32245" y="13974"/>
                    </a:cubicBezTo>
                    <a:lnTo>
                      <a:pt x="32245" y="13428"/>
                    </a:lnTo>
                    <a:cubicBezTo>
                      <a:pt x="32245" y="11745"/>
                      <a:pt x="30381" y="9335"/>
                      <a:pt x="28925" y="7743"/>
                    </a:cubicBezTo>
                    <a:cubicBezTo>
                      <a:pt x="28925" y="7652"/>
                      <a:pt x="28925" y="7561"/>
                      <a:pt x="28925" y="7470"/>
                    </a:cubicBezTo>
                    <a:cubicBezTo>
                      <a:pt x="28925" y="6788"/>
                      <a:pt x="28516" y="6197"/>
                      <a:pt x="27879" y="5924"/>
                    </a:cubicBezTo>
                    <a:lnTo>
                      <a:pt x="27606" y="785"/>
                    </a:lnTo>
                    <a:lnTo>
                      <a:pt x="27606" y="375"/>
                    </a:lnTo>
                    <a:cubicBezTo>
                      <a:pt x="27584" y="125"/>
                      <a:pt x="27390" y="0"/>
                      <a:pt x="27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7" name="Google Shape;287;p11"/>
            <p:cNvSpPr/>
            <p:nvPr/>
          </p:nvSpPr>
          <p:spPr>
            <a:xfrm>
              <a:off x="-456460" y="4881540"/>
              <a:ext cx="2984700" cy="2616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8" name="Google Shape;288;p11"/>
          <p:cNvSpPr txBox="1">
            <a:spLocks noGrp="1"/>
          </p:cNvSpPr>
          <p:nvPr>
            <p:ph type="title" hasCustomPrompt="1"/>
          </p:nvPr>
        </p:nvSpPr>
        <p:spPr>
          <a:xfrm>
            <a:off x="1525900" y="2061643"/>
            <a:ext cx="9140000" cy="167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11333"/>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289" name="Google Shape;289;p11"/>
          <p:cNvSpPr txBox="1">
            <a:spLocks noGrp="1"/>
          </p:cNvSpPr>
          <p:nvPr>
            <p:ph type="subTitle" idx="1"/>
          </p:nvPr>
        </p:nvSpPr>
        <p:spPr>
          <a:xfrm flipH="1">
            <a:off x="1526100" y="3814743"/>
            <a:ext cx="9140000" cy="53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r>
              <a:rPr lang="en-US" smtClean="0"/>
              <a:t>Click to edit Master subtitle style</a:t>
            </a:r>
            <a:endParaRPr/>
          </a:p>
        </p:txBody>
      </p:sp>
    </p:spTree>
    <p:extLst>
      <p:ext uri="{BB962C8B-B14F-4D97-AF65-F5344CB8AC3E}">
        <p14:creationId xmlns:p14="http://schemas.microsoft.com/office/powerpoint/2010/main" val="228075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16800"/>
            <a:ext cx="10272000" cy="78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a:solidFill>
                  <a:schemeClr val="dk1"/>
                </a:solidFill>
                <a:latin typeface="Hammersmith One"/>
                <a:ea typeface="Hammersmith One"/>
                <a:cs typeface="Hammersmith One"/>
                <a:sym typeface="Hammersmith One"/>
              </a:defRPr>
            </a:lvl1pPr>
            <a:lvl2pPr lvl="1"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2pPr>
            <a:lvl3pPr lvl="2"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3pPr>
            <a:lvl4pPr lvl="3"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4pPr>
            <a:lvl5pPr lvl="4"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5pPr>
            <a:lvl6pPr lvl="5"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6pPr>
            <a:lvl7pPr lvl="6"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7pPr>
            <a:lvl8pPr lvl="7"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8pPr>
            <a:lvl9pPr lvl="8" algn="ctr" rtl="0">
              <a:spcBef>
                <a:spcPts val="0"/>
              </a:spcBef>
              <a:spcAft>
                <a:spcPts val="0"/>
              </a:spcAft>
              <a:buClr>
                <a:schemeClr val="dk1"/>
              </a:buClr>
              <a:buSzPts val="3600"/>
              <a:buFont typeface="Hammersmith One"/>
              <a:buNone/>
              <a:defRPr sz="3600">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960000" y="1734467"/>
            <a:ext cx="10272000" cy="43572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4082724532"/>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3" r:id="rId14"/>
    <p:sldLayoutId id="2147483694" r:id="rId15"/>
    <p:sldLayoutId id="2147483695" r:id="rId16"/>
    <p:sldLayoutId id="2147483696" r:id="rId17"/>
    <p:sldLayoutId id="2147483697" r:id="rId18"/>
    <p:sldLayoutId id="2147483698" r:id="rId19"/>
    <p:sldLayoutId id="2147483700" r:id="rId20"/>
    <p:sldLayoutId id="2147483701" r:id="rId21"/>
    <p:sldLayoutId id="2147483702" r:id="rId22"/>
    <p:sldLayoutId id="2147483703" r:id="rId23"/>
    <p:sldLayoutId id="2147483704" r:id="rId24"/>
    <p:sldLayoutId id="2147483706" r:id="rId25"/>
    <p:sldLayoutId id="2147483707" r:id="rId26"/>
    <p:sldLayoutId id="2147483709" r:id="rId27"/>
    <p:sldLayoutId id="2147483711" r:id="rId28"/>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61"/>
        <p:cNvGrpSpPr/>
        <p:nvPr/>
      </p:nvGrpSpPr>
      <p:grpSpPr>
        <a:xfrm>
          <a:off x="0" y="0"/>
          <a:ext cx="0" cy="0"/>
          <a:chOff x="0" y="0"/>
          <a:chExt cx="0" cy="0"/>
        </a:xfrm>
      </p:grpSpPr>
      <p:sp>
        <p:nvSpPr>
          <p:cNvPr id="862" name="Google Shape;862;p3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63" name="Google Shape;863;p3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71678747"/>
      </p:ext>
    </p:extLst>
  </p:cSld>
  <p:clrMap bg1="lt1" tx1="dk1" bg2="dk2" tx2="lt2" accent1="accent1" accent2="accent2" accent3="accent3" accent4="accent4" accent5="accent5" accent6="accent6" hlink="hlink" folHlink="folHlink"/>
  <p:sldLayoutIdLst>
    <p:sldLayoutId id="2147483713" r:id="rId1"/>
    <p:sldLayoutId id="2147483714" r:id="rId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hyperlink" Target="https://www.theweek.in/news/india/2019/01/26/republic-day-special-15-indian-prime-ministers-achievements.html" TargetMode="Externa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hyperlink" Target="http://www.quickgs.com/interesting-facts-about-jawaharlal-nehru/"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12" y="4622909"/>
            <a:ext cx="11450617" cy="1646302"/>
          </a:xfrm>
        </p:spPr>
        <p:txBody>
          <a:bodyPr/>
          <a:lstStyle/>
          <a:p>
            <a:r>
              <a:rPr lang="en-US" sz="5400" dirty="0">
                <a:solidFill>
                  <a:srgbClr val="0070C0"/>
                </a:solidFill>
              </a:rPr>
              <a:t>PRIME MINISTERS OF INDIA </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137605" y="0"/>
            <a:ext cx="7779630" cy="4252864"/>
          </a:xfrm>
          <a:prstGeom prst="rect">
            <a:avLst/>
          </a:prstGeom>
        </p:spPr>
      </p:pic>
      <p:sp>
        <p:nvSpPr>
          <p:cNvPr id="6" name="Rectangle 5"/>
          <p:cNvSpPr/>
          <p:nvPr/>
        </p:nvSpPr>
        <p:spPr>
          <a:xfrm>
            <a:off x="3635726" y="5132050"/>
            <a:ext cx="6096000" cy="1754326"/>
          </a:xfrm>
          <a:prstGeom prst="rect">
            <a:avLst/>
          </a:prstGeom>
        </p:spPr>
        <p:txBody>
          <a:bodyPr>
            <a:spAutoFit/>
          </a:bodyPr>
          <a:lstStyle/>
          <a:p>
            <a:r>
              <a:rPr lang="en-US" dirty="0" err="1" smtClean="0">
                <a:solidFill>
                  <a:schemeClr val="accent3">
                    <a:lumMod val="50000"/>
                  </a:schemeClr>
                </a:solidFill>
              </a:rPr>
              <a:t>Capt.VEDANTA</a:t>
            </a:r>
            <a:r>
              <a:rPr lang="en-US" dirty="0" smtClean="0">
                <a:solidFill>
                  <a:schemeClr val="accent3">
                    <a:lumMod val="50000"/>
                  </a:schemeClr>
                </a:solidFill>
              </a:rPr>
              <a:t> </a:t>
            </a:r>
            <a:r>
              <a:rPr lang="en-US" dirty="0">
                <a:solidFill>
                  <a:schemeClr val="accent3">
                    <a:lumMod val="50000"/>
                  </a:schemeClr>
                </a:solidFill>
              </a:rPr>
              <a:t>NAIR</a:t>
            </a:r>
          </a:p>
          <a:p>
            <a:r>
              <a:rPr lang="en-US" dirty="0" smtClean="0">
                <a:solidFill>
                  <a:schemeClr val="accent3">
                    <a:lumMod val="50000"/>
                  </a:schemeClr>
                </a:solidFill>
              </a:rPr>
              <a:t>        TUSHAR </a:t>
            </a:r>
            <a:r>
              <a:rPr lang="en-US" dirty="0">
                <a:solidFill>
                  <a:schemeClr val="accent3">
                    <a:lumMod val="50000"/>
                  </a:schemeClr>
                </a:solidFill>
              </a:rPr>
              <a:t>JAGTAP</a:t>
            </a:r>
          </a:p>
          <a:p>
            <a:r>
              <a:rPr lang="en-US" dirty="0" smtClean="0">
                <a:solidFill>
                  <a:schemeClr val="accent3">
                    <a:lumMod val="50000"/>
                  </a:schemeClr>
                </a:solidFill>
              </a:rPr>
              <a:t>        YASHMAN </a:t>
            </a:r>
            <a:r>
              <a:rPr lang="en-US" dirty="0">
                <a:solidFill>
                  <a:schemeClr val="accent3">
                    <a:lumMod val="50000"/>
                  </a:schemeClr>
                </a:solidFill>
              </a:rPr>
              <a:t>SINGH</a:t>
            </a:r>
          </a:p>
          <a:p>
            <a:r>
              <a:rPr lang="en-US" dirty="0" smtClean="0">
                <a:solidFill>
                  <a:schemeClr val="accent3">
                    <a:lumMod val="50000"/>
                  </a:schemeClr>
                </a:solidFill>
              </a:rPr>
              <a:t>        JUGAL </a:t>
            </a:r>
            <a:r>
              <a:rPr lang="en-US" dirty="0">
                <a:solidFill>
                  <a:schemeClr val="accent3">
                    <a:lumMod val="50000"/>
                  </a:schemeClr>
                </a:solidFill>
              </a:rPr>
              <a:t>KUMAR</a:t>
            </a:r>
          </a:p>
          <a:p>
            <a:r>
              <a:rPr lang="en-US" dirty="0" smtClean="0">
                <a:solidFill>
                  <a:schemeClr val="accent3">
                    <a:lumMod val="50000"/>
                  </a:schemeClr>
                </a:solidFill>
              </a:rPr>
              <a:t>        CHIRAG </a:t>
            </a:r>
            <a:r>
              <a:rPr lang="en-US" dirty="0">
                <a:solidFill>
                  <a:schemeClr val="accent3">
                    <a:lumMod val="50000"/>
                  </a:schemeClr>
                </a:solidFill>
              </a:rPr>
              <a:t>NAGPAL</a:t>
            </a:r>
          </a:p>
          <a:p>
            <a:endParaRPr lang="en-US" dirty="0"/>
          </a:p>
        </p:txBody>
      </p:sp>
      <p:sp>
        <p:nvSpPr>
          <p:cNvPr id="3" name="TextBox 2"/>
          <p:cNvSpPr txBox="1"/>
          <p:nvPr/>
        </p:nvSpPr>
        <p:spPr>
          <a:xfrm>
            <a:off x="7187664" y="6408516"/>
            <a:ext cx="5088124" cy="338554"/>
          </a:xfrm>
          <a:prstGeom prst="rect">
            <a:avLst/>
          </a:prstGeom>
          <a:noFill/>
        </p:spPr>
        <p:txBody>
          <a:bodyPr wrap="none" rtlCol="0">
            <a:spAutoFit/>
          </a:bodyPr>
          <a:lstStyle/>
          <a:p>
            <a:r>
              <a:rPr lang="en-US" sz="1600" dirty="0" smtClean="0"/>
              <a:t>Exploratory Data </a:t>
            </a:r>
            <a:r>
              <a:rPr lang="en-US" sz="1600" dirty="0"/>
              <a:t>A</a:t>
            </a:r>
            <a:r>
              <a:rPr lang="en-US" sz="1600" dirty="0" smtClean="0"/>
              <a:t>nalysis on prime ministers of INDIA</a:t>
            </a:r>
            <a:endParaRPr lang="en-US" sz="1600" dirty="0"/>
          </a:p>
        </p:txBody>
      </p:sp>
      <p:sp>
        <p:nvSpPr>
          <p:cNvPr id="4" name="TextBox 3"/>
          <p:cNvSpPr txBox="1"/>
          <p:nvPr/>
        </p:nvSpPr>
        <p:spPr>
          <a:xfrm>
            <a:off x="2026681" y="3976578"/>
            <a:ext cx="1838965" cy="646331"/>
          </a:xfrm>
          <a:prstGeom prst="rect">
            <a:avLst/>
          </a:prstGeom>
          <a:noFill/>
        </p:spPr>
        <p:txBody>
          <a:bodyPr wrap="none" rtlCol="0">
            <a:spAutoFit/>
          </a:bodyPr>
          <a:lstStyle/>
          <a:p>
            <a:r>
              <a:rPr lang="en-US" dirty="0" smtClean="0"/>
              <a:t>Image credit_[1]</a:t>
            </a:r>
          </a:p>
          <a:p>
            <a:endParaRPr lang="en-US" dirty="0"/>
          </a:p>
        </p:txBody>
      </p:sp>
    </p:spTree>
    <p:extLst>
      <p:ext uri="{BB962C8B-B14F-4D97-AF65-F5344CB8AC3E}">
        <p14:creationId xmlns:p14="http://schemas.microsoft.com/office/powerpoint/2010/main" val="6528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randombar(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050" y="66412"/>
            <a:ext cx="12192000" cy="6063198"/>
          </a:xfrm>
          <a:prstGeom prst="rect">
            <a:avLst/>
          </a:prstGeom>
        </p:spPr>
        <p:txBody>
          <a:bodyPr wrap="square">
            <a:spAutoFit/>
          </a:bodyPr>
          <a:lstStyle/>
          <a:p>
            <a:endParaRPr lang="en-US" dirty="0" smtClean="0"/>
          </a:p>
          <a:p>
            <a:r>
              <a:rPr lang="en-US" dirty="0" smtClean="0"/>
              <a:t> </a:t>
            </a:r>
            <a:r>
              <a:rPr lang="en-US" sz="1600" b="1" dirty="0">
                <a:latin typeface="Palatino Linotype" panose="02040502050505030304" pitchFamily="18" charset="0"/>
              </a:rPr>
              <a:t>6</a:t>
            </a:r>
            <a:r>
              <a:rPr lang="en-US" sz="1600" b="1" dirty="0" smtClean="0">
                <a:latin typeface="Palatino Linotype" panose="02040502050505030304" pitchFamily="18" charset="0"/>
              </a:rPr>
              <a:t>)Growth </a:t>
            </a:r>
            <a:r>
              <a:rPr lang="en-US" sz="1600" b="1" dirty="0">
                <a:latin typeface="Palatino Linotype" panose="02040502050505030304" pitchFamily="18" charset="0"/>
              </a:rPr>
              <a:t>of </a:t>
            </a:r>
            <a:r>
              <a:rPr lang="en-US" sz="1600" b="1" dirty="0" smtClean="0">
                <a:latin typeface="Palatino Linotype" panose="02040502050505030304" pitchFamily="18" charset="0"/>
              </a:rPr>
              <a:t>GDP</a:t>
            </a:r>
          </a:p>
          <a:p>
            <a:r>
              <a:rPr lang="en-US" sz="1600" b="1" dirty="0">
                <a:latin typeface="Palatino Linotype" panose="02040502050505030304" pitchFamily="18" charset="0"/>
              </a:rPr>
              <a:t>A</a:t>
            </a:r>
            <a:r>
              <a:rPr lang="en-US" sz="1600" b="1" dirty="0" smtClean="0">
                <a:latin typeface="Palatino Linotype" panose="02040502050505030304" pitchFamily="18" charset="0"/>
              </a:rPr>
              <a:t>) </a:t>
            </a:r>
            <a:r>
              <a:rPr lang="en-US" sz="1600" b="1" dirty="0">
                <a:latin typeface="Palatino Linotype" panose="02040502050505030304" pitchFamily="18" charset="0"/>
              </a:rPr>
              <a:t>Introduction :- This analysis is all about the GDP growth which took place under the rule of different pm.</a:t>
            </a:r>
          </a:p>
          <a:p>
            <a:endParaRPr lang="en-US" sz="1600" b="1" dirty="0">
              <a:latin typeface="Palatino Linotype" panose="02040502050505030304" pitchFamily="18" charset="0"/>
            </a:endParaRPr>
          </a:p>
          <a:p>
            <a:r>
              <a:rPr lang="en-US" sz="1600" b="1" dirty="0">
                <a:latin typeface="Palatino Linotype" panose="02040502050505030304" pitchFamily="18" charset="0"/>
              </a:rPr>
              <a:t>B</a:t>
            </a:r>
            <a:r>
              <a:rPr lang="en-US" sz="1600" b="1" dirty="0" smtClean="0">
                <a:latin typeface="Palatino Linotype" panose="02040502050505030304" pitchFamily="18" charset="0"/>
              </a:rPr>
              <a:t>)Specific requirements/Functions</a:t>
            </a:r>
          </a:p>
          <a:p>
            <a:r>
              <a:rPr lang="en-US" sz="1600" b="1" dirty="0" smtClean="0">
                <a:latin typeface="Palatino Linotype" panose="02040502050505030304" pitchFamily="18" charset="0"/>
              </a:rPr>
              <a:t> </a:t>
            </a:r>
            <a:r>
              <a:rPr lang="en-US" sz="1600" b="1" dirty="0">
                <a:latin typeface="Palatino Linotype" panose="02040502050505030304" pitchFamily="18" charset="0"/>
              </a:rPr>
              <a:t>and formulas:-</a:t>
            </a:r>
          </a:p>
          <a:p>
            <a:r>
              <a:rPr lang="en-US" sz="1600" b="1" dirty="0" smtClean="0">
                <a:latin typeface="Palatino Linotype" panose="02040502050505030304" pitchFamily="18" charset="0"/>
              </a:rPr>
              <a:t>     •</a:t>
            </a:r>
            <a:r>
              <a:rPr lang="en-US" sz="1600" b="1" dirty="0">
                <a:latin typeface="Palatino Linotype" panose="02040502050505030304" pitchFamily="18" charset="0"/>
              </a:rPr>
              <a:t>GDP growth during </a:t>
            </a:r>
            <a:r>
              <a:rPr lang="en-US" sz="1600" b="1" dirty="0" smtClean="0">
                <a:latin typeface="Palatino Linotype" panose="02040502050505030304" pitchFamily="18" charset="0"/>
              </a:rPr>
              <a:t>each </a:t>
            </a:r>
            <a:r>
              <a:rPr lang="en-US" sz="1600" b="1" dirty="0">
                <a:latin typeface="Palatino Linotype" panose="02040502050505030304" pitchFamily="18" charset="0"/>
              </a:rPr>
              <a:t>prime minister</a:t>
            </a:r>
          </a:p>
          <a:p>
            <a:r>
              <a:rPr lang="en-US" sz="1600" b="1" dirty="0" smtClean="0">
                <a:latin typeface="Palatino Linotype" panose="02040502050505030304" pitchFamily="18" charset="0"/>
              </a:rPr>
              <a:t>     •</a:t>
            </a:r>
            <a:r>
              <a:rPr lang="en-US" sz="1600" b="1" dirty="0">
                <a:latin typeface="Palatino Linotype" panose="02040502050505030304" pitchFamily="18" charset="0"/>
              </a:rPr>
              <a:t>With the help of data bar chart is plot</a:t>
            </a:r>
          </a:p>
          <a:p>
            <a:endParaRPr lang="en-US" sz="1600" b="1" dirty="0">
              <a:latin typeface="Palatino Linotype" panose="02040502050505030304" pitchFamily="18" charset="0"/>
            </a:endParaRPr>
          </a:p>
          <a:p>
            <a:r>
              <a:rPr lang="en-US" sz="1600" b="1" dirty="0">
                <a:latin typeface="Palatino Linotype" panose="02040502050505030304" pitchFamily="18" charset="0"/>
              </a:rPr>
              <a:t>C)Analysis report</a:t>
            </a:r>
            <a:r>
              <a:rPr lang="en-US" sz="1600" b="1" dirty="0" smtClean="0">
                <a:latin typeface="Palatino Linotype" panose="02040502050505030304" pitchFamily="18" charset="0"/>
              </a:rPr>
              <a:t>:-</a:t>
            </a:r>
            <a:endParaRPr lang="en-US" sz="1600" b="1" dirty="0">
              <a:latin typeface="Palatino Linotype" panose="02040502050505030304" pitchFamily="18" charset="0"/>
            </a:endParaRPr>
          </a:p>
          <a:p>
            <a:pPr marL="342900" indent="-342900">
              <a:buFont typeface="Wingdings" panose="05000000000000000000" pitchFamily="2" charset="2"/>
              <a:buChar char="Ø"/>
            </a:pPr>
            <a:r>
              <a:rPr lang="en-US" sz="1600" b="1" dirty="0" err="1" smtClean="0">
                <a:latin typeface="Palatino Linotype" panose="02040502050505030304" pitchFamily="18" charset="0"/>
              </a:rPr>
              <a:t>Manmohan</a:t>
            </a:r>
            <a:r>
              <a:rPr lang="en-US" sz="1600" b="1" dirty="0" smtClean="0">
                <a:latin typeface="Palatino Linotype" panose="02040502050505030304" pitchFamily="18" charset="0"/>
              </a:rPr>
              <a:t> </a:t>
            </a:r>
            <a:r>
              <a:rPr lang="en-US" sz="1600" b="1" dirty="0">
                <a:latin typeface="Palatino Linotype" panose="02040502050505030304" pitchFamily="18" charset="0"/>
              </a:rPr>
              <a:t>Singh was 13th prime </a:t>
            </a:r>
            <a:endParaRPr lang="en-US" sz="1600" b="1" dirty="0" smtClean="0">
              <a:latin typeface="Palatino Linotype" panose="02040502050505030304" pitchFamily="18" charset="0"/>
            </a:endParaRPr>
          </a:p>
          <a:p>
            <a:r>
              <a:rPr lang="en-US" sz="1600" b="1" dirty="0" smtClean="0">
                <a:latin typeface="Palatino Linotype" panose="02040502050505030304" pitchFamily="18" charset="0"/>
              </a:rPr>
              <a:t>       minister </a:t>
            </a:r>
            <a:r>
              <a:rPr lang="en-US" sz="1600" b="1" dirty="0">
                <a:latin typeface="Palatino Linotype" panose="02040502050505030304" pitchFamily="18" charset="0"/>
              </a:rPr>
              <a:t>and India has </a:t>
            </a:r>
            <a:r>
              <a:rPr lang="en-US" sz="1600" b="1" dirty="0" smtClean="0">
                <a:latin typeface="Palatino Linotype" panose="02040502050505030304" pitchFamily="18" charset="0"/>
              </a:rPr>
              <a:t>seen </a:t>
            </a:r>
            <a:r>
              <a:rPr lang="en-US" sz="1600" b="1" dirty="0">
                <a:latin typeface="Palatino Linotype" panose="02040502050505030304" pitchFamily="18" charset="0"/>
              </a:rPr>
              <a:t>by far </a:t>
            </a:r>
            <a:r>
              <a:rPr lang="en-US" sz="1600" b="1" dirty="0" smtClean="0">
                <a:latin typeface="Palatino Linotype" panose="02040502050505030304" pitchFamily="18" charset="0"/>
              </a:rPr>
              <a:t>the</a:t>
            </a:r>
          </a:p>
          <a:p>
            <a:r>
              <a:rPr lang="en-US" sz="1600" b="1" dirty="0">
                <a:latin typeface="Palatino Linotype" panose="02040502050505030304" pitchFamily="18" charset="0"/>
              </a:rPr>
              <a:t> </a:t>
            </a:r>
            <a:r>
              <a:rPr lang="en-US" sz="1600" b="1" dirty="0" smtClean="0">
                <a:latin typeface="Palatino Linotype" panose="02040502050505030304" pitchFamily="18" charset="0"/>
              </a:rPr>
              <a:t>      highest </a:t>
            </a:r>
            <a:r>
              <a:rPr lang="en-US" sz="1600" b="1" dirty="0">
                <a:latin typeface="Palatino Linotype" panose="02040502050505030304" pitchFamily="18" charset="0"/>
              </a:rPr>
              <a:t>growth in GDP during his section</a:t>
            </a:r>
            <a:r>
              <a:rPr lang="en-US" sz="1600" b="1" dirty="0" smtClean="0">
                <a:latin typeface="Palatino Linotype" panose="02040502050505030304" pitchFamily="18" charset="0"/>
              </a:rPr>
              <a:t>.</a:t>
            </a:r>
          </a:p>
          <a:p>
            <a:pPr marL="342900" indent="-342900">
              <a:buFont typeface="Wingdings" panose="05000000000000000000" pitchFamily="2" charset="2"/>
              <a:buChar char="Ø"/>
            </a:pPr>
            <a:endParaRPr lang="en-US" sz="1600" b="1" dirty="0">
              <a:latin typeface="Palatino Linotype" panose="02040502050505030304" pitchFamily="18" charset="0"/>
            </a:endParaRPr>
          </a:p>
          <a:p>
            <a:pPr marL="342900" indent="-342900">
              <a:buFont typeface="Wingdings" panose="05000000000000000000" pitchFamily="2" charset="2"/>
              <a:buChar char="Ø"/>
            </a:pPr>
            <a:r>
              <a:rPr lang="en-US" sz="1600" b="1" dirty="0" smtClean="0">
                <a:latin typeface="Palatino Linotype" panose="02040502050505030304" pitchFamily="18" charset="0"/>
              </a:rPr>
              <a:t>Jawaharlal </a:t>
            </a:r>
            <a:r>
              <a:rPr lang="en-US" sz="1600" b="1" dirty="0">
                <a:latin typeface="Palatino Linotype" panose="02040502050505030304" pitchFamily="18" charset="0"/>
              </a:rPr>
              <a:t>Nehru was first pm of India </a:t>
            </a:r>
          </a:p>
          <a:p>
            <a:r>
              <a:rPr lang="en-US" sz="1600" b="1" dirty="0" smtClean="0">
                <a:latin typeface="Palatino Linotype" panose="02040502050505030304" pitchFamily="18" charset="0"/>
              </a:rPr>
              <a:t>       and </a:t>
            </a:r>
            <a:r>
              <a:rPr lang="en-US" sz="1600" b="1" dirty="0">
                <a:latin typeface="Palatino Linotype" panose="02040502050505030304" pitchFamily="18" charset="0"/>
              </a:rPr>
              <a:t>during his time India has seen growth </a:t>
            </a:r>
            <a:endParaRPr lang="en-US" sz="1600" b="1" dirty="0" smtClean="0">
              <a:latin typeface="Palatino Linotype" panose="02040502050505030304" pitchFamily="18" charset="0"/>
            </a:endParaRPr>
          </a:p>
          <a:p>
            <a:r>
              <a:rPr lang="en-US" sz="1600" b="1" dirty="0" smtClean="0">
                <a:latin typeface="Palatino Linotype" panose="02040502050505030304" pitchFamily="18" charset="0"/>
              </a:rPr>
              <a:t>       of </a:t>
            </a:r>
            <a:r>
              <a:rPr lang="en-US" sz="1600" b="1" dirty="0">
                <a:latin typeface="Palatino Linotype" panose="02040502050505030304" pitchFamily="18" charset="0"/>
              </a:rPr>
              <a:t>4.1% .Because India got </a:t>
            </a:r>
            <a:r>
              <a:rPr lang="en-US" sz="1600" b="1" dirty="0" smtClean="0">
                <a:latin typeface="Palatino Linotype" panose="02040502050505030304" pitchFamily="18" charset="0"/>
              </a:rPr>
              <a:t>independence</a:t>
            </a:r>
          </a:p>
          <a:p>
            <a:r>
              <a:rPr lang="en-US" sz="1600" b="1" dirty="0">
                <a:latin typeface="Palatino Linotype" panose="02040502050505030304" pitchFamily="18" charset="0"/>
              </a:rPr>
              <a:t> </a:t>
            </a:r>
            <a:r>
              <a:rPr lang="en-US" sz="1600" b="1" dirty="0" smtClean="0">
                <a:latin typeface="Palatino Linotype" panose="02040502050505030304" pitchFamily="18" charset="0"/>
              </a:rPr>
              <a:t>      during </a:t>
            </a:r>
            <a:r>
              <a:rPr lang="en-US" sz="1600" b="1" dirty="0">
                <a:latin typeface="Palatino Linotype" panose="02040502050505030304" pitchFamily="18" charset="0"/>
              </a:rPr>
              <a:t>his time and India has also fought war.</a:t>
            </a:r>
          </a:p>
          <a:p>
            <a:pPr marL="342900" indent="-342900">
              <a:buFont typeface="Wingdings" panose="05000000000000000000" pitchFamily="2" charset="2"/>
              <a:buChar char="Ø"/>
            </a:pPr>
            <a:endParaRPr lang="en-US" sz="1600" b="1" dirty="0">
              <a:latin typeface="Palatino Linotype" panose="02040502050505030304" pitchFamily="18" charset="0"/>
            </a:endParaRPr>
          </a:p>
          <a:p>
            <a:pPr marL="342900" indent="-342900">
              <a:buFont typeface="Wingdings" panose="05000000000000000000" pitchFamily="2" charset="2"/>
              <a:buChar char="Ø"/>
            </a:pPr>
            <a:r>
              <a:rPr lang="en-US" sz="1600" b="1" dirty="0" err="1" smtClean="0">
                <a:latin typeface="Palatino Linotype" panose="02040502050505030304" pitchFamily="18" charset="0"/>
              </a:rPr>
              <a:t>Charan</a:t>
            </a:r>
            <a:r>
              <a:rPr lang="en-US" sz="1600" b="1" dirty="0" smtClean="0">
                <a:latin typeface="Palatino Linotype" panose="02040502050505030304" pitchFamily="18" charset="0"/>
              </a:rPr>
              <a:t> </a:t>
            </a:r>
            <a:r>
              <a:rPr lang="en-US" sz="1600" b="1" dirty="0">
                <a:latin typeface="Palatino Linotype" panose="02040502050505030304" pitchFamily="18" charset="0"/>
              </a:rPr>
              <a:t>Singh is the only PM who has seen </a:t>
            </a:r>
          </a:p>
          <a:p>
            <a:r>
              <a:rPr lang="en-US" sz="1600" b="1" dirty="0" smtClean="0">
                <a:latin typeface="Palatino Linotype" panose="02040502050505030304" pitchFamily="18" charset="0"/>
              </a:rPr>
              <a:t>       growth </a:t>
            </a:r>
            <a:r>
              <a:rPr lang="en-US" sz="1600" b="1" dirty="0">
                <a:latin typeface="Palatino Linotype" panose="02040502050505030304" pitchFamily="18" charset="0"/>
              </a:rPr>
              <a:t>in negative and major reasons are known</a:t>
            </a:r>
          </a:p>
          <a:p>
            <a:r>
              <a:rPr lang="en-US" sz="1600" b="1" dirty="0" smtClean="0">
                <a:latin typeface="Palatino Linotype" panose="02040502050505030304" pitchFamily="18" charset="0"/>
              </a:rPr>
              <a:t>       to </a:t>
            </a:r>
            <a:r>
              <a:rPr lang="en-US" sz="1600" b="1" dirty="0">
                <a:latin typeface="Palatino Linotype" panose="02040502050505030304" pitchFamily="18" charset="0"/>
              </a:rPr>
              <a:t>be drought and Iranian revolution which led </a:t>
            </a:r>
          </a:p>
          <a:p>
            <a:r>
              <a:rPr lang="en-US" sz="1600" b="1" dirty="0" smtClean="0">
                <a:latin typeface="Palatino Linotype" panose="02040502050505030304" pitchFamily="18" charset="0"/>
              </a:rPr>
              <a:t>       to </a:t>
            </a:r>
            <a:r>
              <a:rPr lang="en-US" sz="1600" b="1" dirty="0">
                <a:latin typeface="Palatino Linotype" panose="02040502050505030304" pitchFamily="18" charset="0"/>
              </a:rPr>
              <a:t>increase in oil prices.</a:t>
            </a:r>
          </a:p>
          <a:p>
            <a:endParaRPr lang="en-US" sz="1600" b="1" dirty="0">
              <a:latin typeface="Palatino Linotype" panose="02040502050505030304" pitchFamily="18" charset="0"/>
            </a:endParaRPr>
          </a:p>
        </p:txBody>
      </p:sp>
      <p:sp>
        <p:nvSpPr>
          <p:cNvPr id="3" name="Rectangle 2"/>
          <p:cNvSpPr/>
          <p:nvPr/>
        </p:nvSpPr>
        <p:spPr>
          <a:xfrm>
            <a:off x="132050" y="2910297"/>
            <a:ext cx="12192000" cy="584775"/>
          </a:xfrm>
          <a:prstGeom prst="rect">
            <a:avLst/>
          </a:prstGeom>
        </p:spPr>
        <p:txBody>
          <a:bodyPr wrap="square">
            <a:spAutoFit/>
          </a:bodyPr>
          <a:lstStyle/>
          <a:p>
            <a:endParaRPr lang="en-US" sz="1600" b="1" dirty="0" smtClean="0">
              <a:latin typeface="Palatino Linotype" panose="02040502050505030304" pitchFamily="18" charset="0"/>
            </a:endParaRPr>
          </a:p>
          <a:p>
            <a:endParaRPr lang="en-US" sz="1600" b="1" dirty="0" smtClean="0">
              <a:latin typeface="Palatino Linotype" panose="02040502050505030304" pitchFamily="18" charset="0"/>
            </a:endParaRPr>
          </a:p>
        </p:txBody>
      </p:sp>
      <p:pic>
        <p:nvPicPr>
          <p:cNvPr id="2" name="Picture 1"/>
          <p:cNvPicPr>
            <a:picLocks noChangeAspect="1"/>
          </p:cNvPicPr>
          <p:nvPr/>
        </p:nvPicPr>
        <p:blipFill>
          <a:blip r:embed="rId2"/>
          <a:stretch>
            <a:fillRect/>
          </a:stretch>
        </p:blipFill>
        <p:spPr>
          <a:xfrm>
            <a:off x="4924938" y="955916"/>
            <a:ext cx="7267062" cy="5157663"/>
          </a:xfrm>
          <a:prstGeom prst="rect">
            <a:avLst/>
          </a:prstGeom>
        </p:spPr>
      </p:pic>
      <p:sp>
        <p:nvSpPr>
          <p:cNvPr id="5" name="Footer Placeholder 4"/>
          <p:cNvSpPr>
            <a:spLocks noGrp="1"/>
          </p:cNvSpPr>
          <p:nvPr>
            <p:ph type="ftr" sz="quarter" idx="11"/>
          </p:nvPr>
        </p:nvSpPr>
        <p:spPr/>
        <p:txBody>
          <a:bodyPr/>
          <a:lstStyle/>
          <a:p>
            <a:r>
              <a:rPr lang="en-US" smtClean="0"/>
              <a:t>Team-Rowdies</a:t>
            </a:r>
            <a:endParaRPr lang="en-US"/>
          </a:p>
        </p:txBody>
      </p:sp>
      <p:sp>
        <p:nvSpPr>
          <p:cNvPr id="6" name="Slide Number Placeholder 5"/>
          <p:cNvSpPr>
            <a:spLocks noGrp="1"/>
          </p:cNvSpPr>
          <p:nvPr>
            <p:ph type="sldNum" sz="quarter" idx="12"/>
          </p:nvPr>
        </p:nvSpPr>
        <p:spPr/>
        <p:txBody>
          <a:bodyPr/>
          <a:lstStyle/>
          <a:p>
            <a:fld id="{C2C505BA-E24B-4D87-9563-0A58C8239F7E}" type="slidenum">
              <a:rPr lang="en-US" smtClean="0"/>
              <a:t>10</a:t>
            </a:fld>
            <a:endParaRPr lang="en-US"/>
          </a:p>
        </p:txBody>
      </p:sp>
    </p:spTree>
    <p:extLst>
      <p:ext uri="{BB962C8B-B14F-4D97-AF65-F5344CB8AC3E}">
        <p14:creationId xmlns:p14="http://schemas.microsoft.com/office/powerpoint/2010/main" val="41814926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nodePh="1">
                                  <p:stCondLst>
                                    <p:cond delay="0"/>
                                  </p:stCondLst>
                                  <p:endCondLst>
                                    <p:cond evt="begin" delay="0">
                                      <p:tn val="20"/>
                                    </p:cond>
                                  </p:end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9" dur="500"/>
                                        <p:tgtEl>
                                          <p:spTgt spid="4">
                                            <p:txEl>
                                              <p:pRg st="4" end="4"/>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62" dur="500"/>
                                        <p:tgtEl>
                                          <p:spTgt spid="4">
                                            <p:txEl>
                                              <p:pRg st="10" end="10"/>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5" dur="500"/>
                                        <p:tgtEl>
                                          <p:spTgt spid="4">
                                            <p:txEl>
                                              <p:pRg st="11" end="11"/>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68" dur="500"/>
                                        <p:tgtEl>
                                          <p:spTgt spid="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73" dur="500"/>
                                        <p:tgtEl>
                                          <p:spTgt spid="4">
                                            <p:txEl>
                                              <p:pRg st="14" end="14"/>
                                            </p:txEl>
                                          </p:spTgt>
                                        </p:tgtEl>
                                      </p:cBhvr>
                                    </p:animEffect>
                                  </p:childTnLst>
                                </p:cTn>
                              </p:par>
                              <p:par>
                                <p:cTn id="74" presetID="14" presetClass="entr" presetSubtype="10" fill="hold" nodeType="withEffect">
                                  <p:stCondLst>
                                    <p:cond delay="0"/>
                                  </p:stCondLst>
                                  <p:childTnLst>
                                    <p:set>
                                      <p:cBhvr>
                                        <p:cTn id="75"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76" dur="500"/>
                                        <p:tgtEl>
                                          <p:spTgt spid="4">
                                            <p:txEl>
                                              <p:pRg st="15" end="15"/>
                                            </p:txEl>
                                          </p:spTgt>
                                        </p:tgtEl>
                                      </p:cBhvr>
                                    </p:animEffect>
                                  </p:childTnLst>
                                </p:cTn>
                              </p:par>
                              <p:par>
                                <p:cTn id="77" presetID="14" presetClass="entr" presetSubtype="10" fill="hold" nodeType="with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79" dur="500"/>
                                        <p:tgtEl>
                                          <p:spTgt spid="4">
                                            <p:txEl>
                                              <p:pRg st="16" end="16"/>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4">
                                            <p:txEl>
                                              <p:pRg st="17" end="17"/>
                                            </p:txEl>
                                          </p:spTgt>
                                        </p:tgtEl>
                                        <p:attrNameLst>
                                          <p:attrName>style.visibility</p:attrName>
                                        </p:attrNameLst>
                                      </p:cBhvr>
                                      <p:to>
                                        <p:strVal val="visible"/>
                                      </p:to>
                                    </p:set>
                                    <p:animEffect transition="in" filter="randombar(horizontal)">
                                      <p:cBhvr>
                                        <p:cTn id="82" dur="500"/>
                                        <p:tgtEl>
                                          <p:spTgt spid="4">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animEffect transition="in" filter="randombar(horizontal)">
                                      <p:cBhvr>
                                        <p:cTn id="87" dur="500"/>
                                        <p:tgtEl>
                                          <p:spTgt spid="4">
                                            <p:txEl>
                                              <p:pRg st="19" end="19"/>
                                            </p:txEl>
                                          </p:spTgt>
                                        </p:tgtEl>
                                      </p:cBhvr>
                                    </p:animEffect>
                                  </p:childTnLst>
                                </p:cTn>
                              </p:par>
                              <p:par>
                                <p:cTn id="88" presetID="14" presetClass="entr" presetSubtype="10" fill="hold" nodeType="withEffect">
                                  <p:stCondLst>
                                    <p:cond delay="0"/>
                                  </p:stCondLst>
                                  <p:childTnLst>
                                    <p:set>
                                      <p:cBhvr>
                                        <p:cTn id="89" dur="1" fill="hold">
                                          <p:stCondLst>
                                            <p:cond delay="0"/>
                                          </p:stCondLst>
                                        </p:cTn>
                                        <p:tgtEl>
                                          <p:spTgt spid="4">
                                            <p:txEl>
                                              <p:pRg st="20" end="20"/>
                                            </p:txEl>
                                          </p:spTgt>
                                        </p:tgtEl>
                                        <p:attrNameLst>
                                          <p:attrName>style.visibility</p:attrName>
                                        </p:attrNameLst>
                                      </p:cBhvr>
                                      <p:to>
                                        <p:strVal val="visible"/>
                                      </p:to>
                                    </p:set>
                                    <p:animEffect transition="in" filter="randombar(horizontal)">
                                      <p:cBhvr>
                                        <p:cTn id="90" dur="500"/>
                                        <p:tgtEl>
                                          <p:spTgt spid="4">
                                            <p:txEl>
                                              <p:pRg st="20" end="20"/>
                                            </p:txEl>
                                          </p:spTgt>
                                        </p:tgtEl>
                                      </p:cBhvr>
                                    </p:animEffect>
                                  </p:childTnLst>
                                </p:cTn>
                              </p:par>
                              <p:par>
                                <p:cTn id="91" presetID="14" presetClass="entr" presetSubtype="10" fill="hold" nodeType="withEffect">
                                  <p:stCondLst>
                                    <p:cond delay="0"/>
                                  </p:stCondLst>
                                  <p:childTnLst>
                                    <p:set>
                                      <p:cBhvr>
                                        <p:cTn id="92" dur="1" fill="hold">
                                          <p:stCondLst>
                                            <p:cond delay="0"/>
                                          </p:stCondLst>
                                        </p:cTn>
                                        <p:tgtEl>
                                          <p:spTgt spid="4">
                                            <p:txEl>
                                              <p:pRg st="21" end="21"/>
                                            </p:txEl>
                                          </p:spTgt>
                                        </p:tgtEl>
                                        <p:attrNameLst>
                                          <p:attrName>style.visibility</p:attrName>
                                        </p:attrNameLst>
                                      </p:cBhvr>
                                      <p:to>
                                        <p:strVal val="visible"/>
                                      </p:to>
                                    </p:set>
                                    <p:animEffect transition="in" filter="randombar(horizontal)">
                                      <p:cBhvr>
                                        <p:cTn id="93" dur="500"/>
                                        <p:tgtEl>
                                          <p:spTgt spid="4">
                                            <p:txEl>
                                              <p:pRg st="21" end="21"/>
                                            </p:txEl>
                                          </p:spTgt>
                                        </p:tgtEl>
                                      </p:cBhvr>
                                    </p:animEffect>
                                  </p:childTnLst>
                                </p:cTn>
                              </p:par>
                              <p:par>
                                <p:cTn id="94" presetID="14" presetClass="entr" presetSubtype="10" fill="hold" nodeType="withEffect">
                                  <p:stCondLst>
                                    <p:cond delay="0"/>
                                  </p:stCondLst>
                                  <p:childTnLst>
                                    <p:set>
                                      <p:cBhvr>
                                        <p:cTn id="95" dur="1" fill="hold">
                                          <p:stCondLst>
                                            <p:cond delay="0"/>
                                          </p:stCondLst>
                                        </p:cTn>
                                        <p:tgtEl>
                                          <p:spTgt spid="4">
                                            <p:txEl>
                                              <p:pRg st="22" end="22"/>
                                            </p:txEl>
                                          </p:spTgt>
                                        </p:tgtEl>
                                        <p:attrNameLst>
                                          <p:attrName>style.visibility</p:attrName>
                                        </p:attrNameLst>
                                      </p:cBhvr>
                                      <p:to>
                                        <p:strVal val="visible"/>
                                      </p:to>
                                    </p:set>
                                    <p:animEffect transition="in" filter="randombar(horizontal)">
                                      <p:cBhvr>
                                        <p:cTn id="96"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09" y="928225"/>
            <a:ext cx="8596668" cy="1320800"/>
          </a:xfrm>
        </p:spPr>
        <p:txBody>
          <a:bodyPr>
            <a:noAutofit/>
          </a:bodyPr>
          <a:lstStyle/>
          <a:p>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800" dirty="0">
                <a:solidFill>
                  <a:schemeClr val="tx1"/>
                </a:solidFill>
              </a:rPr>
              <a:t/>
            </a:r>
            <a:br>
              <a:rPr lang="en-US" sz="1800" dirty="0">
                <a:solidFill>
                  <a:schemeClr val="tx1"/>
                </a:solidFill>
              </a:rPr>
            </a:br>
            <a:r>
              <a:rPr lang="en-US" sz="1800" dirty="0">
                <a:solidFill>
                  <a:schemeClr val="tx1"/>
                </a:solidFill>
              </a:rPr>
              <a:t> </a:t>
            </a:r>
            <a:br>
              <a:rPr lang="en-US" sz="1800" dirty="0">
                <a:solidFill>
                  <a:schemeClr val="tx1"/>
                </a:solidFill>
              </a:rPr>
            </a:br>
            <a:r>
              <a:rPr lang="en-US" sz="1800" dirty="0">
                <a:solidFill>
                  <a:schemeClr val="tx1"/>
                </a:solidFill>
              </a:rPr>
              <a:t> </a:t>
            </a:r>
            <a:r>
              <a:rPr lang="en-US" sz="1800" dirty="0"/>
              <a:t/>
            </a:r>
            <a:br>
              <a:rPr lang="en-US" sz="1800" dirty="0"/>
            </a:b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2185" y="1661851"/>
            <a:ext cx="6865646" cy="4356100"/>
          </a:xfrm>
        </p:spPr>
      </p:pic>
      <p:sp>
        <p:nvSpPr>
          <p:cNvPr id="3" name="Footer Placeholder 2"/>
          <p:cNvSpPr>
            <a:spLocks noGrp="1"/>
          </p:cNvSpPr>
          <p:nvPr>
            <p:ph type="ftr" sz="quarter" idx="11"/>
          </p:nvPr>
        </p:nvSpPr>
        <p:spPr/>
        <p:txBody>
          <a:bodyPr/>
          <a:lstStyle/>
          <a:p>
            <a:r>
              <a:rPr lang="en-US" smtClean="0"/>
              <a:t>Team-Rowdies</a:t>
            </a:r>
            <a:endParaRPr lang="en-US"/>
          </a:p>
        </p:txBody>
      </p:sp>
      <p:sp>
        <p:nvSpPr>
          <p:cNvPr id="5" name="Slide Number Placeholder 4"/>
          <p:cNvSpPr>
            <a:spLocks noGrp="1"/>
          </p:cNvSpPr>
          <p:nvPr>
            <p:ph type="sldNum" sz="quarter" idx="12"/>
          </p:nvPr>
        </p:nvSpPr>
        <p:spPr/>
        <p:txBody>
          <a:bodyPr/>
          <a:lstStyle/>
          <a:p>
            <a:fld id="{C2C505BA-E24B-4D87-9563-0A58C8239F7E}" type="slidenum">
              <a:rPr lang="en-US" smtClean="0"/>
              <a:t>11</a:t>
            </a:fld>
            <a:endParaRPr lang="en-US"/>
          </a:p>
        </p:txBody>
      </p:sp>
      <p:sp>
        <p:nvSpPr>
          <p:cNvPr id="7" name="Rectangle 6"/>
          <p:cNvSpPr/>
          <p:nvPr/>
        </p:nvSpPr>
        <p:spPr>
          <a:xfrm>
            <a:off x="177044" y="665664"/>
            <a:ext cx="6096000" cy="646331"/>
          </a:xfrm>
          <a:prstGeom prst="rect">
            <a:avLst/>
          </a:prstGeom>
        </p:spPr>
        <p:txBody>
          <a:bodyPr>
            <a:spAutoFit/>
          </a:bodyPr>
          <a:lstStyle/>
          <a:p>
            <a:r>
              <a:rPr lang="en-US" b="1" dirty="0">
                <a:latin typeface="Palatino Linotype" panose="02040502050505030304" pitchFamily="18" charset="0"/>
              </a:rPr>
              <a:t>7</a:t>
            </a:r>
            <a:r>
              <a:rPr lang="en-US" b="1" dirty="0" smtClean="0">
                <a:latin typeface="Palatino Linotype" panose="02040502050505030304" pitchFamily="18" charset="0"/>
              </a:rPr>
              <a:t>) </a:t>
            </a:r>
            <a:r>
              <a:rPr lang="en-US" b="1" dirty="0">
                <a:latin typeface="Palatino Linotype" panose="02040502050505030304" pitchFamily="18" charset="0"/>
              </a:rPr>
              <a:t>Times held PM from particular Ministry: </a:t>
            </a:r>
            <a:br>
              <a:rPr lang="en-US" b="1" dirty="0">
                <a:latin typeface="Palatino Linotype" panose="02040502050505030304" pitchFamily="18" charset="0"/>
              </a:rPr>
            </a:br>
            <a:endParaRPr lang="en-US" dirty="0"/>
          </a:p>
        </p:txBody>
      </p:sp>
      <p:sp>
        <p:nvSpPr>
          <p:cNvPr id="8" name="Rectangle 7"/>
          <p:cNvSpPr/>
          <p:nvPr/>
        </p:nvSpPr>
        <p:spPr>
          <a:xfrm>
            <a:off x="162507" y="1012241"/>
            <a:ext cx="12110585" cy="369332"/>
          </a:xfrm>
          <a:prstGeom prst="rect">
            <a:avLst/>
          </a:prstGeom>
        </p:spPr>
        <p:txBody>
          <a:bodyPr wrap="square">
            <a:spAutoFit/>
          </a:bodyPr>
          <a:lstStyle/>
          <a:p>
            <a:r>
              <a:rPr lang="en-US" b="1" dirty="0">
                <a:latin typeface="Palatino Linotype" panose="02040502050505030304" pitchFamily="18" charset="0"/>
              </a:rPr>
              <a:t>A) Introduction: The analysis shows how many times a particular ministry became prime minister. </a:t>
            </a:r>
            <a:endParaRPr lang="en-US" dirty="0"/>
          </a:p>
        </p:txBody>
      </p:sp>
      <p:sp>
        <p:nvSpPr>
          <p:cNvPr id="9" name="Rectangle 8"/>
          <p:cNvSpPr/>
          <p:nvPr/>
        </p:nvSpPr>
        <p:spPr>
          <a:xfrm>
            <a:off x="156739" y="1366295"/>
            <a:ext cx="5585183" cy="369332"/>
          </a:xfrm>
          <a:prstGeom prst="rect">
            <a:avLst/>
          </a:prstGeom>
        </p:spPr>
        <p:txBody>
          <a:bodyPr wrap="none">
            <a:spAutoFit/>
          </a:bodyPr>
          <a:lstStyle/>
          <a:p>
            <a:r>
              <a:rPr lang="en-US" b="1" dirty="0">
                <a:latin typeface="Palatino Linotype" panose="02040502050505030304" pitchFamily="18" charset="0"/>
              </a:rPr>
              <a:t>B) Specific Requirements/Functions and Formulas: </a:t>
            </a:r>
            <a:endParaRPr lang="en-US" dirty="0"/>
          </a:p>
        </p:txBody>
      </p:sp>
      <p:sp>
        <p:nvSpPr>
          <p:cNvPr id="10" name="Rectangle 9"/>
          <p:cNvSpPr/>
          <p:nvPr/>
        </p:nvSpPr>
        <p:spPr>
          <a:xfrm>
            <a:off x="487438" y="1723184"/>
            <a:ext cx="2377574" cy="369332"/>
          </a:xfrm>
          <a:prstGeom prst="rect">
            <a:avLst/>
          </a:prstGeom>
        </p:spPr>
        <p:txBody>
          <a:bodyPr wrap="none">
            <a:spAutoFit/>
          </a:bodyPr>
          <a:lstStyle/>
          <a:p>
            <a:pPr marL="285750" indent="-285750">
              <a:buFont typeface="Arial" panose="020B0604020202020204" pitchFamily="34" charset="0"/>
              <a:buChar char="•"/>
            </a:pPr>
            <a:r>
              <a:rPr lang="en-US" b="1" dirty="0">
                <a:latin typeface="Palatino Linotype" panose="02040502050505030304" pitchFamily="18" charset="0"/>
              </a:rPr>
              <a:t> </a:t>
            </a:r>
            <a:r>
              <a:rPr lang="en-US" b="1" dirty="0" smtClean="0">
                <a:latin typeface="Palatino Linotype" panose="02040502050505030304" pitchFamily="18" charset="0"/>
              </a:rPr>
              <a:t> </a:t>
            </a:r>
            <a:r>
              <a:rPr lang="en-US" b="1" dirty="0">
                <a:latin typeface="Palatino Linotype" panose="02040502050505030304" pitchFamily="18" charset="0"/>
              </a:rPr>
              <a:t>Data of ministry </a:t>
            </a:r>
            <a:endParaRPr lang="en-US" dirty="0"/>
          </a:p>
        </p:txBody>
      </p:sp>
      <p:sp>
        <p:nvSpPr>
          <p:cNvPr id="11" name="Rectangle 10"/>
          <p:cNvSpPr/>
          <p:nvPr/>
        </p:nvSpPr>
        <p:spPr>
          <a:xfrm>
            <a:off x="487438" y="2010981"/>
            <a:ext cx="4923784" cy="369332"/>
          </a:xfrm>
          <a:prstGeom prst="rect">
            <a:avLst/>
          </a:prstGeom>
        </p:spPr>
        <p:txBody>
          <a:bodyPr wrap="none">
            <a:spAutoFit/>
          </a:bodyPr>
          <a:lstStyle/>
          <a:p>
            <a:pPr marL="285750" indent="-285750">
              <a:buFont typeface="Arial" panose="020B0604020202020204" pitchFamily="34" charset="0"/>
              <a:buChar char="•"/>
            </a:pPr>
            <a:r>
              <a:rPr lang="en-US" b="1" dirty="0">
                <a:latin typeface="Palatino Linotype" panose="02040502050505030304" pitchFamily="18" charset="0"/>
              </a:rPr>
              <a:t> </a:t>
            </a:r>
            <a:r>
              <a:rPr lang="en-US" b="1" dirty="0" smtClean="0">
                <a:latin typeface="Palatino Linotype" panose="02040502050505030304" pitchFamily="18" charset="0"/>
              </a:rPr>
              <a:t>With </a:t>
            </a:r>
            <a:r>
              <a:rPr lang="en-US" b="1" dirty="0">
                <a:latin typeface="Palatino Linotype" panose="02040502050505030304" pitchFamily="18" charset="0"/>
              </a:rPr>
              <a:t>the help of data Bar chart is plotted. </a:t>
            </a:r>
            <a:endParaRPr lang="en-US" dirty="0"/>
          </a:p>
        </p:txBody>
      </p:sp>
      <p:sp>
        <p:nvSpPr>
          <p:cNvPr id="12" name="Rectangle 11"/>
          <p:cNvSpPr/>
          <p:nvPr/>
        </p:nvSpPr>
        <p:spPr>
          <a:xfrm>
            <a:off x="221231" y="2456949"/>
            <a:ext cx="2363147" cy="369332"/>
          </a:xfrm>
          <a:prstGeom prst="rect">
            <a:avLst/>
          </a:prstGeom>
        </p:spPr>
        <p:txBody>
          <a:bodyPr wrap="none">
            <a:spAutoFit/>
          </a:bodyPr>
          <a:lstStyle/>
          <a:p>
            <a:r>
              <a:rPr lang="en-US" b="1" dirty="0">
                <a:latin typeface="Palatino Linotype" panose="02040502050505030304" pitchFamily="18" charset="0"/>
              </a:rPr>
              <a:t>C) Analysis Results: </a:t>
            </a:r>
            <a:endParaRPr lang="en-US" dirty="0"/>
          </a:p>
        </p:txBody>
      </p:sp>
      <p:sp>
        <p:nvSpPr>
          <p:cNvPr id="13" name="Rectangle 12"/>
          <p:cNvSpPr/>
          <p:nvPr/>
        </p:nvSpPr>
        <p:spPr>
          <a:xfrm>
            <a:off x="493207" y="2902917"/>
            <a:ext cx="4774064" cy="369332"/>
          </a:xfrm>
          <a:prstGeom prst="rect">
            <a:avLst/>
          </a:prstGeom>
        </p:spPr>
        <p:txBody>
          <a:bodyPr wrap="none">
            <a:spAutoFit/>
          </a:bodyPr>
          <a:lstStyle/>
          <a:p>
            <a:pPr marL="285750" indent="-285750">
              <a:buFont typeface="Wingdings" panose="05000000000000000000" pitchFamily="2" charset="2"/>
              <a:buChar char="Ø"/>
            </a:pPr>
            <a:r>
              <a:rPr lang="en-US" b="1" dirty="0" smtClean="0">
                <a:latin typeface="Palatino Linotype" panose="02040502050505030304" pitchFamily="18" charset="0"/>
              </a:rPr>
              <a:t>Nanda </a:t>
            </a:r>
            <a:r>
              <a:rPr lang="en-US" b="1" dirty="0">
                <a:latin typeface="Palatino Linotype" panose="02040502050505030304" pitchFamily="18" charset="0"/>
              </a:rPr>
              <a:t>I , Indira I and </a:t>
            </a:r>
            <a:r>
              <a:rPr lang="en-US" b="1" dirty="0" err="1">
                <a:latin typeface="Palatino Linotype" panose="02040502050505030304" pitchFamily="18" charset="0"/>
              </a:rPr>
              <a:t>Ravji</a:t>
            </a:r>
            <a:r>
              <a:rPr lang="en-US" b="1" dirty="0">
                <a:latin typeface="Palatino Linotype" panose="02040502050505030304" pitchFamily="18" charset="0"/>
              </a:rPr>
              <a:t> held 2 times.</a:t>
            </a:r>
            <a:endParaRPr lang="en-US" dirty="0"/>
          </a:p>
        </p:txBody>
      </p:sp>
      <p:sp>
        <p:nvSpPr>
          <p:cNvPr id="14" name="Rectangle 13"/>
          <p:cNvSpPr/>
          <p:nvPr/>
        </p:nvSpPr>
        <p:spPr>
          <a:xfrm>
            <a:off x="509486" y="3295660"/>
            <a:ext cx="3179075" cy="369332"/>
          </a:xfrm>
          <a:prstGeom prst="rect">
            <a:avLst/>
          </a:prstGeom>
        </p:spPr>
        <p:txBody>
          <a:bodyPr wrap="none">
            <a:spAutoFit/>
          </a:bodyPr>
          <a:lstStyle/>
          <a:p>
            <a:pPr marL="285750" indent="-285750">
              <a:buFont typeface="Wingdings" panose="05000000000000000000" pitchFamily="2" charset="2"/>
              <a:buChar char="Ø"/>
            </a:pPr>
            <a:r>
              <a:rPr lang="en-US" b="1" dirty="0" smtClean="0">
                <a:latin typeface="Palatino Linotype" panose="02040502050505030304" pitchFamily="18" charset="0"/>
              </a:rPr>
              <a:t>All </a:t>
            </a:r>
            <a:r>
              <a:rPr lang="en-US" b="1" dirty="0">
                <a:latin typeface="Palatino Linotype" panose="02040502050505030304" pitchFamily="18" charset="0"/>
              </a:rPr>
              <a:t>others held for 1 time.</a:t>
            </a:r>
            <a:endParaRPr lang="en-US" dirty="0"/>
          </a:p>
        </p:txBody>
      </p:sp>
    </p:spTree>
    <p:extLst>
      <p:ext uri="{BB962C8B-B14F-4D97-AF65-F5344CB8AC3E}">
        <p14:creationId xmlns:p14="http://schemas.microsoft.com/office/powerpoint/2010/main" val="30146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barn(inVertical)">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barn(inVertical)">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barn(inVertical)">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barn(inVertical)">
                                      <p:cBhvr>
                                        <p:cTn id="62" dur="500"/>
                                        <p:tgtEl>
                                          <p:spTgt spid="1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90" y="780176"/>
            <a:ext cx="12192000" cy="5016758"/>
          </a:xfrm>
          <a:prstGeom prst="rect">
            <a:avLst/>
          </a:prstGeom>
        </p:spPr>
        <p:txBody>
          <a:bodyPr wrap="square">
            <a:spAutoFit/>
          </a:bodyPr>
          <a:lstStyle/>
          <a:p>
            <a:r>
              <a:rPr lang="en-US" sz="1600" b="1" dirty="0">
                <a:latin typeface="Palatino Linotype" panose="02040502050505030304" pitchFamily="18" charset="0"/>
              </a:rPr>
              <a:t>8</a:t>
            </a:r>
            <a:r>
              <a:rPr lang="en-US" sz="1600" b="1" dirty="0" smtClean="0">
                <a:latin typeface="Palatino Linotype" panose="02040502050505030304" pitchFamily="18" charset="0"/>
              </a:rPr>
              <a:t>)Number </a:t>
            </a:r>
            <a:r>
              <a:rPr lang="en-US" sz="1600" b="1" dirty="0">
                <a:latin typeface="Palatino Linotype" panose="02040502050505030304" pitchFamily="18" charset="0"/>
              </a:rPr>
              <a:t>of Times Prime Minister has been appointed from a Constituency</a:t>
            </a:r>
          </a:p>
          <a:p>
            <a:r>
              <a:rPr lang="en-US" sz="1600" b="1" dirty="0">
                <a:latin typeface="Palatino Linotype" panose="02040502050505030304" pitchFamily="18" charset="0"/>
              </a:rPr>
              <a:t>                 </a:t>
            </a:r>
          </a:p>
          <a:p>
            <a:r>
              <a:rPr lang="en-US" sz="1600" b="1" dirty="0" smtClean="0">
                <a:latin typeface="Palatino Linotype" panose="02040502050505030304" pitchFamily="18" charset="0"/>
              </a:rPr>
              <a:t>A)  </a:t>
            </a:r>
            <a:r>
              <a:rPr lang="en-US" sz="1600" b="1" dirty="0">
                <a:latin typeface="Palatino Linotype" panose="02040502050505030304" pitchFamily="18" charset="0"/>
              </a:rPr>
              <a:t>Introduction: The analysis shows number of times held </a:t>
            </a:r>
            <a:r>
              <a:rPr lang="en-US" sz="1600" b="1" dirty="0" smtClean="0">
                <a:latin typeface="Palatino Linotype" panose="02040502050505030304" pitchFamily="18" charset="0"/>
              </a:rPr>
              <a:t>PM from </a:t>
            </a:r>
            <a:r>
              <a:rPr lang="en-US" sz="1600" b="1" smtClean="0">
                <a:latin typeface="Palatino Linotype" panose="02040502050505030304" pitchFamily="18" charset="0"/>
              </a:rPr>
              <a:t>that region.</a:t>
            </a:r>
            <a:endParaRPr lang="en-US" sz="1600" b="1" dirty="0">
              <a:latin typeface="Palatino Linotype" panose="02040502050505030304" pitchFamily="18" charset="0"/>
            </a:endParaRPr>
          </a:p>
          <a:p>
            <a:r>
              <a:rPr lang="en-US" sz="1600" b="1" dirty="0">
                <a:latin typeface="Palatino Linotype" panose="02040502050505030304" pitchFamily="18" charset="0"/>
              </a:rPr>
              <a:t>                 </a:t>
            </a:r>
          </a:p>
          <a:p>
            <a:r>
              <a:rPr lang="en-US" sz="1600" b="1" dirty="0" smtClean="0">
                <a:latin typeface="Palatino Linotype" panose="02040502050505030304" pitchFamily="18" charset="0"/>
              </a:rPr>
              <a:t>B) </a:t>
            </a:r>
            <a:r>
              <a:rPr lang="en-US" sz="1600" b="1" dirty="0">
                <a:latin typeface="Palatino Linotype" panose="02040502050505030304" pitchFamily="18" charset="0"/>
              </a:rPr>
              <a:t>Specific Requirements:</a:t>
            </a:r>
          </a:p>
          <a:p>
            <a:pPr marL="285750" indent="-285750">
              <a:buFont typeface="Wingdings" panose="05000000000000000000" pitchFamily="2" charset="2"/>
              <a:buChar char="§"/>
            </a:pPr>
            <a:r>
              <a:rPr lang="en-US" sz="1600" b="1" dirty="0">
                <a:latin typeface="Palatino Linotype" panose="02040502050505030304" pitchFamily="18" charset="0"/>
              </a:rPr>
              <a:t> </a:t>
            </a:r>
            <a:r>
              <a:rPr lang="en-US" sz="1600" b="1" dirty="0" smtClean="0">
                <a:latin typeface="Palatino Linotype" panose="02040502050505030304" pitchFamily="18" charset="0"/>
              </a:rPr>
              <a:t>Data </a:t>
            </a:r>
            <a:r>
              <a:rPr lang="en-US" sz="1600" b="1" dirty="0">
                <a:latin typeface="Palatino Linotype" panose="02040502050505030304" pitchFamily="18" charset="0"/>
              </a:rPr>
              <a:t>from Data Frame of column ‘Constituency’ </a:t>
            </a:r>
          </a:p>
          <a:p>
            <a:pPr marL="285750" indent="-285750">
              <a:buFont typeface="Wingdings" panose="05000000000000000000" pitchFamily="2" charset="2"/>
              <a:buChar char="§"/>
            </a:pPr>
            <a:r>
              <a:rPr lang="en-US" sz="1600" b="1" dirty="0">
                <a:latin typeface="Palatino Linotype" panose="02040502050505030304" pitchFamily="18" charset="0"/>
              </a:rPr>
              <a:t> </a:t>
            </a:r>
            <a:r>
              <a:rPr lang="en-US" sz="1600" b="1" dirty="0" smtClean="0">
                <a:latin typeface="Palatino Linotype" panose="02040502050505030304" pitchFamily="18" charset="0"/>
              </a:rPr>
              <a:t>With </a:t>
            </a:r>
            <a:r>
              <a:rPr lang="en-US" sz="1600" b="1" dirty="0">
                <a:latin typeface="Palatino Linotype" panose="02040502050505030304" pitchFamily="18" charset="0"/>
              </a:rPr>
              <a:t>the help of data Bar Chart is plotted.</a:t>
            </a:r>
          </a:p>
          <a:p>
            <a:endParaRPr lang="en-US" sz="1600" b="1" dirty="0">
              <a:latin typeface="Palatino Linotype" panose="02040502050505030304" pitchFamily="18" charset="0"/>
            </a:endParaRPr>
          </a:p>
          <a:p>
            <a:r>
              <a:rPr lang="en-US" sz="1600" b="1" dirty="0">
                <a:latin typeface="Palatino Linotype" panose="02040502050505030304" pitchFamily="18" charset="0"/>
              </a:rPr>
              <a:t>                </a:t>
            </a:r>
          </a:p>
          <a:p>
            <a:r>
              <a:rPr lang="en-US" sz="1600" b="1" dirty="0" smtClean="0">
                <a:latin typeface="Palatino Linotype" panose="02040502050505030304" pitchFamily="18" charset="0"/>
              </a:rPr>
              <a:t>C) </a:t>
            </a:r>
            <a:r>
              <a:rPr lang="en-US" sz="1600" b="1" dirty="0">
                <a:latin typeface="Palatino Linotype" panose="02040502050505030304" pitchFamily="18" charset="0"/>
              </a:rPr>
              <a:t>Analysis Results:</a:t>
            </a:r>
          </a:p>
          <a:p>
            <a:r>
              <a:rPr lang="en-US" sz="1600" b="1" dirty="0">
                <a:latin typeface="Palatino Linotype" panose="02040502050505030304" pitchFamily="18" charset="0"/>
              </a:rPr>
              <a:t>                 </a:t>
            </a:r>
          </a:p>
          <a:p>
            <a:pPr marL="285750" indent="-285750">
              <a:buFont typeface="Wingdings" panose="05000000000000000000" pitchFamily="2" charset="2"/>
              <a:buChar char="Ø"/>
            </a:pPr>
            <a:r>
              <a:rPr lang="en-US" sz="1600" b="1" dirty="0" smtClean="0">
                <a:latin typeface="Palatino Linotype" panose="02040502050505030304" pitchFamily="18" charset="0"/>
              </a:rPr>
              <a:t>The </a:t>
            </a:r>
            <a:r>
              <a:rPr lang="en-US" sz="1600" b="1" dirty="0">
                <a:latin typeface="Palatino Linotype" panose="02040502050505030304" pitchFamily="18" charset="0"/>
              </a:rPr>
              <a:t>total number of constituencies in India</a:t>
            </a:r>
          </a:p>
          <a:p>
            <a:r>
              <a:rPr lang="en-US" sz="1600" b="1" dirty="0" smtClean="0">
                <a:latin typeface="Palatino Linotype" panose="02040502050505030304" pitchFamily="18" charset="0"/>
              </a:rPr>
              <a:t>      </a:t>
            </a:r>
            <a:r>
              <a:rPr lang="en-US" sz="1600" b="1" dirty="0">
                <a:latin typeface="Palatino Linotype" panose="02040502050505030304" pitchFamily="18" charset="0"/>
              </a:rPr>
              <a:t>are 543 out of which only 18 constituencies have </a:t>
            </a:r>
            <a:endParaRPr lang="en-US" sz="1600" b="1" dirty="0" smtClean="0">
              <a:latin typeface="Palatino Linotype" panose="02040502050505030304" pitchFamily="18" charset="0"/>
            </a:endParaRPr>
          </a:p>
          <a:p>
            <a:r>
              <a:rPr lang="en-US" sz="1600" b="1" dirty="0">
                <a:latin typeface="Palatino Linotype" panose="02040502050505030304" pitchFamily="18" charset="0"/>
              </a:rPr>
              <a:t> </a:t>
            </a:r>
            <a:r>
              <a:rPr lang="en-US" sz="1600" b="1" dirty="0" smtClean="0">
                <a:latin typeface="Palatino Linotype" panose="02040502050505030304" pitchFamily="18" charset="0"/>
              </a:rPr>
              <a:t>     had </a:t>
            </a:r>
            <a:r>
              <a:rPr lang="en-US" sz="1600" b="1" dirty="0">
                <a:latin typeface="Palatino Linotype" panose="02040502050505030304" pitchFamily="18" charset="0"/>
              </a:rPr>
              <a:t>representatives holding the post of the</a:t>
            </a:r>
          </a:p>
          <a:p>
            <a:r>
              <a:rPr lang="en-US" sz="1600" b="1" dirty="0">
                <a:latin typeface="Palatino Linotype" panose="02040502050505030304" pitchFamily="18" charset="0"/>
              </a:rPr>
              <a:t> </a:t>
            </a:r>
            <a:r>
              <a:rPr lang="en-US" sz="1600" b="1" dirty="0" smtClean="0">
                <a:latin typeface="Palatino Linotype" panose="02040502050505030304" pitchFamily="18" charset="0"/>
              </a:rPr>
              <a:t>     Prime </a:t>
            </a:r>
            <a:r>
              <a:rPr lang="en-US" sz="1600" b="1" dirty="0">
                <a:latin typeface="Palatino Linotype" panose="02040502050505030304" pitchFamily="18" charset="0"/>
              </a:rPr>
              <a:t>Minister. </a:t>
            </a:r>
          </a:p>
          <a:p>
            <a:r>
              <a:rPr lang="en-US" sz="1600" b="1" dirty="0" smtClean="0">
                <a:latin typeface="Palatino Linotype" panose="02040502050505030304" pitchFamily="18" charset="0"/>
              </a:rPr>
              <a:t>                </a:t>
            </a:r>
            <a:endParaRPr lang="en-US" sz="1600" b="1" dirty="0">
              <a:latin typeface="Palatino Linotype" panose="02040502050505030304" pitchFamily="18" charset="0"/>
            </a:endParaRPr>
          </a:p>
          <a:p>
            <a:pPr marL="285750" indent="-285750">
              <a:buFont typeface="Wingdings" panose="05000000000000000000" pitchFamily="2" charset="2"/>
              <a:buChar char="Ø"/>
            </a:pPr>
            <a:r>
              <a:rPr lang="en-US" sz="1600" b="1" dirty="0" err="1" smtClean="0">
                <a:latin typeface="Palatino Linotype" panose="02040502050505030304" pitchFamily="18" charset="0"/>
              </a:rPr>
              <a:t>Phulpur</a:t>
            </a:r>
            <a:r>
              <a:rPr lang="en-US" sz="1600" b="1" dirty="0" smtClean="0">
                <a:latin typeface="Palatino Linotype" panose="02040502050505030304" pitchFamily="18" charset="0"/>
              </a:rPr>
              <a:t> </a:t>
            </a:r>
            <a:r>
              <a:rPr lang="en-US" sz="1600" b="1" dirty="0">
                <a:latin typeface="Palatino Linotype" panose="02040502050505030304" pitchFamily="18" charset="0"/>
              </a:rPr>
              <a:t>and </a:t>
            </a:r>
            <a:r>
              <a:rPr lang="en-US" sz="1600" b="1" dirty="0" err="1">
                <a:latin typeface="Palatino Linotype" panose="02040502050505030304" pitchFamily="18" charset="0"/>
              </a:rPr>
              <a:t>Lucknow</a:t>
            </a:r>
            <a:r>
              <a:rPr lang="en-US" sz="1600" b="1" dirty="0">
                <a:latin typeface="Palatino Linotype" panose="02040502050505030304" pitchFamily="18" charset="0"/>
              </a:rPr>
              <a:t> have had 1 Prime </a:t>
            </a:r>
          </a:p>
          <a:p>
            <a:r>
              <a:rPr lang="en-US" sz="1600" b="1" dirty="0" smtClean="0">
                <a:latin typeface="Palatino Linotype" panose="02040502050505030304" pitchFamily="18" charset="0"/>
              </a:rPr>
              <a:t>      Ministers </a:t>
            </a:r>
            <a:r>
              <a:rPr lang="en-US" sz="1600" b="1" dirty="0">
                <a:latin typeface="Palatino Linotype" panose="02040502050505030304" pitchFamily="18" charset="0"/>
              </a:rPr>
              <a:t>holding 3 terms each , which is </a:t>
            </a:r>
            <a:r>
              <a:rPr lang="en-US" sz="1600" b="1" dirty="0" smtClean="0">
                <a:latin typeface="Palatino Linotype" panose="02040502050505030304" pitchFamily="18" charset="0"/>
              </a:rPr>
              <a:t>the</a:t>
            </a:r>
          </a:p>
          <a:p>
            <a:r>
              <a:rPr lang="en-US" sz="1600" b="1" dirty="0">
                <a:latin typeface="Palatino Linotype" panose="02040502050505030304" pitchFamily="18" charset="0"/>
              </a:rPr>
              <a:t> </a:t>
            </a:r>
            <a:r>
              <a:rPr lang="en-US" sz="1600" b="1" dirty="0" smtClean="0">
                <a:latin typeface="Palatino Linotype" panose="02040502050505030304" pitchFamily="18" charset="0"/>
              </a:rPr>
              <a:t>     maximum </a:t>
            </a:r>
            <a:r>
              <a:rPr lang="en-US" sz="1600" b="1" dirty="0">
                <a:latin typeface="Palatino Linotype" panose="02040502050505030304" pitchFamily="18" charset="0"/>
              </a:rPr>
              <a:t>amount of terms held </a:t>
            </a:r>
            <a:r>
              <a:rPr lang="en-US" sz="1600" b="1" dirty="0" smtClean="0">
                <a:latin typeface="Palatino Linotype" panose="02040502050505030304" pitchFamily="18" charset="0"/>
              </a:rPr>
              <a:t>from</a:t>
            </a:r>
          </a:p>
          <a:p>
            <a:r>
              <a:rPr lang="en-US" sz="1600" b="1" dirty="0">
                <a:latin typeface="Palatino Linotype" panose="02040502050505030304" pitchFamily="18" charset="0"/>
              </a:rPr>
              <a:t> </a:t>
            </a:r>
            <a:r>
              <a:rPr lang="en-US" sz="1600" b="1" dirty="0" smtClean="0">
                <a:latin typeface="Palatino Linotype" panose="02040502050505030304" pitchFamily="18" charset="0"/>
              </a:rPr>
              <a:t>     a </a:t>
            </a:r>
            <a:r>
              <a:rPr lang="en-US" sz="1600" b="1" dirty="0">
                <a:latin typeface="Palatino Linotype" panose="02040502050505030304" pitchFamily="18" charset="0"/>
              </a:rPr>
              <a:t>single constituency.</a:t>
            </a:r>
          </a:p>
        </p:txBody>
      </p:sp>
      <p:pic>
        <p:nvPicPr>
          <p:cNvPr id="6" name="Picture 5"/>
          <p:cNvPicPr>
            <a:picLocks noChangeAspect="1"/>
          </p:cNvPicPr>
          <p:nvPr/>
        </p:nvPicPr>
        <p:blipFill>
          <a:blip r:embed="rId2"/>
          <a:stretch>
            <a:fillRect/>
          </a:stretch>
        </p:blipFill>
        <p:spPr>
          <a:xfrm>
            <a:off x="5287586" y="1651195"/>
            <a:ext cx="6815919" cy="4755292"/>
          </a:xfrm>
          <a:prstGeom prst="rect">
            <a:avLst/>
          </a:prstGeom>
        </p:spPr>
      </p:pic>
      <p:sp>
        <p:nvSpPr>
          <p:cNvPr id="2" name="Footer Placeholder 1"/>
          <p:cNvSpPr>
            <a:spLocks noGrp="1"/>
          </p:cNvSpPr>
          <p:nvPr>
            <p:ph type="ftr" sz="quarter" idx="11"/>
          </p:nvPr>
        </p:nvSpPr>
        <p:spPr/>
        <p:txBody>
          <a:bodyPr/>
          <a:lstStyle/>
          <a:p>
            <a:r>
              <a:rPr lang="en-US" smtClean="0"/>
              <a:t>Team-Rowdies</a:t>
            </a:r>
            <a:endParaRPr lang="en-US"/>
          </a:p>
        </p:txBody>
      </p:sp>
      <p:sp>
        <p:nvSpPr>
          <p:cNvPr id="3" name="Slide Number Placeholder 2"/>
          <p:cNvSpPr>
            <a:spLocks noGrp="1"/>
          </p:cNvSpPr>
          <p:nvPr>
            <p:ph type="sldNum" sz="quarter" idx="12"/>
          </p:nvPr>
        </p:nvSpPr>
        <p:spPr/>
        <p:txBody>
          <a:bodyPr/>
          <a:lstStyle/>
          <a:p>
            <a:fld id="{C2C505BA-E24B-4D87-9563-0A58C8239F7E}" type="slidenum">
              <a:rPr lang="en-US" smtClean="0"/>
              <a:t>12</a:t>
            </a:fld>
            <a:endParaRPr lang="en-US"/>
          </a:p>
        </p:txBody>
      </p:sp>
    </p:spTree>
    <p:extLst>
      <p:ext uri="{BB962C8B-B14F-4D97-AF65-F5344CB8AC3E}">
        <p14:creationId xmlns:p14="http://schemas.microsoft.com/office/powerpoint/2010/main" val="1026730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p:cTn id="20"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p:cTn id="2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 calcmode="lin" valueType="num">
                                      <p:cBhvr>
                                        <p:cTn id="34"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p:cTn id="41"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p:cTn id="4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p:cTn id="55"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p:cTn id="62" dur="5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4">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4">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p:cTn id="67" dur="5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4">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4">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p:cTn id="72"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4">
                                            <p:txEl>
                                              <p:pRg st="13" end="13"/>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 calcmode="lin" valueType="num">
                                      <p:cBhvr>
                                        <p:cTn id="77" dur="5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4">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 calcmode="lin" valueType="num">
                                      <p:cBhvr>
                                        <p:cTn id="84" dur="500" fill="hold"/>
                                        <p:tgtEl>
                                          <p:spTgt spid="4">
                                            <p:txEl>
                                              <p:pRg st="16" end="16"/>
                                            </p:txEl>
                                          </p:spTgt>
                                        </p:tgtEl>
                                        <p:attrNameLst>
                                          <p:attrName>ppt_w</p:attrName>
                                        </p:attrNameLst>
                                      </p:cBhvr>
                                      <p:tavLst>
                                        <p:tav tm="0">
                                          <p:val>
                                            <p:fltVal val="0"/>
                                          </p:val>
                                        </p:tav>
                                        <p:tav tm="100000">
                                          <p:val>
                                            <p:strVal val="#ppt_w"/>
                                          </p:val>
                                        </p:tav>
                                      </p:tavLst>
                                    </p:anim>
                                    <p:anim calcmode="lin" valueType="num">
                                      <p:cBhvr>
                                        <p:cTn id="85" dur="500" fill="hold"/>
                                        <p:tgtEl>
                                          <p:spTgt spid="4">
                                            <p:txEl>
                                              <p:pRg st="16" end="16"/>
                                            </p:txEl>
                                          </p:spTgt>
                                        </p:tgtEl>
                                        <p:attrNameLst>
                                          <p:attrName>ppt_h</p:attrName>
                                        </p:attrNameLst>
                                      </p:cBhvr>
                                      <p:tavLst>
                                        <p:tav tm="0">
                                          <p:val>
                                            <p:fltVal val="0"/>
                                          </p:val>
                                        </p:tav>
                                        <p:tav tm="100000">
                                          <p:val>
                                            <p:strVal val="#ppt_h"/>
                                          </p:val>
                                        </p:tav>
                                      </p:tavLst>
                                    </p:anim>
                                    <p:animEffect transition="in" filter="fade">
                                      <p:cBhvr>
                                        <p:cTn id="86" dur="500"/>
                                        <p:tgtEl>
                                          <p:spTgt spid="4">
                                            <p:txEl>
                                              <p:pRg st="16" end="16"/>
                                            </p:txEl>
                                          </p:spTgt>
                                        </p:tgtEl>
                                      </p:cBhvr>
                                    </p:animEffect>
                                  </p:childTnLst>
                                </p:cTn>
                              </p:par>
                              <p:par>
                                <p:cTn id="87" presetID="53" presetClass="entr" presetSubtype="16" fill="hold" nodeType="with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anim calcmode="lin" valueType="num">
                                      <p:cBhvr>
                                        <p:cTn id="89" dur="500" fill="hold"/>
                                        <p:tgtEl>
                                          <p:spTgt spid="4">
                                            <p:txEl>
                                              <p:pRg st="17" end="17"/>
                                            </p:txEl>
                                          </p:spTgt>
                                        </p:tgtEl>
                                        <p:attrNameLst>
                                          <p:attrName>ppt_w</p:attrName>
                                        </p:attrNameLst>
                                      </p:cBhvr>
                                      <p:tavLst>
                                        <p:tav tm="0">
                                          <p:val>
                                            <p:fltVal val="0"/>
                                          </p:val>
                                        </p:tav>
                                        <p:tav tm="100000">
                                          <p:val>
                                            <p:strVal val="#ppt_w"/>
                                          </p:val>
                                        </p:tav>
                                      </p:tavLst>
                                    </p:anim>
                                    <p:anim calcmode="lin" valueType="num">
                                      <p:cBhvr>
                                        <p:cTn id="90" dur="500" fill="hold"/>
                                        <p:tgtEl>
                                          <p:spTgt spid="4">
                                            <p:txEl>
                                              <p:pRg st="17" end="17"/>
                                            </p:txEl>
                                          </p:spTgt>
                                        </p:tgtEl>
                                        <p:attrNameLst>
                                          <p:attrName>ppt_h</p:attrName>
                                        </p:attrNameLst>
                                      </p:cBhvr>
                                      <p:tavLst>
                                        <p:tav tm="0">
                                          <p:val>
                                            <p:fltVal val="0"/>
                                          </p:val>
                                        </p:tav>
                                        <p:tav tm="100000">
                                          <p:val>
                                            <p:strVal val="#ppt_h"/>
                                          </p:val>
                                        </p:tav>
                                      </p:tavLst>
                                    </p:anim>
                                    <p:animEffect transition="in" filter="fade">
                                      <p:cBhvr>
                                        <p:cTn id="91" dur="500"/>
                                        <p:tgtEl>
                                          <p:spTgt spid="4">
                                            <p:txEl>
                                              <p:pRg st="17" end="17"/>
                                            </p:txEl>
                                          </p:spTgt>
                                        </p:tgtEl>
                                      </p:cBhvr>
                                    </p:animEffect>
                                  </p:childTnLst>
                                </p:cTn>
                              </p:par>
                              <p:par>
                                <p:cTn id="92" presetID="53" presetClass="entr" presetSubtype="16" fill="hold" nodeType="withEffect">
                                  <p:stCondLst>
                                    <p:cond delay="0"/>
                                  </p:stCondLst>
                                  <p:childTnLst>
                                    <p:set>
                                      <p:cBhvr>
                                        <p:cTn id="93" dur="1" fill="hold">
                                          <p:stCondLst>
                                            <p:cond delay="0"/>
                                          </p:stCondLst>
                                        </p:cTn>
                                        <p:tgtEl>
                                          <p:spTgt spid="4">
                                            <p:txEl>
                                              <p:pRg st="18" end="18"/>
                                            </p:txEl>
                                          </p:spTgt>
                                        </p:tgtEl>
                                        <p:attrNameLst>
                                          <p:attrName>style.visibility</p:attrName>
                                        </p:attrNameLst>
                                      </p:cBhvr>
                                      <p:to>
                                        <p:strVal val="visible"/>
                                      </p:to>
                                    </p:set>
                                    <p:anim calcmode="lin" valueType="num">
                                      <p:cBhvr>
                                        <p:cTn id="94" dur="500" fill="hold"/>
                                        <p:tgtEl>
                                          <p:spTgt spid="4">
                                            <p:txEl>
                                              <p:pRg st="18" end="18"/>
                                            </p:txEl>
                                          </p:spTgt>
                                        </p:tgtEl>
                                        <p:attrNameLst>
                                          <p:attrName>ppt_w</p:attrName>
                                        </p:attrNameLst>
                                      </p:cBhvr>
                                      <p:tavLst>
                                        <p:tav tm="0">
                                          <p:val>
                                            <p:fltVal val="0"/>
                                          </p:val>
                                        </p:tav>
                                        <p:tav tm="100000">
                                          <p:val>
                                            <p:strVal val="#ppt_w"/>
                                          </p:val>
                                        </p:tav>
                                      </p:tavLst>
                                    </p:anim>
                                    <p:anim calcmode="lin" valueType="num">
                                      <p:cBhvr>
                                        <p:cTn id="95" dur="500" fill="hold"/>
                                        <p:tgtEl>
                                          <p:spTgt spid="4">
                                            <p:txEl>
                                              <p:pRg st="18" end="18"/>
                                            </p:txEl>
                                          </p:spTgt>
                                        </p:tgtEl>
                                        <p:attrNameLst>
                                          <p:attrName>ppt_h</p:attrName>
                                        </p:attrNameLst>
                                      </p:cBhvr>
                                      <p:tavLst>
                                        <p:tav tm="0">
                                          <p:val>
                                            <p:fltVal val="0"/>
                                          </p:val>
                                        </p:tav>
                                        <p:tav tm="100000">
                                          <p:val>
                                            <p:strVal val="#ppt_h"/>
                                          </p:val>
                                        </p:tav>
                                      </p:tavLst>
                                    </p:anim>
                                    <p:animEffect transition="in" filter="fade">
                                      <p:cBhvr>
                                        <p:cTn id="96" dur="500"/>
                                        <p:tgtEl>
                                          <p:spTgt spid="4">
                                            <p:txEl>
                                              <p:pRg st="18" end="18"/>
                                            </p:txEl>
                                          </p:spTgt>
                                        </p:tgtEl>
                                      </p:cBhvr>
                                    </p:animEffect>
                                  </p:childTnLst>
                                </p:cTn>
                              </p:par>
                              <p:par>
                                <p:cTn id="97" presetID="53" presetClass="entr" presetSubtype="16" fill="hold" nodeType="withEffect">
                                  <p:stCondLst>
                                    <p:cond delay="0"/>
                                  </p:stCondLst>
                                  <p:childTnLst>
                                    <p:set>
                                      <p:cBhvr>
                                        <p:cTn id="98" dur="1" fill="hold">
                                          <p:stCondLst>
                                            <p:cond delay="0"/>
                                          </p:stCondLst>
                                        </p:cTn>
                                        <p:tgtEl>
                                          <p:spTgt spid="4">
                                            <p:txEl>
                                              <p:pRg st="19" end="19"/>
                                            </p:txEl>
                                          </p:spTgt>
                                        </p:tgtEl>
                                        <p:attrNameLst>
                                          <p:attrName>style.visibility</p:attrName>
                                        </p:attrNameLst>
                                      </p:cBhvr>
                                      <p:to>
                                        <p:strVal val="visible"/>
                                      </p:to>
                                    </p:set>
                                    <p:anim calcmode="lin" valueType="num">
                                      <p:cBhvr>
                                        <p:cTn id="99" dur="500" fill="hold"/>
                                        <p:tgtEl>
                                          <p:spTgt spid="4">
                                            <p:txEl>
                                              <p:pRg st="19" end="19"/>
                                            </p:txEl>
                                          </p:spTgt>
                                        </p:tgtEl>
                                        <p:attrNameLst>
                                          <p:attrName>ppt_w</p:attrName>
                                        </p:attrNameLst>
                                      </p:cBhvr>
                                      <p:tavLst>
                                        <p:tav tm="0">
                                          <p:val>
                                            <p:fltVal val="0"/>
                                          </p:val>
                                        </p:tav>
                                        <p:tav tm="100000">
                                          <p:val>
                                            <p:strVal val="#ppt_w"/>
                                          </p:val>
                                        </p:tav>
                                      </p:tavLst>
                                    </p:anim>
                                    <p:anim calcmode="lin" valueType="num">
                                      <p:cBhvr>
                                        <p:cTn id="100" dur="500" fill="hold"/>
                                        <p:tgtEl>
                                          <p:spTgt spid="4">
                                            <p:txEl>
                                              <p:pRg st="19" end="19"/>
                                            </p:txEl>
                                          </p:spTgt>
                                        </p:tgtEl>
                                        <p:attrNameLst>
                                          <p:attrName>ppt_h</p:attrName>
                                        </p:attrNameLst>
                                      </p:cBhvr>
                                      <p:tavLst>
                                        <p:tav tm="0">
                                          <p:val>
                                            <p:fltVal val="0"/>
                                          </p:val>
                                        </p:tav>
                                        <p:tav tm="100000">
                                          <p:val>
                                            <p:strVal val="#ppt_h"/>
                                          </p:val>
                                        </p:tav>
                                      </p:tavLst>
                                    </p:anim>
                                    <p:animEffect transition="in" filter="fade">
                                      <p:cBhvr>
                                        <p:cTn id="101"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47" y="922789"/>
            <a:ext cx="8596668" cy="1320800"/>
          </a:xfrm>
        </p:spPr>
        <p:txBody>
          <a:bodyPr>
            <a:noAutofit/>
          </a:bodyPr>
          <a:lstStyle/>
          <a:p>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t>
            </a:r>
            <a:r>
              <a:rPr lang="en-US" sz="1600" b="1" dirty="0" smtClean="0">
                <a:solidFill>
                  <a:schemeClr val="tx1"/>
                </a:solidFill>
                <a:latin typeface="Palatino Linotype" panose="02040502050505030304" pitchFamily="18" charset="0"/>
              </a:rPr>
              <a:t/>
            </a:r>
            <a:br>
              <a:rPr lang="en-US" sz="1600" b="1" dirty="0" smtClean="0">
                <a:solidFill>
                  <a:schemeClr val="tx1"/>
                </a:solidFill>
                <a:latin typeface="Palatino Linotype" panose="02040502050505030304" pitchFamily="18" charset="0"/>
              </a:rPr>
            </a:br>
            <a:r>
              <a:rPr lang="en-US" sz="1600" b="1" dirty="0" smtClean="0">
                <a:solidFill>
                  <a:schemeClr val="tx1"/>
                </a:solidFill>
                <a:latin typeface="Palatino Linotype" panose="02040502050505030304" pitchFamily="18" charset="0"/>
              </a:rPr>
              <a:t> </a:t>
            </a:r>
            <a:r>
              <a:rPr lang="en-US" sz="1600" b="1" dirty="0">
                <a:solidFill>
                  <a:schemeClr val="tx1"/>
                </a:solidFill>
                <a:latin typeface="Palatino Linotype" panose="02040502050505030304" pitchFamily="18" charset="0"/>
              </a:rPr>
              <a:t>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b="1" dirty="0">
                <a:solidFill>
                  <a:schemeClr val="tx1"/>
                </a:solidFill>
                <a:latin typeface="Palatino Linotype" panose="02040502050505030304" pitchFamily="18" charset="0"/>
              </a:rPr>
              <a:t/>
            </a:r>
            <a:br>
              <a:rPr lang="en-US" sz="1600" b="1" dirty="0">
                <a:solidFill>
                  <a:schemeClr val="tx1"/>
                </a:solidFill>
                <a:latin typeface="Palatino Linotype" panose="02040502050505030304" pitchFamily="18" charset="0"/>
              </a:rPr>
            </a:br>
            <a:r>
              <a:rPr lang="en-US" sz="1600" dirty="0">
                <a:solidFill>
                  <a:schemeClr val="accent5">
                    <a:lumMod val="50000"/>
                  </a:schemeClr>
                </a:solidFill>
              </a:rPr>
              <a:t/>
            </a:r>
            <a:br>
              <a:rPr lang="en-US" sz="1600" dirty="0">
                <a:solidFill>
                  <a:schemeClr val="accent5">
                    <a:lumMod val="50000"/>
                  </a:schemeClr>
                </a:solidFill>
              </a:rPr>
            </a:br>
            <a:r>
              <a:rPr lang="en-US" sz="1600" dirty="0">
                <a:solidFill>
                  <a:schemeClr val="accent5">
                    <a:lumMod val="50000"/>
                  </a:schemeClr>
                </a:solidFill>
              </a:rPr>
              <a:t> </a:t>
            </a:r>
            <a:r>
              <a:rPr lang="en-US" sz="1800" dirty="0">
                <a:solidFill>
                  <a:schemeClr val="accent5">
                    <a:lumMod val="50000"/>
                  </a:schemeClr>
                </a:solidFill>
              </a:rPr>
              <a:t/>
            </a:r>
            <a:br>
              <a:rPr lang="en-US" sz="1800" dirty="0">
                <a:solidFill>
                  <a:schemeClr val="accent5">
                    <a:lumMod val="50000"/>
                  </a:schemeClr>
                </a:solidFill>
              </a:rPr>
            </a:br>
            <a:r>
              <a:rPr lang="en-US" sz="1800" dirty="0">
                <a:solidFill>
                  <a:schemeClr val="accent5">
                    <a:lumMod val="50000"/>
                  </a:schemeClr>
                </a:solidFill>
              </a:rPr>
              <a:t> </a:t>
            </a:r>
            <a:r>
              <a:rPr lang="en-US" sz="1800" dirty="0"/>
              <a:t/>
            </a:r>
            <a:br>
              <a:rPr lang="en-US" sz="1800" dirty="0"/>
            </a:b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9286" y="1867824"/>
            <a:ext cx="6832714" cy="4356100"/>
          </a:xfrm>
        </p:spPr>
      </p:pic>
      <p:sp>
        <p:nvSpPr>
          <p:cNvPr id="3" name="Footer Placeholder 2"/>
          <p:cNvSpPr>
            <a:spLocks noGrp="1"/>
          </p:cNvSpPr>
          <p:nvPr>
            <p:ph type="ftr" sz="quarter" idx="11"/>
          </p:nvPr>
        </p:nvSpPr>
        <p:spPr/>
        <p:txBody>
          <a:bodyPr/>
          <a:lstStyle/>
          <a:p>
            <a:r>
              <a:rPr lang="en-US" dirty="0" smtClean="0"/>
              <a:t>Team-Rowdies</a:t>
            </a:r>
            <a:endParaRPr lang="en-US" dirty="0"/>
          </a:p>
        </p:txBody>
      </p:sp>
      <p:sp>
        <p:nvSpPr>
          <p:cNvPr id="5" name="Slide Number Placeholder 4"/>
          <p:cNvSpPr>
            <a:spLocks noGrp="1"/>
          </p:cNvSpPr>
          <p:nvPr>
            <p:ph type="sldNum" sz="quarter" idx="12"/>
          </p:nvPr>
        </p:nvSpPr>
        <p:spPr/>
        <p:txBody>
          <a:bodyPr/>
          <a:lstStyle/>
          <a:p>
            <a:fld id="{C2C505BA-E24B-4D87-9563-0A58C8239F7E}" type="slidenum">
              <a:rPr lang="en-US" smtClean="0"/>
              <a:t>13</a:t>
            </a:fld>
            <a:endParaRPr lang="en-US"/>
          </a:p>
        </p:txBody>
      </p:sp>
      <p:sp>
        <p:nvSpPr>
          <p:cNvPr id="7" name="Rectangle 6"/>
          <p:cNvSpPr/>
          <p:nvPr/>
        </p:nvSpPr>
        <p:spPr>
          <a:xfrm>
            <a:off x="0" y="572211"/>
            <a:ext cx="2029145" cy="369332"/>
          </a:xfrm>
          <a:prstGeom prst="rect">
            <a:avLst/>
          </a:prstGeom>
        </p:spPr>
        <p:txBody>
          <a:bodyPr wrap="none">
            <a:spAutoFit/>
          </a:bodyPr>
          <a:lstStyle/>
          <a:p>
            <a:r>
              <a:rPr lang="en-US" b="1" dirty="0">
                <a:latin typeface="Palatino Linotype" panose="02040502050505030304" pitchFamily="18" charset="0"/>
              </a:rPr>
              <a:t>9) Time in office: </a:t>
            </a:r>
            <a:endParaRPr lang="en-US" dirty="0"/>
          </a:p>
        </p:txBody>
      </p:sp>
      <p:sp>
        <p:nvSpPr>
          <p:cNvPr id="8" name="Rectangle 7"/>
          <p:cNvSpPr/>
          <p:nvPr/>
        </p:nvSpPr>
        <p:spPr>
          <a:xfrm>
            <a:off x="0" y="1036827"/>
            <a:ext cx="9806730" cy="369332"/>
          </a:xfrm>
          <a:prstGeom prst="rect">
            <a:avLst/>
          </a:prstGeom>
        </p:spPr>
        <p:txBody>
          <a:bodyPr wrap="square">
            <a:spAutoFit/>
          </a:bodyPr>
          <a:lstStyle/>
          <a:p>
            <a:r>
              <a:rPr lang="en-US" b="1" dirty="0">
                <a:latin typeface="Palatino Linotype" panose="02040502050505030304" pitchFamily="18" charset="0"/>
              </a:rPr>
              <a:t>A) Introduction: The analysis shows the total time in office as per prime minister. </a:t>
            </a:r>
            <a:endParaRPr lang="en-US" dirty="0"/>
          </a:p>
        </p:txBody>
      </p:sp>
      <p:sp>
        <p:nvSpPr>
          <p:cNvPr id="9" name="Rectangle 8"/>
          <p:cNvSpPr/>
          <p:nvPr/>
        </p:nvSpPr>
        <p:spPr>
          <a:xfrm>
            <a:off x="13789" y="1532941"/>
            <a:ext cx="5585183" cy="369332"/>
          </a:xfrm>
          <a:prstGeom prst="rect">
            <a:avLst/>
          </a:prstGeom>
        </p:spPr>
        <p:txBody>
          <a:bodyPr wrap="none">
            <a:spAutoFit/>
          </a:bodyPr>
          <a:lstStyle/>
          <a:p>
            <a:r>
              <a:rPr lang="en-US" b="1" dirty="0">
                <a:latin typeface="Palatino Linotype" panose="02040502050505030304" pitchFamily="18" charset="0"/>
              </a:rPr>
              <a:t>B) Specific Requirements/Functions and Formulas: </a:t>
            </a:r>
            <a:endParaRPr lang="en-US" dirty="0"/>
          </a:p>
        </p:txBody>
      </p:sp>
      <p:sp>
        <p:nvSpPr>
          <p:cNvPr id="10" name="Rectangle 9"/>
          <p:cNvSpPr/>
          <p:nvPr/>
        </p:nvSpPr>
        <p:spPr>
          <a:xfrm>
            <a:off x="445537" y="1880836"/>
            <a:ext cx="2832827" cy="369332"/>
          </a:xfrm>
          <a:prstGeom prst="rect">
            <a:avLst/>
          </a:prstGeom>
        </p:spPr>
        <p:txBody>
          <a:bodyPr wrap="none">
            <a:spAutoFit/>
          </a:bodyPr>
          <a:lstStyle/>
          <a:p>
            <a:pPr marL="285750" indent="-285750">
              <a:buFont typeface="Arial" panose="020B0604020202020204" pitchFamily="34" charset="0"/>
              <a:buChar char="•"/>
            </a:pPr>
            <a:r>
              <a:rPr lang="en-US" b="1" dirty="0" smtClean="0">
                <a:latin typeface="Palatino Linotype" panose="02040502050505030304" pitchFamily="18" charset="0"/>
              </a:rPr>
              <a:t> </a:t>
            </a:r>
            <a:r>
              <a:rPr lang="en-US" b="1" dirty="0">
                <a:latin typeface="Palatino Linotype" panose="02040502050505030304" pitchFamily="18" charset="0"/>
              </a:rPr>
              <a:t>Data of time in office </a:t>
            </a:r>
            <a:endParaRPr lang="en-US" dirty="0"/>
          </a:p>
        </p:txBody>
      </p:sp>
      <p:sp>
        <p:nvSpPr>
          <p:cNvPr id="11" name="Rectangle 10"/>
          <p:cNvSpPr/>
          <p:nvPr/>
        </p:nvSpPr>
        <p:spPr>
          <a:xfrm>
            <a:off x="445537" y="2204001"/>
            <a:ext cx="4842031" cy="369332"/>
          </a:xfrm>
          <a:prstGeom prst="rect">
            <a:avLst/>
          </a:prstGeom>
        </p:spPr>
        <p:txBody>
          <a:bodyPr wrap="none">
            <a:spAutoFit/>
          </a:bodyPr>
          <a:lstStyle/>
          <a:p>
            <a:pPr marL="285750" indent="-285750">
              <a:buFont typeface="Arial" panose="020B0604020202020204" pitchFamily="34" charset="0"/>
              <a:buChar char="•"/>
            </a:pPr>
            <a:r>
              <a:rPr lang="en-US" b="1" dirty="0">
                <a:latin typeface="Palatino Linotype" panose="02040502050505030304" pitchFamily="18" charset="0"/>
              </a:rPr>
              <a:t> </a:t>
            </a:r>
            <a:r>
              <a:rPr lang="en-US" b="1" dirty="0" smtClean="0">
                <a:latin typeface="Palatino Linotype" panose="02040502050505030304" pitchFamily="18" charset="0"/>
              </a:rPr>
              <a:t>With </a:t>
            </a:r>
            <a:r>
              <a:rPr lang="en-US" b="1" dirty="0">
                <a:latin typeface="Palatino Linotype" panose="02040502050505030304" pitchFamily="18" charset="0"/>
              </a:rPr>
              <a:t>the help of data pie chart is plotted.</a:t>
            </a:r>
            <a:endParaRPr lang="en-US" dirty="0"/>
          </a:p>
        </p:txBody>
      </p:sp>
      <p:sp>
        <p:nvSpPr>
          <p:cNvPr id="12" name="Rectangle 11"/>
          <p:cNvSpPr/>
          <p:nvPr/>
        </p:nvSpPr>
        <p:spPr>
          <a:xfrm>
            <a:off x="0" y="2723456"/>
            <a:ext cx="2363147" cy="369332"/>
          </a:xfrm>
          <a:prstGeom prst="rect">
            <a:avLst/>
          </a:prstGeom>
        </p:spPr>
        <p:txBody>
          <a:bodyPr wrap="none">
            <a:spAutoFit/>
          </a:bodyPr>
          <a:lstStyle/>
          <a:p>
            <a:r>
              <a:rPr lang="en-US" b="1" dirty="0">
                <a:latin typeface="Palatino Linotype" panose="02040502050505030304" pitchFamily="18" charset="0"/>
              </a:rPr>
              <a:t>C) Analysis Results: </a:t>
            </a:r>
            <a:endParaRPr lang="en-US" dirty="0"/>
          </a:p>
        </p:txBody>
      </p:sp>
      <p:sp>
        <p:nvSpPr>
          <p:cNvPr id="13" name="Rectangle 12"/>
          <p:cNvSpPr/>
          <p:nvPr/>
        </p:nvSpPr>
        <p:spPr>
          <a:xfrm>
            <a:off x="253475" y="3138879"/>
            <a:ext cx="6096000" cy="646331"/>
          </a:xfrm>
          <a:prstGeom prst="rect">
            <a:avLst/>
          </a:prstGeom>
        </p:spPr>
        <p:txBody>
          <a:bodyPr>
            <a:spAutoFit/>
          </a:bodyPr>
          <a:lstStyle/>
          <a:p>
            <a:pPr marL="285750" indent="-285750">
              <a:buFont typeface="Wingdings" panose="05000000000000000000" pitchFamily="2" charset="2"/>
              <a:buChar char="Ø"/>
            </a:pPr>
            <a:r>
              <a:rPr lang="en-US" b="1" dirty="0" smtClean="0">
                <a:latin typeface="Palatino Linotype" panose="02040502050505030304" pitchFamily="18" charset="0"/>
              </a:rPr>
              <a:t>Jawaharlal </a:t>
            </a:r>
            <a:r>
              <a:rPr lang="en-US" b="1" dirty="0">
                <a:latin typeface="Palatino Linotype" panose="02040502050505030304" pitchFamily="18" charset="0"/>
              </a:rPr>
              <a:t>Nehru, </a:t>
            </a:r>
            <a:r>
              <a:rPr lang="en-US" b="1" dirty="0" err="1">
                <a:latin typeface="Palatino Linotype" panose="02040502050505030304" pitchFamily="18" charset="0"/>
              </a:rPr>
              <a:t>Lal</a:t>
            </a:r>
            <a:r>
              <a:rPr lang="en-US" b="1" dirty="0">
                <a:latin typeface="Palatino Linotype" panose="02040502050505030304" pitchFamily="18" charset="0"/>
              </a:rPr>
              <a:t> </a:t>
            </a:r>
            <a:r>
              <a:rPr lang="en-US" b="1" dirty="0" err="1">
                <a:latin typeface="Palatino Linotype" panose="02040502050505030304" pitchFamily="18" charset="0"/>
              </a:rPr>
              <a:t>Bahadur</a:t>
            </a:r>
            <a:r>
              <a:rPr lang="en-US" b="1" dirty="0">
                <a:latin typeface="Palatino Linotype" panose="02040502050505030304" pitchFamily="18" charset="0"/>
              </a:rPr>
              <a:t> </a:t>
            </a:r>
            <a:r>
              <a:rPr lang="en-US" b="1" dirty="0" err="1">
                <a:latin typeface="Palatino Linotype" panose="02040502050505030304" pitchFamily="18" charset="0"/>
              </a:rPr>
              <a:t>Shastri</a:t>
            </a:r>
            <a:r>
              <a:rPr lang="en-US" b="1" dirty="0">
                <a:latin typeface="Palatino Linotype" panose="02040502050505030304" pitchFamily="18" charset="0"/>
              </a:rPr>
              <a:t>, and </a:t>
            </a:r>
            <a:br>
              <a:rPr lang="en-US" b="1" dirty="0">
                <a:latin typeface="Palatino Linotype" panose="02040502050505030304" pitchFamily="18" charset="0"/>
              </a:rPr>
            </a:br>
            <a:r>
              <a:rPr lang="en-US" b="1" dirty="0">
                <a:latin typeface="Palatino Linotype" panose="02040502050505030304" pitchFamily="18" charset="0"/>
              </a:rPr>
              <a:t>Indira Gandhi all died in time in office. </a:t>
            </a:r>
            <a:endParaRPr lang="en-US" dirty="0"/>
          </a:p>
        </p:txBody>
      </p:sp>
      <p:sp>
        <p:nvSpPr>
          <p:cNvPr id="14" name="Rectangle 13"/>
          <p:cNvSpPr/>
          <p:nvPr/>
        </p:nvSpPr>
        <p:spPr>
          <a:xfrm>
            <a:off x="253475" y="3785210"/>
            <a:ext cx="6096000" cy="646331"/>
          </a:xfrm>
          <a:prstGeom prst="rect">
            <a:avLst/>
          </a:prstGeom>
        </p:spPr>
        <p:txBody>
          <a:bodyPr>
            <a:spAutoFit/>
          </a:bodyPr>
          <a:lstStyle/>
          <a:p>
            <a:pPr marL="285750" indent="-285750">
              <a:buFont typeface="Wingdings" panose="05000000000000000000" pitchFamily="2" charset="2"/>
              <a:buChar char="Ø"/>
            </a:pPr>
            <a:r>
              <a:rPr lang="en-US" b="1" dirty="0" smtClean="0">
                <a:latin typeface="Palatino Linotype" panose="02040502050505030304" pitchFamily="18" charset="0"/>
              </a:rPr>
              <a:t>Jawaharlal </a:t>
            </a:r>
            <a:r>
              <a:rPr lang="en-US" b="1" dirty="0">
                <a:latin typeface="Palatino Linotype" panose="02040502050505030304" pitchFamily="18" charset="0"/>
              </a:rPr>
              <a:t>Nehru’s time duration was much </a:t>
            </a:r>
            <a:br>
              <a:rPr lang="en-US" b="1" dirty="0">
                <a:latin typeface="Palatino Linotype" panose="02040502050505030304" pitchFamily="18" charset="0"/>
              </a:rPr>
            </a:br>
            <a:r>
              <a:rPr lang="en-US" b="1" dirty="0">
                <a:latin typeface="Palatino Linotype" panose="02040502050505030304" pitchFamily="18" charset="0"/>
              </a:rPr>
              <a:t>longer than others, taking 22.4%.</a:t>
            </a:r>
            <a:endParaRPr lang="en-US" dirty="0"/>
          </a:p>
        </p:txBody>
      </p:sp>
      <p:sp>
        <p:nvSpPr>
          <p:cNvPr id="15" name="Rectangle 14"/>
          <p:cNvSpPr/>
          <p:nvPr/>
        </p:nvSpPr>
        <p:spPr>
          <a:xfrm>
            <a:off x="253475" y="4487271"/>
            <a:ext cx="6096000" cy="646331"/>
          </a:xfrm>
          <a:prstGeom prst="rect">
            <a:avLst/>
          </a:prstGeom>
        </p:spPr>
        <p:txBody>
          <a:bodyPr>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rPr>
              <a:t>Gulzarilal</a:t>
            </a:r>
            <a:r>
              <a:rPr lang="en-US" b="1" dirty="0" smtClean="0">
                <a:latin typeface="Palatino Linotype" panose="02040502050505030304" pitchFamily="18" charset="0"/>
              </a:rPr>
              <a:t> </a:t>
            </a:r>
            <a:r>
              <a:rPr lang="en-US" b="1" dirty="0">
                <a:latin typeface="Palatino Linotype" panose="02040502050505030304" pitchFamily="18" charset="0"/>
              </a:rPr>
              <a:t>Nanda’s duration was the lowest </a:t>
            </a:r>
            <a:br>
              <a:rPr lang="en-US" b="1" dirty="0">
                <a:latin typeface="Palatino Linotype" panose="02040502050505030304" pitchFamily="18" charset="0"/>
              </a:rPr>
            </a:br>
            <a:r>
              <a:rPr lang="en-US" b="1" dirty="0">
                <a:latin typeface="Palatino Linotype" panose="02040502050505030304" pitchFamily="18" charset="0"/>
              </a:rPr>
              <a:t>at 0.1%. </a:t>
            </a:r>
            <a:endParaRPr lang="en-US" dirty="0"/>
          </a:p>
        </p:txBody>
      </p:sp>
    </p:spTree>
    <p:extLst>
      <p:ext uri="{BB962C8B-B14F-4D97-AF65-F5344CB8AC3E}">
        <p14:creationId xmlns:p14="http://schemas.microsoft.com/office/powerpoint/2010/main" val="3178115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ppt_w</p:attrName>
                                        </p:attrNameLst>
                                      </p:cBhvr>
                                      <p:tavLst>
                                        <p:tav tm="0" fmla="#ppt_w*sin(2.5*pi*$)">
                                          <p:val>
                                            <p:fltVal val="0"/>
                                          </p:val>
                                        </p:tav>
                                        <p:tav tm="100000">
                                          <p:val>
                                            <p:fltVal val="1"/>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80">
                                          <p:stCondLst>
                                            <p:cond delay="0"/>
                                          </p:stCondLst>
                                        </p:cTn>
                                        <p:tgtEl>
                                          <p:spTgt spid="8"/>
                                        </p:tgtEl>
                                      </p:cBhvr>
                                    </p:animEffect>
                                    <p:anim calcmode="lin" valueType="num">
                                      <p:cBhvr>
                                        <p:cTn id="3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4" dur="26">
                                          <p:stCondLst>
                                            <p:cond delay="650"/>
                                          </p:stCondLst>
                                        </p:cTn>
                                        <p:tgtEl>
                                          <p:spTgt spid="8"/>
                                        </p:tgtEl>
                                      </p:cBhvr>
                                      <p:to x="100000" y="60000"/>
                                    </p:animScale>
                                    <p:animScale>
                                      <p:cBhvr>
                                        <p:cTn id="45" dur="166" decel="50000">
                                          <p:stCondLst>
                                            <p:cond delay="676"/>
                                          </p:stCondLst>
                                        </p:cTn>
                                        <p:tgtEl>
                                          <p:spTgt spid="8"/>
                                        </p:tgtEl>
                                      </p:cBhvr>
                                      <p:to x="100000" y="100000"/>
                                    </p:animScale>
                                    <p:animScale>
                                      <p:cBhvr>
                                        <p:cTn id="46" dur="26">
                                          <p:stCondLst>
                                            <p:cond delay="1312"/>
                                          </p:stCondLst>
                                        </p:cTn>
                                        <p:tgtEl>
                                          <p:spTgt spid="8"/>
                                        </p:tgtEl>
                                      </p:cBhvr>
                                      <p:to x="100000" y="80000"/>
                                    </p:animScale>
                                    <p:animScale>
                                      <p:cBhvr>
                                        <p:cTn id="47" dur="166" decel="50000">
                                          <p:stCondLst>
                                            <p:cond delay="1338"/>
                                          </p:stCondLst>
                                        </p:cTn>
                                        <p:tgtEl>
                                          <p:spTgt spid="8"/>
                                        </p:tgtEl>
                                      </p:cBhvr>
                                      <p:to x="100000" y="100000"/>
                                    </p:animScale>
                                    <p:animScale>
                                      <p:cBhvr>
                                        <p:cTn id="48" dur="26">
                                          <p:stCondLst>
                                            <p:cond delay="1642"/>
                                          </p:stCondLst>
                                        </p:cTn>
                                        <p:tgtEl>
                                          <p:spTgt spid="8"/>
                                        </p:tgtEl>
                                      </p:cBhvr>
                                      <p:to x="100000" y="90000"/>
                                    </p:animScale>
                                    <p:animScale>
                                      <p:cBhvr>
                                        <p:cTn id="49" dur="166" decel="50000">
                                          <p:stCondLst>
                                            <p:cond delay="1668"/>
                                          </p:stCondLst>
                                        </p:cTn>
                                        <p:tgtEl>
                                          <p:spTgt spid="8"/>
                                        </p:tgtEl>
                                      </p:cBhvr>
                                      <p:to x="100000" y="100000"/>
                                    </p:animScale>
                                    <p:animScale>
                                      <p:cBhvr>
                                        <p:cTn id="50" dur="26">
                                          <p:stCondLst>
                                            <p:cond delay="1808"/>
                                          </p:stCondLst>
                                        </p:cTn>
                                        <p:tgtEl>
                                          <p:spTgt spid="8"/>
                                        </p:tgtEl>
                                      </p:cBhvr>
                                      <p:to x="100000" y="95000"/>
                                    </p:animScale>
                                    <p:animScale>
                                      <p:cBhvr>
                                        <p:cTn id="51" dur="166" decel="50000">
                                          <p:stCondLst>
                                            <p:cond delay="1834"/>
                                          </p:stCondLst>
                                        </p:cTn>
                                        <p:tgtEl>
                                          <p:spTgt spid="8"/>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80">
                                          <p:stCondLst>
                                            <p:cond delay="0"/>
                                          </p:stCondLst>
                                        </p:cTn>
                                        <p:tgtEl>
                                          <p:spTgt spid="9"/>
                                        </p:tgtEl>
                                      </p:cBhvr>
                                    </p:animEffect>
                                    <p:anim calcmode="lin" valueType="num">
                                      <p:cBhvr>
                                        <p:cTn id="5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2" dur="26">
                                          <p:stCondLst>
                                            <p:cond delay="650"/>
                                          </p:stCondLst>
                                        </p:cTn>
                                        <p:tgtEl>
                                          <p:spTgt spid="9"/>
                                        </p:tgtEl>
                                      </p:cBhvr>
                                      <p:to x="100000" y="60000"/>
                                    </p:animScale>
                                    <p:animScale>
                                      <p:cBhvr>
                                        <p:cTn id="63" dur="166" decel="50000">
                                          <p:stCondLst>
                                            <p:cond delay="676"/>
                                          </p:stCondLst>
                                        </p:cTn>
                                        <p:tgtEl>
                                          <p:spTgt spid="9"/>
                                        </p:tgtEl>
                                      </p:cBhvr>
                                      <p:to x="100000" y="100000"/>
                                    </p:animScale>
                                    <p:animScale>
                                      <p:cBhvr>
                                        <p:cTn id="64" dur="26">
                                          <p:stCondLst>
                                            <p:cond delay="1312"/>
                                          </p:stCondLst>
                                        </p:cTn>
                                        <p:tgtEl>
                                          <p:spTgt spid="9"/>
                                        </p:tgtEl>
                                      </p:cBhvr>
                                      <p:to x="100000" y="80000"/>
                                    </p:animScale>
                                    <p:animScale>
                                      <p:cBhvr>
                                        <p:cTn id="65" dur="166" decel="50000">
                                          <p:stCondLst>
                                            <p:cond delay="1338"/>
                                          </p:stCondLst>
                                        </p:cTn>
                                        <p:tgtEl>
                                          <p:spTgt spid="9"/>
                                        </p:tgtEl>
                                      </p:cBhvr>
                                      <p:to x="100000" y="100000"/>
                                    </p:animScale>
                                    <p:animScale>
                                      <p:cBhvr>
                                        <p:cTn id="66" dur="26">
                                          <p:stCondLst>
                                            <p:cond delay="1642"/>
                                          </p:stCondLst>
                                        </p:cTn>
                                        <p:tgtEl>
                                          <p:spTgt spid="9"/>
                                        </p:tgtEl>
                                      </p:cBhvr>
                                      <p:to x="100000" y="90000"/>
                                    </p:animScale>
                                    <p:animScale>
                                      <p:cBhvr>
                                        <p:cTn id="67" dur="166" decel="50000">
                                          <p:stCondLst>
                                            <p:cond delay="1668"/>
                                          </p:stCondLst>
                                        </p:cTn>
                                        <p:tgtEl>
                                          <p:spTgt spid="9"/>
                                        </p:tgtEl>
                                      </p:cBhvr>
                                      <p:to x="100000" y="100000"/>
                                    </p:animScale>
                                    <p:animScale>
                                      <p:cBhvr>
                                        <p:cTn id="68" dur="26">
                                          <p:stCondLst>
                                            <p:cond delay="1808"/>
                                          </p:stCondLst>
                                        </p:cTn>
                                        <p:tgtEl>
                                          <p:spTgt spid="9"/>
                                        </p:tgtEl>
                                      </p:cBhvr>
                                      <p:to x="100000" y="95000"/>
                                    </p:animScale>
                                    <p:animScale>
                                      <p:cBhvr>
                                        <p:cTn id="69" dur="166" decel="50000">
                                          <p:stCondLst>
                                            <p:cond delay="1834"/>
                                          </p:stCondLst>
                                        </p:cTn>
                                        <p:tgtEl>
                                          <p:spTgt spid="9"/>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nodeType="clickEffect">
                                  <p:stCondLst>
                                    <p:cond delay="0"/>
                                  </p:stCondLst>
                                  <p:childTnLst>
                                    <p:set>
                                      <p:cBhvr>
                                        <p:cTn id="73" dur="1" fill="hold">
                                          <p:stCondLst>
                                            <p:cond delay="0"/>
                                          </p:stCondLst>
                                        </p:cTn>
                                        <p:tgtEl>
                                          <p:spTgt spid="10">
                                            <p:txEl>
                                              <p:pRg st="0" end="0"/>
                                            </p:txEl>
                                          </p:spTgt>
                                        </p:tgtEl>
                                        <p:attrNameLst>
                                          <p:attrName>style.visibility</p:attrName>
                                        </p:attrNameLst>
                                      </p:cBhvr>
                                      <p:to>
                                        <p:strVal val="visible"/>
                                      </p:to>
                                    </p:set>
                                    <p:animEffect transition="in" filter="wipe(down)">
                                      <p:cBhvr>
                                        <p:cTn id="74" dur="580">
                                          <p:stCondLst>
                                            <p:cond delay="0"/>
                                          </p:stCondLst>
                                        </p:cTn>
                                        <p:tgtEl>
                                          <p:spTgt spid="10">
                                            <p:txEl>
                                              <p:pRg st="0" end="0"/>
                                            </p:txEl>
                                          </p:spTgt>
                                        </p:tgtEl>
                                      </p:cBhvr>
                                    </p:animEffect>
                                    <p:anim calcmode="lin" valueType="num">
                                      <p:cBhvr>
                                        <p:cTn id="75"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10">
                                            <p:txEl>
                                              <p:pRg st="0" end="0"/>
                                            </p:txEl>
                                          </p:spTgt>
                                        </p:tgtEl>
                                      </p:cBhvr>
                                      <p:to x="100000" y="60000"/>
                                    </p:animScale>
                                    <p:animScale>
                                      <p:cBhvr>
                                        <p:cTn id="81" dur="166" decel="50000">
                                          <p:stCondLst>
                                            <p:cond delay="676"/>
                                          </p:stCondLst>
                                        </p:cTn>
                                        <p:tgtEl>
                                          <p:spTgt spid="10">
                                            <p:txEl>
                                              <p:pRg st="0" end="0"/>
                                            </p:txEl>
                                          </p:spTgt>
                                        </p:tgtEl>
                                      </p:cBhvr>
                                      <p:to x="100000" y="100000"/>
                                    </p:animScale>
                                    <p:animScale>
                                      <p:cBhvr>
                                        <p:cTn id="82" dur="26">
                                          <p:stCondLst>
                                            <p:cond delay="1312"/>
                                          </p:stCondLst>
                                        </p:cTn>
                                        <p:tgtEl>
                                          <p:spTgt spid="10">
                                            <p:txEl>
                                              <p:pRg st="0" end="0"/>
                                            </p:txEl>
                                          </p:spTgt>
                                        </p:tgtEl>
                                      </p:cBhvr>
                                      <p:to x="100000" y="80000"/>
                                    </p:animScale>
                                    <p:animScale>
                                      <p:cBhvr>
                                        <p:cTn id="83" dur="166" decel="50000">
                                          <p:stCondLst>
                                            <p:cond delay="1338"/>
                                          </p:stCondLst>
                                        </p:cTn>
                                        <p:tgtEl>
                                          <p:spTgt spid="10">
                                            <p:txEl>
                                              <p:pRg st="0" end="0"/>
                                            </p:txEl>
                                          </p:spTgt>
                                        </p:tgtEl>
                                      </p:cBhvr>
                                      <p:to x="100000" y="100000"/>
                                    </p:animScale>
                                    <p:animScale>
                                      <p:cBhvr>
                                        <p:cTn id="84" dur="26">
                                          <p:stCondLst>
                                            <p:cond delay="1642"/>
                                          </p:stCondLst>
                                        </p:cTn>
                                        <p:tgtEl>
                                          <p:spTgt spid="10">
                                            <p:txEl>
                                              <p:pRg st="0" end="0"/>
                                            </p:txEl>
                                          </p:spTgt>
                                        </p:tgtEl>
                                      </p:cBhvr>
                                      <p:to x="100000" y="90000"/>
                                    </p:animScale>
                                    <p:animScale>
                                      <p:cBhvr>
                                        <p:cTn id="85" dur="166" decel="50000">
                                          <p:stCondLst>
                                            <p:cond delay="1668"/>
                                          </p:stCondLst>
                                        </p:cTn>
                                        <p:tgtEl>
                                          <p:spTgt spid="10">
                                            <p:txEl>
                                              <p:pRg st="0" end="0"/>
                                            </p:txEl>
                                          </p:spTgt>
                                        </p:tgtEl>
                                      </p:cBhvr>
                                      <p:to x="100000" y="100000"/>
                                    </p:animScale>
                                    <p:animScale>
                                      <p:cBhvr>
                                        <p:cTn id="86" dur="26">
                                          <p:stCondLst>
                                            <p:cond delay="1808"/>
                                          </p:stCondLst>
                                        </p:cTn>
                                        <p:tgtEl>
                                          <p:spTgt spid="10">
                                            <p:txEl>
                                              <p:pRg st="0" end="0"/>
                                            </p:txEl>
                                          </p:spTgt>
                                        </p:tgtEl>
                                      </p:cBhvr>
                                      <p:to x="100000" y="95000"/>
                                    </p:animScale>
                                    <p:animScale>
                                      <p:cBhvr>
                                        <p:cTn id="87" dur="166" decel="50000">
                                          <p:stCondLst>
                                            <p:cond delay="1834"/>
                                          </p:stCondLst>
                                        </p:cTn>
                                        <p:tgtEl>
                                          <p:spTgt spid="10">
                                            <p:txEl>
                                              <p:pRg st="0" end="0"/>
                                            </p:txEl>
                                          </p:spTgt>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nodeType="clickEffect">
                                  <p:stCondLst>
                                    <p:cond delay="0"/>
                                  </p:stCondLst>
                                  <p:childTnLst>
                                    <p:set>
                                      <p:cBhvr>
                                        <p:cTn id="91" dur="1" fill="hold">
                                          <p:stCondLst>
                                            <p:cond delay="0"/>
                                          </p:stCondLst>
                                        </p:cTn>
                                        <p:tgtEl>
                                          <p:spTgt spid="11">
                                            <p:txEl>
                                              <p:pRg st="0" end="0"/>
                                            </p:txEl>
                                          </p:spTgt>
                                        </p:tgtEl>
                                        <p:attrNameLst>
                                          <p:attrName>style.visibility</p:attrName>
                                        </p:attrNameLst>
                                      </p:cBhvr>
                                      <p:to>
                                        <p:strVal val="visible"/>
                                      </p:to>
                                    </p:set>
                                    <p:animEffect transition="in" filter="wipe(down)">
                                      <p:cBhvr>
                                        <p:cTn id="92" dur="580">
                                          <p:stCondLst>
                                            <p:cond delay="0"/>
                                          </p:stCondLst>
                                        </p:cTn>
                                        <p:tgtEl>
                                          <p:spTgt spid="11">
                                            <p:txEl>
                                              <p:pRg st="0" end="0"/>
                                            </p:txEl>
                                          </p:spTgt>
                                        </p:tgtEl>
                                      </p:cBhvr>
                                    </p:animEffect>
                                    <p:anim calcmode="lin" valueType="num">
                                      <p:cBhvr>
                                        <p:cTn id="93"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11">
                                            <p:txEl>
                                              <p:pRg st="0" end="0"/>
                                            </p:txEl>
                                          </p:spTgt>
                                        </p:tgtEl>
                                      </p:cBhvr>
                                      <p:to x="100000" y="60000"/>
                                    </p:animScale>
                                    <p:animScale>
                                      <p:cBhvr>
                                        <p:cTn id="99" dur="166" decel="50000">
                                          <p:stCondLst>
                                            <p:cond delay="676"/>
                                          </p:stCondLst>
                                        </p:cTn>
                                        <p:tgtEl>
                                          <p:spTgt spid="11">
                                            <p:txEl>
                                              <p:pRg st="0" end="0"/>
                                            </p:txEl>
                                          </p:spTgt>
                                        </p:tgtEl>
                                      </p:cBhvr>
                                      <p:to x="100000" y="100000"/>
                                    </p:animScale>
                                    <p:animScale>
                                      <p:cBhvr>
                                        <p:cTn id="100" dur="26">
                                          <p:stCondLst>
                                            <p:cond delay="1312"/>
                                          </p:stCondLst>
                                        </p:cTn>
                                        <p:tgtEl>
                                          <p:spTgt spid="11">
                                            <p:txEl>
                                              <p:pRg st="0" end="0"/>
                                            </p:txEl>
                                          </p:spTgt>
                                        </p:tgtEl>
                                      </p:cBhvr>
                                      <p:to x="100000" y="80000"/>
                                    </p:animScale>
                                    <p:animScale>
                                      <p:cBhvr>
                                        <p:cTn id="101" dur="166" decel="50000">
                                          <p:stCondLst>
                                            <p:cond delay="1338"/>
                                          </p:stCondLst>
                                        </p:cTn>
                                        <p:tgtEl>
                                          <p:spTgt spid="11">
                                            <p:txEl>
                                              <p:pRg st="0" end="0"/>
                                            </p:txEl>
                                          </p:spTgt>
                                        </p:tgtEl>
                                      </p:cBhvr>
                                      <p:to x="100000" y="100000"/>
                                    </p:animScale>
                                    <p:animScale>
                                      <p:cBhvr>
                                        <p:cTn id="102" dur="26">
                                          <p:stCondLst>
                                            <p:cond delay="1642"/>
                                          </p:stCondLst>
                                        </p:cTn>
                                        <p:tgtEl>
                                          <p:spTgt spid="11">
                                            <p:txEl>
                                              <p:pRg st="0" end="0"/>
                                            </p:txEl>
                                          </p:spTgt>
                                        </p:tgtEl>
                                      </p:cBhvr>
                                      <p:to x="100000" y="90000"/>
                                    </p:animScale>
                                    <p:animScale>
                                      <p:cBhvr>
                                        <p:cTn id="103" dur="166" decel="50000">
                                          <p:stCondLst>
                                            <p:cond delay="1668"/>
                                          </p:stCondLst>
                                        </p:cTn>
                                        <p:tgtEl>
                                          <p:spTgt spid="11">
                                            <p:txEl>
                                              <p:pRg st="0" end="0"/>
                                            </p:txEl>
                                          </p:spTgt>
                                        </p:tgtEl>
                                      </p:cBhvr>
                                      <p:to x="100000" y="100000"/>
                                    </p:animScale>
                                    <p:animScale>
                                      <p:cBhvr>
                                        <p:cTn id="104" dur="26">
                                          <p:stCondLst>
                                            <p:cond delay="1808"/>
                                          </p:stCondLst>
                                        </p:cTn>
                                        <p:tgtEl>
                                          <p:spTgt spid="11">
                                            <p:txEl>
                                              <p:pRg st="0" end="0"/>
                                            </p:txEl>
                                          </p:spTgt>
                                        </p:tgtEl>
                                      </p:cBhvr>
                                      <p:to x="100000" y="95000"/>
                                    </p:animScale>
                                    <p:animScale>
                                      <p:cBhvr>
                                        <p:cTn id="105" dur="166" decel="50000">
                                          <p:stCondLst>
                                            <p:cond delay="1834"/>
                                          </p:stCondLst>
                                        </p:cTn>
                                        <p:tgtEl>
                                          <p:spTgt spid="11">
                                            <p:txEl>
                                              <p:pRg st="0" end="0"/>
                                            </p:txEl>
                                          </p:spTgt>
                                        </p:tgtEl>
                                      </p:cBhvr>
                                      <p:to x="100000" y="100000"/>
                                    </p:animScale>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nodeType="clickEffect">
                                  <p:stCondLst>
                                    <p:cond delay="0"/>
                                  </p:stCondLst>
                                  <p:childTnLst>
                                    <p:set>
                                      <p:cBhvr>
                                        <p:cTn id="109" dur="1" fill="hold">
                                          <p:stCondLst>
                                            <p:cond delay="0"/>
                                          </p:stCondLst>
                                        </p:cTn>
                                        <p:tgtEl>
                                          <p:spTgt spid="12">
                                            <p:txEl>
                                              <p:pRg st="0" end="0"/>
                                            </p:txEl>
                                          </p:spTgt>
                                        </p:tgtEl>
                                        <p:attrNameLst>
                                          <p:attrName>style.visibility</p:attrName>
                                        </p:attrNameLst>
                                      </p:cBhvr>
                                      <p:to>
                                        <p:strVal val="visible"/>
                                      </p:to>
                                    </p:set>
                                    <p:animEffect transition="in" filter="wipe(down)">
                                      <p:cBhvr>
                                        <p:cTn id="110" dur="580">
                                          <p:stCondLst>
                                            <p:cond delay="0"/>
                                          </p:stCondLst>
                                        </p:cTn>
                                        <p:tgtEl>
                                          <p:spTgt spid="12">
                                            <p:txEl>
                                              <p:pRg st="0" end="0"/>
                                            </p:txEl>
                                          </p:spTgt>
                                        </p:tgtEl>
                                      </p:cBhvr>
                                    </p:animEffect>
                                    <p:anim calcmode="lin" valueType="num">
                                      <p:cBhvr>
                                        <p:cTn id="111"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116" dur="26">
                                          <p:stCondLst>
                                            <p:cond delay="650"/>
                                          </p:stCondLst>
                                        </p:cTn>
                                        <p:tgtEl>
                                          <p:spTgt spid="12">
                                            <p:txEl>
                                              <p:pRg st="0" end="0"/>
                                            </p:txEl>
                                          </p:spTgt>
                                        </p:tgtEl>
                                      </p:cBhvr>
                                      <p:to x="100000" y="60000"/>
                                    </p:animScale>
                                    <p:animScale>
                                      <p:cBhvr>
                                        <p:cTn id="117" dur="166" decel="50000">
                                          <p:stCondLst>
                                            <p:cond delay="676"/>
                                          </p:stCondLst>
                                        </p:cTn>
                                        <p:tgtEl>
                                          <p:spTgt spid="12">
                                            <p:txEl>
                                              <p:pRg st="0" end="0"/>
                                            </p:txEl>
                                          </p:spTgt>
                                        </p:tgtEl>
                                      </p:cBhvr>
                                      <p:to x="100000" y="100000"/>
                                    </p:animScale>
                                    <p:animScale>
                                      <p:cBhvr>
                                        <p:cTn id="118" dur="26">
                                          <p:stCondLst>
                                            <p:cond delay="1312"/>
                                          </p:stCondLst>
                                        </p:cTn>
                                        <p:tgtEl>
                                          <p:spTgt spid="12">
                                            <p:txEl>
                                              <p:pRg st="0" end="0"/>
                                            </p:txEl>
                                          </p:spTgt>
                                        </p:tgtEl>
                                      </p:cBhvr>
                                      <p:to x="100000" y="80000"/>
                                    </p:animScale>
                                    <p:animScale>
                                      <p:cBhvr>
                                        <p:cTn id="119" dur="166" decel="50000">
                                          <p:stCondLst>
                                            <p:cond delay="1338"/>
                                          </p:stCondLst>
                                        </p:cTn>
                                        <p:tgtEl>
                                          <p:spTgt spid="12">
                                            <p:txEl>
                                              <p:pRg st="0" end="0"/>
                                            </p:txEl>
                                          </p:spTgt>
                                        </p:tgtEl>
                                      </p:cBhvr>
                                      <p:to x="100000" y="100000"/>
                                    </p:animScale>
                                    <p:animScale>
                                      <p:cBhvr>
                                        <p:cTn id="120" dur="26">
                                          <p:stCondLst>
                                            <p:cond delay="1642"/>
                                          </p:stCondLst>
                                        </p:cTn>
                                        <p:tgtEl>
                                          <p:spTgt spid="12">
                                            <p:txEl>
                                              <p:pRg st="0" end="0"/>
                                            </p:txEl>
                                          </p:spTgt>
                                        </p:tgtEl>
                                      </p:cBhvr>
                                      <p:to x="100000" y="90000"/>
                                    </p:animScale>
                                    <p:animScale>
                                      <p:cBhvr>
                                        <p:cTn id="121" dur="166" decel="50000">
                                          <p:stCondLst>
                                            <p:cond delay="1668"/>
                                          </p:stCondLst>
                                        </p:cTn>
                                        <p:tgtEl>
                                          <p:spTgt spid="12">
                                            <p:txEl>
                                              <p:pRg st="0" end="0"/>
                                            </p:txEl>
                                          </p:spTgt>
                                        </p:tgtEl>
                                      </p:cBhvr>
                                      <p:to x="100000" y="100000"/>
                                    </p:animScale>
                                    <p:animScale>
                                      <p:cBhvr>
                                        <p:cTn id="122" dur="26">
                                          <p:stCondLst>
                                            <p:cond delay="1808"/>
                                          </p:stCondLst>
                                        </p:cTn>
                                        <p:tgtEl>
                                          <p:spTgt spid="12">
                                            <p:txEl>
                                              <p:pRg st="0" end="0"/>
                                            </p:txEl>
                                          </p:spTgt>
                                        </p:tgtEl>
                                      </p:cBhvr>
                                      <p:to x="100000" y="95000"/>
                                    </p:animScale>
                                    <p:animScale>
                                      <p:cBhvr>
                                        <p:cTn id="123" dur="166" decel="50000">
                                          <p:stCondLst>
                                            <p:cond delay="1834"/>
                                          </p:stCondLst>
                                        </p:cTn>
                                        <p:tgtEl>
                                          <p:spTgt spid="12">
                                            <p:txEl>
                                              <p:pRg st="0" end="0"/>
                                            </p:txEl>
                                          </p:spTgt>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nodeType="clickEffect">
                                  <p:stCondLst>
                                    <p:cond delay="0"/>
                                  </p:stCondLst>
                                  <p:childTnLst>
                                    <p:set>
                                      <p:cBhvr>
                                        <p:cTn id="127" dur="1" fill="hold">
                                          <p:stCondLst>
                                            <p:cond delay="0"/>
                                          </p:stCondLst>
                                        </p:cTn>
                                        <p:tgtEl>
                                          <p:spTgt spid="13">
                                            <p:txEl>
                                              <p:pRg st="0" end="0"/>
                                            </p:txEl>
                                          </p:spTgt>
                                        </p:tgtEl>
                                        <p:attrNameLst>
                                          <p:attrName>style.visibility</p:attrName>
                                        </p:attrNameLst>
                                      </p:cBhvr>
                                      <p:to>
                                        <p:strVal val="visible"/>
                                      </p:to>
                                    </p:set>
                                    <p:animEffect transition="in" filter="wipe(down)">
                                      <p:cBhvr>
                                        <p:cTn id="128" dur="580">
                                          <p:stCondLst>
                                            <p:cond delay="0"/>
                                          </p:stCondLst>
                                        </p:cTn>
                                        <p:tgtEl>
                                          <p:spTgt spid="13">
                                            <p:txEl>
                                              <p:pRg st="0" end="0"/>
                                            </p:txEl>
                                          </p:spTgt>
                                        </p:tgtEl>
                                      </p:cBhvr>
                                    </p:animEffect>
                                    <p:anim calcmode="lin" valueType="num">
                                      <p:cBhvr>
                                        <p:cTn id="129"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134" dur="26">
                                          <p:stCondLst>
                                            <p:cond delay="650"/>
                                          </p:stCondLst>
                                        </p:cTn>
                                        <p:tgtEl>
                                          <p:spTgt spid="13">
                                            <p:txEl>
                                              <p:pRg st="0" end="0"/>
                                            </p:txEl>
                                          </p:spTgt>
                                        </p:tgtEl>
                                      </p:cBhvr>
                                      <p:to x="100000" y="60000"/>
                                    </p:animScale>
                                    <p:animScale>
                                      <p:cBhvr>
                                        <p:cTn id="135" dur="166" decel="50000">
                                          <p:stCondLst>
                                            <p:cond delay="676"/>
                                          </p:stCondLst>
                                        </p:cTn>
                                        <p:tgtEl>
                                          <p:spTgt spid="13">
                                            <p:txEl>
                                              <p:pRg st="0" end="0"/>
                                            </p:txEl>
                                          </p:spTgt>
                                        </p:tgtEl>
                                      </p:cBhvr>
                                      <p:to x="100000" y="100000"/>
                                    </p:animScale>
                                    <p:animScale>
                                      <p:cBhvr>
                                        <p:cTn id="136" dur="26">
                                          <p:stCondLst>
                                            <p:cond delay="1312"/>
                                          </p:stCondLst>
                                        </p:cTn>
                                        <p:tgtEl>
                                          <p:spTgt spid="13">
                                            <p:txEl>
                                              <p:pRg st="0" end="0"/>
                                            </p:txEl>
                                          </p:spTgt>
                                        </p:tgtEl>
                                      </p:cBhvr>
                                      <p:to x="100000" y="80000"/>
                                    </p:animScale>
                                    <p:animScale>
                                      <p:cBhvr>
                                        <p:cTn id="137" dur="166" decel="50000">
                                          <p:stCondLst>
                                            <p:cond delay="1338"/>
                                          </p:stCondLst>
                                        </p:cTn>
                                        <p:tgtEl>
                                          <p:spTgt spid="13">
                                            <p:txEl>
                                              <p:pRg st="0" end="0"/>
                                            </p:txEl>
                                          </p:spTgt>
                                        </p:tgtEl>
                                      </p:cBhvr>
                                      <p:to x="100000" y="100000"/>
                                    </p:animScale>
                                    <p:animScale>
                                      <p:cBhvr>
                                        <p:cTn id="138" dur="26">
                                          <p:stCondLst>
                                            <p:cond delay="1642"/>
                                          </p:stCondLst>
                                        </p:cTn>
                                        <p:tgtEl>
                                          <p:spTgt spid="13">
                                            <p:txEl>
                                              <p:pRg st="0" end="0"/>
                                            </p:txEl>
                                          </p:spTgt>
                                        </p:tgtEl>
                                      </p:cBhvr>
                                      <p:to x="100000" y="90000"/>
                                    </p:animScale>
                                    <p:animScale>
                                      <p:cBhvr>
                                        <p:cTn id="139" dur="166" decel="50000">
                                          <p:stCondLst>
                                            <p:cond delay="1668"/>
                                          </p:stCondLst>
                                        </p:cTn>
                                        <p:tgtEl>
                                          <p:spTgt spid="13">
                                            <p:txEl>
                                              <p:pRg st="0" end="0"/>
                                            </p:txEl>
                                          </p:spTgt>
                                        </p:tgtEl>
                                      </p:cBhvr>
                                      <p:to x="100000" y="100000"/>
                                    </p:animScale>
                                    <p:animScale>
                                      <p:cBhvr>
                                        <p:cTn id="140" dur="26">
                                          <p:stCondLst>
                                            <p:cond delay="1808"/>
                                          </p:stCondLst>
                                        </p:cTn>
                                        <p:tgtEl>
                                          <p:spTgt spid="13">
                                            <p:txEl>
                                              <p:pRg st="0" end="0"/>
                                            </p:txEl>
                                          </p:spTgt>
                                        </p:tgtEl>
                                      </p:cBhvr>
                                      <p:to x="100000" y="95000"/>
                                    </p:animScale>
                                    <p:animScale>
                                      <p:cBhvr>
                                        <p:cTn id="141" dur="166" decel="50000">
                                          <p:stCondLst>
                                            <p:cond delay="1834"/>
                                          </p:stCondLst>
                                        </p:cTn>
                                        <p:tgtEl>
                                          <p:spTgt spid="13">
                                            <p:txEl>
                                              <p:pRg st="0" end="0"/>
                                            </p:txEl>
                                          </p:spTgt>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nodeType="clickEffect">
                                  <p:stCondLst>
                                    <p:cond delay="0"/>
                                  </p:stCondLst>
                                  <p:childTnLst>
                                    <p:set>
                                      <p:cBhvr>
                                        <p:cTn id="145" dur="1" fill="hold">
                                          <p:stCondLst>
                                            <p:cond delay="0"/>
                                          </p:stCondLst>
                                        </p:cTn>
                                        <p:tgtEl>
                                          <p:spTgt spid="14">
                                            <p:txEl>
                                              <p:pRg st="0" end="0"/>
                                            </p:txEl>
                                          </p:spTgt>
                                        </p:tgtEl>
                                        <p:attrNameLst>
                                          <p:attrName>style.visibility</p:attrName>
                                        </p:attrNameLst>
                                      </p:cBhvr>
                                      <p:to>
                                        <p:strVal val="visible"/>
                                      </p:to>
                                    </p:set>
                                    <p:animEffect transition="in" filter="wipe(down)">
                                      <p:cBhvr>
                                        <p:cTn id="146" dur="580">
                                          <p:stCondLst>
                                            <p:cond delay="0"/>
                                          </p:stCondLst>
                                        </p:cTn>
                                        <p:tgtEl>
                                          <p:spTgt spid="14">
                                            <p:txEl>
                                              <p:pRg st="0" end="0"/>
                                            </p:txEl>
                                          </p:spTgt>
                                        </p:tgtEl>
                                      </p:cBhvr>
                                    </p:animEffect>
                                    <p:anim calcmode="lin" valueType="num">
                                      <p:cBhvr>
                                        <p:cTn id="147"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148"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149"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150"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151"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52" dur="26">
                                          <p:stCondLst>
                                            <p:cond delay="650"/>
                                          </p:stCondLst>
                                        </p:cTn>
                                        <p:tgtEl>
                                          <p:spTgt spid="14">
                                            <p:txEl>
                                              <p:pRg st="0" end="0"/>
                                            </p:txEl>
                                          </p:spTgt>
                                        </p:tgtEl>
                                      </p:cBhvr>
                                      <p:to x="100000" y="60000"/>
                                    </p:animScale>
                                    <p:animScale>
                                      <p:cBhvr>
                                        <p:cTn id="153" dur="166" decel="50000">
                                          <p:stCondLst>
                                            <p:cond delay="676"/>
                                          </p:stCondLst>
                                        </p:cTn>
                                        <p:tgtEl>
                                          <p:spTgt spid="14">
                                            <p:txEl>
                                              <p:pRg st="0" end="0"/>
                                            </p:txEl>
                                          </p:spTgt>
                                        </p:tgtEl>
                                      </p:cBhvr>
                                      <p:to x="100000" y="100000"/>
                                    </p:animScale>
                                    <p:animScale>
                                      <p:cBhvr>
                                        <p:cTn id="154" dur="26">
                                          <p:stCondLst>
                                            <p:cond delay="1312"/>
                                          </p:stCondLst>
                                        </p:cTn>
                                        <p:tgtEl>
                                          <p:spTgt spid="14">
                                            <p:txEl>
                                              <p:pRg st="0" end="0"/>
                                            </p:txEl>
                                          </p:spTgt>
                                        </p:tgtEl>
                                      </p:cBhvr>
                                      <p:to x="100000" y="80000"/>
                                    </p:animScale>
                                    <p:animScale>
                                      <p:cBhvr>
                                        <p:cTn id="155" dur="166" decel="50000">
                                          <p:stCondLst>
                                            <p:cond delay="1338"/>
                                          </p:stCondLst>
                                        </p:cTn>
                                        <p:tgtEl>
                                          <p:spTgt spid="14">
                                            <p:txEl>
                                              <p:pRg st="0" end="0"/>
                                            </p:txEl>
                                          </p:spTgt>
                                        </p:tgtEl>
                                      </p:cBhvr>
                                      <p:to x="100000" y="100000"/>
                                    </p:animScale>
                                    <p:animScale>
                                      <p:cBhvr>
                                        <p:cTn id="156" dur="26">
                                          <p:stCondLst>
                                            <p:cond delay="1642"/>
                                          </p:stCondLst>
                                        </p:cTn>
                                        <p:tgtEl>
                                          <p:spTgt spid="14">
                                            <p:txEl>
                                              <p:pRg st="0" end="0"/>
                                            </p:txEl>
                                          </p:spTgt>
                                        </p:tgtEl>
                                      </p:cBhvr>
                                      <p:to x="100000" y="90000"/>
                                    </p:animScale>
                                    <p:animScale>
                                      <p:cBhvr>
                                        <p:cTn id="157" dur="166" decel="50000">
                                          <p:stCondLst>
                                            <p:cond delay="1668"/>
                                          </p:stCondLst>
                                        </p:cTn>
                                        <p:tgtEl>
                                          <p:spTgt spid="14">
                                            <p:txEl>
                                              <p:pRg st="0" end="0"/>
                                            </p:txEl>
                                          </p:spTgt>
                                        </p:tgtEl>
                                      </p:cBhvr>
                                      <p:to x="100000" y="100000"/>
                                    </p:animScale>
                                    <p:animScale>
                                      <p:cBhvr>
                                        <p:cTn id="158" dur="26">
                                          <p:stCondLst>
                                            <p:cond delay="1808"/>
                                          </p:stCondLst>
                                        </p:cTn>
                                        <p:tgtEl>
                                          <p:spTgt spid="14">
                                            <p:txEl>
                                              <p:pRg st="0" end="0"/>
                                            </p:txEl>
                                          </p:spTgt>
                                        </p:tgtEl>
                                      </p:cBhvr>
                                      <p:to x="100000" y="95000"/>
                                    </p:animScale>
                                    <p:animScale>
                                      <p:cBhvr>
                                        <p:cTn id="159" dur="166" decel="50000">
                                          <p:stCondLst>
                                            <p:cond delay="1834"/>
                                          </p:stCondLst>
                                        </p:cTn>
                                        <p:tgtEl>
                                          <p:spTgt spid="14">
                                            <p:txEl>
                                              <p:pRg st="0" end="0"/>
                                            </p:txEl>
                                          </p:spTgt>
                                        </p:tgtEl>
                                      </p:cBhvr>
                                      <p:to x="100000" y="100000"/>
                                    </p:animScale>
                                  </p:childTnLst>
                                </p:cTn>
                              </p:par>
                            </p:childTnLst>
                          </p:cTn>
                        </p:par>
                      </p:childTnLst>
                    </p:cTn>
                  </p:par>
                  <p:par>
                    <p:cTn id="160" fill="hold">
                      <p:stCondLst>
                        <p:cond delay="indefinite"/>
                      </p:stCondLst>
                      <p:childTnLst>
                        <p:par>
                          <p:cTn id="161" fill="hold">
                            <p:stCondLst>
                              <p:cond delay="0"/>
                            </p:stCondLst>
                            <p:childTnLst>
                              <p:par>
                                <p:cTn id="162" presetID="26" presetClass="entr" presetSubtype="0" fill="hold" grpId="0" nodeType="clickEffect">
                                  <p:stCondLst>
                                    <p:cond delay="0"/>
                                  </p:stCondLst>
                                  <p:childTnLst>
                                    <p:set>
                                      <p:cBhvr>
                                        <p:cTn id="163" dur="1" fill="hold">
                                          <p:stCondLst>
                                            <p:cond delay="0"/>
                                          </p:stCondLst>
                                        </p:cTn>
                                        <p:tgtEl>
                                          <p:spTgt spid="15"/>
                                        </p:tgtEl>
                                        <p:attrNameLst>
                                          <p:attrName>style.visibility</p:attrName>
                                        </p:attrNameLst>
                                      </p:cBhvr>
                                      <p:to>
                                        <p:strVal val="visible"/>
                                      </p:to>
                                    </p:set>
                                    <p:animEffect transition="in" filter="wipe(down)">
                                      <p:cBhvr>
                                        <p:cTn id="164" dur="580">
                                          <p:stCondLst>
                                            <p:cond delay="0"/>
                                          </p:stCondLst>
                                        </p:cTn>
                                        <p:tgtEl>
                                          <p:spTgt spid="15"/>
                                        </p:tgtEl>
                                      </p:cBhvr>
                                    </p:animEffect>
                                    <p:anim calcmode="lin" valueType="num">
                                      <p:cBhvr>
                                        <p:cTn id="16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70" dur="26">
                                          <p:stCondLst>
                                            <p:cond delay="650"/>
                                          </p:stCondLst>
                                        </p:cTn>
                                        <p:tgtEl>
                                          <p:spTgt spid="15"/>
                                        </p:tgtEl>
                                      </p:cBhvr>
                                      <p:to x="100000" y="60000"/>
                                    </p:animScale>
                                    <p:animScale>
                                      <p:cBhvr>
                                        <p:cTn id="171" dur="166" decel="50000">
                                          <p:stCondLst>
                                            <p:cond delay="676"/>
                                          </p:stCondLst>
                                        </p:cTn>
                                        <p:tgtEl>
                                          <p:spTgt spid="15"/>
                                        </p:tgtEl>
                                      </p:cBhvr>
                                      <p:to x="100000" y="100000"/>
                                    </p:animScale>
                                    <p:animScale>
                                      <p:cBhvr>
                                        <p:cTn id="172" dur="26">
                                          <p:stCondLst>
                                            <p:cond delay="1312"/>
                                          </p:stCondLst>
                                        </p:cTn>
                                        <p:tgtEl>
                                          <p:spTgt spid="15"/>
                                        </p:tgtEl>
                                      </p:cBhvr>
                                      <p:to x="100000" y="80000"/>
                                    </p:animScale>
                                    <p:animScale>
                                      <p:cBhvr>
                                        <p:cTn id="173" dur="166" decel="50000">
                                          <p:stCondLst>
                                            <p:cond delay="1338"/>
                                          </p:stCondLst>
                                        </p:cTn>
                                        <p:tgtEl>
                                          <p:spTgt spid="15"/>
                                        </p:tgtEl>
                                      </p:cBhvr>
                                      <p:to x="100000" y="100000"/>
                                    </p:animScale>
                                    <p:animScale>
                                      <p:cBhvr>
                                        <p:cTn id="174" dur="26">
                                          <p:stCondLst>
                                            <p:cond delay="1642"/>
                                          </p:stCondLst>
                                        </p:cTn>
                                        <p:tgtEl>
                                          <p:spTgt spid="15"/>
                                        </p:tgtEl>
                                      </p:cBhvr>
                                      <p:to x="100000" y="90000"/>
                                    </p:animScale>
                                    <p:animScale>
                                      <p:cBhvr>
                                        <p:cTn id="175" dur="166" decel="50000">
                                          <p:stCondLst>
                                            <p:cond delay="1668"/>
                                          </p:stCondLst>
                                        </p:cTn>
                                        <p:tgtEl>
                                          <p:spTgt spid="15"/>
                                        </p:tgtEl>
                                      </p:cBhvr>
                                      <p:to x="100000" y="100000"/>
                                    </p:animScale>
                                    <p:animScale>
                                      <p:cBhvr>
                                        <p:cTn id="176" dur="26">
                                          <p:stCondLst>
                                            <p:cond delay="1808"/>
                                          </p:stCondLst>
                                        </p:cTn>
                                        <p:tgtEl>
                                          <p:spTgt spid="15"/>
                                        </p:tgtEl>
                                      </p:cBhvr>
                                      <p:to x="100000" y="95000"/>
                                    </p:animScale>
                                    <p:animScale>
                                      <p:cBhvr>
                                        <p:cTn id="177"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1BF8DE-E3E8-EDEB-5726-57BEEA05EBE2}"/>
              </a:ext>
            </a:extLst>
          </p:cNvPr>
          <p:cNvSpPr>
            <a:spLocks noGrp="1"/>
          </p:cNvSpPr>
          <p:nvPr>
            <p:ph type="title"/>
          </p:nvPr>
        </p:nvSpPr>
        <p:spPr>
          <a:xfrm>
            <a:off x="322437" y="723446"/>
            <a:ext cx="10272000" cy="789600"/>
          </a:xfrm>
        </p:spPr>
        <p:txBody>
          <a:bodyPr/>
          <a:lstStyle/>
          <a:p>
            <a:r>
              <a:rPr lang="en-IN" dirty="0"/>
              <a:t>Conclusions</a:t>
            </a:r>
          </a:p>
        </p:txBody>
      </p:sp>
      <p:sp>
        <p:nvSpPr>
          <p:cNvPr id="3" name="Content Placeholder 2">
            <a:extLst>
              <a:ext uri="{FF2B5EF4-FFF2-40B4-BE49-F238E27FC236}">
                <a16:creationId xmlns="" xmlns:a16="http://schemas.microsoft.com/office/drawing/2014/main" id="{4F710E26-0CE5-D8B4-5952-543A0DAC06BD}"/>
              </a:ext>
            </a:extLst>
          </p:cNvPr>
          <p:cNvSpPr>
            <a:spLocks noGrp="1"/>
          </p:cNvSpPr>
          <p:nvPr>
            <p:ph idx="1"/>
          </p:nvPr>
        </p:nvSpPr>
        <p:spPr>
          <a:xfrm>
            <a:off x="677334" y="1513046"/>
            <a:ext cx="8596668" cy="3880773"/>
          </a:xfrm>
        </p:spPr>
        <p:txBody>
          <a:bodyPr>
            <a:normAutofit fontScale="25000" lnSpcReduction="20000"/>
          </a:bodyPr>
          <a:lstStyle/>
          <a:p>
            <a:pPr algn="l">
              <a:lnSpc>
                <a:spcPct val="110000"/>
              </a:lnSpc>
              <a:spcBef>
                <a:spcPts val="1800"/>
              </a:spcBef>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1.Over 75 years of independence we have seen the government and country of India flourish and grow with the Prime Ministers leading us from the front.</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2. India has had 15 Prime Ministers who have held office for different time periods.</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3. There have been  representations of 17 constituencies.</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4.There have been 14 presidents who have appointed the Prime Ministers.</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5.There have been a total of 10 Parties who have held office some of which were modifications of the older parties.</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6.The Indian National congress along with Bhartiya Janata Party have majorly led India to what it is today.</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64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7.Nehru was the First Prime Minister of India and held office with solidarity for a total of 4 terms</a:t>
            </a:r>
            <a:r>
              <a:rPr lang="en-US" sz="5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a:t>
            </a:r>
            <a:endParaRPr lang="en-IN" sz="5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5600" dirty="0">
                <a:solidFill>
                  <a:srgbClr val="4D322D"/>
                </a:solidFill>
                <a:effectLst/>
                <a:latin typeface="Constantia" panose="02030602050306030303" pitchFamily="18" charset="0"/>
                <a:ea typeface="Times New Roman" panose="02020603050405020304" pitchFamily="18" charset="0"/>
                <a:cs typeface="Times New Roman" panose="02020603050405020304" pitchFamily="18" charset="0"/>
              </a:rPr>
              <a:t> </a:t>
            </a:r>
            <a:endParaRPr lang="en-IN" sz="5600" dirty="0">
              <a:solidFill>
                <a:srgbClr val="4D322D"/>
              </a:solidFill>
              <a:effectLst/>
              <a:latin typeface="Constantia" panose="02030602050306030303" pitchFamily="18" charset="0"/>
              <a:ea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US" smtClean="0"/>
              <a:t>Team-Rowdies</a:t>
            </a:r>
            <a:endParaRPr lang="en-US"/>
          </a:p>
        </p:txBody>
      </p:sp>
      <p:sp>
        <p:nvSpPr>
          <p:cNvPr id="5" name="Slide Number Placeholder 4"/>
          <p:cNvSpPr>
            <a:spLocks noGrp="1"/>
          </p:cNvSpPr>
          <p:nvPr>
            <p:ph type="sldNum" sz="quarter" idx="12"/>
          </p:nvPr>
        </p:nvSpPr>
        <p:spPr/>
        <p:txBody>
          <a:bodyPr/>
          <a:lstStyle/>
          <a:p>
            <a:fld id="{C2C505BA-E24B-4D87-9563-0A58C8239F7E}" type="slidenum">
              <a:rPr lang="en-US" smtClean="0"/>
              <a:t>14</a:t>
            </a:fld>
            <a:endParaRPr lang="en-US"/>
          </a:p>
        </p:txBody>
      </p:sp>
    </p:spTree>
    <p:extLst>
      <p:ext uri="{BB962C8B-B14F-4D97-AF65-F5344CB8AC3E}">
        <p14:creationId xmlns:p14="http://schemas.microsoft.com/office/powerpoint/2010/main" val="56695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000"/>
                                        <p:tgtEl>
                                          <p:spTgt spid="3">
                                            <p:txEl>
                                              <p:pRg st="1" end="1"/>
                                            </p:txEl>
                                          </p:spTgt>
                                        </p:tgtEl>
                                      </p:cBhvr>
                                    </p:animEffect>
                                    <p:anim calcmode="lin" valueType="num">
                                      <p:cBhvr>
                                        <p:cTn id="22"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anim calcmode="lin" valueType="num">
                                      <p:cBhvr>
                                        <p:cTn id="29"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000"/>
                                        <p:tgtEl>
                                          <p:spTgt spid="3">
                                            <p:txEl>
                                              <p:pRg st="3" end="3"/>
                                            </p:txEl>
                                          </p:spTgt>
                                        </p:tgtEl>
                                      </p:cBhvr>
                                    </p:animEffect>
                                    <p:anim calcmode="lin" valueType="num">
                                      <p:cBhvr>
                                        <p:cTn id="36"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2000"/>
                                        <p:tgtEl>
                                          <p:spTgt spid="3">
                                            <p:txEl>
                                              <p:pRg st="4" end="4"/>
                                            </p:txEl>
                                          </p:spTgt>
                                        </p:tgtEl>
                                      </p:cBhvr>
                                    </p:animEffect>
                                    <p:anim calcmode="lin" valueType="num">
                                      <p:cBhvr>
                                        <p:cTn id="4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2000"/>
                                        <p:tgtEl>
                                          <p:spTgt spid="3">
                                            <p:txEl>
                                              <p:pRg st="5" end="5"/>
                                            </p:txEl>
                                          </p:spTgt>
                                        </p:tgtEl>
                                      </p:cBhvr>
                                    </p:animEffect>
                                    <p:anim calcmode="lin" valueType="num">
                                      <p:cBhvr>
                                        <p:cTn id="5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2000"/>
                                        <p:tgtEl>
                                          <p:spTgt spid="3">
                                            <p:txEl>
                                              <p:pRg st="6" end="6"/>
                                            </p:txEl>
                                          </p:spTgt>
                                        </p:tgtEl>
                                      </p:cBhvr>
                                    </p:animEffect>
                                    <p:anim calcmode="lin" valueType="num">
                                      <p:cBhvr>
                                        <p:cTn id="57"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2000"/>
                                        <p:tgtEl>
                                          <p:spTgt spid="3">
                                            <p:txEl>
                                              <p:pRg st="7" end="7"/>
                                            </p:txEl>
                                          </p:spTgt>
                                        </p:tgtEl>
                                      </p:cBhvr>
                                    </p:animEffect>
                                    <p:anim calcmode="lin" valueType="num">
                                      <p:cBhvr>
                                        <p:cTn id="64"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5"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2000"/>
                                        <p:tgtEl>
                                          <p:spTgt spid="3">
                                            <p:txEl>
                                              <p:pRg st="8" end="8"/>
                                            </p:txEl>
                                          </p:spTgt>
                                        </p:tgtEl>
                                      </p:cBhvr>
                                    </p:animEffect>
                                    <p:anim calcmode="lin" valueType="num">
                                      <p:cBhvr>
                                        <p:cTn id="71"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72"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2000"/>
                                        <p:tgtEl>
                                          <p:spTgt spid="3">
                                            <p:txEl>
                                              <p:pRg st="9" end="9"/>
                                            </p:txEl>
                                          </p:spTgt>
                                        </p:tgtEl>
                                      </p:cBhvr>
                                    </p:animEffect>
                                    <p:anim calcmode="lin" valueType="num">
                                      <p:cBhvr>
                                        <p:cTn id="78"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79"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2000"/>
                                        <p:tgtEl>
                                          <p:spTgt spid="3">
                                            <p:txEl>
                                              <p:pRg st="10" end="10"/>
                                            </p:txEl>
                                          </p:spTgt>
                                        </p:tgtEl>
                                      </p:cBhvr>
                                    </p:animEffect>
                                    <p:anim calcmode="lin" valueType="num">
                                      <p:cBhvr>
                                        <p:cTn id="85"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86" dur="2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2000"/>
                                        <p:tgtEl>
                                          <p:spTgt spid="3">
                                            <p:txEl>
                                              <p:pRg st="11" end="11"/>
                                            </p:txEl>
                                          </p:spTgt>
                                        </p:tgtEl>
                                      </p:cBhvr>
                                    </p:animEffect>
                                    <p:anim calcmode="lin" valueType="num">
                                      <p:cBhvr>
                                        <p:cTn id="92" dur="2000" fill="hold"/>
                                        <p:tgtEl>
                                          <p:spTgt spid="3">
                                            <p:txEl>
                                              <p:pRg st="11" end="11"/>
                                            </p:txEl>
                                          </p:spTgt>
                                        </p:tgtEl>
                                        <p:attrNameLst>
                                          <p:attrName>ppt_w</p:attrName>
                                        </p:attrNameLst>
                                      </p:cBhvr>
                                      <p:tavLst>
                                        <p:tav tm="0" fmla="#ppt_w*sin(2.5*pi*$)">
                                          <p:val>
                                            <p:fltVal val="0"/>
                                          </p:val>
                                        </p:tav>
                                        <p:tav tm="100000">
                                          <p:val>
                                            <p:fltVal val="1"/>
                                          </p:val>
                                        </p:tav>
                                      </p:tavLst>
                                    </p:anim>
                                    <p:anim calcmode="lin" valueType="num">
                                      <p:cBhvr>
                                        <p:cTn id="93" dur="20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45" presetClass="entr" presetSubtype="0" fill="hold" grpId="0"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fade">
                                      <p:cBhvr>
                                        <p:cTn id="98" dur="2000"/>
                                        <p:tgtEl>
                                          <p:spTgt spid="3">
                                            <p:txEl>
                                              <p:pRg st="12" end="12"/>
                                            </p:txEl>
                                          </p:spTgt>
                                        </p:tgtEl>
                                      </p:cBhvr>
                                    </p:animEffect>
                                    <p:anim calcmode="lin" valueType="num">
                                      <p:cBhvr>
                                        <p:cTn id="99" dur="2000" fill="hold"/>
                                        <p:tgtEl>
                                          <p:spTgt spid="3">
                                            <p:txEl>
                                              <p:pRg st="12" end="12"/>
                                            </p:txEl>
                                          </p:spTgt>
                                        </p:tgtEl>
                                        <p:attrNameLst>
                                          <p:attrName>ppt_w</p:attrName>
                                        </p:attrNameLst>
                                      </p:cBhvr>
                                      <p:tavLst>
                                        <p:tav tm="0" fmla="#ppt_w*sin(2.5*pi*$)">
                                          <p:val>
                                            <p:fltVal val="0"/>
                                          </p:val>
                                        </p:tav>
                                        <p:tav tm="100000">
                                          <p:val>
                                            <p:fltVal val="1"/>
                                          </p:val>
                                        </p:tav>
                                      </p:tavLst>
                                    </p:anim>
                                    <p:anim calcmode="lin" valueType="num">
                                      <p:cBhvr>
                                        <p:cTn id="100" dur="20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45" presetClass="entr" presetSubtype="0"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fade">
                                      <p:cBhvr>
                                        <p:cTn id="105" dur="2000"/>
                                        <p:tgtEl>
                                          <p:spTgt spid="3">
                                            <p:txEl>
                                              <p:pRg st="13" end="13"/>
                                            </p:txEl>
                                          </p:spTgt>
                                        </p:tgtEl>
                                      </p:cBhvr>
                                    </p:animEffect>
                                    <p:anim calcmode="lin" valueType="num">
                                      <p:cBhvr>
                                        <p:cTn id="106" dur="2000" fill="hold"/>
                                        <p:tgtEl>
                                          <p:spTgt spid="3">
                                            <p:txEl>
                                              <p:pRg st="13" end="13"/>
                                            </p:txEl>
                                          </p:spTgt>
                                        </p:tgtEl>
                                        <p:attrNameLst>
                                          <p:attrName>ppt_w</p:attrName>
                                        </p:attrNameLst>
                                      </p:cBhvr>
                                      <p:tavLst>
                                        <p:tav tm="0" fmla="#ppt_w*sin(2.5*pi*$)">
                                          <p:val>
                                            <p:fltVal val="0"/>
                                          </p:val>
                                        </p:tav>
                                        <p:tav tm="100000">
                                          <p:val>
                                            <p:fltVal val="1"/>
                                          </p:val>
                                        </p:tav>
                                      </p:tavLst>
                                    </p:anim>
                                    <p:anim calcmode="lin" valueType="num">
                                      <p:cBhvr>
                                        <p:cTn id="107" dur="20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FA1017-D396-3208-10D1-49FF1DD7A5EC}"/>
              </a:ext>
            </a:extLst>
          </p:cNvPr>
          <p:cNvSpPr>
            <a:spLocks noGrp="1"/>
          </p:cNvSpPr>
          <p:nvPr>
            <p:ph idx="1"/>
          </p:nvPr>
        </p:nvSpPr>
        <p:spPr>
          <a:xfrm>
            <a:off x="472547" y="1060452"/>
            <a:ext cx="8596668" cy="3880773"/>
          </a:xfrm>
        </p:spPr>
        <p:txBody>
          <a:bodyPr>
            <a:normAutofit/>
          </a:bodyPr>
          <a:lstStyle/>
          <a:p>
            <a:pPr algn="l">
              <a:lnSpc>
                <a:spcPct val="110000"/>
              </a:lnSpc>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8.Indira Gandhi matches Nehru’s time in ways of Terms held in office.</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9.Gulzarilal Nanda held office for the least time which was 13 days each after Nehru and Lal Bahadur Shastri</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10.Manmohan Singh had the highest GDP growth while </a:t>
            </a:r>
            <a:r>
              <a:rPr lang="en-US" sz="1600" b="1" dirty="0" err="1">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Charan</a:t>
            </a: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Singh had the lowest and was also the only one to have a negative GDP.</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l">
              <a:lnSpc>
                <a:spcPct val="110000"/>
              </a:lnSpc>
              <a:buNone/>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By this we would like to conclude,</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l">
              <a:lnSpc>
                <a:spcPct val="110000"/>
              </a:lnSpc>
            </a:pPr>
            <a:r>
              <a:rPr lang="en-US"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We have explored the information of Prime Ministers from the Dataset given to us and with sheer determination have tried to analyze the data and infer the information in the best way possible by means of plotting Charts and Graphs.</a:t>
            </a:r>
            <a:endParaRPr lang="en-IN" sz="16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endParaRPr lang="en-IN" dirty="0"/>
          </a:p>
        </p:txBody>
      </p:sp>
      <p:sp>
        <p:nvSpPr>
          <p:cNvPr id="2" name="Footer Placeholder 1"/>
          <p:cNvSpPr>
            <a:spLocks noGrp="1"/>
          </p:cNvSpPr>
          <p:nvPr>
            <p:ph type="ftr" sz="quarter" idx="11"/>
          </p:nvPr>
        </p:nvSpPr>
        <p:spPr/>
        <p:txBody>
          <a:bodyPr/>
          <a:lstStyle/>
          <a:p>
            <a:r>
              <a:rPr lang="en-US" smtClean="0"/>
              <a:t>Team-Rowdies</a:t>
            </a:r>
            <a:endParaRPr lang="en-US"/>
          </a:p>
        </p:txBody>
      </p:sp>
      <p:sp>
        <p:nvSpPr>
          <p:cNvPr id="4" name="Slide Number Placeholder 3"/>
          <p:cNvSpPr>
            <a:spLocks noGrp="1"/>
          </p:cNvSpPr>
          <p:nvPr>
            <p:ph type="sldNum" sz="quarter" idx="12"/>
          </p:nvPr>
        </p:nvSpPr>
        <p:spPr/>
        <p:txBody>
          <a:bodyPr/>
          <a:lstStyle/>
          <a:p>
            <a:fld id="{C2C505BA-E24B-4D87-9563-0A58C8239F7E}" type="slidenum">
              <a:rPr lang="en-US" smtClean="0"/>
              <a:t>15</a:t>
            </a:fld>
            <a:endParaRPr lang="en-US"/>
          </a:p>
        </p:txBody>
      </p:sp>
    </p:spTree>
    <p:extLst>
      <p:ext uri="{BB962C8B-B14F-4D97-AF65-F5344CB8AC3E}">
        <p14:creationId xmlns:p14="http://schemas.microsoft.com/office/powerpoint/2010/main" val="380824031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wipe(down)">
                                      <p:cBhvr>
                                        <p:cTn id="115" dur="580">
                                          <p:stCondLst>
                                            <p:cond delay="0"/>
                                          </p:stCondLst>
                                        </p:cTn>
                                        <p:tgtEl>
                                          <p:spTgt spid="3">
                                            <p:txEl>
                                              <p:pRg st="6" end="6"/>
                                            </p:txEl>
                                          </p:spTgt>
                                        </p:tgtEl>
                                      </p:cBhvr>
                                    </p:animEffect>
                                    <p:anim calcmode="lin" valueType="num">
                                      <p:cBhvr>
                                        <p:cTn id="11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6" end="6"/>
                                            </p:txEl>
                                          </p:spTgt>
                                        </p:tgtEl>
                                      </p:cBhvr>
                                      <p:to x="100000" y="60000"/>
                                    </p:animScale>
                                    <p:animScale>
                                      <p:cBhvr>
                                        <p:cTn id="122" dur="166" decel="50000">
                                          <p:stCondLst>
                                            <p:cond delay="676"/>
                                          </p:stCondLst>
                                        </p:cTn>
                                        <p:tgtEl>
                                          <p:spTgt spid="3">
                                            <p:txEl>
                                              <p:pRg st="6" end="6"/>
                                            </p:txEl>
                                          </p:spTgt>
                                        </p:tgtEl>
                                      </p:cBhvr>
                                      <p:to x="100000" y="100000"/>
                                    </p:animScale>
                                    <p:animScale>
                                      <p:cBhvr>
                                        <p:cTn id="123" dur="26">
                                          <p:stCondLst>
                                            <p:cond delay="1312"/>
                                          </p:stCondLst>
                                        </p:cTn>
                                        <p:tgtEl>
                                          <p:spTgt spid="3">
                                            <p:txEl>
                                              <p:pRg st="6" end="6"/>
                                            </p:txEl>
                                          </p:spTgt>
                                        </p:tgtEl>
                                      </p:cBhvr>
                                      <p:to x="100000" y="80000"/>
                                    </p:animScale>
                                    <p:animScale>
                                      <p:cBhvr>
                                        <p:cTn id="124" dur="166" decel="50000">
                                          <p:stCondLst>
                                            <p:cond delay="1338"/>
                                          </p:stCondLst>
                                        </p:cTn>
                                        <p:tgtEl>
                                          <p:spTgt spid="3">
                                            <p:txEl>
                                              <p:pRg st="6" end="6"/>
                                            </p:txEl>
                                          </p:spTgt>
                                        </p:tgtEl>
                                      </p:cBhvr>
                                      <p:to x="100000" y="100000"/>
                                    </p:animScale>
                                    <p:animScale>
                                      <p:cBhvr>
                                        <p:cTn id="125" dur="26">
                                          <p:stCondLst>
                                            <p:cond delay="1642"/>
                                          </p:stCondLst>
                                        </p:cTn>
                                        <p:tgtEl>
                                          <p:spTgt spid="3">
                                            <p:txEl>
                                              <p:pRg st="6" end="6"/>
                                            </p:txEl>
                                          </p:spTgt>
                                        </p:tgtEl>
                                      </p:cBhvr>
                                      <p:to x="100000" y="90000"/>
                                    </p:animScale>
                                    <p:animScale>
                                      <p:cBhvr>
                                        <p:cTn id="126" dur="166" decel="50000">
                                          <p:stCondLst>
                                            <p:cond delay="1668"/>
                                          </p:stCondLst>
                                        </p:cTn>
                                        <p:tgtEl>
                                          <p:spTgt spid="3">
                                            <p:txEl>
                                              <p:pRg st="6" end="6"/>
                                            </p:txEl>
                                          </p:spTgt>
                                        </p:tgtEl>
                                      </p:cBhvr>
                                      <p:to x="100000" y="100000"/>
                                    </p:animScale>
                                    <p:animScale>
                                      <p:cBhvr>
                                        <p:cTn id="127" dur="26">
                                          <p:stCondLst>
                                            <p:cond delay="1808"/>
                                          </p:stCondLst>
                                        </p:cTn>
                                        <p:tgtEl>
                                          <p:spTgt spid="3">
                                            <p:txEl>
                                              <p:pRg st="6" end="6"/>
                                            </p:txEl>
                                          </p:spTgt>
                                        </p:tgtEl>
                                      </p:cBhvr>
                                      <p:to x="100000" y="95000"/>
                                    </p:animScale>
                                    <p:animScale>
                                      <p:cBhvr>
                                        <p:cTn id="128" dur="166" decel="50000">
                                          <p:stCondLst>
                                            <p:cond delay="1834"/>
                                          </p:stCondLst>
                                        </p:cTn>
                                        <p:tgtEl>
                                          <p:spTgt spid="3">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animEffect transition="in" filter="wipe(down)">
                                      <p:cBhvr>
                                        <p:cTn id="133" dur="580">
                                          <p:stCondLst>
                                            <p:cond delay="0"/>
                                          </p:stCondLst>
                                        </p:cTn>
                                        <p:tgtEl>
                                          <p:spTgt spid="3">
                                            <p:txEl>
                                              <p:pRg st="7" end="7"/>
                                            </p:txEl>
                                          </p:spTgt>
                                        </p:tgtEl>
                                      </p:cBhvr>
                                    </p:animEffect>
                                    <p:anim calcmode="lin" valueType="num">
                                      <p:cBhvr>
                                        <p:cTn id="13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7" end="7"/>
                                            </p:txEl>
                                          </p:spTgt>
                                        </p:tgtEl>
                                      </p:cBhvr>
                                      <p:to x="100000" y="60000"/>
                                    </p:animScale>
                                    <p:animScale>
                                      <p:cBhvr>
                                        <p:cTn id="140" dur="166" decel="50000">
                                          <p:stCondLst>
                                            <p:cond delay="676"/>
                                          </p:stCondLst>
                                        </p:cTn>
                                        <p:tgtEl>
                                          <p:spTgt spid="3">
                                            <p:txEl>
                                              <p:pRg st="7" end="7"/>
                                            </p:txEl>
                                          </p:spTgt>
                                        </p:tgtEl>
                                      </p:cBhvr>
                                      <p:to x="100000" y="100000"/>
                                    </p:animScale>
                                    <p:animScale>
                                      <p:cBhvr>
                                        <p:cTn id="141" dur="26">
                                          <p:stCondLst>
                                            <p:cond delay="1312"/>
                                          </p:stCondLst>
                                        </p:cTn>
                                        <p:tgtEl>
                                          <p:spTgt spid="3">
                                            <p:txEl>
                                              <p:pRg st="7" end="7"/>
                                            </p:txEl>
                                          </p:spTgt>
                                        </p:tgtEl>
                                      </p:cBhvr>
                                      <p:to x="100000" y="80000"/>
                                    </p:animScale>
                                    <p:animScale>
                                      <p:cBhvr>
                                        <p:cTn id="142" dur="166" decel="50000">
                                          <p:stCondLst>
                                            <p:cond delay="1338"/>
                                          </p:stCondLst>
                                        </p:cTn>
                                        <p:tgtEl>
                                          <p:spTgt spid="3">
                                            <p:txEl>
                                              <p:pRg st="7" end="7"/>
                                            </p:txEl>
                                          </p:spTgt>
                                        </p:tgtEl>
                                      </p:cBhvr>
                                      <p:to x="100000" y="100000"/>
                                    </p:animScale>
                                    <p:animScale>
                                      <p:cBhvr>
                                        <p:cTn id="143" dur="26">
                                          <p:stCondLst>
                                            <p:cond delay="1642"/>
                                          </p:stCondLst>
                                        </p:cTn>
                                        <p:tgtEl>
                                          <p:spTgt spid="3">
                                            <p:txEl>
                                              <p:pRg st="7" end="7"/>
                                            </p:txEl>
                                          </p:spTgt>
                                        </p:tgtEl>
                                      </p:cBhvr>
                                      <p:to x="100000" y="90000"/>
                                    </p:animScale>
                                    <p:animScale>
                                      <p:cBhvr>
                                        <p:cTn id="144" dur="166" decel="50000">
                                          <p:stCondLst>
                                            <p:cond delay="1668"/>
                                          </p:stCondLst>
                                        </p:cTn>
                                        <p:tgtEl>
                                          <p:spTgt spid="3">
                                            <p:txEl>
                                              <p:pRg st="7" end="7"/>
                                            </p:txEl>
                                          </p:spTgt>
                                        </p:tgtEl>
                                      </p:cBhvr>
                                      <p:to x="100000" y="100000"/>
                                    </p:animScale>
                                    <p:animScale>
                                      <p:cBhvr>
                                        <p:cTn id="145" dur="26">
                                          <p:stCondLst>
                                            <p:cond delay="1808"/>
                                          </p:stCondLst>
                                        </p:cTn>
                                        <p:tgtEl>
                                          <p:spTgt spid="3">
                                            <p:txEl>
                                              <p:pRg st="7" end="7"/>
                                            </p:txEl>
                                          </p:spTgt>
                                        </p:tgtEl>
                                      </p:cBhvr>
                                      <p:to x="100000" y="95000"/>
                                    </p:animScale>
                                    <p:animScale>
                                      <p:cBhvr>
                                        <p:cTn id="146" dur="166" decel="50000">
                                          <p:stCondLst>
                                            <p:cond delay="1834"/>
                                          </p:stCondLst>
                                        </p:cTn>
                                        <p:tgtEl>
                                          <p:spTgt spid="3">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8" end="8"/>
                                            </p:txEl>
                                          </p:spTgt>
                                        </p:tgtEl>
                                        <p:attrNameLst>
                                          <p:attrName>style.visibility</p:attrName>
                                        </p:attrNameLst>
                                      </p:cBhvr>
                                      <p:to>
                                        <p:strVal val="visible"/>
                                      </p:to>
                                    </p:set>
                                    <p:animEffect transition="in" filter="wipe(down)">
                                      <p:cBhvr>
                                        <p:cTn id="151" dur="580">
                                          <p:stCondLst>
                                            <p:cond delay="0"/>
                                          </p:stCondLst>
                                        </p:cTn>
                                        <p:tgtEl>
                                          <p:spTgt spid="3">
                                            <p:txEl>
                                              <p:pRg st="8" end="8"/>
                                            </p:txEl>
                                          </p:spTgt>
                                        </p:tgtEl>
                                      </p:cBhvr>
                                    </p:animEffect>
                                    <p:anim calcmode="lin" valueType="num">
                                      <p:cBhvr>
                                        <p:cTn id="15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8" end="8"/>
                                            </p:txEl>
                                          </p:spTgt>
                                        </p:tgtEl>
                                      </p:cBhvr>
                                      <p:to x="100000" y="60000"/>
                                    </p:animScale>
                                    <p:animScale>
                                      <p:cBhvr>
                                        <p:cTn id="158" dur="166" decel="50000">
                                          <p:stCondLst>
                                            <p:cond delay="676"/>
                                          </p:stCondLst>
                                        </p:cTn>
                                        <p:tgtEl>
                                          <p:spTgt spid="3">
                                            <p:txEl>
                                              <p:pRg st="8" end="8"/>
                                            </p:txEl>
                                          </p:spTgt>
                                        </p:tgtEl>
                                      </p:cBhvr>
                                      <p:to x="100000" y="100000"/>
                                    </p:animScale>
                                    <p:animScale>
                                      <p:cBhvr>
                                        <p:cTn id="159" dur="26">
                                          <p:stCondLst>
                                            <p:cond delay="1312"/>
                                          </p:stCondLst>
                                        </p:cTn>
                                        <p:tgtEl>
                                          <p:spTgt spid="3">
                                            <p:txEl>
                                              <p:pRg st="8" end="8"/>
                                            </p:txEl>
                                          </p:spTgt>
                                        </p:tgtEl>
                                      </p:cBhvr>
                                      <p:to x="100000" y="80000"/>
                                    </p:animScale>
                                    <p:animScale>
                                      <p:cBhvr>
                                        <p:cTn id="160" dur="166" decel="50000">
                                          <p:stCondLst>
                                            <p:cond delay="1338"/>
                                          </p:stCondLst>
                                        </p:cTn>
                                        <p:tgtEl>
                                          <p:spTgt spid="3">
                                            <p:txEl>
                                              <p:pRg st="8" end="8"/>
                                            </p:txEl>
                                          </p:spTgt>
                                        </p:tgtEl>
                                      </p:cBhvr>
                                      <p:to x="100000" y="100000"/>
                                    </p:animScale>
                                    <p:animScale>
                                      <p:cBhvr>
                                        <p:cTn id="161" dur="26">
                                          <p:stCondLst>
                                            <p:cond delay="1642"/>
                                          </p:stCondLst>
                                        </p:cTn>
                                        <p:tgtEl>
                                          <p:spTgt spid="3">
                                            <p:txEl>
                                              <p:pRg st="8" end="8"/>
                                            </p:txEl>
                                          </p:spTgt>
                                        </p:tgtEl>
                                      </p:cBhvr>
                                      <p:to x="100000" y="90000"/>
                                    </p:animScale>
                                    <p:animScale>
                                      <p:cBhvr>
                                        <p:cTn id="162" dur="166" decel="50000">
                                          <p:stCondLst>
                                            <p:cond delay="1668"/>
                                          </p:stCondLst>
                                        </p:cTn>
                                        <p:tgtEl>
                                          <p:spTgt spid="3">
                                            <p:txEl>
                                              <p:pRg st="8" end="8"/>
                                            </p:txEl>
                                          </p:spTgt>
                                        </p:tgtEl>
                                      </p:cBhvr>
                                      <p:to x="100000" y="100000"/>
                                    </p:animScale>
                                    <p:animScale>
                                      <p:cBhvr>
                                        <p:cTn id="163" dur="26">
                                          <p:stCondLst>
                                            <p:cond delay="1808"/>
                                          </p:stCondLst>
                                        </p:cTn>
                                        <p:tgtEl>
                                          <p:spTgt spid="3">
                                            <p:txEl>
                                              <p:pRg st="8" end="8"/>
                                            </p:txEl>
                                          </p:spTgt>
                                        </p:tgtEl>
                                      </p:cBhvr>
                                      <p:to x="100000" y="95000"/>
                                    </p:animScale>
                                    <p:animScale>
                                      <p:cBhvr>
                                        <p:cTn id="16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04" y="899811"/>
            <a:ext cx="10272000" cy="789600"/>
          </a:xfrm>
        </p:spPr>
        <p:txBody>
          <a:bodyPr>
            <a:normAutofit/>
          </a:bodyPr>
          <a:lstStyle/>
          <a:p>
            <a:r>
              <a:rPr lang="en-US" dirty="0" smtClean="0"/>
              <a:t>Reference</a:t>
            </a:r>
            <a:endParaRPr lang="en-US" dirty="0"/>
          </a:p>
        </p:txBody>
      </p:sp>
      <p:sp>
        <p:nvSpPr>
          <p:cNvPr id="5" name="Rectangle 4"/>
          <p:cNvSpPr/>
          <p:nvPr/>
        </p:nvSpPr>
        <p:spPr>
          <a:xfrm>
            <a:off x="960000" y="1689411"/>
            <a:ext cx="10272000" cy="1077218"/>
          </a:xfrm>
          <a:prstGeom prst="rect">
            <a:avLst/>
          </a:prstGeom>
        </p:spPr>
        <p:txBody>
          <a:bodyPr wrap="square">
            <a:spAutoFit/>
          </a:bodyPr>
          <a:lstStyle/>
          <a:p>
            <a:r>
              <a:rPr lang="en-US" sz="1600" dirty="0" smtClean="0"/>
              <a:t>[1</a:t>
            </a:r>
            <a:r>
              <a:rPr lang="en-US" sz="1600" dirty="0"/>
              <a:t>]</a:t>
            </a:r>
            <a:r>
              <a:rPr lang="en-US" sz="1600" dirty="0" smtClean="0"/>
              <a:t> </a:t>
            </a:r>
            <a:r>
              <a:rPr lang="en-US" sz="1600" dirty="0" smtClean="0">
                <a:hlinkClick r:id="rId2"/>
              </a:rPr>
              <a:t>https</a:t>
            </a:r>
            <a:r>
              <a:rPr lang="en-US" sz="1600" dirty="0">
                <a:hlinkClick r:id="rId2"/>
              </a:rPr>
              <a:t>://</a:t>
            </a:r>
            <a:r>
              <a:rPr lang="en-US" sz="1600" dirty="0" smtClean="0">
                <a:hlinkClick r:id="rId2"/>
              </a:rPr>
              <a:t>www.theweek.in/news/india/2019/01/26/republic-day-special-15-indian-prime-ministers-achievements.html</a:t>
            </a:r>
            <a:endParaRPr lang="en-US" sz="1600" dirty="0" smtClean="0"/>
          </a:p>
          <a:p>
            <a:endParaRPr lang="en-US" sz="1600" dirty="0"/>
          </a:p>
          <a:p>
            <a:r>
              <a:rPr lang="en-US" sz="1600" dirty="0" smtClean="0"/>
              <a:t>[2</a:t>
            </a:r>
            <a:r>
              <a:rPr lang="en-US" sz="1600" dirty="0"/>
              <a:t>] https://en.wikipedia.org/wiki/List_of_prime_ministers_of_India</a:t>
            </a:r>
          </a:p>
        </p:txBody>
      </p:sp>
      <p:sp>
        <p:nvSpPr>
          <p:cNvPr id="3" name="Footer Placeholder 2"/>
          <p:cNvSpPr>
            <a:spLocks noGrp="1"/>
          </p:cNvSpPr>
          <p:nvPr>
            <p:ph type="ftr" sz="quarter" idx="11"/>
          </p:nvPr>
        </p:nvSpPr>
        <p:spPr/>
        <p:txBody>
          <a:bodyPr/>
          <a:lstStyle/>
          <a:p>
            <a:r>
              <a:rPr lang="en-US" smtClean="0"/>
              <a:t>Team-Rowdies</a:t>
            </a:r>
            <a:endParaRPr lang="en-US"/>
          </a:p>
        </p:txBody>
      </p:sp>
      <p:sp>
        <p:nvSpPr>
          <p:cNvPr id="4" name="Slide Number Placeholder 3"/>
          <p:cNvSpPr>
            <a:spLocks noGrp="1"/>
          </p:cNvSpPr>
          <p:nvPr>
            <p:ph type="sldNum" sz="quarter" idx="12"/>
          </p:nvPr>
        </p:nvSpPr>
        <p:spPr/>
        <p:txBody>
          <a:bodyPr/>
          <a:lstStyle/>
          <a:p>
            <a:fld id="{C2C505BA-E24B-4D87-9563-0A58C8239F7E}" type="slidenum">
              <a:rPr lang="en-US" smtClean="0"/>
              <a:t>16</a:t>
            </a:fld>
            <a:endParaRPr lang="en-US"/>
          </a:p>
        </p:txBody>
      </p:sp>
    </p:spTree>
    <p:extLst>
      <p:ext uri="{BB962C8B-B14F-4D97-AF65-F5344CB8AC3E}">
        <p14:creationId xmlns:p14="http://schemas.microsoft.com/office/powerpoint/2010/main" val="329222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heel(1)">
                                      <p:cBhvr>
                                        <p:cTn id="14" dur="2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heel(1)">
                                      <p:cBhvr>
                                        <p:cTn id="19"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582" y="2993529"/>
            <a:ext cx="3474727" cy="923330"/>
          </a:xfrm>
          <a:prstGeom prst="rect">
            <a:avLst/>
          </a:prstGeom>
        </p:spPr>
        <p:txBody>
          <a:bodyPr wrap="square">
            <a:spAutoFit/>
          </a:bodyPr>
          <a:lstStyle/>
          <a:p>
            <a:r>
              <a:rPr lang="en-US" sz="5400" dirty="0"/>
              <a:t>｡^‿^｡</a:t>
            </a:r>
          </a:p>
        </p:txBody>
      </p:sp>
      <p:sp>
        <p:nvSpPr>
          <p:cNvPr id="3" name="Rectangle 2"/>
          <p:cNvSpPr/>
          <p:nvPr/>
        </p:nvSpPr>
        <p:spPr>
          <a:xfrm>
            <a:off x="3642221" y="2063692"/>
            <a:ext cx="4907559" cy="769441"/>
          </a:xfrm>
          <a:prstGeom prst="rect">
            <a:avLst/>
          </a:prstGeom>
        </p:spPr>
        <p:txBody>
          <a:bodyPr wrap="square">
            <a:spAutoFit/>
          </a:bodyPr>
          <a:lstStyle/>
          <a:p>
            <a:pPr algn="ctr"/>
            <a:r>
              <a:rPr lang="en-US" sz="4400" dirty="0">
                <a:solidFill>
                  <a:schemeClr val="accent3">
                    <a:lumMod val="75000"/>
                  </a:schemeClr>
                </a:solidFill>
              </a:rPr>
              <a:t>!! THANK YOU !! </a:t>
            </a:r>
          </a:p>
        </p:txBody>
      </p:sp>
      <p:sp>
        <p:nvSpPr>
          <p:cNvPr id="2" name="Footer Placeholder 1"/>
          <p:cNvSpPr>
            <a:spLocks noGrp="1"/>
          </p:cNvSpPr>
          <p:nvPr>
            <p:ph type="ftr" sz="quarter" idx="11"/>
          </p:nvPr>
        </p:nvSpPr>
        <p:spPr/>
        <p:txBody>
          <a:bodyPr/>
          <a:lstStyle/>
          <a:p>
            <a:r>
              <a:rPr lang="en-US" smtClean="0"/>
              <a:t>Team-Rowdies</a:t>
            </a:r>
            <a:endParaRPr lang="en-US"/>
          </a:p>
        </p:txBody>
      </p:sp>
      <p:sp>
        <p:nvSpPr>
          <p:cNvPr id="5" name="Slide Number Placeholder 4"/>
          <p:cNvSpPr>
            <a:spLocks noGrp="1"/>
          </p:cNvSpPr>
          <p:nvPr>
            <p:ph type="sldNum" sz="quarter" idx="12"/>
          </p:nvPr>
        </p:nvSpPr>
        <p:spPr/>
        <p:txBody>
          <a:bodyPr/>
          <a:lstStyle/>
          <a:p>
            <a:fld id="{C2C505BA-E24B-4D87-9563-0A58C8239F7E}" type="slidenum">
              <a:rPr lang="en-US" smtClean="0"/>
              <a:t>17</a:t>
            </a:fld>
            <a:endParaRPr lang="en-US"/>
          </a:p>
        </p:txBody>
      </p:sp>
    </p:spTree>
    <p:extLst>
      <p:ext uri="{BB962C8B-B14F-4D97-AF65-F5344CB8AC3E}">
        <p14:creationId xmlns:p14="http://schemas.microsoft.com/office/powerpoint/2010/main" val="13034241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83"/>
            <a:ext cx="8674400" cy="789600"/>
          </a:xfrm>
        </p:spPr>
        <p:txBody>
          <a:bodyPr/>
          <a:lstStyle/>
          <a:p>
            <a:r>
              <a:rPr lang="en-US" dirty="0">
                <a:solidFill>
                  <a:schemeClr val="accent3">
                    <a:lumMod val="75000"/>
                  </a:schemeClr>
                </a:solidFill>
              </a:rPr>
              <a:t>INTRODUCTION</a:t>
            </a:r>
            <a:endParaRPr lang="en-US" dirty="0"/>
          </a:p>
        </p:txBody>
      </p:sp>
      <p:sp>
        <p:nvSpPr>
          <p:cNvPr id="3" name="Rectangle 2"/>
          <p:cNvSpPr/>
          <p:nvPr/>
        </p:nvSpPr>
        <p:spPr>
          <a:xfrm>
            <a:off x="98400" y="672917"/>
            <a:ext cx="11986231" cy="1323439"/>
          </a:xfrm>
          <a:prstGeom prst="rect">
            <a:avLst/>
          </a:prstGeom>
        </p:spPr>
        <p:txBody>
          <a:bodyPr wrap="square">
            <a:spAutoFit/>
          </a:bodyPr>
          <a:lstStyle/>
          <a:p>
            <a:r>
              <a:rPr lang="en-US" sz="1600" b="1" dirty="0">
                <a:latin typeface="Palatino Linotype" panose="02040502050505030304" pitchFamily="18" charset="0"/>
              </a:rPr>
              <a:t>India attained independence on August 15th, 1947, with Independence came our own government for the first time which in turn led to us having a Prime </a:t>
            </a:r>
            <a:r>
              <a:rPr lang="en-US" sz="1600" b="1" dirty="0" smtClean="0">
                <a:latin typeface="Palatino Linotype" panose="02040502050505030304" pitchFamily="18" charset="0"/>
              </a:rPr>
              <a:t>Ministers </a:t>
            </a:r>
            <a:r>
              <a:rPr lang="en-US" sz="1600" b="1" dirty="0">
                <a:latin typeface="Palatino Linotype" panose="02040502050505030304" pitchFamily="18" charset="0"/>
              </a:rPr>
              <a:t>for the first time ever.</a:t>
            </a:r>
          </a:p>
          <a:p>
            <a:endParaRPr lang="en-US" sz="1600" b="1" dirty="0">
              <a:latin typeface="Palatino Linotype" panose="02040502050505030304" pitchFamily="18" charset="0"/>
            </a:endParaRPr>
          </a:p>
          <a:p>
            <a:r>
              <a:rPr lang="en-US" sz="1600" b="1" dirty="0">
                <a:latin typeface="Palatino Linotype" panose="02040502050505030304" pitchFamily="18" charset="0"/>
              </a:rPr>
              <a:t>This data set includes all the information of the preceding Prime </a:t>
            </a:r>
            <a:r>
              <a:rPr lang="en-US" sz="1600" b="1" dirty="0" smtClean="0">
                <a:latin typeface="Palatino Linotype" panose="02040502050505030304" pitchFamily="18" charset="0"/>
              </a:rPr>
              <a:t>Ministers </a:t>
            </a:r>
            <a:r>
              <a:rPr lang="en-US" sz="1600" b="1" dirty="0">
                <a:latin typeface="Palatino Linotype" panose="02040502050505030304" pitchFamily="18" charset="0"/>
              </a:rPr>
              <a:t>to the prime Ministers to date. </a:t>
            </a:r>
            <a:r>
              <a:rPr lang="en-US" sz="1600" b="1" dirty="0" smtClean="0">
                <a:latin typeface="Palatino Linotype" panose="02040502050505030304" pitchFamily="18" charset="0"/>
              </a:rPr>
              <a:t>INDIA </a:t>
            </a:r>
            <a:r>
              <a:rPr lang="en-US" sz="1600" b="1" dirty="0">
                <a:latin typeface="Palatino Linotype" panose="02040502050505030304" pitchFamily="18" charset="0"/>
              </a:rPr>
              <a:t>has had 15 different Prime Ministers and 10 different  Parties holding office in the last 75 years of Independence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75" y="2159050"/>
            <a:ext cx="8919883" cy="4446405"/>
          </a:xfrm>
          <a:prstGeom prst="rect">
            <a:avLst/>
          </a:prstGeom>
        </p:spPr>
      </p:pic>
    </p:spTree>
    <p:extLst>
      <p:ext uri="{BB962C8B-B14F-4D97-AF65-F5344CB8AC3E}">
        <p14:creationId xmlns:p14="http://schemas.microsoft.com/office/powerpoint/2010/main" val="810089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anim calcmode="lin" valueType="num">
                                      <p:cBhvr>
                                        <p:cTn id="15" dur="2000" fill="hold"/>
                                        <p:tgtEl>
                                          <p:spTgt spid="3"/>
                                        </p:tgtEl>
                                        <p:attrNameLst>
                                          <p:attrName>ppt_w</p:attrName>
                                        </p:attrNameLst>
                                      </p:cBhvr>
                                      <p:tavLst>
                                        <p:tav tm="0" fmla="#ppt_w*sin(2.5*pi*$)">
                                          <p:val>
                                            <p:fltVal val="0"/>
                                          </p:val>
                                        </p:tav>
                                        <p:tav tm="100000">
                                          <p:val>
                                            <p:fltVal val="1"/>
                                          </p:val>
                                        </p:tav>
                                      </p:tavLst>
                                    </p:anim>
                                    <p:anim calcmode="lin" valueType="num">
                                      <p:cBhvr>
                                        <p:cTn id="16"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0254" y="1520090"/>
            <a:ext cx="9249398" cy="1569660"/>
          </a:xfrm>
          <a:prstGeom prst="rect">
            <a:avLst/>
          </a:prstGeom>
        </p:spPr>
        <p:txBody>
          <a:bodyPr wrap="square">
            <a:spAutoFit/>
          </a:bodyPr>
          <a:lstStyle/>
          <a:p>
            <a:r>
              <a:rPr lang="en-US" sz="1600" b="1" dirty="0" smtClean="0">
                <a:latin typeface="Palatino Linotype" panose="02040502050505030304" pitchFamily="18" charset="0"/>
              </a:rPr>
              <a:t>1) The </a:t>
            </a:r>
            <a:r>
              <a:rPr lang="en-US" sz="1600" b="1" dirty="0">
                <a:latin typeface="Palatino Linotype" panose="02040502050505030304" pitchFamily="18" charset="0"/>
              </a:rPr>
              <a:t>primary objective of the project was to Explore the data </a:t>
            </a:r>
            <a:r>
              <a:rPr lang="en-US" sz="1600" b="1" dirty="0" smtClean="0">
                <a:latin typeface="Palatino Linotype" panose="02040502050505030304" pitchFamily="18" charset="0"/>
              </a:rPr>
              <a:t>set by: </a:t>
            </a:r>
          </a:p>
          <a:p>
            <a:pPr marL="742950" lvl="1" indent="-285750">
              <a:buFont typeface="Wingdings" panose="05000000000000000000" pitchFamily="2" charset="2"/>
              <a:buChar char="Ø"/>
            </a:pPr>
            <a:r>
              <a:rPr lang="en-US" sz="1600" b="1" dirty="0" smtClean="0">
                <a:latin typeface="Palatino Linotype" panose="02040502050505030304" pitchFamily="18" charset="0"/>
              </a:rPr>
              <a:t>Perform cleaning of data</a:t>
            </a:r>
          </a:p>
          <a:p>
            <a:pPr marL="742950" lvl="1" indent="-285750">
              <a:buFont typeface="Wingdings" panose="05000000000000000000" pitchFamily="2" charset="2"/>
              <a:buChar char="Ø"/>
            </a:pPr>
            <a:r>
              <a:rPr lang="en-US" sz="1600" b="1" dirty="0" smtClean="0">
                <a:latin typeface="Palatino Linotype" panose="02040502050505030304" pitchFamily="18" charset="0"/>
              </a:rPr>
              <a:t>Analyzing  </a:t>
            </a:r>
            <a:r>
              <a:rPr lang="en-US" sz="1600" b="1" dirty="0">
                <a:latin typeface="Palatino Linotype" panose="02040502050505030304" pitchFamily="18" charset="0"/>
              </a:rPr>
              <a:t>the data </a:t>
            </a:r>
          </a:p>
          <a:p>
            <a:pPr marL="742950" lvl="1" indent="-285750">
              <a:buFont typeface="Wingdings" panose="05000000000000000000" pitchFamily="2" charset="2"/>
              <a:buChar char="Ø"/>
            </a:pPr>
            <a:r>
              <a:rPr lang="en-US" sz="1600" b="1" dirty="0" smtClean="0">
                <a:latin typeface="Palatino Linotype" panose="02040502050505030304" pitchFamily="18" charset="0"/>
              </a:rPr>
              <a:t>Visualize </a:t>
            </a:r>
            <a:r>
              <a:rPr lang="en-US" sz="1600" b="1" dirty="0">
                <a:latin typeface="Palatino Linotype" panose="02040502050505030304" pitchFamily="18" charset="0"/>
              </a:rPr>
              <a:t>the </a:t>
            </a:r>
            <a:r>
              <a:rPr lang="en-US" sz="1600" b="1" dirty="0" smtClean="0">
                <a:latin typeface="Palatino Linotype" panose="02040502050505030304" pitchFamily="18" charset="0"/>
              </a:rPr>
              <a:t>data</a:t>
            </a:r>
            <a:endParaRPr lang="en-US" sz="1600" b="1" dirty="0">
              <a:latin typeface="Palatino Linotype" panose="02040502050505030304" pitchFamily="18" charset="0"/>
            </a:endParaRPr>
          </a:p>
          <a:p>
            <a:r>
              <a:rPr lang="en-US" sz="1600" b="1" dirty="0" smtClean="0">
                <a:latin typeface="Palatino Linotype" panose="02040502050505030304" pitchFamily="18" charset="0"/>
              </a:rPr>
              <a:t>2) Through EDA, understand the insight about duration of holding office of various prime ministers of INDIA.</a:t>
            </a:r>
          </a:p>
        </p:txBody>
      </p:sp>
      <p:sp>
        <p:nvSpPr>
          <p:cNvPr id="5" name="Title 1"/>
          <p:cNvSpPr txBox="1">
            <a:spLocks noGrp="1"/>
          </p:cNvSpPr>
          <p:nvPr>
            <p:ph type="title"/>
          </p:nvPr>
        </p:nvSpPr>
        <p:spPr>
          <a:xfrm>
            <a:off x="-1772314" y="555736"/>
            <a:ext cx="10272000" cy="78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000"/>
              <a:buFont typeface="Hammersmith One"/>
              <a:buNone/>
              <a:defRPr sz="6667" b="0" i="0" u="none" strike="noStrike" cap="none">
                <a:solidFill>
                  <a:schemeClr val="dk1"/>
                </a:solidFill>
                <a:latin typeface="Hammersmith One"/>
                <a:ea typeface="Hammersmith One"/>
                <a:cs typeface="Hammersmith One"/>
                <a:sym typeface="Hammersmith One"/>
              </a:defRPr>
            </a:lvl1pPr>
            <a:lvl2pPr marR="0" lvl="1"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2pPr>
            <a:lvl3pPr marR="0" lvl="2"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3pPr>
            <a:lvl4pPr marR="0" lvl="3"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4pPr>
            <a:lvl5pPr marR="0" lvl="4"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5pPr>
            <a:lvl6pPr marR="0" lvl="5"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6pPr>
            <a:lvl7pPr marR="0" lvl="6"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7pPr>
            <a:lvl8pPr marR="0" lvl="7"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8pPr>
            <a:lvl9pPr marR="0" lvl="8" algn="ctr" rtl="0" eaLnBrk="1" hangingPunct="1">
              <a:lnSpc>
                <a:spcPct val="100000"/>
              </a:lnSpc>
              <a:spcBef>
                <a:spcPts val="0"/>
              </a:spcBef>
              <a:spcAft>
                <a:spcPts val="0"/>
              </a:spcAft>
              <a:buClr>
                <a:schemeClr val="dk1"/>
              </a:buClr>
              <a:buSzPts val="3600"/>
              <a:buFont typeface="Hammersmith One"/>
              <a:buNone/>
              <a:defRPr sz="3600" b="0" i="0" u="none" strike="noStrike" cap="none">
                <a:solidFill>
                  <a:schemeClr val="dk1"/>
                </a:solidFill>
                <a:latin typeface="Hammersmith One"/>
                <a:ea typeface="Hammersmith One"/>
                <a:cs typeface="Hammersmith One"/>
                <a:sym typeface="Hammersmith One"/>
              </a:defRPr>
            </a:lvl9pPr>
          </a:lstStyle>
          <a:p>
            <a:r>
              <a:rPr lang="en-US" sz="4000" kern="0" dirty="0" smtClean="0">
                <a:solidFill>
                  <a:srgbClr val="FF0000"/>
                </a:solidFill>
              </a:rPr>
              <a:t>OBJECTIVE OF PROJECT</a:t>
            </a:r>
            <a:endParaRPr lang="en-US" kern="0" dirty="0"/>
          </a:p>
        </p:txBody>
      </p:sp>
      <p:sp>
        <p:nvSpPr>
          <p:cNvPr id="2" name="Footer Placeholder 1"/>
          <p:cNvSpPr>
            <a:spLocks noGrp="1"/>
          </p:cNvSpPr>
          <p:nvPr>
            <p:ph type="ftr" sz="quarter" idx="11"/>
          </p:nvPr>
        </p:nvSpPr>
        <p:spPr/>
        <p:txBody>
          <a:bodyPr/>
          <a:lstStyle/>
          <a:p>
            <a:r>
              <a:rPr lang="en-US" smtClean="0"/>
              <a:t>Team-Rowdies</a:t>
            </a:r>
            <a:endParaRPr lang="en-US"/>
          </a:p>
        </p:txBody>
      </p:sp>
      <p:sp>
        <p:nvSpPr>
          <p:cNvPr id="3" name="Slide Number Placeholder 2"/>
          <p:cNvSpPr>
            <a:spLocks noGrp="1"/>
          </p:cNvSpPr>
          <p:nvPr>
            <p:ph type="sldNum" sz="quarter" idx="12"/>
          </p:nvPr>
        </p:nvSpPr>
        <p:spPr/>
        <p:txBody>
          <a:bodyPr/>
          <a:lstStyle/>
          <a:p>
            <a:fld id="{C2C505BA-E24B-4D87-9563-0A58C8239F7E}" type="slidenum">
              <a:rPr lang="en-US" smtClean="0"/>
              <a:t>3</a:t>
            </a:fld>
            <a:endParaRPr lang="en-US"/>
          </a:p>
        </p:txBody>
      </p:sp>
    </p:spTree>
    <p:extLst>
      <p:ext uri="{BB962C8B-B14F-4D97-AF65-F5344CB8AC3E}">
        <p14:creationId xmlns:p14="http://schemas.microsoft.com/office/powerpoint/2010/main" val="1503758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8" dur="500"/>
                                        <p:tgtEl>
                                          <p:spTgt spid="4">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4" dur="500"/>
                                        <p:tgtEl>
                                          <p:spTgt spid="4">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smtClean="0">
                <a:solidFill>
                  <a:srgbClr val="002060"/>
                </a:solidFill>
              </a:rPr>
              <a:t>ABOUT THE METHODOLOGY-EDA</a:t>
            </a:r>
            <a:r>
              <a:rPr lang="en-US" dirty="0"/>
              <a:t/>
            </a:r>
            <a:br>
              <a:rPr lang="en-US" dirty="0"/>
            </a:br>
            <a:endParaRPr lang="en-US" dirty="0"/>
          </a:p>
        </p:txBody>
      </p:sp>
      <p:sp>
        <p:nvSpPr>
          <p:cNvPr id="4" name="Rectangle 3"/>
          <p:cNvSpPr/>
          <p:nvPr/>
        </p:nvSpPr>
        <p:spPr>
          <a:xfrm>
            <a:off x="377504" y="868303"/>
            <a:ext cx="9982899" cy="5078313"/>
          </a:xfrm>
          <a:prstGeom prst="rect">
            <a:avLst/>
          </a:prstGeom>
        </p:spPr>
        <p:txBody>
          <a:bodyPr wrap="square">
            <a:spAutoFit/>
          </a:bodyPr>
          <a:lstStyle/>
          <a:p>
            <a:r>
              <a:rPr lang="en-US" b="1" dirty="0">
                <a:latin typeface="Palatino Linotype" panose="02040502050505030304" pitchFamily="18" charset="0"/>
              </a:rPr>
              <a:t>Before existence of Data Science, </a:t>
            </a:r>
            <a:r>
              <a:rPr lang="en-US" b="1" dirty="0" smtClean="0">
                <a:latin typeface="Palatino Linotype" panose="02040502050505030304" pitchFamily="18" charset="0"/>
              </a:rPr>
              <a:t>analyzing </a:t>
            </a:r>
            <a:r>
              <a:rPr lang="en-US" b="1" dirty="0">
                <a:latin typeface="Palatino Linotype" panose="02040502050505030304" pitchFamily="18" charset="0"/>
              </a:rPr>
              <a:t>data used to be hectic task and existing system didn't used to analyses the data with perfection. </a:t>
            </a:r>
          </a:p>
          <a:p>
            <a:r>
              <a:rPr lang="en-US" b="1" dirty="0">
                <a:latin typeface="Palatino Linotype" panose="02040502050505030304" pitchFamily="18" charset="0"/>
              </a:rPr>
              <a:t>Without existence of current cutting-edge technology of data science, we can get actionable insights in the dataset of the Indian Trade. </a:t>
            </a:r>
          </a:p>
          <a:p>
            <a:endParaRPr lang="en-US" b="1" dirty="0">
              <a:latin typeface="Palatino Linotype" panose="02040502050505030304" pitchFamily="18" charset="0"/>
            </a:endParaRPr>
          </a:p>
          <a:p>
            <a:r>
              <a:rPr lang="en-US" b="1" dirty="0">
                <a:latin typeface="Palatino Linotype" panose="02040502050505030304" pitchFamily="18" charset="0"/>
              </a:rPr>
              <a:t>Following are the benefits which weren't present in the existing system of data </a:t>
            </a:r>
            <a:r>
              <a:rPr lang="en-US" b="1" dirty="0" err="1">
                <a:latin typeface="Palatino Linotype" panose="02040502050505030304" pitchFamily="18" charset="0"/>
              </a:rPr>
              <a:t>analysing</a:t>
            </a:r>
            <a:r>
              <a:rPr lang="en-US" b="1" dirty="0">
                <a:latin typeface="Palatino Linotype" panose="02040502050505030304" pitchFamily="18" charset="0"/>
              </a:rPr>
              <a:t>: </a:t>
            </a: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Making </a:t>
            </a:r>
            <a:r>
              <a:rPr lang="en-US" b="1" dirty="0">
                <a:latin typeface="Palatino Linotype" panose="02040502050505030304" pitchFamily="18" charset="0"/>
              </a:rPr>
              <a:t>Better Decision with The Help of Data </a:t>
            </a: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Directing </a:t>
            </a:r>
            <a:r>
              <a:rPr lang="en-US" b="1" dirty="0">
                <a:latin typeface="Palatino Linotype" panose="02040502050505030304" pitchFamily="18" charset="0"/>
              </a:rPr>
              <a:t>actions based on trends- which later defines the goals required for profit. </a:t>
            </a: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Doing </a:t>
            </a:r>
            <a:r>
              <a:rPr lang="en-US" b="1" dirty="0">
                <a:latin typeface="Palatino Linotype" panose="02040502050505030304" pitchFamily="18" charset="0"/>
              </a:rPr>
              <a:t>challenging stuffs with the help of prediction which is done by data. </a:t>
            </a: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Identifying </a:t>
            </a:r>
            <a:r>
              <a:rPr lang="en-US" b="1" dirty="0">
                <a:latin typeface="Palatino Linotype" panose="02040502050505030304" pitchFamily="18" charset="0"/>
              </a:rPr>
              <a:t>various opportunities to increase the </a:t>
            </a:r>
            <a:r>
              <a:rPr lang="en-US" b="1" dirty="0" smtClean="0">
                <a:latin typeface="Palatino Linotype" panose="02040502050505030304" pitchFamily="18" charset="0"/>
              </a:rPr>
              <a:t>profit </a:t>
            </a:r>
            <a:endParaRPr lang="en-US" b="1" dirty="0">
              <a:latin typeface="Palatino Linotype" panose="02040502050505030304" pitchFamily="18" charset="0"/>
            </a:endParaRP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Making </a:t>
            </a:r>
            <a:r>
              <a:rPr lang="en-US" b="1" dirty="0">
                <a:latin typeface="Palatino Linotype" panose="02040502050505030304" pitchFamily="18" charset="0"/>
              </a:rPr>
              <a:t>decision with Quantifiable, data driven evidence so that loss doesn't happens. </a:t>
            </a:r>
          </a:p>
          <a:p>
            <a:pPr marL="285750" indent="-285750">
              <a:buFont typeface="Wingdings" panose="05000000000000000000" pitchFamily="2" charset="2"/>
              <a:buChar char="Ø"/>
            </a:pPr>
            <a:endParaRPr lang="en-US" b="1" dirty="0">
              <a:latin typeface="Palatino Linotype" panose="02040502050505030304" pitchFamily="18" charset="0"/>
            </a:endParaRPr>
          </a:p>
          <a:p>
            <a:pPr marL="285750" indent="-285750">
              <a:buFont typeface="Wingdings" panose="05000000000000000000" pitchFamily="2" charset="2"/>
              <a:buChar char="Ø"/>
            </a:pPr>
            <a:r>
              <a:rPr lang="en-US" b="1" dirty="0" smtClean="0">
                <a:latin typeface="Palatino Linotype" panose="02040502050505030304" pitchFamily="18" charset="0"/>
              </a:rPr>
              <a:t>Testing </a:t>
            </a:r>
            <a:r>
              <a:rPr lang="en-US" b="1" dirty="0">
                <a:latin typeface="Palatino Linotype" panose="02040502050505030304" pitchFamily="18" charset="0"/>
              </a:rPr>
              <a:t>the decisions taken by the data and watching and </a:t>
            </a:r>
            <a:r>
              <a:rPr lang="en-US" b="1" dirty="0" err="1">
                <a:latin typeface="Palatino Linotype" panose="02040502050505030304" pitchFamily="18" charset="0"/>
              </a:rPr>
              <a:t>analysing</a:t>
            </a:r>
            <a:r>
              <a:rPr lang="en-US" b="1" dirty="0">
                <a:latin typeface="Palatino Linotype" panose="02040502050505030304" pitchFamily="18" charset="0"/>
              </a:rPr>
              <a:t> the trend.</a:t>
            </a:r>
          </a:p>
        </p:txBody>
      </p:sp>
      <p:sp>
        <p:nvSpPr>
          <p:cNvPr id="3" name="Footer Placeholder 2"/>
          <p:cNvSpPr>
            <a:spLocks noGrp="1"/>
          </p:cNvSpPr>
          <p:nvPr>
            <p:ph type="ftr" sz="quarter" idx="11"/>
          </p:nvPr>
        </p:nvSpPr>
        <p:spPr/>
        <p:txBody>
          <a:bodyPr/>
          <a:lstStyle/>
          <a:p>
            <a:r>
              <a:rPr lang="en-US" smtClean="0"/>
              <a:t>Team-Rowdies</a:t>
            </a:r>
            <a:endParaRPr lang="en-US"/>
          </a:p>
        </p:txBody>
      </p:sp>
      <p:sp>
        <p:nvSpPr>
          <p:cNvPr id="5" name="Slide Number Placeholder 4"/>
          <p:cNvSpPr>
            <a:spLocks noGrp="1"/>
          </p:cNvSpPr>
          <p:nvPr>
            <p:ph type="sldNum" sz="quarter" idx="12"/>
          </p:nvPr>
        </p:nvSpPr>
        <p:spPr/>
        <p:txBody>
          <a:bodyPr/>
          <a:lstStyle/>
          <a:p>
            <a:fld id="{C2C505BA-E24B-4D87-9563-0A58C8239F7E}" type="slidenum">
              <a:rPr lang="en-US" smtClean="0"/>
              <a:t>4</a:t>
            </a:fld>
            <a:endParaRPr lang="en-US"/>
          </a:p>
        </p:txBody>
      </p:sp>
    </p:spTree>
    <p:extLst>
      <p:ext uri="{BB962C8B-B14F-4D97-AF65-F5344CB8AC3E}">
        <p14:creationId xmlns:p14="http://schemas.microsoft.com/office/powerpoint/2010/main" val="1646406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p:cTn id="22"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4">
                                            <p:txEl>
                                              <p:pRg st="0" end="0"/>
                                            </p:txEl>
                                          </p:spTgt>
                                        </p:tgtEl>
                                      </p:cBhvr>
                                    </p:animEffect>
                                  </p:childTnLst>
                                </p:cTn>
                              </p:par>
                              <p:par>
                                <p:cTn id="26" presetID="31" presetClass="entr" presetSubtype="0"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p:cTn id="28"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p:cTn id="36"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p:cTn id="44"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 calcmode="lin" valueType="num">
                                      <p:cBhvr>
                                        <p:cTn id="52"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3"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54"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55" dur="10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 calcmode="lin" valueType="num">
                                      <p:cBhvr>
                                        <p:cTn id="60" dur="1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61" dur="1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62" dur="1000" fill="hold"/>
                                        <p:tgtEl>
                                          <p:spTgt spid="4">
                                            <p:txEl>
                                              <p:pRg st="9" end="9"/>
                                            </p:txEl>
                                          </p:spTgt>
                                        </p:tgtEl>
                                        <p:attrNameLst>
                                          <p:attrName>style.rotation</p:attrName>
                                        </p:attrNameLst>
                                      </p:cBhvr>
                                      <p:tavLst>
                                        <p:tav tm="0">
                                          <p:val>
                                            <p:fltVal val="90"/>
                                          </p:val>
                                        </p:tav>
                                        <p:tav tm="100000">
                                          <p:val>
                                            <p:fltVal val="0"/>
                                          </p:val>
                                        </p:tav>
                                      </p:tavLst>
                                    </p:anim>
                                    <p:animEffect transition="in" filter="fade">
                                      <p:cBhvr>
                                        <p:cTn id="63" dur="1000"/>
                                        <p:tgtEl>
                                          <p:spTgt spid="4">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 calcmode="lin" valueType="num">
                                      <p:cBhvr>
                                        <p:cTn id="68" dur="10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69" dur="1000" fill="hold"/>
                                        <p:tgtEl>
                                          <p:spTgt spid="4">
                                            <p:txEl>
                                              <p:pRg st="11" end="11"/>
                                            </p:txEl>
                                          </p:spTgt>
                                        </p:tgtEl>
                                        <p:attrNameLst>
                                          <p:attrName>ppt_h</p:attrName>
                                        </p:attrNameLst>
                                      </p:cBhvr>
                                      <p:tavLst>
                                        <p:tav tm="0">
                                          <p:val>
                                            <p:fltVal val="0"/>
                                          </p:val>
                                        </p:tav>
                                        <p:tav tm="100000">
                                          <p:val>
                                            <p:strVal val="#ppt_h"/>
                                          </p:val>
                                        </p:tav>
                                      </p:tavLst>
                                    </p:anim>
                                    <p:anim calcmode="lin" valueType="num">
                                      <p:cBhvr>
                                        <p:cTn id="70" dur="1000" fill="hold"/>
                                        <p:tgtEl>
                                          <p:spTgt spid="4">
                                            <p:txEl>
                                              <p:pRg st="11" end="11"/>
                                            </p:txEl>
                                          </p:spTgt>
                                        </p:tgtEl>
                                        <p:attrNameLst>
                                          <p:attrName>style.rotation</p:attrName>
                                        </p:attrNameLst>
                                      </p:cBhvr>
                                      <p:tavLst>
                                        <p:tav tm="0">
                                          <p:val>
                                            <p:fltVal val="90"/>
                                          </p:val>
                                        </p:tav>
                                        <p:tav tm="100000">
                                          <p:val>
                                            <p:fltVal val="0"/>
                                          </p:val>
                                        </p:tav>
                                      </p:tavLst>
                                    </p:anim>
                                    <p:animEffect transition="in" filter="fade">
                                      <p:cBhvr>
                                        <p:cTn id="71" dur="1000"/>
                                        <p:tgtEl>
                                          <p:spTgt spid="4">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nodeType="clickEffect">
                                  <p:stCondLst>
                                    <p:cond delay="0"/>
                                  </p:stCondLst>
                                  <p:childTnLst>
                                    <p:set>
                                      <p:cBhvr>
                                        <p:cTn id="75" dur="1" fill="hold">
                                          <p:stCondLst>
                                            <p:cond delay="0"/>
                                          </p:stCondLst>
                                        </p:cTn>
                                        <p:tgtEl>
                                          <p:spTgt spid="4">
                                            <p:txEl>
                                              <p:pRg st="13" end="13"/>
                                            </p:txEl>
                                          </p:spTgt>
                                        </p:tgtEl>
                                        <p:attrNameLst>
                                          <p:attrName>style.visibility</p:attrName>
                                        </p:attrNameLst>
                                      </p:cBhvr>
                                      <p:to>
                                        <p:strVal val="visible"/>
                                      </p:to>
                                    </p:set>
                                    <p:anim calcmode="lin" valueType="num">
                                      <p:cBhvr>
                                        <p:cTn id="76" dur="10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7" dur="1000" fill="hold"/>
                                        <p:tgtEl>
                                          <p:spTgt spid="4">
                                            <p:txEl>
                                              <p:pRg st="13" end="13"/>
                                            </p:txEl>
                                          </p:spTgt>
                                        </p:tgtEl>
                                        <p:attrNameLst>
                                          <p:attrName>ppt_h</p:attrName>
                                        </p:attrNameLst>
                                      </p:cBhvr>
                                      <p:tavLst>
                                        <p:tav tm="0">
                                          <p:val>
                                            <p:fltVal val="0"/>
                                          </p:val>
                                        </p:tav>
                                        <p:tav tm="100000">
                                          <p:val>
                                            <p:strVal val="#ppt_h"/>
                                          </p:val>
                                        </p:tav>
                                      </p:tavLst>
                                    </p:anim>
                                    <p:anim calcmode="lin" valueType="num">
                                      <p:cBhvr>
                                        <p:cTn id="78" dur="1000" fill="hold"/>
                                        <p:tgtEl>
                                          <p:spTgt spid="4">
                                            <p:txEl>
                                              <p:pRg st="13" end="13"/>
                                            </p:txEl>
                                          </p:spTgt>
                                        </p:tgtEl>
                                        <p:attrNameLst>
                                          <p:attrName>style.rotation</p:attrName>
                                        </p:attrNameLst>
                                      </p:cBhvr>
                                      <p:tavLst>
                                        <p:tav tm="0">
                                          <p:val>
                                            <p:fltVal val="90"/>
                                          </p:val>
                                        </p:tav>
                                        <p:tav tm="100000">
                                          <p:val>
                                            <p:fltVal val="0"/>
                                          </p:val>
                                        </p:tav>
                                      </p:tavLst>
                                    </p:anim>
                                    <p:animEffect transition="in" filter="fade">
                                      <p:cBhvr>
                                        <p:cTn id="79" dur="1000"/>
                                        <p:tgtEl>
                                          <p:spTgt spid="4">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4">
                                            <p:txEl>
                                              <p:pRg st="15" end="15"/>
                                            </p:txEl>
                                          </p:spTgt>
                                        </p:tgtEl>
                                        <p:attrNameLst>
                                          <p:attrName>style.visibility</p:attrName>
                                        </p:attrNameLst>
                                      </p:cBhvr>
                                      <p:to>
                                        <p:strVal val="visible"/>
                                      </p:to>
                                    </p:set>
                                    <p:anim calcmode="lin" valueType="num">
                                      <p:cBhvr>
                                        <p:cTn id="84" dur="1000" fill="hold"/>
                                        <p:tgtEl>
                                          <p:spTgt spid="4">
                                            <p:txEl>
                                              <p:pRg st="15" end="15"/>
                                            </p:txEl>
                                          </p:spTgt>
                                        </p:tgtEl>
                                        <p:attrNameLst>
                                          <p:attrName>ppt_w</p:attrName>
                                        </p:attrNameLst>
                                      </p:cBhvr>
                                      <p:tavLst>
                                        <p:tav tm="0">
                                          <p:val>
                                            <p:fltVal val="0"/>
                                          </p:val>
                                        </p:tav>
                                        <p:tav tm="100000">
                                          <p:val>
                                            <p:strVal val="#ppt_w"/>
                                          </p:val>
                                        </p:tav>
                                      </p:tavLst>
                                    </p:anim>
                                    <p:anim calcmode="lin" valueType="num">
                                      <p:cBhvr>
                                        <p:cTn id="85" dur="1000" fill="hold"/>
                                        <p:tgtEl>
                                          <p:spTgt spid="4">
                                            <p:txEl>
                                              <p:pRg st="15" end="15"/>
                                            </p:txEl>
                                          </p:spTgt>
                                        </p:tgtEl>
                                        <p:attrNameLst>
                                          <p:attrName>ppt_h</p:attrName>
                                        </p:attrNameLst>
                                      </p:cBhvr>
                                      <p:tavLst>
                                        <p:tav tm="0">
                                          <p:val>
                                            <p:fltVal val="0"/>
                                          </p:val>
                                        </p:tav>
                                        <p:tav tm="100000">
                                          <p:val>
                                            <p:strVal val="#ppt_h"/>
                                          </p:val>
                                        </p:tav>
                                      </p:tavLst>
                                    </p:anim>
                                    <p:anim calcmode="lin" valueType="num">
                                      <p:cBhvr>
                                        <p:cTn id="86" dur="1000" fill="hold"/>
                                        <p:tgtEl>
                                          <p:spTgt spid="4">
                                            <p:txEl>
                                              <p:pRg st="15" end="15"/>
                                            </p:txEl>
                                          </p:spTgt>
                                        </p:tgtEl>
                                        <p:attrNameLst>
                                          <p:attrName>style.rotation</p:attrName>
                                        </p:attrNameLst>
                                      </p:cBhvr>
                                      <p:tavLst>
                                        <p:tav tm="0">
                                          <p:val>
                                            <p:fltVal val="90"/>
                                          </p:val>
                                        </p:tav>
                                        <p:tav tm="100000">
                                          <p:val>
                                            <p:fltVal val="0"/>
                                          </p:val>
                                        </p:tav>
                                      </p:tavLst>
                                    </p:anim>
                                    <p:animEffect transition="in" filter="fade">
                                      <p:cBhvr>
                                        <p:cTn id="87" dur="10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34" y="-139872"/>
            <a:ext cx="8596668" cy="1320800"/>
          </a:xfrm>
        </p:spPr>
        <p:txBody>
          <a:bodyPr/>
          <a:lstStyle/>
          <a:p>
            <a:r>
              <a:rPr lang="en-US" sz="3200" dirty="0">
                <a:solidFill>
                  <a:schemeClr val="accent2">
                    <a:lumMod val="50000"/>
                  </a:schemeClr>
                </a:solidFill>
              </a:rPr>
              <a:t>ANALYSIS OF DATASET PLOTS</a:t>
            </a:r>
            <a:r>
              <a:rPr lang="en-US" dirty="0">
                <a:solidFill>
                  <a:schemeClr val="tx1"/>
                </a:solidFill>
              </a:rPr>
              <a:t/>
            </a:r>
            <a:br>
              <a:rPr lang="en-US" dirty="0">
                <a:solidFill>
                  <a:schemeClr val="tx1"/>
                </a:solidFill>
              </a:rPr>
            </a:br>
            <a:endParaRPr lang="en-US" dirty="0">
              <a:solidFill>
                <a:schemeClr val="tx1"/>
              </a:solidFill>
            </a:endParaRPr>
          </a:p>
        </p:txBody>
      </p:sp>
      <p:sp>
        <p:nvSpPr>
          <p:cNvPr id="4" name="Rectangle 3"/>
          <p:cNvSpPr/>
          <p:nvPr/>
        </p:nvSpPr>
        <p:spPr>
          <a:xfrm>
            <a:off x="0" y="432499"/>
            <a:ext cx="12080888" cy="5509200"/>
          </a:xfrm>
          <a:prstGeom prst="rect">
            <a:avLst/>
          </a:prstGeom>
        </p:spPr>
        <p:txBody>
          <a:bodyPr wrap="square">
            <a:spAutoFit/>
          </a:bodyPr>
          <a:lstStyle/>
          <a:p>
            <a:pPr lvl="0">
              <a:lnSpc>
                <a:spcPct val="110000"/>
              </a:lnSpc>
              <a:spcBef>
                <a:spcPts val="1800"/>
              </a:spcBef>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1)Time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Series Plot Of Prime Ministers Of India</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t>
            </a:r>
          </a:p>
          <a:p>
            <a:pPr lvl="0">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)Introduction</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This plot shows the Time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Series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of Prime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Ministers(the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order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which they have succeeded each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other</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t>
            </a:r>
          </a:p>
          <a:p>
            <a:pPr>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p>
          <a:p>
            <a:pPr lvl="0">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B</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Specific Requirements/Functions </a:t>
            </a:r>
            <a:endPar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lvl="0">
              <a:lnSpc>
                <a:spcPct val="110000"/>
              </a:lnSpc>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and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Formulas:</a:t>
            </a:r>
          </a:p>
          <a:p>
            <a:pPr marL="342900" lvl="0" indent="-342900">
              <a:lnSpc>
                <a:spcPct val="110000"/>
              </a:lnSpc>
              <a:buFont typeface="Wingdings" panose="05000000000000000000" pitchFamily="2" charset="2"/>
              <a:buChar char="Ø"/>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Data Set of Prime Ministers</a:t>
            </a:r>
          </a:p>
          <a:p>
            <a:pPr marL="342900" lvl="0" indent="-342900">
              <a:lnSpc>
                <a:spcPct val="110000"/>
              </a:lnSpc>
              <a:buFont typeface="Wingdings" panose="05000000000000000000" pitchFamily="2" charset="2"/>
              <a:buChar char="Ø"/>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Pandas module</a:t>
            </a:r>
          </a:p>
          <a:p>
            <a:pPr marL="342900" lvl="0" indent="-342900">
              <a:lnSpc>
                <a:spcPct val="110000"/>
              </a:lnSpc>
              <a:buFont typeface="Wingdings" panose="05000000000000000000" pitchFamily="2" charset="2"/>
              <a:buChar char="Ø"/>
            </a:pP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Datetime</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module</a:t>
            </a:r>
          </a:p>
          <a:p>
            <a:pPr marL="342900" lvl="0" indent="-342900">
              <a:lnSpc>
                <a:spcPct val="110000"/>
              </a:lnSpc>
              <a:buFont typeface="Wingdings" panose="05000000000000000000" pitchFamily="2" charset="2"/>
              <a:buChar char="Ø"/>
            </a:pP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Numpy</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module</a:t>
            </a:r>
          </a:p>
          <a:p>
            <a:pPr marL="342900" lvl="0" indent="-342900">
              <a:lnSpc>
                <a:spcPct val="110000"/>
              </a:lnSpc>
              <a:buFont typeface="Wingdings" panose="05000000000000000000" pitchFamily="2" charset="2"/>
              <a:buChar char="Ø"/>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Scatter plot from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matplotlib.pyplot</a:t>
            </a: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p>
          <a:p>
            <a:pPr lvl="0">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C</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Analysis Results:</a:t>
            </a:r>
          </a:p>
          <a:p>
            <a:pPr marL="285750" lvl="0" indent="-285750">
              <a:lnSpc>
                <a:spcPct val="110000"/>
              </a:lnSpc>
              <a:buFont typeface="Wingdings" panose="05000000000000000000" pitchFamily="2" charset="2"/>
              <a:buChar char="§"/>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Jawaharlal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Nehru held office for 4 </a:t>
            </a:r>
          </a:p>
          <a:p>
            <a:pPr lvl="0">
              <a:lnSpc>
                <a:spcPct val="110000"/>
              </a:lnSpc>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consecutive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terms , the most any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prime</a:t>
            </a:r>
          </a:p>
          <a:p>
            <a:pPr lvl="0">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minister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has.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Gulzarilal</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Nanda was the interim </a:t>
            </a:r>
          </a:p>
          <a:p>
            <a:pPr lvl="0">
              <a:lnSpc>
                <a:spcPct val="110000"/>
              </a:lnSpc>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Prime minister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twice for a period of 13 days each.</a:t>
            </a:r>
          </a:p>
          <a:p>
            <a:pPr marL="285750" lvl="0" indent="-285750">
              <a:lnSpc>
                <a:spcPct val="110000"/>
              </a:lnSpc>
              <a:buFont typeface="Wingdings" panose="05000000000000000000" pitchFamily="2" charset="2"/>
              <a:buChar char="§"/>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Indira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Gandhi holds the second  longest </a:t>
            </a:r>
            <a:endPar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lvl="0">
              <a:lnSpc>
                <a:spcPct val="110000"/>
              </a:lnSpc>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streak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of holding office (3 consecutive terms).</a:t>
            </a:r>
          </a:p>
          <a:p>
            <a:pPr marL="285750" lvl="0" indent="-285750">
              <a:lnSpc>
                <a:spcPct val="110000"/>
              </a:lnSpc>
              <a:buFont typeface="Wingdings" panose="05000000000000000000" pitchFamily="2" charset="2"/>
              <a:buChar char="§"/>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Rajiv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Gandhi,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Atal</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Bihari</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Vajpayee, </a:t>
            </a:r>
            <a:endPar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lvl="0">
              <a:lnSpc>
                <a:spcPct val="110000"/>
              </a:lnSpc>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err="1"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Manmohan</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Singh and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Narendra</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err="1">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Modi</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have all held 2 consecutive terms.</a:t>
            </a:r>
            <a:endParaRPr lang="en-US" sz="1600" b="1" dirty="0">
              <a:solidFill>
                <a:srgbClr val="4D322D"/>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011509" y="1063482"/>
            <a:ext cx="7306325" cy="4393017"/>
          </a:xfrm>
          <a:prstGeom prst="rect">
            <a:avLst/>
          </a:prstGeom>
        </p:spPr>
      </p:pic>
      <p:sp>
        <p:nvSpPr>
          <p:cNvPr id="3" name="Footer Placeholder 2"/>
          <p:cNvSpPr>
            <a:spLocks noGrp="1"/>
          </p:cNvSpPr>
          <p:nvPr>
            <p:ph type="ftr" sz="quarter" idx="11"/>
          </p:nvPr>
        </p:nvSpPr>
        <p:spPr/>
        <p:txBody>
          <a:bodyPr/>
          <a:lstStyle/>
          <a:p>
            <a:r>
              <a:rPr lang="en-US" smtClean="0"/>
              <a:t>Team-Rowdies</a:t>
            </a:r>
            <a:endParaRPr lang="en-US"/>
          </a:p>
        </p:txBody>
      </p:sp>
      <p:sp>
        <p:nvSpPr>
          <p:cNvPr id="6" name="Slide Number Placeholder 5"/>
          <p:cNvSpPr>
            <a:spLocks noGrp="1"/>
          </p:cNvSpPr>
          <p:nvPr>
            <p:ph type="sldNum" sz="quarter" idx="12"/>
          </p:nvPr>
        </p:nvSpPr>
        <p:spPr/>
        <p:txBody>
          <a:bodyPr/>
          <a:lstStyle/>
          <a:p>
            <a:fld id="{C2C505BA-E24B-4D87-9563-0A58C8239F7E}" type="slidenum">
              <a:rPr lang="en-US" smtClean="0"/>
              <a:t>5</a:t>
            </a:fld>
            <a:endParaRPr lang="en-US"/>
          </a:p>
        </p:txBody>
      </p:sp>
    </p:spTree>
    <p:extLst>
      <p:ext uri="{BB962C8B-B14F-4D97-AF65-F5344CB8AC3E}">
        <p14:creationId xmlns:p14="http://schemas.microsoft.com/office/powerpoint/2010/main" val="13097954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 calcmode="lin" valueType="num">
                                      <p:cBhvr>
                                        <p:cTn id="30"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p:cTn id="38"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4">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 calcmode="lin" valueType="num">
                                      <p:cBhvr>
                                        <p:cTn id="44"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4">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 calcmode="lin" valueType="num">
                                      <p:cBhvr>
                                        <p:cTn id="60"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4">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4">
                                            <p:txEl>
                                              <p:pRg st="7" end="7"/>
                                            </p:txEl>
                                          </p:spTgt>
                                        </p:tgtEl>
                                        <p:attrNameLst>
                                          <p:attrName>style.visibility</p:attrName>
                                        </p:attrNameLst>
                                      </p:cBhvr>
                                      <p:to>
                                        <p:strVal val="visible"/>
                                      </p:to>
                                    </p:set>
                                    <p:anim calcmode="lin" valueType="num">
                                      <p:cBhvr>
                                        <p:cTn id="68"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69"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70"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71" dur="1000"/>
                                        <p:tgtEl>
                                          <p:spTgt spid="4">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 calcmode="lin" valueType="num">
                                      <p:cBhvr>
                                        <p:cTn id="76"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7"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8"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79" dur="1000"/>
                                        <p:tgtEl>
                                          <p:spTgt spid="4">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4">
                                            <p:txEl>
                                              <p:pRg st="9" end="9"/>
                                            </p:txEl>
                                          </p:spTgt>
                                        </p:tgtEl>
                                        <p:attrNameLst>
                                          <p:attrName>style.visibility</p:attrName>
                                        </p:attrNameLst>
                                      </p:cBhvr>
                                      <p:to>
                                        <p:strVal val="visible"/>
                                      </p:to>
                                    </p:set>
                                    <p:anim calcmode="lin" valueType="num">
                                      <p:cBhvr>
                                        <p:cTn id="84" dur="1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5" dur="1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86" dur="1000" fill="hold"/>
                                        <p:tgtEl>
                                          <p:spTgt spid="4">
                                            <p:txEl>
                                              <p:pRg st="9" end="9"/>
                                            </p:txEl>
                                          </p:spTgt>
                                        </p:tgtEl>
                                        <p:attrNameLst>
                                          <p:attrName>style.rotation</p:attrName>
                                        </p:attrNameLst>
                                      </p:cBhvr>
                                      <p:tavLst>
                                        <p:tav tm="0">
                                          <p:val>
                                            <p:fltVal val="90"/>
                                          </p:val>
                                        </p:tav>
                                        <p:tav tm="100000">
                                          <p:val>
                                            <p:fltVal val="0"/>
                                          </p:val>
                                        </p:tav>
                                      </p:tavLst>
                                    </p:anim>
                                    <p:animEffect transition="in" filter="fade">
                                      <p:cBhvr>
                                        <p:cTn id="87" dur="1000"/>
                                        <p:tgtEl>
                                          <p:spTgt spid="4">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nodeType="clickEffect">
                                  <p:stCondLst>
                                    <p:cond delay="0"/>
                                  </p:stCondLst>
                                  <p:childTnLst>
                                    <p:set>
                                      <p:cBhvr>
                                        <p:cTn id="91" dur="1" fill="hold">
                                          <p:stCondLst>
                                            <p:cond delay="0"/>
                                          </p:stCondLst>
                                        </p:cTn>
                                        <p:tgtEl>
                                          <p:spTgt spid="4">
                                            <p:txEl>
                                              <p:pRg st="11" end="11"/>
                                            </p:txEl>
                                          </p:spTgt>
                                        </p:tgtEl>
                                        <p:attrNameLst>
                                          <p:attrName>style.visibility</p:attrName>
                                        </p:attrNameLst>
                                      </p:cBhvr>
                                      <p:to>
                                        <p:strVal val="visible"/>
                                      </p:to>
                                    </p:set>
                                    <p:anim calcmode="lin" valueType="num">
                                      <p:cBhvr>
                                        <p:cTn id="92" dur="10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93" dur="1000" fill="hold"/>
                                        <p:tgtEl>
                                          <p:spTgt spid="4">
                                            <p:txEl>
                                              <p:pRg st="11" end="11"/>
                                            </p:txEl>
                                          </p:spTgt>
                                        </p:tgtEl>
                                        <p:attrNameLst>
                                          <p:attrName>ppt_h</p:attrName>
                                        </p:attrNameLst>
                                      </p:cBhvr>
                                      <p:tavLst>
                                        <p:tav tm="0">
                                          <p:val>
                                            <p:fltVal val="0"/>
                                          </p:val>
                                        </p:tav>
                                        <p:tav tm="100000">
                                          <p:val>
                                            <p:strVal val="#ppt_h"/>
                                          </p:val>
                                        </p:tav>
                                      </p:tavLst>
                                    </p:anim>
                                    <p:anim calcmode="lin" valueType="num">
                                      <p:cBhvr>
                                        <p:cTn id="94" dur="1000" fill="hold"/>
                                        <p:tgtEl>
                                          <p:spTgt spid="4">
                                            <p:txEl>
                                              <p:pRg st="11" end="11"/>
                                            </p:txEl>
                                          </p:spTgt>
                                        </p:tgtEl>
                                        <p:attrNameLst>
                                          <p:attrName>style.rotation</p:attrName>
                                        </p:attrNameLst>
                                      </p:cBhvr>
                                      <p:tavLst>
                                        <p:tav tm="0">
                                          <p:val>
                                            <p:fltVal val="90"/>
                                          </p:val>
                                        </p:tav>
                                        <p:tav tm="100000">
                                          <p:val>
                                            <p:fltVal val="0"/>
                                          </p:val>
                                        </p:tav>
                                      </p:tavLst>
                                    </p:anim>
                                    <p:animEffect transition="in" filter="fade">
                                      <p:cBhvr>
                                        <p:cTn id="95" dur="1000"/>
                                        <p:tgtEl>
                                          <p:spTgt spid="4">
                                            <p:txEl>
                                              <p:pRg st="11" end="1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nodeType="clickEffect">
                                  <p:stCondLst>
                                    <p:cond delay="0"/>
                                  </p:stCondLst>
                                  <p:childTnLst>
                                    <p:set>
                                      <p:cBhvr>
                                        <p:cTn id="99" dur="1" fill="hold">
                                          <p:stCondLst>
                                            <p:cond delay="0"/>
                                          </p:stCondLst>
                                        </p:cTn>
                                        <p:tgtEl>
                                          <p:spTgt spid="4">
                                            <p:txEl>
                                              <p:pRg st="12" end="12"/>
                                            </p:txEl>
                                          </p:spTgt>
                                        </p:tgtEl>
                                        <p:attrNameLst>
                                          <p:attrName>style.visibility</p:attrName>
                                        </p:attrNameLst>
                                      </p:cBhvr>
                                      <p:to>
                                        <p:strVal val="visible"/>
                                      </p:to>
                                    </p:set>
                                    <p:anim calcmode="lin" valueType="num">
                                      <p:cBhvr>
                                        <p:cTn id="100" dur="10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101" dur="1000" fill="hold"/>
                                        <p:tgtEl>
                                          <p:spTgt spid="4">
                                            <p:txEl>
                                              <p:pRg st="12" end="12"/>
                                            </p:txEl>
                                          </p:spTgt>
                                        </p:tgtEl>
                                        <p:attrNameLst>
                                          <p:attrName>ppt_h</p:attrName>
                                        </p:attrNameLst>
                                      </p:cBhvr>
                                      <p:tavLst>
                                        <p:tav tm="0">
                                          <p:val>
                                            <p:fltVal val="0"/>
                                          </p:val>
                                        </p:tav>
                                        <p:tav tm="100000">
                                          <p:val>
                                            <p:strVal val="#ppt_h"/>
                                          </p:val>
                                        </p:tav>
                                      </p:tavLst>
                                    </p:anim>
                                    <p:anim calcmode="lin" valueType="num">
                                      <p:cBhvr>
                                        <p:cTn id="102" dur="1000" fill="hold"/>
                                        <p:tgtEl>
                                          <p:spTgt spid="4">
                                            <p:txEl>
                                              <p:pRg st="12" end="12"/>
                                            </p:txEl>
                                          </p:spTgt>
                                        </p:tgtEl>
                                        <p:attrNameLst>
                                          <p:attrName>style.rotation</p:attrName>
                                        </p:attrNameLst>
                                      </p:cBhvr>
                                      <p:tavLst>
                                        <p:tav tm="0">
                                          <p:val>
                                            <p:fltVal val="90"/>
                                          </p:val>
                                        </p:tav>
                                        <p:tav tm="100000">
                                          <p:val>
                                            <p:fltVal val="0"/>
                                          </p:val>
                                        </p:tav>
                                      </p:tavLst>
                                    </p:anim>
                                    <p:animEffect transition="in" filter="fade">
                                      <p:cBhvr>
                                        <p:cTn id="103" dur="1000"/>
                                        <p:tgtEl>
                                          <p:spTgt spid="4">
                                            <p:txEl>
                                              <p:pRg st="12" end="12"/>
                                            </p:txEl>
                                          </p:spTgt>
                                        </p:tgtEl>
                                      </p:cBhvr>
                                    </p:animEffect>
                                  </p:childTnLst>
                                </p:cTn>
                              </p:par>
                              <p:par>
                                <p:cTn id="104" presetID="31" presetClass="entr" presetSubtype="0" fill="hold" nodeType="withEffect">
                                  <p:stCondLst>
                                    <p:cond delay="0"/>
                                  </p:stCondLst>
                                  <p:childTnLst>
                                    <p:set>
                                      <p:cBhvr>
                                        <p:cTn id="105" dur="1" fill="hold">
                                          <p:stCondLst>
                                            <p:cond delay="0"/>
                                          </p:stCondLst>
                                        </p:cTn>
                                        <p:tgtEl>
                                          <p:spTgt spid="4">
                                            <p:txEl>
                                              <p:pRg st="13" end="13"/>
                                            </p:txEl>
                                          </p:spTgt>
                                        </p:tgtEl>
                                        <p:attrNameLst>
                                          <p:attrName>style.visibility</p:attrName>
                                        </p:attrNameLst>
                                      </p:cBhvr>
                                      <p:to>
                                        <p:strVal val="visible"/>
                                      </p:to>
                                    </p:set>
                                    <p:anim calcmode="lin" valueType="num">
                                      <p:cBhvr>
                                        <p:cTn id="106" dur="10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107" dur="1000" fill="hold"/>
                                        <p:tgtEl>
                                          <p:spTgt spid="4">
                                            <p:txEl>
                                              <p:pRg st="13" end="13"/>
                                            </p:txEl>
                                          </p:spTgt>
                                        </p:tgtEl>
                                        <p:attrNameLst>
                                          <p:attrName>ppt_h</p:attrName>
                                        </p:attrNameLst>
                                      </p:cBhvr>
                                      <p:tavLst>
                                        <p:tav tm="0">
                                          <p:val>
                                            <p:fltVal val="0"/>
                                          </p:val>
                                        </p:tav>
                                        <p:tav tm="100000">
                                          <p:val>
                                            <p:strVal val="#ppt_h"/>
                                          </p:val>
                                        </p:tav>
                                      </p:tavLst>
                                    </p:anim>
                                    <p:anim calcmode="lin" valueType="num">
                                      <p:cBhvr>
                                        <p:cTn id="108" dur="1000" fill="hold"/>
                                        <p:tgtEl>
                                          <p:spTgt spid="4">
                                            <p:txEl>
                                              <p:pRg st="13" end="13"/>
                                            </p:txEl>
                                          </p:spTgt>
                                        </p:tgtEl>
                                        <p:attrNameLst>
                                          <p:attrName>style.rotation</p:attrName>
                                        </p:attrNameLst>
                                      </p:cBhvr>
                                      <p:tavLst>
                                        <p:tav tm="0">
                                          <p:val>
                                            <p:fltVal val="90"/>
                                          </p:val>
                                        </p:tav>
                                        <p:tav tm="100000">
                                          <p:val>
                                            <p:fltVal val="0"/>
                                          </p:val>
                                        </p:tav>
                                      </p:tavLst>
                                    </p:anim>
                                    <p:animEffect transition="in" filter="fade">
                                      <p:cBhvr>
                                        <p:cTn id="109" dur="1000"/>
                                        <p:tgtEl>
                                          <p:spTgt spid="4">
                                            <p:txEl>
                                              <p:pRg st="13" end="13"/>
                                            </p:txEl>
                                          </p:spTgt>
                                        </p:tgtEl>
                                      </p:cBhvr>
                                    </p:animEffect>
                                  </p:childTnLst>
                                </p:cTn>
                              </p:par>
                              <p:par>
                                <p:cTn id="110" presetID="31" presetClass="entr" presetSubtype="0" fill="hold" nodeType="withEffect">
                                  <p:stCondLst>
                                    <p:cond delay="0"/>
                                  </p:stCondLst>
                                  <p:childTnLst>
                                    <p:set>
                                      <p:cBhvr>
                                        <p:cTn id="111" dur="1" fill="hold">
                                          <p:stCondLst>
                                            <p:cond delay="0"/>
                                          </p:stCondLst>
                                        </p:cTn>
                                        <p:tgtEl>
                                          <p:spTgt spid="4">
                                            <p:txEl>
                                              <p:pRg st="14" end="14"/>
                                            </p:txEl>
                                          </p:spTgt>
                                        </p:tgtEl>
                                        <p:attrNameLst>
                                          <p:attrName>style.visibility</p:attrName>
                                        </p:attrNameLst>
                                      </p:cBhvr>
                                      <p:to>
                                        <p:strVal val="visible"/>
                                      </p:to>
                                    </p:set>
                                    <p:anim calcmode="lin" valueType="num">
                                      <p:cBhvr>
                                        <p:cTn id="112" dur="10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113" dur="1000" fill="hold"/>
                                        <p:tgtEl>
                                          <p:spTgt spid="4">
                                            <p:txEl>
                                              <p:pRg st="14" end="14"/>
                                            </p:txEl>
                                          </p:spTgt>
                                        </p:tgtEl>
                                        <p:attrNameLst>
                                          <p:attrName>ppt_h</p:attrName>
                                        </p:attrNameLst>
                                      </p:cBhvr>
                                      <p:tavLst>
                                        <p:tav tm="0">
                                          <p:val>
                                            <p:fltVal val="0"/>
                                          </p:val>
                                        </p:tav>
                                        <p:tav tm="100000">
                                          <p:val>
                                            <p:strVal val="#ppt_h"/>
                                          </p:val>
                                        </p:tav>
                                      </p:tavLst>
                                    </p:anim>
                                    <p:anim calcmode="lin" valueType="num">
                                      <p:cBhvr>
                                        <p:cTn id="114" dur="1000" fill="hold"/>
                                        <p:tgtEl>
                                          <p:spTgt spid="4">
                                            <p:txEl>
                                              <p:pRg st="14" end="14"/>
                                            </p:txEl>
                                          </p:spTgt>
                                        </p:tgtEl>
                                        <p:attrNameLst>
                                          <p:attrName>style.rotation</p:attrName>
                                        </p:attrNameLst>
                                      </p:cBhvr>
                                      <p:tavLst>
                                        <p:tav tm="0">
                                          <p:val>
                                            <p:fltVal val="90"/>
                                          </p:val>
                                        </p:tav>
                                        <p:tav tm="100000">
                                          <p:val>
                                            <p:fltVal val="0"/>
                                          </p:val>
                                        </p:tav>
                                      </p:tavLst>
                                    </p:anim>
                                    <p:animEffect transition="in" filter="fade">
                                      <p:cBhvr>
                                        <p:cTn id="115" dur="1000"/>
                                        <p:tgtEl>
                                          <p:spTgt spid="4">
                                            <p:txEl>
                                              <p:pRg st="14" end="14"/>
                                            </p:txEl>
                                          </p:spTgt>
                                        </p:tgtEl>
                                      </p:cBhvr>
                                    </p:animEffect>
                                  </p:childTnLst>
                                </p:cTn>
                              </p:par>
                              <p:par>
                                <p:cTn id="116" presetID="31" presetClass="entr" presetSubtype="0" fill="hold" nodeType="withEffect">
                                  <p:stCondLst>
                                    <p:cond delay="0"/>
                                  </p:stCondLst>
                                  <p:childTnLst>
                                    <p:set>
                                      <p:cBhvr>
                                        <p:cTn id="117" dur="1" fill="hold">
                                          <p:stCondLst>
                                            <p:cond delay="0"/>
                                          </p:stCondLst>
                                        </p:cTn>
                                        <p:tgtEl>
                                          <p:spTgt spid="4">
                                            <p:txEl>
                                              <p:pRg st="15" end="15"/>
                                            </p:txEl>
                                          </p:spTgt>
                                        </p:tgtEl>
                                        <p:attrNameLst>
                                          <p:attrName>style.visibility</p:attrName>
                                        </p:attrNameLst>
                                      </p:cBhvr>
                                      <p:to>
                                        <p:strVal val="visible"/>
                                      </p:to>
                                    </p:set>
                                    <p:anim calcmode="lin" valueType="num">
                                      <p:cBhvr>
                                        <p:cTn id="118" dur="1000" fill="hold"/>
                                        <p:tgtEl>
                                          <p:spTgt spid="4">
                                            <p:txEl>
                                              <p:pRg st="15" end="15"/>
                                            </p:txEl>
                                          </p:spTgt>
                                        </p:tgtEl>
                                        <p:attrNameLst>
                                          <p:attrName>ppt_w</p:attrName>
                                        </p:attrNameLst>
                                      </p:cBhvr>
                                      <p:tavLst>
                                        <p:tav tm="0">
                                          <p:val>
                                            <p:fltVal val="0"/>
                                          </p:val>
                                        </p:tav>
                                        <p:tav tm="100000">
                                          <p:val>
                                            <p:strVal val="#ppt_w"/>
                                          </p:val>
                                        </p:tav>
                                      </p:tavLst>
                                    </p:anim>
                                    <p:anim calcmode="lin" valueType="num">
                                      <p:cBhvr>
                                        <p:cTn id="119" dur="1000" fill="hold"/>
                                        <p:tgtEl>
                                          <p:spTgt spid="4">
                                            <p:txEl>
                                              <p:pRg st="15" end="15"/>
                                            </p:txEl>
                                          </p:spTgt>
                                        </p:tgtEl>
                                        <p:attrNameLst>
                                          <p:attrName>ppt_h</p:attrName>
                                        </p:attrNameLst>
                                      </p:cBhvr>
                                      <p:tavLst>
                                        <p:tav tm="0">
                                          <p:val>
                                            <p:fltVal val="0"/>
                                          </p:val>
                                        </p:tav>
                                        <p:tav tm="100000">
                                          <p:val>
                                            <p:strVal val="#ppt_h"/>
                                          </p:val>
                                        </p:tav>
                                      </p:tavLst>
                                    </p:anim>
                                    <p:anim calcmode="lin" valueType="num">
                                      <p:cBhvr>
                                        <p:cTn id="120" dur="1000" fill="hold"/>
                                        <p:tgtEl>
                                          <p:spTgt spid="4">
                                            <p:txEl>
                                              <p:pRg st="15" end="15"/>
                                            </p:txEl>
                                          </p:spTgt>
                                        </p:tgtEl>
                                        <p:attrNameLst>
                                          <p:attrName>style.rotation</p:attrName>
                                        </p:attrNameLst>
                                      </p:cBhvr>
                                      <p:tavLst>
                                        <p:tav tm="0">
                                          <p:val>
                                            <p:fltVal val="90"/>
                                          </p:val>
                                        </p:tav>
                                        <p:tav tm="100000">
                                          <p:val>
                                            <p:fltVal val="0"/>
                                          </p:val>
                                        </p:tav>
                                      </p:tavLst>
                                    </p:anim>
                                    <p:animEffect transition="in" filter="fade">
                                      <p:cBhvr>
                                        <p:cTn id="121" dur="1000"/>
                                        <p:tgtEl>
                                          <p:spTgt spid="4">
                                            <p:txEl>
                                              <p:pRg st="15" end="15"/>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1" presetClass="entr" presetSubtype="0" fill="hold" nodeType="clickEffect">
                                  <p:stCondLst>
                                    <p:cond delay="0"/>
                                  </p:stCondLst>
                                  <p:childTnLst>
                                    <p:set>
                                      <p:cBhvr>
                                        <p:cTn id="125" dur="1" fill="hold">
                                          <p:stCondLst>
                                            <p:cond delay="0"/>
                                          </p:stCondLst>
                                        </p:cTn>
                                        <p:tgtEl>
                                          <p:spTgt spid="4">
                                            <p:txEl>
                                              <p:pRg st="16" end="16"/>
                                            </p:txEl>
                                          </p:spTgt>
                                        </p:tgtEl>
                                        <p:attrNameLst>
                                          <p:attrName>style.visibility</p:attrName>
                                        </p:attrNameLst>
                                      </p:cBhvr>
                                      <p:to>
                                        <p:strVal val="visible"/>
                                      </p:to>
                                    </p:set>
                                    <p:anim calcmode="lin" valueType="num">
                                      <p:cBhvr>
                                        <p:cTn id="126" dur="1000" fill="hold"/>
                                        <p:tgtEl>
                                          <p:spTgt spid="4">
                                            <p:txEl>
                                              <p:pRg st="16" end="16"/>
                                            </p:txEl>
                                          </p:spTgt>
                                        </p:tgtEl>
                                        <p:attrNameLst>
                                          <p:attrName>ppt_w</p:attrName>
                                        </p:attrNameLst>
                                      </p:cBhvr>
                                      <p:tavLst>
                                        <p:tav tm="0">
                                          <p:val>
                                            <p:fltVal val="0"/>
                                          </p:val>
                                        </p:tav>
                                        <p:tav tm="100000">
                                          <p:val>
                                            <p:strVal val="#ppt_w"/>
                                          </p:val>
                                        </p:tav>
                                      </p:tavLst>
                                    </p:anim>
                                    <p:anim calcmode="lin" valueType="num">
                                      <p:cBhvr>
                                        <p:cTn id="127" dur="1000" fill="hold"/>
                                        <p:tgtEl>
                                          <p:spTgt spid="4">
                                            <p:txEl>
                                              <p:pRg st="16" end="16"/>
                                            </p:txEl>
                                          </p:spTgt>
                                        </p:tgtEl>
                                        <p:attrNameLst>
                                          <p:attrName>ppt_h</p:attrName>
                                        </p:attrNameLst>
                                      </p:cBhvr>
                                      <p:tavLst>
                                        <p:tav tm="0">
                                          <p:val>
                                            <p:fltVal val="0"/>
                                          </p:val>
                                        </p:tav>
                                        <p:tav tm="100000">
                                          <p:val>
                                            <p:strVal val="#ppt_h"/>
                                          </p:val>
                                        </p:tav>
                                      </p:tavLst>
                                    </p:anim>
                                    <p:anim calcmode="lin" valueType="num">
                                      <p:cBhvr>
                                        <p:cTn id="128" dur="1000" fill="hold"/>
                                        <p:tgtEl>
                                          <p:spTgt spid="4">
                                            <p:txEl>
                                              <p:pRg st="16" end="16"/>
                                            </p:txEl>
                                          </p:spTgt>
                                        </p:tgtEl>
                                        <p:attrNameLst>
                                          <p:attrName>style.rotation</p:attrName>
                                        </p:attrNameLst>
                                      </p:cBhvr>
                                      <p:tavLst>
                                        <p:tav tm="0">
                                          <p:val>
                                            <p:fltVal val="90"/>
                                          </p:val>
                                        </p:tav>
                                        <p:tav tm="100000">
                                          <p:val>
                                            <p:fltVal val="0"/>
                                          </p:val>
                                        </p:tav>
                                      </p:tavLst>
                                    </p:anim>
                                    <p:animEffect transition="in" filter="fade">
                                      <p:cBhvr>
                                        <p:cTn id="129" dur="1000"/>
                                        <p:tgtEl>
                                          <p:spTgt spid="4">
                                            <p:txEl>
                                              <p:pRg st="16" end="16"/>
                                            </p:txEl>
                                          </p:spTgt>
                                        </p:tgtEl>
                                      </p:cBhvr>
                                    </p:animEffect>
                                  </p:childTnLst>
                                </p:cTn>
                              </p:par>
                              <p:par>
                                <p:cTn id="130" presetID="31" presetClass="entr" presetSubtype="0" fill="hold" nodeType="withEffect">
                                  <p:stCondLst>
                                    <p:cond delay="0"/>
                                  </p:stCondLst>
                                  <p:childTnLst>
                                    <p:set>
                                      <p:cBhvr>
                                        <p:cTn id="131" dur="1" fill="hold">
                                          <p:stCondLst>
                                            <p:cond delay="0"/>
                                          </p:stCondLst>
                                        </p:cTn>
                                        <p:tgtEl>
                                          <p:spTgt spid="4">
                                            <p:txEl>
                                              <p:pRg st="17" end="17"/>
                                            </p:txEl>
                                          </p:spTgt>
                                        </p:tgtEl>
                                        <p:attrNameLst>
                                          <p:attrName>style.visibility</p:attrName>
                                        </p:attrNameLst>
                                      </p:cBhvr>
                                      <p:to>
                                        <p:strVal val="visible"/>
                                      </p:to>
                                    </p:set>
                                    <p:anim calcmode="lin" valueType="num">
                                      <p:cBhvr>
                                        <p:cTn id="132" dur="1000" fill="hold"/>
                                        <p:tgtEl>
                                          <p:spTgt spid="4">
                                            <p:txEl>
                                              <p:pRg st="17" end="17"/>
                                            </p:txEl>
                                          </p:spTgt>
                                        </p:tgtEl>
                                        <p:attrNameLst>
                                          <p:attrName>ppt_w</p:attrName>
                                        </p:attrNameLst>
                                      </p:cBhvr>
                                      <p:tavLst>
                                        <p:tav tm="0">
                                          <p:val>
                                            <p:fltVal val="0"/>
                                          </p:val>
                                        </p:tav>
                                        <p:tav tm="100000">
                                          <p:val>
                                            <p:strVal val="#ppt_w"/>
                                          </p:val>
                                        </p:tav>
                                      </p:tavLst>
                                    </p:anim>
                                    <p:anim calcmode="lin" valueType="num">
                                      <p:cBhvr>
                                        <p:cTn id="133" dur="1000" fill="hold"/>
                                        <p:tgtEl>
                                          <p:spTgt spid="4">
                                            <p:txEl>
                                              <p:pRg st="17" end="17"/>
                                            </p:txEl>
                                          </p:spTgt>
                                        </p:tgtEl>
                                        <p:attrNameLst>
                                          <p:attrName>ppt_h</p:attrName>
                                        </p:attrNameLst>
                                      </p:cBhvr>
                                      <p:tavLst>
                                        <p:tav tm="0">
                                          <p:val>
                                            <p:fltVal val="0"/>
                                          </p:val>
                                        </p:tav>
                                        <p:tav tm="100000">
                                          <p:val>
                                            <p:strVal val="#ppt_h"/>
                                          </p:val>
                                        </p:tav>
                                      </p:tavLst>
                                    </p:anim>
                                    <p:anim calcmode="lin" valueType="num">
                                      <p:cBhvr>
                                        <p:cTn id="134" dur="1000" fill="hold"/>
                                        <p:tgtEl>
                                          <p:spTgt spid="4">
                                            <p:txEl>
                                              <p:pRg st="17" end="17"/>
                                            </p:txEl>
                                          </p:spTgt>
                                        </p:tgtEl>
                                        <p:attrNameLst>
                                          <p:attrName>style.rotation</p:attrName>
                                        </p:attrNameLst>
                                      </p:cBhvr>
                                      <p:tavLst>
                                        <p:tav tm="0">
                                          <p:val>
                                            <p:fltVal val="90"/>
                                          </p:val>
                                        </p:tav>
                                        <p:tav tm="100000">
                                          <p:val>
                                            <p:fltVal val="0"/>
                                          </p:val>
                                        </p:tav>
                                      </p:tavLst>
                                    </p:anim>
                                    <p:animEffect transition="in" filter="fade">
                                      <p:cBhvr>
                                        <p:cTn id="135" dur="1000"/>
                                        <p:tgtEl>
                                          <p:spTgt spid="4">
                                            <p:txEl>
                                              <p:pRg st="17" end="17"/>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1" presetClass="entr" presetSubtype="0" fill="hold" nodeType="clickEffect">
                                  <p:stCondLst>
                                    <p:cond delay="0"/>
                                  </p:stCondLst>
                                  <p:childTnLst>
                                    <p:set>
                                      <p:cBhvr>
                                        <p:cTn id="139" dur="1" fill="hold">
                                          <p:stCondLst>
                                            <p:cond delay="0"/>
                                          </p:stCondLst>
                                        </p:cTn>
                                        <p:tgtEl>
                                          <p:spTgt spid="4">
                                            <p:txEl>
                                              <p:pRg st="18" end="18"/>
                                            </p:txEl>
                                          </p:spTgt>
                                        </p:tgtEl>
                                        <p:attrNameLst>
                                          <p:attrName>style.visibility</p:attrName>
                                        </p:attrNameLst>
                                      </p:cBhvr>
                                      <p:to>
                                        <p:strVal val="visible"/>
                                      </p:to>
                                    </p:set>
                                    <p:anim calcmode="lin" valueType="num">
                                      <p:cBhvr>
                                        <p:cTn id="140" dur="1000" fill="hold"/>
                                        <p:tgtEl>
                                          <p:spTgt spid="4">
                                            <p:txEl>
                                              <p:pRg st="18" end="18"/>
                                            </p:txEl>
                                          </p:spTgt>
                                        </p:tgtEl>
                                        <p:attrNameLst>
                                          <p:attrName>ppt_w</p:attrName>
                                        </p:attrNameLst>
                                      </p:cBhvr>
                                      <p:tavLst>
                                        <p:tav tm="0">
                                          <p:val>
                                            <p:fltVal val="0"/>
                                          </p:val>
                                        </p:tav>
                                        <p:tav tm="100000">
                                          <p:val>
                                            <p:strVal val="#ppt_w"/>
                                          </p:val>
                                        </p:tav>
                                      </p:tavLst>
                                    </p:anim>
                                    <p:anim calcmode="lin" valueType="num">
                                      <p:cBhvr>
                                        <p:cTn id="141" dur="1000" fill="hold"/>
                                        <p:tgtEl>
                                          <p:spTgt spid="4">
                                            <p:txEl>
                                              <p:pRg st="18" end="18"/>
                                            </p:txEl>
                                          </p:spTgt>
                                        </p:tgtEl>
                                        <p:attrNameLst>
                                          <p:attrName>ppt_h</p:attrName>
                                        </p:attrNameLst>
                                      </p:cBhvr>
                                      <p:tavLst>
                                        <p:tav tm="0">
                                          <p:val>
                                            <p:fltVal val="0"/>
                                          </p:val>
                                        </p:tav>
                                        <p:tav tm="100000">
                                          <p:val>
                                            <p:strVal val="#ppt_h"/>
                                          </p:val>
                                        </p:tav>
                                      </p:tavLst>
                                    </p:anim>
                                    <p:anim calcmode="lin" valueType="num">
                                      <p:cBhvr>
                                        <p:cTn id="142" dur="1000" fill="hold"/>
                                        <p:tgtEl>
                                          <p:spTgt spid="4">
                                            <p:txEl>
                                              <p:pRg st="18" end="18"/>
                                            </p:txEl>
                                          </p:spTgt>
                                        </p:tgtEl>
                                        <p:attrNameLst>
                                          <p:attrName>style.rotation</p:attrName>
                                        </p:attrNameLst>
                                      </p:cBhvr>
                                      <p:tavLst>
                                        <p:tav tm="0">
                                          <p:val>
                                            <p:fltVal val="90"/>
                                          </p:val>
                                        </p:tav>
                                        <p:tav tm="100000">
                                          <p:val>
                                            <p:fltVal val="0"/>
                                          </p:val>
                                        </p:tav>
                                      </p:tavLst>
                                    </p:anim>
                                    <p:animEffect transition="in" filter="fade">
                                      <p:cBhvr>
                                        <p:cTn id="143" dur="1000"/>
                                        <p:tgtEl>
                                          <p:spTgt spid="4">
                                            <p:txEl>
                                              <p:pRg st="18" end="18"/>
                                            </p:txEl>
                                          </p:spTgt>
                                        </p:tgtEl>
                                      </p:cBhvr>
                                    </p:animEffect>
                                  </p:childTnLst>
                                </p:cTn>
                              </p:par>
                              <p:par>
                                <p:cTn id="144" presetID="31" presetClass="entr" presetSubtype="0" fill="hold" nodeType="withEffect">
                                  <p:stCondLst>
                                    <p:cond delay="0"/>
                                  </p:stCondLst>
                                  <p:childTnLst>
                                    <p:set>
                                      <p:cBhvr>
                                        <p:cTn id="145" dur="1" fill="hold">
                                          <p:stCondLst>
                                            <p:cond delay="0"/>
                                          </p:stCondLst>
                                        </p:cTn>
                                        <p:tgtEl>
                                          <p:spTgt spid="4">
                                            <p:txEl>
                                              <p:pRg st="19" end="19"/>
                                            </p:txEl>
                                          </p:spTgt>
                                        </p:tgtEl>
                                        <p:attrNameLst>
                                          <p:attrName>style.visibility</p:attrName>
                                        </p:attrNameLst>
                                      </p:cBhvr>
                                      <p:to>
                                        <p:strVal val="visible"/>
                                      </p:to>
                                    </p:set>
                                    <p:anim calcmode="lin" valueType="num">
                                      <p:cBhvr>
                                        <p:cTn id="146" dur="1000" fill="hold"/>
                                        <p:tgtEl>
                                          <p:spTgt spid="4">
                                            <p:txEl>
                                              <p:pRg st="19" end="19"/>
                                            </p:txEl>
                                          </p:spTgt>
                                        </p:tgtEl>
                                        <p:attrNameLst>
                                          <p:attrName>ppt_w</p:attrName>
                                        </p:attrNameLst>
                                      </p:cBhvr>
                                      <p:tavLst>
                                        <p:tav tm="0">
                                          <p:val>
                                            <p:fltVal val="0"/>
                                          </p:val>
                                        </p:tav>
                                        <p:tav tm="100000">
                                          <p:val>
                                            <p:strVal val="#ppt_w"/>
                                          </p:val>
                                        </p:tav>
                                      </p:tavLst>
                                    </p:anim>
                                    <p:anim calcmode="lin" valueType="num">
                                      <p:cBhvr>
                                        <p:cTn id="147" dur="1000" fill="hold"/>
                                        <p:tgtEl>
                                          <p:spTgt spid="4">
                                            <p:txEl>
                                              <p:pRg st="19" end="19"/>
                                            </p:txEl>
                                          </p:spTgt>
                                        </p:tgtEl>
                                        <p:attrNameLst>
                                          <p:attrName>ppt_h</p:attrName>
                                        </p:attrNameLst>
                                      </p:cBhvr>
                                      <p:tavLst>
                                        <p:tav tm="0">
                                          <p:val>
                                            <p:fltVal val="0"/>
                                          </p:val>
                                        </p:tav>
                                        <p:tav tm="100000">
                                          <p:val>
                                            <p:strVal val="#ppt_h"/>
                                          </p:val>
                                        </p:tav>
                                      </p:tavLst>
                                    </p:anim>
                                    <p:anim calcmode="lin" valueType="num">
                                      <p:cBhvr>
                                        <p:cTn id="148" dur="1000" fill="hold"/>
                                        <p:tgtEl>
                                          <p:spTgt spid="4">
                                            <p:txEl>
                                              <p:pRg st="19" end="19"/>
                                            </p:txEl>
                                          </p:spTgt>
                                        </p:tgtEl>
                                        <p:attrNameLst>
                                          <p:attrName>style.rotation</p:attrName>
                                        </p:attrNameLst>
                                      </p:cBhvr>
                                      <p:tavLst>
                                        <p:tav tm="0">
                                          <p:val>
                                            <p:fltVal val="90"/>
                                          </p:val>
                                        </p:tav>
                                        <p:tav tm="100000">
                                          <p:val>
                                            <p:fltVal val="0"/>
                                          </p:val>
                                        </p:tav>
                                      </p:tavLst>
                                    </p:anim>
                                    <p:animEffect transition="in" filter="fade">
                                      <p:cBhvr>
                                        <p:cTn id="149" dur="10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3583" y="1285115"/>
            <a:ext cx="6468417" cy="4340728"/>
          </a:xfrm>
          <a:prstGeom prst="rect">
            <a:avLst/>
          </a:prstGeom>
        </p:spPr>
      </p:pic>
      <p:sp>
        <p:nvSpPr>
          <p:cNvPr id="4" name="Footer Placeholder 3"/>
          <p:cNvSpPr>
            <a:spLocks noGrp="1"/>
          </p:cNvSpPr>
          <p:nvPr>
            <p:ph type="ftr" sz="quarter" idx="11"/>
          </p:nvPr>
        </p:nvSpPr>
        <p:spPr/>
        <p:txBody>
          <a:bodyPr/>
          <a:lstStyle/>
          <a:p>
            <a:r>
              <a:rPr lang="en-US" dirty="0" smtClean="0"/>
              <a:t>Team-Rowdies</a:t>
            </a:r>
            <a:endParaRPr lang="en-US" dirty="0"/>
          </a:p>
        </p:txBody>
      </p:sp>
      <p:sp>
        <p:nvSpPr>
          <p:cNvPr id="5" name="Slide Number Placeholder 4"/>
          <p:cNvSpPr>
            <a:spLocks noGrp="1"/>
          </p:cNvSpPr>
          <p:nvPr>
            <p:ph type="sldNum" sz="quarter" idx="12"/>
          </p:nvPr>
        </p:nvSpPr>
        <p:spPr/>
        <p:txBody>
          <a:bodyPr/>
          <a:lstStyle/>
          <a:p>
            <a:fld id="{C2C505BA-E24B-4D87-9563-0A58C8239F7E}" type="slidenum">
              <a:rPr lang="en-US" smtClean="0"/>
              <a:t>6</a:t>
            </a:fld>
            <a:endParaRPr lang="en-US"/>
          </a:p>
        </p:txBody>
      </p:sp>
      <p:sp>
        <p:nvSpPr>
          <p:cNvPr id="7" name="Rectangle 6"/>
          <p:cNvSpPr/>
          <p:nvPr/>
        </p:nvSpPr>
        <p:spPr>
          <a:xfrm>
            <a:off x="0" y="553672"/>
            <a:ext cx="12054980" cy="861774"/>
          </a:xfrm>
          <a:prstGeom prst="rect">
            <a:avLst/>
          </a:prstGeom>
        </p:spPr>
        <p:txBody>
          <a:bodyPr wrap="square">
            <a:spAutoFit/>
          </a:bodyPr>
          <a:lstStyle/>
          <a:p>
            <a:r>
              <a:rPr lang="en-US" sz="1600" b="1" dirty="0">
                <a:latin typeface="Palatino Linotype" panose="02040502050505030304" pitchFamily="18" charset="0"/>
              </a:rPr>
              <a:t>2) Frequency Plot Of all the Prime Ministers who have held office:</a:t>
            </a:r>
            <a:br>
              <a:rPr lang="en-US" sz="1600" b="1" dirty="0">
                <a:latin typeface="Palatino Linotype" panose="02040502050505030304" pitchFamily="18" charset="0"/>
              </a:rPr>
            </a:br>
            <a:r>
              <a:rPr lang="en-US" sz="1600" b="1" dirty="0">
                <a:latin typeface="Palatino Linotype" panose="02040502050505030304" pitchFamily="18" charset="0"/>
              </a:rPr>
              <a:t/>
            </a:r>
            <a:br>
              <a:rPr lang="en-US" sz="1600" b="1" dirty="0">
                <a:latin typeface="Palatino Linotype" panose="02040502050505030304" pitchFamily="18" charset="0"/>
              </a:rPr>
            </a:br>
            <a:r>
              <a:rPr lang="en-US" sz="1600" b="1" dirty="0">
                <a:latin typeface="Palatino Linotype" panose="02040502050505030304" pitchFamily="18" charset="0"/>
              </a:rPr>
              <a:t>A)Introduction:  This plot shows the analysis of different Prime Ministers of INDIA</a:t>
            </a:r>
            <a:r>
              <a:rPr lang="en-US" b="1" dirty="0">
                <a:latin typeface="Palatino Linotype" panose="02040502050505030304" pitchFamily="18" charset="0"/>
              </a:rPr>
              <a:t>.</a:t>
            </a:r>
            <a:endParaRPr lang="en-US" dirty="0"/>
          </a:p>
        </p:txBody>
      </p:sp>
      <p:sp>
        <p:nvSpPr>
          <p:cNvPr id="8" name="Rectangle 7"/>
          <p:cNvSpPr/>
          <p:nvPr/>
        </p:nvSpPr>
        <p:spPr>
          <a:xfrm>
            <a:off x="27120" y="1676070"/>
            <a:ext cx="6096000" cy="646331"/>
          </a:xfrm>
          <a:prstGeom prst="rect">
            <a:avLst/>
          </a:prstGeom>
        </p:spPr>
        <p:txBody>
          <a:bodyPr>
            <a:spAutoFit/>
          </a:bodyPr>
          <a:lstStyle/>
          <a:p>
            <a:r>
              <a:rPr lang="en-US" b="1" dirty="0">
                <a:latin typeface="Palatino Linotype" panose="02040502050505030304" pitchFamily="18" charset="0"/>
              </a:rPr>
              <a:t>B)Specific Requirements/Functions and Formulas:</a:t>
            </a:r>
            <a:br>
              <a:rPr lang="en-US" b="1" dirty="0">
                <a:latin typeface="Palatino Linotype" panose="02040502050505030304" pitchFamily="18" charset="0"/>
              </a:rPr>
            </a:br>
            <a:endParaRPr lang="en-US" dirty="0"/>
          </a:p>
        </p:txBody>
      </p:sp>
      <p:sp>
        <p:nvSpPr>
          <p:cNvPr id="9" name="Rectangle 8"/>
          <p:cNvSpPr/>
          <p:nvPr/>
        </p:nvSpPr>
        <p:spPr>
          <a:xfrm>
            <a:off x="27120" y="3697875"/>
            <a:ext cx="6096000" cy="646331"/>
          </a:xfrm>
          <a:prstGeom prst="rect">
            <a:avLst/>
          </a:prstGeom>
        </p:spPr>
        <p:txBody>
          <a:bodyPr>
            <a:spAutoFit/>
          </a:bodyPr>
          <a:lstStyle/>
          <a:p>
            <a:r>
              <a:rPr lang="en-US" b="1" dirty="0">
                <a:latin typeface="Palatino Linotype" panose="02040502050505030304" pitchFamily="18" charset="0"/>
              </a:rPr>
              <a:t>C)Analysis Results:</a:t>
            </a:r>
            <a:br>
              <a:rPr lang="en-US" b="1" dirty="0">
                <a:latin typeface="Palatino Linotype" panose="02040502050505030304" pitchFamily="18" charset="0"/>
              </a:rPr>
            </a:br>
            <a:endParaRPr lang="en-US" dirty="0"/>
          </a:p>
        </p:txBody>
      </p:sp>
      <p:sp>
        <p:nvSpPr>
          <p:cNvPr id="13" name="Rectangle 12"/>
          <p:cNvSpPr/>
          <p:nvPr/>
        </p:nvSpPr>
        <p:spPr>
          <a:xfrm>
            <a:off x="27120" y="4017979"/>
            <a:ext cx="6096000" cy="923330"/>
          </a:xfrm>
          <a:prstGeom prst="rect">
            <a:avLst/>
          </a:prstGeom>
        </p:spPr>
        <p:txBody>
          <a:bodyPr>
            <a:spAutoFit/>
          </a:bodyPr>
          <a:lstStyle/>
          <a:p>
            <a:pPr marL="285750" indent="-285750">
              <a:buFont typeface="Wingdings" panose="05000000000000000000" pitchFamily="2" charset="2"/>
              <a:buChar char="Ø"/>
            </a:pPr>
            <a:r>
              <a:rPr lang="en-US" b="1" dirty="0" smtClean="0">
                <a:latin typeface="Palatino Linotype" panose="02040502050505030304" pitchFamily="18" charset="0"/>
              </a:rPr>
              <a:t> </a:t>
            </a:r>
            <a:r>
              <a:rPr lang="en-US" b="1" dirty="0">
                <a:latin typeface="Palatino Linotype" panose="02040502050505030304" pitchFamily="18" charset="0"/>
                <a:hlinkClick r:id="rId4"/>
              </a:rPr>
              <a:t>Jawaharlal Nehru</a:t>
            </a:r>
            <a:r>
              <a:rPr lang="en-US" b="1" dirty="0">
                <a:latin typeface="Palatino Linotype" panose="02040502050505030304" pitchFamily="18" charset="0"/>
              </a:rPr>
              <a:t> was the India’s longest serving </a:t>
            </a:r>
            <a:br>
              <a:rPr lang="en-US" b="1" dirty="0">
                <a:latin typeface="Palatino Linotype" panose="02040502050505030304" pitchFamily="18" charset="0"/>
              </a:rPr>
            </a:br>
            <a:r>
              <a:rPr lang="en-US" b="1" dirty="0">
                <a:latin typeface="Palatino Linotype" panose="02040502050505030304" pitchFamily="18" charset="0"/>
              </a:rPr>
              <a:t>Prime Minister who served for more than 16 years.</a:t>
            </a:r>
            <a:br>
              <a:rPr lang="en-US" b="1" dirty="0">
                <a:latin typeface="Palatino Linotype" panose="02040502050505030304" pitchFamily="18" charset="0"/>
              </a:rPr>
            </a:br>
            <a:endParaRPr lang="en-US" dirty="0"/>
          </a:p>
        </p:txBody>
      </p:sp>
      <p:sp>
        <p:nvSpPr>
          <p:cNvPr id="14" name="Rectangle 13"/>
          <p:cNvSpPr/>
          <p:nvPr/>
        </p:nvSpPr>
        <p:spPr>
          <a:xfrm>
            <a:off x="27120" y="4570211"/>
            <a:ext cx="6096000" cy="923330"/>
          </a:xfrm>
          <a:prstGeom prst="rect">
            <a:avLst/>
          </a:prstGeom>
        </p:spPr>
        <p:txBody>
          <a:bodyPr>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rPr>
              <a:t>Gulrzarilal</a:t>
            </a:r>
            <a:r>
              <a:rPr lang="en-US" b="1" dirty="0" smtClean="0">
                <a:latin typeface="Palatino Linotype" panose="02040502050505030304" pitchFamily="18" charset="0"/>
              </a:rPr>
              <a:t> </a:t>
            </a:r>
            <a:r>
              <a:rPr lang="en-US" b="1" dirty="0">
                <a:latin typeface="Palatino Linotype" panose="02040502050505030304" pitchFamily="18" charset="0"/>
              </a:rPr>
              <a:t>Nanda worked twice as the Acting Prime</a:t>
            </a:r>
            <a:br>
              <a:rPr lang="en-US" b="1" dirty="0">
                <a:latin typeface="Palatino Linotype" panose="02040502050505030304" pitchFamily="18" charset="0"/>
              </a:rPr>
            </a:br>
            <a:r>
              <a:rPr lang="en-US" b="1" dirty="0">
                <a:latin typeface="Palatino Linotype" panose="02040502050505030304" pitchFamily="18" charset="0"/>
              </a:rPr>
              <a:t> Minister for 13 days each.</a:t>
            </a:r>
            <a:r>
              <a:rPr lang="en-US" dirty="0">
                <a:solidFill>
                  <a:schemeClr val="accent6">
                    <a:lumMod val="50000"/>
                  </a:schemeClr>
                </a:solidFill>
              </a:rPr>
              <a:t/>
            </a:r>
            <a:br>
              <a:rPr lang="en-US" dirty="0">
                <a:solidFill>
                  <a:schemeClr val="accent6">
                    <a:lumMod val="50000"/>
                  </a:schemeClr>
                </a:solidFill>
              </a:rPr>
            </a:br>
            <a:endParaRPr lang="en-US" dirty="0"/>
          </a:p>
        </p:txBody>
      </p:sp>
      <p:sp>
        <p:nvSpPr>
          <p:cNvPr id="15" name="Rectangle 14"/>
          <p:cNvSpPr/>
          <p:nvPr/>
        </p:nvSpPr>
        <p:spPr>
          <a:xfrm>
            <a:off x="-14174" y="5164178"/>
            <a:ext cx="6096000" cy="923330"/>
          </a:xfrm>
          <a:prstGeom prst="rect">
            <a:avLst/>
          </a:prstGeom>
        </p:spPr>
        <p:txBody>
          <a:bodyPr>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rPr>
              <a:t>Atal</a:t>
            </a:r>
            <a:r>
              <a:rPr lang="en-US" b="1" dirty="0" smtClean="0">
                <a:latin typeface="Palatino Linotype" panose="02040502050505030304" pitchFamily="18" charset="0"/>
              </a:rPr>
              <a:t> </a:t>
            </a:r>
            <a:r>
              <a:rPr lang="en-US" b="1" dirty="0" err="1">
                <a:latin typeface="Palatino Linotype" panose="02040502050505030304" pitchFamily="18" charset="0"/>
              </a:rPr>
              <a:t>Bihari</a:t>
            </a:r>
            <a:r>
              <a:rPr lang="en-US" b="1" dirty="0">
                <a:latin typeface="Palatino Linotype" panose="02040502050505030304" pitchFamily="18" charset="0"/>
              </a:rPr>
              <a:t> Vajpayee was the first parliamentarian</a:t>
            </a:r>
            <a:br>
              <a:rPr lang="en-US" b="1" dirty="0">
                <a:latin typeface="Palatino Linotype" panose="02040502050505030304" pitchFamily="18" charset="0"/>
              </a:rPr>
            </a:br>
            <a:r>
              <a:rPr lang="en-US" b="1" dirty="0">
                <a:latin typeface="Palatino Linotype" panose="02040502050505030304" pitchFamily="18" charset="0"/>
              </a:rPr>
              <a:t> to give a speech in </a:t>
            </a:r>
            <a:r>
              <a:rPr lang="en-US" b="1" dirty="0" err="1">
                <a:latin typeface="Palatino Linotype" panose="02040502050505030304" pitchFamily="18" charset="0"/>
              </a:rPr>
              <a:t>hindi</a:t>
            </a:r>
            <a:r>
              <a:rPr lang="en-US" b="1" dirty="0">
                <a:latin typeface="Palatino Linotype" panose="02040502050505030304" pitchFamily="18" charset="0"/>
              </a:rPr>
              <a:t> to the United Nations </a:t>
            </a:r>
            <a:r>
              <a:rPr lang="en-US" b="1" dirty="0" smtClean="0">
                <a:latin typeface="Palatino Linotype" panose="02040502050505030304" pitchFamily="18" charset="0"/>
              </a:rPr>
              <a:t>   General Assembly.</a:t>
            </a:r>
            <a:endParaRPr lang="en-US" dirty="0"/>
          </a:p>
        </p:txBody>
      </p:sp>
      <p:sp>
        <p:nvSpPr>
          <p:cNvPr id="16" name="Rectangle 15"/>
          <p:cNvSpPr/>
          <p:nvPr/>
        </p:nvSpPr>
        <p:spPr>
          <a:xfrm>
            <a:off x="27120" y="1959965"/>
            <a:ext cx="6096000" cy="923330"/>
          </a:xfrm>
          <a:prstGeom prst="rect">
            <a:avLst/>
          </a:prstGeom>
        </p:spPr>
        <p:txBody>
          <a:bodyPr>
            <a:spAutoFit/>
          </a:bodyPr>
          <a:lstStyle/>
          <a:p>
            <a:pPr marL="285750" indent="-285750">
              <a:buFont typeface="Arial" panose="020B0604020202020204" pitchFamily="34" charset="0"/>
              <a:buChar char="•"/>
            </a:pPr>
            <a:r>
              <a:rPr lang="en-US" b="1" dirty="0" smtClean="0">
                <a:latin typeface="Palatino Linotype" panose="02040502050505030304" pitchFamily="18" charset="0"/>
              </a:rPr>
              <a:t>Data </a:t>
            </a:r>
            <a:r>
              <a:rPr lang="en-US" b="1" dirty="0">
                <a:latin typeface="Palatino Linotype" panose="02040502050505030304" pitchFamily="18" charset="0"/>
              </a:rPr>
              <a:t>set column of Name and Frequency </a:t>
            </a:r>
            <a:r>
              <a:rPr lang="en-US" b="1" dirty="0" smtClean="0">
                <a:latin typeface="Palatino Linotype" panose="02040502050505030304" pitchFamily="18" charset="0"/>
              </a:rPr>
              <a:t>Number</a:t>
            </a:r>
          </a:p>
          <a:p>
            <a:r>
              <a:rPr lang="en-US" b="1" dirty="0" smtClean="0">
                <a:latin typeface="Palatino Linotype" panose="02040502050505030304" pitchFamily="18" charset="0"/>
              </a:rPr>
              <a:t>      of </a:t>
            </a:r>
            <a:r>
              <a:rPr lang="en-US" b="1" dirty="0">
                <a:latin typeface="Palatino Linotype" panose="02040502050505030304" pitchFamily="18" charset="0"/>
              </a:rPr>
              <a:t>Prime Ministers</a:t>
            </a:r>
            <a:r>
              <a:rPr lang="en-US" b="1" dirty="0" smtClean="0">
                <a:latin typeface="Palatino Linotype" panose="02040502050505030304" pitchFamily="18" charset="0"/>
              </a:rPr>
              <a:t> </a:t>
            </a:r>
            <a:r>
              <a:rPr lang="en-US" b="1" dirty="0">
                <a:latin typeface="Palatino Linotype" panose="02040502050505030304" pitchFamily="18" charset="0"/>
              </a:rPr>
              <a:t/>
            </a:r>
            <a:br>
              <a:rPr lang="en-US" b="1" dirty="0">
                <a:latin typeface="Palatino Linotype" panose="02040502050505030304" pitchFamily="18" charset="0"/>
              </a:rPr>
            </a:br>
            <a:endParaRPr lang="en-US" dirty="0"/>
          </a:p>
        </p:txBody>
      </p:sp>
      <p:sp>
        <p:nvSpPr>
          <p:cNvPr id="17" name="Rectangle 16"/>
          <p:cNvSpPr/>
          <p:nvPr/>
        </p:nvSpPr>
        <p:spPr>
          <a:xfrm>
            <a:off x="27120" y="2519962"/>
            <a:ext cx="6096000" cy="646331"/>
          </a:xfrm>
          <a:prstGeom prst="rect">
            <a:avLst/>
          </a:prstGeom>
        </p:spPr>
        <p:txBody>
          <a:bodyPr>
            <a:spAutoFit/>
          </a:bodyPr>
          <a:lstStyle/>
          <a:p>
            <a:pPr marL="285750" indent="-285750">
              <a:buFont typeface="Arial" panose="020B0604020202020204" pitchFamily="34" charset="0"/>
              <a:buChar char="•"/>
            </a:pPr>
            <a:r>
              <a:rPr lang="en-US" b="1" dirty="0" err="1" smtClean="0">
                <a:latin typeface="Palatino Linotype" panose="02040502050505030304" pitchFamily="18" charset="0"/>
              </a:rPr>
              <a:t>Matplotlib</a:t>
            </a:r>
            <a:r>
              <a:rPr lang="en-US" b="1" dirty="0" smtClean="0">
                <a:latin typeface="Palatino Linotype" panose="02040502050505030304" pitchFamily="18" charset="0"/>
              </a:rPr>
              <a:t> </a:t>
            </a:r>
            <a:r>
              <a:rPr lang="en-US" b="1" dirty="0">
                <a:latin typeface="Palatino Linotype" panose="02040502050505030304" pitchFamily="18" charset="0"/>
              </a:rPr>
              <a:t>module</a:t>
            </a:r>
            <a:br>
              <a:rPr lang="en-US" b="1" dirty="0">
                <a:latin typeface="Palatino Linotype" panose="02040502050505030304" pitchFamily="18" charset="0"/>
              </a:rPr>
            </a:br>
            <a:endParaRPr lang="en-US" dirty="0"/>
          </a:p>
        </p:txBody>
      </p:sp>
      <p:sp>
        <p:nvSpPr>
          <p:cNvPr id="18" name="Rectangle 17"/>
          <p:cNvSpPr/>
          <p:nvPr/>
        </p:nvSpPr>
        <p:spPr>
          <a:xfrm>
            <a:off x="27120" y="2853983"/>
            <a:ext cx="6096000" cy="646331"/>
          </a:xfrm>
          <a:prstGeom prst="rect">
            <a:avLst/>
          </a:prstGeom>
        </p:spPr>
        <p:txBody>
          <a:bodyPr>
            <a:spAutoFit/>
          </a:bodyPr>
          <a:lstStyle/>
          <a:p>
            <a:pPr marL="285750" indent="-285750">
              <a:buFont typeface="Arial" panose="020B0604020202020204" pitchFamily="34" charset="0"/>
              <a:buChar char="•"/>
            </a:pPr>
            <a:r>
              <a:rPr lang="en-US" b="1" dirty="0" smtClean="0">
                <a:latin typeface="Palatino Linotype" panose="02040502050505030304" pitchFamily="18" charset="0"/>
              </a:rPr>
              <a:t>Sort </a:t>
            </a:r>
            <a:r>
              <a:rPr lang="en-US" b="1" dirty="0">
                <a:latin typeface="Palatino Linotype" panose="02040502050505030304" pitchFamily="18" charset="0"/>
              </a:rPr>
              <a:t>data in descending order.</a:t>
            </a:r>
            <a:br>
              <a:rPr lang="en-US" b="1" dirty="0">
                <a:latin typeface="Palatino Linotype" panose="02040502050505030304" pitchFamily="18" charset="0"/>
              </a:rPr>
            </a:br>
            <a:endParaRPr lang="en-US" dirty="0"/>
          </a:p>
        </p:txBody>
      </p:sp>
      <p:sp>
        <p:nvSpPr>
          <p:cNvPr id="19" name="Rectangle 18"/>
          <p:cNvSpPr/>
          <p:nvPr/>
        </p:nvSpPr>
        <p:spPr>
          <a:xfrm>
            <a:off x="27120" y="3153736"/>
            <a:ext cx="2268570" cy="369332"/>
          </a:xfrm>
          <a:prstGeom prst="rect">
            <a:avLst/>
          </a:prstGeom>
        </p:spPr>
        <p:txBody>
          <a:bodyPr wrap="none">
            <a:spAutoFit/>
          </a:bodyPr>
          <a:lstStyle/>
          <a:p>
            <a:pPr marL="285750" indent="-285750">
              <a:buFont typeface="Arial" panose="020B0604020202020204" pitchFamily="34" charset="0"/>
              <a:buChar char="•"/>
            </a:pPr>
            <a:r>
              <a:rPr lang="en-US" b="1" dirty="0" err="1" smtClean="0">
                <a:latin typeface="Palatino Linotype" panose="02040502050505030304" pitchFamily="18" charset="0"/>
              </a:rPr>
              <a:t>Seaborn</a:t>
            </a:r>
            <a:r>
              <a:rPr lang="en-US" b="1" dirty="0" smtClean="0">
                <a:latin typeface="Palatino Linotype" panose="02040502050505030304" pitchFamily="18" charset="0"/>
              </a:rPr>
              <a:t> </a:t>
            </a:r>
            <a:r>
              <a:rPr lang="en-US" b="1" dirty="0">
                <a:latin typeface="Palatino Linotype" panose="02040502050505030304" pitchFamily="18" charset="0"/>
              </a:rPr>
              <a:t>module.</a:t>
            </a:r>
            <a:endParaRPr lang="en-US" dirty="0"/>
          </a:p>
        </p:txBody>
      </p:sp>
    </p:spTree>
    <p:extLst>
      <p:ext uri="{BB962C8B-B14F-4D97-AF65-F5344CB8AC3E}">
        <p14:creationId xmlns:p14="http://schemas.microsoft.com/office/powerpoint/2010/main" val="1466824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circle(in)">
                                      <p:cBhvr>
                                        <p:cTn id="27" dur="2000"/>
                                        <p:tgtEl>
                                          <p:spTgt spid="16">
                                            <p:txEl>
                                              <p:pRg st="0" end="0"/>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circle(in)">
                                      <p:cBhvr>
                                        <p:cTn id="30" dur="2000"/>
                                        <p:tgtEl>
                                          <p:spTgt spid="1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circle(in)">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circle(in)">
                                      <p:cBhvr>
                                        <p:cTn id="40" dur="2000"/>
                                        <p:tgtEl>
                                          <p:spTgt spid="1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circle(in)">
                                      <p:cBhvr>
                                        <p:cTn id="45" dur="20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circle(in)">
                                      <p:cBhvr>
                                        <p:cTn id="50" dur="2000"/>
                                        <p:tgtEl>
                                          <p:spTgt spid="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circle(in)">
                                      <p:cBhvr>
                                        <p:cTn id="55" dur="2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Effect transition="in" filter="circle(in)">
                                      <p:cBhvr>
                                        <p:cTn id="60" dur="2000"/>
                                        <p:tgtEl>
                                          <p:spTgt spid="1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circle(in)">
                                      <p:cBhvr>
                                        <p:cTn id="65"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446" y="847289"/>
            <a:ext cx="12192000" cy="5016758"/>
          </a:xfrm>
          <a:prstGeom prst="rect">
            <a:avLst/>
          </a:prstGeom>
        </p:spPr>
        <p:txBody>
          <a:bodyPr wrap="square">
            <a:spAutoFit/>
          </a:bodyPr>
          <a:lstStyle/>
          <a:p>
            <a:r>
              <a:rPr lang="en-US" sz="1600" b="1" dirty="0">
                <a:latin typeface="Palatino Linotype" panose="02040502050505030304" pitchFamily="18" charset="0"/>
              </a:rPr>
              <a:t>3) Frequency Plot of Parties who have been in Power</a:t>
            </a:r>
          </a:p>
          <a:p>
            <a:endParaRPr lang="en-US" sz="1600" b="1" dirty="0">
              <a:latin typeface="Palatino Linotype" panose="02040502050505030304" pitchFamily="18" charset="0"/>
            </a:endParaRPr>
          </a:p>
          <a:p>
            <a:r>
              <a:rPr lang="en-US" sz="1600" b="1" dirty="0">
                <a:latin typeface="Palatino Linotype" panose="02040502050505030304" pitchFamily="18" charset="0"/>
              </a:rPr>
              <a:t>A</a:t>
            </a:r>
            <a:r>
              <a:rPr lang="en-US" sz="1600" b="1" dirty="0" smtClean="0">
                <a:latin typeface="Palatino Linotype" panose="02040502050505030304" pitchFamily="18" charset="0"/>
              </a:rPr>
              <a:t>)Introduction</a:t>
            </a:r>
            <a:r>
              <a:rPr lang="en-US" sz="1600" b="1" dirty="0">
                <a:latin typeface="Palatino Linotype" panose="02040502050505030304" pitchFamily="18" charset="0"/>
              </a:rPr>
              <a:t>: This plot shows the number of times all parties who have had a Prime Minister from their Party.</a:t>
            </a:r>
          </a:p>
          <a:p>
            <a:endParaRPr lang="en-US" sz="1600" b="1" dirty="0">
              <a:latin typeface="Palatino Linotype" panose="02040502050505030304" pitchFamily="18" charset="0"/>
            </a:endParaRPr>
          </a:p>
          <a:p>
            <a:r>
              <a:rPr lang="en-US" sz="1600" b="1" dirty="0">
                <a:latin typeface="Palatino Linotype" panose="02040502050505030304" pitchFamily="18" charset="0"/>
              </a:rPr>
              <a:t>B</a:t>
            </a:r>
            <a:r>
              <a:rPr lang="en-US" sz="1600" b="1" dirty="0" smtClean="0">
                <a:latin typeface="Palatino Linotype" panose="02040502050505030304" pitchFamily="18" charset="0"/>
              </a:rPr>
              <a:t>)Specific </a:t>
            </a:r>
            <a:r>
              <a:rPr lang="en-US" sz="1600" b="1" dirty="0">
                <a:latin typeface="Palatino Linotype" panose="02040502050505030304" pitchFamily="18" charset="0"/>
              </a:rPr>
              <a:t>Requirements/Functions and Formulas:</a:t>
            </a:r>
          </a:p>
          <a:p>
            <a:pPr marL="285750" indent="-285750">
              <a:buFont typeface="Wingdings" panose="05000000000000000000" pitchFamily="2" charset="2"/>
              <a:buChar char="v"/>
            </a:pPr>
            <a:r>
              <a:rPr lang="en-US" sz="1600" b="1" dirty="0" smtClean="0">
                <a:latin typeface="Palatino Linotype" panose="02040502050505030304" pitchFamily="18" charset="0"/>
              </a:rPr>
              <a:t>Data </a:t>
            </a:r>
            <a:r>
              <a:rPr lang="en-US" sz="1600" b="1" dirty="0">
                <a:latin typeface="Palatino Linotype" panose="02040502050505030304" pitchFamily="18" charset="0"/>
              </a:rPr>
              <a:t>set column of ‘Party’ and Frequency </a:t>
            </a:r>
            <a:r>
              <a:rPr lang="en-US" sz="1600" b="1" dirty="0" smtClean="0">
                <a:latin typeface="Palatino Linotype" panose="02040502050505030304" pitchFamily="18" charset="0"/>
              </a:rPr>
              <a:t>Number</a:t>
            </a:r>
          </a:p>
          <a:p>
            <a:r>
              <a:rPr lang="en-US" sz="1600" b="1" dirty="0">
                <a:latin typeface="Palatino Linotype" panose="02040502050505030304" pitchFamily="18" charset="0"/>
              </a:rPr>
              <a:t> </a:t>
            </a:r>
            <a:r>
              <a:rPr lang="en-US" sz="1600" b="1" dirty="0" smtClean="0">
                <a:latin typeface="Palatino Linotype" panose="02040502050505030304" pitchFamily="18" charset="0"/>
              </a:rPr>
              <a:t>     of </a:t>
            </a:r>
            <a:r>
              <a:rPr lang="en-US" sz="1600" b="1" dirty="0">
                <a:latin typeface="Palatino Linotype" panose="02040502050505030304" pitchFamily="18" charset="0"/>
              </a:rPr>
              <a:t>Prime Ministers</a:t>
            </a:r>
          </a:p>
          <a:p>
            <a:pPr marL="285750" indent="-285750">
              <a:buFont typeface="Wingdings" panose="05000000000000000000" pitchFamily="2" charset="2"/>
              <a:buChar char="v"/>
            </a:pPr>
            <a:r>
              <a:rPr lang="en-US" sz="1600" b="1" dirty="0" err="1" smtClean="0">
                <a:latin typeface="Palatino Linotype" panose="02040502050505030304" pitchFamily="18" charset="0"/>
              </a:rPr>
              <a:t>Matplotlib</a:t>
            </a:r>
            <a:r>
              <a:rPr lang="en-US" sz="1600" b="1" dirty="0" smtClean="0">
                <a:latin typeface="Palatino Linotype" panose="02040502050505030304" pitchFamily="18" charset="0"/>
              </a:rPr>
              <a:t> </a:t>
            </a:r>
            <a:r>
              <a:rPr lang="en-US" sz="1600" b="1" dirty="0">
                <a:latin typeface="Palatino Linotype" panose="02040502050505030304" pitchFamily="18" charset="0"/>
              </a:rPr>
              <a:t>module</a:t>
            </a:r>
          </a:p>
          <a:p>
            <a:pPr marL="285750" indent="-285750">
              <a:buFont typeface="Wingdings" panose="05000000000000000000" pitchFamily="2" charset="2"/>
              <a:buChar char="v"/>
            </a:pPr>
            <a:r>
              <a:rPr lang="en-US" sz="1600" b="1" dirty="0" smtClean="0">
                <a:latin typeface="Palatino Linotype" panose="02040502050505030304" pitchFamily="18" charset="0"/>
              </a:rPr>
              <a:t>Sort </a:t>
            </a:r>
            <a:r>
              <a:rPr lang="en-US" sz="1600" b="1" dirty="0">
                <a:latin typeface="Palatino Linotype" panose="02040502050505030304" pitchFamily="18" charset="0"/>
              </a:rPr>
              <a:t>data in descending order.</a:t>
            </a:r>
          </a:p>
          <a:p>
            <a:pPr marL="285750" indent="-285750">
              <a:buFont typeface="Wingdings" panose="05000000000000000000" pitchFamily="2" charset="2"/>
              <a:buChar char="v"/>
            </a:pPr>
            <a:r>
              <a:rPr lang="en-US" sz="1600" b="1" dirty="0" err="1" smtClean="0">
                <a:latin typeface="Palatino Linotype" panose="02040502050505030304" pitchFamily="18" charset="0"/>
              </a:rPr>
              <a:t>Seaborn</a:t>
            </a:r>
            <a:r>
              <a:rPr lang="en-US" sz="1600" b="1" dirty="0" smtClean="0">
                <a:latin typeface="Palatino Linotype" panose="02040502050505030304" pitchFamily="18" charset="0"/>
              </a:rPr>
              <a:t> </a:t>
            </a:r>
            <a:r>
              <a:rPr lang="en-US" sz="1600" b="1" dirty="0">
                <a:latin typeface="Palatino Linotype" panose="02040502050505030304" pitchFamily="18" charset="0"/>
              </a:rPr>
              <a:t>module.</a:t>
            </a:r>
          </a:p>
          <a:p>
            <a:endParaRPr lang="en-US" sz="1600" b="1" dirty="0">
              <a:latin typeface="Palatino Linotype" panose="02040502050505030304" pitchFamily="18" charset="0"/>
            </a:endParaRPr>
          </a:p>
          <a:p>
            <a:r>
              <a:rPr lang="en-US" sz="1600" b="1" dirty="0">
                <a:latin typeface="Palatino Linotype" panose="02040502050505030304" pitchFamily="18" charset="0"/>
              </a:rPr>
              <a:t>C</a:t>
            </a:r>
            <a:r>
              <a:rPr lang="en-US" sz="1600" b="1" dirty="0" smtClean="0">
                <a:latin typeface="Palatino Linotype" panose="02040502050505030304" pitchFamily="18" charset="0"/>
              </a:rPr>
              <a:t>)Analysis </a:t>
            </a:r>
            <a:r>
              <a:rPr lang="en-US" sz="1600" b="1" dirty="0">
                <a:latin typeface="Palatino Linotype" panose="02040502050505030304" pitchFamily="18" charset="0"/>
              </a:rPr>
              <a:t>Results:</a:t>
            </a:r>
          </a:p>
          <a:p>
            <a:pPr marL="285750" indent="-285750">
              <a:buFont typeface="Courier New" panose="02070309020205020404" pitchFamily="49" charset="0"/>
              <a:buChar char="o"/>
            </a:pPr>
            <a:r>
              <a:rPr lang="en-US" sz="1600" b="1" dirty="0">
                <a:latin typeface="Palatino Linotype" panose="02040502050505030304" pitchFamily="18" charset="0"/>
              </a:rPr>
              <a:t> </a:t>
            </a:r>
            <a:r>
              <a:rPr lang="en-US" sz="1600" b="1" dirty="0" smtClean="0">
                <a:latin typeface="Palatino Linotype" panose="02040502050505030304" pitchFamily="18" charset="0"/>
              </a:rPr>
              <a:t>Indian </a:t>
            </a:r>
            <a:r>
              <a:rPr lang="en-US" sz="1600" b="1" dirty="0">
                <a:latin typeface="Palatino Linotype" panose="02040502050505030304" pitchFamily="18" charset="0"/>
              </a:rPr>
              <a:t>National Congress has been the most</a:t>
            </a:r>
          </a:p>
          <a:p>
            <a:r>
              <a:rPr lang="en-US" sz="1600" b="1" dirty="0">
                <a:latin typeface="Palatino Linotype" panose="02040502050505030304" pitchFamily="18" charset="0"/>
              </a:rPr>
              <a:t> </a:t>
            </a:r>
            <a:r>
              <a:rPr lang="en-US" sz="1600" b="1" dirty="0" smtClean="0">
                <a:latin typeface="Palatino Linotype" panose="02040502050505030304" pitchFamily="18" charset="0"/>
              </a:rPr>
              <a:t>      influential </a:t>
            </a:r>
            <a:r>
              <a:rPr lang="en-US" sz="1600" b="1" dirty="0">
                <a:latin typeface="Palatino Linotype" panose="02040502050505030304" pitchFamily="18" charset="0"/>
              </a:rPr>
              <a:t>party in the history of India </a:t>
            </a:r>
            <a:r>
              <a:rPr lang="en-US" sz="1600" b="1" dirty="0" smtClean="0">
                <a:latin typeface="Palatino Linotype" panose="02040502050505030304" pitchFamily="18" charset="0"/>
              </a:rPr>
              <a:t>by</a:t>
            </a:r>
          </a:p>
          <a:p>
            <a:r>
              <a:rPr lang="en-US" sz="1600" b="1" dirty="0">
                <a:latin typeface="Palatino Linotype" panose="02040502050505030304" pitchFamily="18" charset="0"/>
              </a:rPr>
              <a:t> </a:t>
            </a:r>
            <a:r>
              <a:rPr lang="en-US" sz="1600" b="1" dirty="0" smtClean="0">
                <a:latin typeface="Palatino Linotype" panose="02040502050505030304" pitchFamily="18" charset="0"/>
              </a:rPr>
              <a:t>      contributing </a:t>
            </a:r>
            <a:r>
              <a:rPr lang="en-US" sz="1600" b="1" dirty="0">
                <a:latin typeface="Palatino Linotype" panose="02040502050505030304" pitchFamily="18" charset="0"/>
              </a:rPr>
              <a:t>4 Prime Ministers </a:t>
            </a:r>
            <a:r>
              <a:rPr lang="en-US" sz="1600" b="1" dirty="0" smtClean="0">
                <a:latin typeface="Palatino Linotype" panose="02040502050505030304" pitchFamily="18" charset="0"/>
              </a:rPr>
              <a:t>who</a:t>
            </a:r>
          </a:p>
          <a:p>
            <a:r>
              <a:rPr lang="en-US" sz="1600" b="1" dirty="0">
                <a:latin typeface="Palatino Linotype" panose="02040502050505030304" pitchFamily="18" charset="0"/>
              </a:rPr>
              <a:t> </a:t>
            </a:r>
            <a:r>
              <a:rPr lang="en-US" sz="1600" b="1" dirty="0" smtClean="0">
                <a:latin typeface="Palatino Linotype" panose="02040502050505030304" pitchFamily="18" charset="0"/>
              </a:rPr>
              <a:t>      have </a:t>
            </a:r>
            <a:r>
              <a:rPr lang="en-US" sz="1600" b="1" dirty="0">
                <a:latin typeface="Palatino Linotype" panose="02040502050505030304" pitchFamily="18" charset="0"/>
              </a:rPr>
              <a:t>held a total of 10 terms.</a:t>
            </a:r>
          </a:p>
          <a:p>
            <a:pPr marL="285750" indent="-285750">
              <a:buFont typeface="Courier New" panose="02070309020205020404" pitchFamily="49" charset="0"/>
              <a:buChar char="o"/>
            </a:pPr>
            <a:endParaRPr lang="en-US" sz="1600" b="1" dirty="0">
              <a:latin typeface="Palatino Linotype" panose="02040502050505030304" pitchFamily="18" charset="0"/>
            </a:endParaRPr>
          </a:p>
          <a:p>
            <a:pPr marL="285750" indent="-285750">
              <a:buFont typeface="Courier New" panose="02070309020205020404" pitchFamily="49" charset="0"/>
              <a:buChar char="o"/>
            </a:pPr>
            <a:r>
              <a:rPr lang="en-US" sz="1600" b="1" dirty="0" smtClean="0">
                <a:latin typeface="Palatino Linotype" panose="02040502050505030304" pitchFamily="18" charset="0"/>
              </a:rPr>
              <a:t>The </a:t>
            </a:r>
            <a:r>
              <a:rPr lang="en-US" sz="1600" b="1" dirty="0">
                <a:latin typeface="Palatino Linotype" panose="02040502050505030304" pitchFamily="18" charset="0"/>
              </a:rPr>
              <a:t>second position is held by BJP who have </a:t>
            </a:r>
          </a:p>
          <a:p>
            <a:r>
              <a:rPr lang="en-US" sz="1600" b="1" dirty="0" smtClean="0">
                <a:latin typeface="Palatino Linotype" panose="02040502050505030304" pitchFamily="18" charset="0"/>
              </a:rPr>
              <a:t>      contributed </a:t>
            </a:r>
            <a:r>
              <a:rPr lang="en-US" sz="1600" b="1" dirty="0">
                <a:latin typeface="Palatino Linotype" panose="02040502050505030304" pitchFamily="18" charset="0"/>
              </a:rPr>
              <a:t>2 Prime Ministers who have </a:t>
            </a:r>
          </a:p>
          <a:p>
            <a:r>
              <a:rPr lang="en-US" sz="1600" b="1" dirty="0" smtClean="0">
                <a:latin typeface="Palatino Linotype" panose="02040502050505030304" pitchFamily="18" charset="0"/>
              </a:rPr>
              <a:t>      held </a:t>
            </a:r>
            <a:r>
              <a:rPr lang="en-US" sz="1600" b="1" dirty="0">
                <a:latin typeface="Palatino Linotype" panose="02040502050505030304" pitchFamily="18" charset="0"/>
              </a:rPr>
              <a:t>2 terms each.</a:t>
            </a:r>
          </a:p>
        </p:txBody>
      </p:sp>
      <p:pic>
        <p:nvPicPr>
          <p:cNvPr id="5" name="Picture 4"/>
          <p:cNvPicPr>
            <a:picLocks noChangeAspect="1"/>
          </p:cNvPicPr>
          <p:nvPr/>
        </p:nvPicPr>
        <p:blipFill>
          <a:blip r:embed="rId2"/>
          <a:stretch>
            <a:fillRect/>
          </a:stretch>
        </p:blipFill>
        <p:spPr>
          <a:xfrm>
            <a:off x="5262804" y="1823383"/>
            <a:ext cx="6541575" cy="4188315"/>
          </a:xfrm>
          <a:prstGeom prst="rect">
            <a:avLst/>
          </a:prstGeom>
        </p:spPr>
      </p:pic>
      <p:sp>
        <p:nvSpPr>
          <p:cNvPr id="2" name="Footer Placeholder 1"/>
          <p:cNvSpPr>
            <a:spLocks noGrp="1"/>
          </p:cNvSpPr>
          <p:nvPr>
            <p:ph type="ftr" sz="quarter" idx="11"/>
          </p:nvPr>
        </p:nvSpPr>
        <p:spPr/>
        <p:txBody>
          <a:bodyPr/>
          <a:lstStyle/>
          <a:p>
            <a:r>
              <a:rPr lang="en-US" smtClean="0"/>
              <a:t>Team-Rowdies</a:t>
            </a:r>
            <a:endParaRPr lang="en-US"/>
          </a:p>
        </p:txBody>
      </p:sp>
      <p:sp>
        <p:nvSpPr>
          <p:cNvPr id="3" name="Slide Number Placeholder 2"/>
          <p:cNvSpPr>
            <a:spLocks noGrp="1"/>
          </p:cNvSpPr>
          <p:nvPr>
            <p:ph type="sldNum" sz="quarter" idx="12"/>
          </p:nvPr>
        </p:nvSpPr>
        <p:spPr/>
        <p:txBody>
          <a:bodyPr/>
          <a:lstStyle/>
          <a:p>
            <a:fld id="{C2C505BA-E24B-4D87-9563-0A58C8239F7E}" type="slidenum">
              <a:rPr lang="en-US" smtClean="0"/>
              <a:t>7</a:t>
            </a:fld>
            <a:endParaRPr lang="en-US"/>
          </a:p>
        </p:txBody>
      </p:sp>
    </p:spTree>
    <p:extLst>
      <p:ext uri="{BB962C8B-B14F-4D97-AF65-F5344CB8AC3E}">
        <p14:creationId xmlns:p14="http://schemas.microsoft.com/office/powerpoint/2010/main" val="2241254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1000"/>
                                        <p:tgtEl>
                                          <p:spTgt spid="4">
                                            <p:txEl>
                                              <p:pRg st="4" end="4"/>
                                            </p:txEl>
                                          </p:spTgt>
                                        </p:tgtEl>
                                      </p:cBhvr>
                                    </p:animEffect>
                                    <p:anim calcmode="lin" valueType="num">
                                      <p:cBhvr>
                                        <p:cTn id="3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1000"/>
                                        <p:tgtEl>
                                          <p:spTgt spid="4">
                                            <p:txEl>
                                              <p:pRg st="8" end="8"/>
                                            </p:txEl>
                                          </p:spTgt>
                                        </p:tgtEl>
                                      </p:cBhvr>
                                    </p:animEffect>
                                    <p:anim calcmode="lin" valueType="num">
                                      <p:cBhvr>
                                        <p:cTn id="6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fade">
                                      <p:cBhvr>
                                        <p:cTn id="69" dur="1000"/>
                                        <p:tgtEl>
                                          <p:spTgt spid="4">
                                            <p:txEl>
                                              <p:pRg st="9" end="9"/>
                                            </p:txEl>
                                          </p:spTgt>
                                        </p:tgtEl>
                                      </p:cBhvr>
                                    </p:animEffect>
                                    <p:anim calcmode="lin" valueType="num">
                                      <p:cBhvr>
                                        <p:cTn id="7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1000"/>
                                        <p:tgtEl>
                                          <p:spTgt spid="4">
                                            <p:txEl>
                                              <p:pRg st="11" end="11"/>
                                            </p:txEl>
                                          </p:spTgt>
                                        </p:tgtEl>
                                      </p:cBhvr>
                                    </p:animEffect>
                                    <p:anim calcmode="lin" valueType="num">
                                      <p:cBhvr>
                                        <p:cTn id="7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4">
                                            <p:txEl>
                                              <p:pRg st="12" end="12"/>
                                            </p:txEl>
                                          </p:spTgt>
                                        </p:tgtEl>
                                        <p:attrNameLst>
                                          <p:attrName>style.visibility</p:attrName>
                                        </p:attrNameLst>
                                      </p:cBhvr>
                                      <p:to>
                                        <p:strVal val="visible"/>
                                      </p:to>
                                    </p:set>
                                    <p:animEffect transition="in" filter="fade">
                                      <p:cBhvr>
                                        <p:cTn id="83" dur="1000"/>
                                        <p:tgtEl>
                                          <p:spTgt spid="4">
                                            <p:txEl>
                                              <p:pRg st="12" end="12"/>
                                            </p:txEl>
                                          </p:spTgt>
                                        </p:tgtEl>
                                      </p:cBhvr>
                                    </p:animEffect>
                                    <p:anim calcmode="lin" valueType="num">
                                      <p:cBhvr>
                                        <p:cTn id="8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fade">
                                      <p:cBhvr>
                                        <p:cTn id="88" dur="1000"/>
                                        <p:tgtEl>
                                          <p:spTgt spid="4">
                                            <p:txEl>
                                              <p:pRg st="13" end="13"/>
                                            </p:txEl>
                                          </p:spTgt>
                                        </p:tgtEl>
                                      </p:cBhvr>
                                    </p:animEffect>
                                    <p:anim calcmode="lin" valueType="num">
                                      <p:cBhvr>
                                        <p:cTn id="8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
                                            <p:txEl>
                                              <p:pRg st="14" end="14"/>
                                            </p:txEl>
                                          </p:spTgt>
                                        </p:tgtEl>
                                        <p:attrNameLst>
                                          <p:attrName>style.visibility</p:attrName>
                                        </p:attrNameLst>
                                      </p:cBhvr>
                                      <p:to>
                                        <p:strVal val="visible"/>
                                      </p:to>
                                    </p:set>
                                    <p:animEffect transition="in" filter="fade">
                                      <p:cBhvr>
                                        <p:cTn id="93" dur="1000"/>
                                        <p:tgtEl>
                                          <p:spTgt spid="4">
                                            <p:txEl>
                                              <p:pRg st="14" end="14"/>
                                            </p:txEl>
                                          </p:spTgt>
                                        </p:tgtEl>
                                      </p:cBhvr>
                                    </p:animEffect>
                                    <p:anim calcmode="lin" valueType="num">
                                      <p:cBhvr>
                                        <p:cTn id="94"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
                                            <p:txEl>
                                              <p:pRg st="15" end="15"/>
                                            </p:txEl>
                                          </p:spTgt>
                                        </p:tgtEl>
                                        <p:attrNameLst>
                                          <p:attrName>style.visibility</p:attrName>
                                        </p:attrNameLst>
                                      </p:cBhvr>
                                      <p:to>
                                        <p:strVal val="visible"/>
                                      </p:to>
                                    </p:set>
                                    <p:animEffect transition="in" filter="fade">
                                      <p:cBhvr>
                                        <p:cTn id="98" dur="1000"/>
                                        <p:tgtEl>
                                          <p:spTgt spid="4">
                                            <p:txEl>
                                              <p:pRg st="15" end="15"/>
                                            </p:txEl>
                                          </p:spTgt>
                                        </p:tgtEl>
                                      </p:cBhvr>
                                    </p:animEffect>
                                    <p:anim calcmode="lin" valueType="num">
                                      <p:cBhvr>
                                        <p:cTn id="99"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4">
                                            <p:txEl>
                                              <p:pRg st="17" end="17"/>
                                            </p:txEl>
                                          </p:spTgt>
                                        </p:tgtEl>
                                        <p:attrNameLst>
                                          <p:attrName>style.visibility</p:attrName>
                                        </p:attrNameLst>
                                      </p:cBhvr>
                                      <p:to>
                                        <p:strVal val="visible"/>
                                      </p:to>
                                    </p:set>
                                    <p:animEffect transition="in" filter="fade">
                                      <p:cBhvr>
                                        <p:cTn id="105" dur="1000"/>
                                        <p:tgtEl>
                                          <p:spTgt spid="4">
                                            <p:txEl>
                                              <p:pRg st="17" end="17"/>
                                            </p:txEl>
                                          </p:spTgt>
                                        </p:tgtEl>
                                      </p:cBhvr>
                                    </p:animEffect>
                                    <p:anim calcmode="lin" valueType="num">
                                      <p:cBhvr>
                                        <p:cTn id="106"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4">
                                            <p:txEl>
                                              <p:pRg st="18" end="18"/>
                                            </p:txEl>
                                          </p:spTgt>
                                        </p:tgtEl>
                                        <p:attrNameLst>
                                          <p:attrName>style.visibility</p:attrName>
                                        </p:attrNameLst>
                                      </p:cBhvr>
                                      <p:to>
                                        <p:strVal val="visible"/>
                                      </p:to>
                                    </p:set>
                                    <p:animEffect transition="in" filter="fade">
                                      <p:cBhvr>
                                        <p:cTn id="110" dur="1000"/>
                                        <p:tgtEl>
                                          <p:spTgt spid="4">
                                            <p:txEl>
                                              <p:pRg st="18" end="18"/>
                                            </p:txEl>
                                          </p:spTgt>
                                        </p:tgtEl>
                                      </p:cBhvr>
                                    </p:animEffect>
                                    <p:anim calcmode="lin" valueType="num">
                                      <p:cBhvr>
                                        <p:cTn id="111"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12"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4">
                                            <p:txEl>
                                              <p:pRg st="19" end="19"/>
                                            </p:txEl>
                                          </p:spTgt>
                                        </p:tgtEl>
                                        <p:attrNameLst>
                                          <p:attrName>style.visibility</p:attrName>
                                        </p:attrNameLst>
                                      </p:cBhvr>
                                      <p:to>
                                        <p:strVal val="visible"/>
                                      </p:to>
                                    </p:set>
                                    <p:animEffect transition="in" filter="fade">
                                      <p:cBhvr>
                                        <p:cTn id="115" dur="1000"/>
                                        <p:tgtEl>
                                          <p:spTgt spid="4">
                                            <p:txEl>
                                              <p:pRg st="19" end="19"/>
                                            </p:txEl>
                                          </p:spTgt>
                                        </p:tgtEl>
                                      </p:cBhvr>
                                    </p:animEffect>
                                    <p:anim calcmode="lin" valueType="num">
                                      <p:cBhvr>
                                        <p:cTn id="116"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17"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19875" y="1919775"/>
            <a:ext cx="6541575" cy="4304149"/>
          </a:xfrm>
          <a:prstGeom prst="rect">
            <a:avLst/>
          </a:prstGeom>
        </p:spPr>
      </p:pic>
      <p:sp>
        <p:nvSpPr>
          <p:cNvPr id="3" name="Footer Placeholder 2"/>
          <p:cNvSpPr>
            <a:spLocks noGrp="1"/>
          </p:cNvSpPr>
          <p:nvPr>
            <p:ph type="ftr" sz="quarter" idx="11"/>
          </p:nvPr>
        </p:nvSpPr>
        <p:spPr/>
        <p:txBody>
          <a:bodyPr/>
          <a:lstStyle/>
          <a:p>
            <a:r>
              <a:rPr lang="en-US" dirty="0" smtClean="0"/>
              <a:t>Team-Rowdies</a:t>
            </a:r>
            <a:endParaRPr lang="en-US" dirty="0"/>
          </a:p>
        </p:txBody>
      </p:sp>
      <p:sp>
        <p:nvSpPr>
          <p:cNvPr id="5" name="Slide Number Placeholder 4"/>
          <p:cNvSpPr>
            <a:spLocks noGrp="1"/>
          </p:cNvSpPr>
          <p:nvPr>
            <p:ph type="sldNum" sz="quarter" idx="12"/>
          </p:nvPr>
        </p:nvSpPr>
        <p:spPr/>
        <p:txBody>
          <a:bodyPr/>
          <a:lstStyle/>
          <a:p>
            <a:fld id="{C2C505BA-E24B-4D87-9563-0A58C8239F7E}" type="slidenum">
              <a:rPr lang="en-US" smtClean="0"/>
              <a:t>8</a:t>
            </a:fld>
            <a:endParaRPr lang="en-US"/>
          </a:p>
        </p:txBody>
      </p:sp>
      <p:sp>
        <p:nvSpPr>
          <p:cNvPr id="7" name="Rectangle 6"/>
          <p:cNvSpPr/>
          <p:nvPr/>
        </p:nvSpPr>
        <p:spPr>
          <a:xfrm>
            <a:off x="0" y="882869"/>
            <a:ext cx="5109091" cy="369332"/>
          </a:xfrm>
          <a:prstGeom prst="rect">
            <a:avLst/>
          </a:prstGeom>
        </p:spPr>
        <p:txBody>
          <a:bodyPr wrap="none">
            <a:spAutoFit/>
          </a:bodyPr>
          <a:lstStyle/>
          <a:p>
            <a:r>
              <a:rPr lang="en-US" b="1" dirty="0">
                <a:latin typeface="Palatino Linotype" panose="02040502050505030304" pitchFamily="18" charset="0"/>
                <a:ea typeface="Times New Roman" panose="02020603050405020304" pitchFamily="18" charset="0"/>
                <a:cs typeface="Times New Roman" panose="02020603050405020304" pitchFamily="18" charset="0"/>
              </a:rPr>
              <a:t>4) President who appointed the prime minister</a:t>
            </a:r>
            <a:endParaRPr lang="en-US" dirty="0"/>
          </a:p>
        </p:txBody>
      </p:sp>
      <p:sp>
        <p:nvSpPr>
          <p:cNvPr id="8" name="Rectangle 7"/>
          <p:cNvSpPr/>
          <p:nvPr/>
        </p:nvSpPr>
        <p:spPr>
          <a:xfrm>
            <a:off x="0" y="1212020"/>
            <a:ext cx="10980993" cy="369332"/>
          </a:xfrm>
          <a:prstGeom prst="rect">
            <a:avLst/>
          </a:prstGeom>
        </p:spPr>
        <p:txBody>
          <a:bodyPr wrap="square">
            <a:spAutoFit/>
          </a:bodyPr>
          <a:lstStyle/>
          <a:p>
            <a:r>
              <a:rPr lang="en-US" b="1" dirty="0">
                <a:latin typeface="Palatino Linotype" panose="02040502050505030304" pitchFamily="18" charset="0"/>
                <a:cs typeface="Times New Roman" panose="02020603050405020304" pitchFamily="18" charset="0"/>
              </a:rPr>
              <a:t>A</a:t>
            </a:r>
            <a:r>
              <a:rPr lang="en-US" b="1" dirty="0">
                <a:latin typeface="Palatino Linotype" panose="02040502050505030304" pitchFamily="18" charset="0"/>
                <a:ea typeface="Times New Roman" panose="02020603050405020304" pitchFamily="18" charset="0"/>
                <a:cs typeface="Times New Roman" panose="02020603050405020304" pitchFamily="18" charset="0"/>
              </a:rPr>
              <a:t>) Introduction: The analysis shows that the president appointed more prime ministers. </a:t>
            </a:r>
            <a:endParaRPr lang="en-US" dirty="0"/>
          </a:p>
        </p:txBody>
      </p:sp>
      <p:sp>
        <p:nvSpPr>
          <p:cNvPr id="9" name="Rectangle 8"/>
          <p:cNvSpPr/>
          <p:nvPr/>
        </p:nvSpPr>
        <p:spPr>
          <a:xfrm>
            <a:off x="0" y="1671117"/>
            <a:ext cx="5585183" cy="369332"/>
          </a:xfrm>
          <a:prstGeom prst="rect">
            <a:avLst/>
          </a:prstGeom>
        </p:spPr>
        <p:txBody>
          <a:bodyPr wrap="none">
            <a:spAutoFit/>
          </a:bodyPr>
          <a:lstStyle/>
          <a:p>
            <a:r>
              <a:rPr lang="en-US" b="1" dirty="0">
                <a:latin typeface="Palatino Linotype" panose="02040502050505030304" pitchFamily="18" charset="0"/>
                <a:cs typeface="Times New Roman" panose="02020603050405020304" pitchFamily="18" charset="0"/>
              </a:rPr>
              <a:t>B</a:t>
            </a:r>
            <a:r>
              <a:rPr lang="en-US" b="1" dirty="0">
                <a:latin typeface="Palatino Linotype" panose="02040502050505030304" pitchFamily="18" charset="0"/>
                <a:ea typeface="Times New Roman" panose="02020603050405020304" pitchFamily="18" charset="0"/>
                <a:cs typeface="Times New Roman" panose="02020603050405020304" pitchFamily="18" charset="0"/>
              </a:rPr>
              <a:t>) Specific Requirements/Functions and Formulas: </a:t>
            </a:r>
            <a:endParaRPr lang="en-US" dirty="0"/>
          </a:p>
        </p:txBody>
      </p:sp>
      <p:sp>
        <p:nvSpPr>
          <p:cNvPr id="10" name="Rectangle 9"/>
          <p:cNvSpPr/>
          <p:nvPr/>
        </p:nvSpPr>
        <p:spPr>
          <a:xfrm>
            <a:off x="397080" y="2023578"/>
            <a:ext cx="2775119" cy="369332"/>
          </a:xfrm>
          <a:prstGeom prst="rect">
            <a:avLst/>
          </a:prstGeom>
        </p:spPr>
        <p:txBody>
          <a:bodyPr wrap="none">
            <a:spAutoFit/>
          </a:bodyPr>
          <a:lstStyle/>
          <a:p>
            <a:pPr marL="285750" indent="-285750">
              <a:buFont typeface="Arial" panose="020B0604020202020204" pitchFamily="34" charset="0"/>
              <a:buChar char="•"/>
            </a:pPr>
            <a:r>
              <a:rPr lang="en-US" b="1" dirty="0" smtClean="0">
                <a:latin typeface="Palatino Linotype" panose="02040502050505030304" pitchFamily="18" charset="0"/>
                <a:ea typeface="Times New Roman" panose="02020603050405020304" pitchFamily="18" charset="0"/>
                <a:cs typeface="Times New Roman" panose="02020603050405020304" pitchFamily="18" charset="0"/>
              </a:rPr>
              <a:t>Data </a:t>
            </a:r>
            <a:r>
              <a:rPr lang="en-US" b="1" dirty="0">
                <a:latin typeface="Palatino Linotype" panose="02040502050505030304" pitchFamily="18" charset="0"/>
                <a:ea typeface="Times New Roman" panose="02020603050405020304" pitchFamily="18" charset="0"/>
                <a:cs typeface="Times New Roman" panose="02020603050405020304" pitchFamily="18" charset="0"/>
              </a:rPr>
              <a:t>of Appointed by</a:t>
            </a:r>
            <a:endParaRPr lang="en-US" dirty="0"/>
          </a:p>
        </p:txBody>
      </p:sp>
      <p:sp>
        <p:nvSpPr>
          <p:cNvPr id="11" name="Rectangle 10"/>
          <p:cNvSpPr/>
          <p:nvPr/>
        </p:nvSpPr>
        <p:spPr>
          <a:xfrm>
            <a:off x="397080" y="2274716"/>
            <a:ext cx="7673130" cy="36933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ea typeface="Times New Roman" panose="02020603050405020304" pitchFamily="18" charset="0"/>
                <a:cs typeface="Times New Roman" panose="02020603050405020304" pitchFamily="18" charset="0"/>
              </a:rPr>
              <a:t> </a:t>
            </a:r>
            <a:r>
              <a:rPr lang="en-US" b="1" dirty="0" smtClean="0">
                <a:latin typeface="Palatino Linotype" panose="02040502050505030304" pitchFamily="18" charset="0"/>
                <a:ea typeface="Times New Roman" panose="02020603050405020304" pitchFamily="18" charset="0"/>
                <a:cs typeface="Times New Roman" panose="02020603050405020304" pitchFamily="18" charset="0"/>
              </a:rPr>
              <a:t>With </a:t>
            </a:r>
            <a:r>
              <a:rPr lang="en-US" b="1" dirty="0">
                <a:latin typeface="Palatino Linotype" panose="02040502050505030304" pitchFamily="18" charset="0"/>
                <a:ea typeface="Times New Roman" panose="02020603050405020304" pitchFamily="18" charset="0"/>
                <a:cs typeface="Times New Roman" panose="02020603050405020304" pitchFamily="18" charset="0"/>
              </a:rPr>
              <a:t>the help of a data bar chart </a:t>
            </a:r>
            <a:r>
              <a:rPr lang="en-US" b="1" dirty="0" smtClean="0">
                <a:latin typeface="Palatino Linotype" panose="02040502050505030304" pitchFamily="18" charset="0"/>
                <a:ea typeface="Times New Roman" panose="02020603050405020304" pitchFamily="18" charset="0"/>
                <a:cs typeface="Times New Roman" panose="02020603050405020304" pitchFamily="18" charset="0"/>
              </a:rPr>
              <a:t>is plotted</a:t>
            </a:r>
            <a:r>
              <a:rPr lang="en-US" b="1" dirty="0">
                <a:latin typeface="Palatino Linotype" panose="02040502050505030304" pitchFamily="18" charset="0"/>
                <a:ea typeface="Times New Roman" panose="02020603050405020304" pitchFamily="18" charset="0"/>
                <a:cs typeface="Times New Roman" panose="02020603050405020304" pitchFamily="18" charset="0"/>
              </a:rPr>
              <a:t>. </a:t>
            </a:r>
            <a:endParaRPr lang="en-US" dirty="0"/>
          </a:p>
        </p:txBody>
      </p:sp>
      <p:sp>
        <p:nvSpPr>
          <p:cNvPr id="12" name="Rectangle 11"/>
          <p:cNvSpPr/>
          <p:nvPr/>
        </p:nvSpPr>
        <p:spPr>
          <a:xfrm>
            <a:off x="0" y="2757103"/>
            <a:ext cx="2363147" cy="369332"/>
          </a:xfrm>
          <a:prstGeom prst="rect">
            <a:avLst/>
          </a:prstGeom>
        </p:spPr>
        <p:txBody>
          <a:bodyPr wrap="none">
            <a:spAutoFit/>
          </a:bodyPr>
          <a:lstStyle/>
          <a:p>
            <a:r>
              <a:rPr lang="en-US" b="1" dirty="0">
                <a:latin typeface="Palatino Linotype" panose="02040502050505030304" pitchFamily="18" charset="0"/>
                <a:cs typeface="Times New Roman" panose="02020603050405020304" pitchFamily="18" charset="0"/>
              </a:rPr>
              <a:t>C</a:t>
            </a:r>
            <a:r>
              <a:rPr lang="en-US" b="1" dirty="0">
                <a:latin typeface="Palatino Linotype" panose="02040502050505030304" pitchFamily="18" charset="0"/>
                <a:ea typeface="Times New Roman" panose="02020603050405020304" pitchFamily="18" charset="0"/>
                <a:cs typeface="Times New Roman" panose="02020603050405020304" pitchFamily="18" charset="0"/>
              </a:rPr>
              <a:t>) Analysis Results: </a:t>
            </a:r>
            <a:endParaRPr lang="en-US" dirty="0"/>
          </a:p>
        </p:txBody>
      </p:sp>
      <p:sp>
        <p:nvSpPr>
          <p:cNvPr id="13" name="Rectangle 12"/>
          <p:cNvSpPr/>
          <p:nvPr/>
        </p:nvSpPr>
        <p:spPr>
          <a:xfrm>
            <a:off x="177915" y="3073266"/>
            <a:ext cx="6996417" cy="646331"/>
          </a:xfrm>
          <a:prstGeom prst="rect">
            <a:avLst/>
          </a:prstGeom>
        </p:spPr>
        <p:txBody>
          <a:bodyPr wrap="square">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ea typeface="Calibri" panose="020F0502020204030204" pitchFamily="34" charset="0"/>
                <a:cs typeface="Times New Roman" panose="02020603050405020304" pitchFamily="18" charset="0"/>
              </a:rPr>
              <a:t>Sarvepalli</a:t>
            </a:r>
            <a:r>
              <a:rPr lang="en-US" b="1" dirty="0" smtClean="0">
                <a:latin typeface="Palatino Linotype" panose="02040502050505030304" pitchFamily="18" charset="0"/>
                <a:ea typeface="Calibri" panose="020F0502020204030204" pitchFamily="34" charset="0"/>
                <a:cs typeface="Times New Roman" panose="02020603050405020304" pitchFamily="18" charset="0"/>
              </a:rPr>
              <a:t> </a:t>
            </a:r>
            <a:r>
              <a:rPr lang="en-US" b="1" dirty="0" err="1">
                <a:latin typeface="Palatino Linotype" panose="02040502050505030304" pitchFamily="18" charset="0"/>
                <a:ea typeface="Calibri" panose="020F0502020204030204" pitchFamily="34" charset="0"/>
                <a:cs typeface="Times New Roman" panose="02020603050405020304" pitchFamily="18" charset="0"/>
              </a:rPr>
              <a:t>Radhakrishnan</a:t>
            </a:r>
            <a:r>
              <a:rPr lang="en-US" b="1" dirty="0">
                <a:latin typeface="Palatino Linotype" panose="02040502050505030304" pitchFamily="18" charset="0"/>
                <a:ea typeface="Calibri" panose="020F0502020204030204" pitchFamily="34" charset="0"/>
                <a:cs typeface="Times New Roman" panose="02020603050405020304" pitchFamily="18" charset="0"/>
              </a:rPr>
              <a:t> appointed </a:t>
            </a:r>
            <a:r>
              <a:rPr lang="en-US" b="1" dirty="0" smtClean="0">
                <a:latin typeface="Palatino Linotype" panose="02040502050505030304" pitchFamily="18" charset="0"/>
                <a:ea typeface="Calibri" panose="020F0502020204030204" pitchFamily="34" charset="0"/>
                <a:cs typeface="Times New Roman" panose="02020603050405020304" pitchFamily="18" charset="0"/>
              </a:rPr>
              <a:t>more </a:t>
            </a:r>
          </a:p>
          <a:p>
            <a:r>
              <a:rPr lang="en-US" b="1" dirty="0" smtClean="0">
                <a:latin typeface="Palatino Linotype" panose="02040502050505030304" pitchFamily="18" charset="0"/>
                <a:ea typeface="Calibri" panose="020F0502020204030204" pitchFamily="34" charset="0"/>
                <a:cs typeface="Times New Roman" panose="02020603050405020304" pitchFamily="18" charset="0"/>
              </a:rPr>
              <a:t>     prime </a:t>
            </a:r>
            <a:r>
              <a:rPr lang="en-US" b="1" dirty="0">
                <a:latin typeface="Palatino Linotype" panose="02040502050505030304" pitchFamily="18" charset="0"/>
                <a:ea typeface="Calibri" panose="020F0502020204030204" pitchFamily="34" charset="0"/>
                <a:cs typeface="Times New Roman" panose="02020603050405020304" pitchFamily="18" charset="0"/>
              </a:rPr>
              <a:t>ministers than others</a:t>
            </a:r>
            <a:r>
              <a:rPr lang="en-US" b="1" dirty="0">
                <a:latin typeface="Palatino Linotype" panose="02040502050505030304" pitchFamily="18" charset="0"/>
                <a:ea typeface="Times New Roman" panose="02020603050405020304" pitchFamily="18" charset="0"/>
                <a:cs typeface="Times New Roman" panose="02020603050405020304" pitchFamily="18" charset="0"/>
              </a:rPr>
              <a:t>. </a:t>
            </a:r>
            <a:endParaRPr lang="en-US" dirty="0"/>
          </a:p>
        </p:txBody>
      </p:sp>
      <p:sp>
        <p:nvSpPr>
          <p:cNvPr id="14" name="Rectangle 13"/>
          <p:cNvSpPr/>
          <p:nvPr/>
        </p:nvSpPr>
        <p:spPr>
          <a:xfrm>
            <a:off x="194203" y="3687238"/>
            <a:ext cx="6096000" cy="1200329"/>
          </a:xfrm>
          <a:prstGeom prst="rect">
            <a:avLst/>
          </a:prstGeom>
        </p:spPr>
        <p:txBody>
          <a:bodyPr>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ea typeface="Calibri" panose="020F0502020204030204" pitchFamily="34" charset="0"/>
                <a:cs typeface="Times New Roman" panose="02020603050405020304" pitchFamily="18" charset="0"/>
              </a:rPr>
              <a:t>Rajendra</a:t>
            </a:r>
            <a:r>
              <a:rPr lang="en-US" b="1" dirty="0" smtClean="0">
                <a:latin typeface="Palatino Linotype" panose="02040502050505030304" pitchFamily="18" charset="0"/>
                <a:ea typeface="Calibri" panose="020F0502020204030204" pitchFamily="34" charset="0"/>
                <a:cs typeface="Times New Roman" panose="02020603050405020304" pitchFamily="18" charset="0"/>
              </a:rPr>
              <a:t> </a:t>
            </a:r>
            <a:r>
              <a:rPr lang="en-US" b="1" dirty="0">
                <a:latin typeface="Palatino Linotype" panose="02040502050505030304" pitchFamily="18" charset="0"/>
                <a:ea typeface="Calibri" panose="020F0502020204030204" pitchFamily="34" charset="0"/>
                <a:cs typeface="Times New Roman" panose="02020603050405020304" pitchFamily="18" charset="0"/>
              </a:rPr>
              <a:t>Prasad, Shankar </a:t>
            </a:r>
            <a:r>
              <a:rPr lang="en-US" b="1" dirty="0" err="1">
                <a:latin typeface="Palatino Linotype" panose="02040502050505030304" pitchFamily="18" charset="0"/>
                <a:ea typeface="Calibri" panose="020F0502020204030204" pitchFamily="34" charset="0"/>
                <a:cs typeface="Times New Roman" panose="02020603050405020304" pitchFamily="18" charset="0"/>
              </a:rPr>
              <a:t>Dayal</a:t>
            </a:r>
            <a:r>
              <a:rPr lang="en-US" b="1" dirty="0">
                <a:latin typeface="Palatino Linotype" panose="02040502050505030304" pitchFamily="18" charset="0"/>
                <a:ea typeface="Calibri" panose="020F0502020204030204" pitchFamily="34" charset="0"/>
                <a:cs typeface="Times New Roman" panose="02020603050405020304" pitchFamily="18" charset="0"/>
              </a:rPr>
              <a:t> Sharma,</a:t>
            </a:r>
            <a:br>
              <a:rPr lang="en-US" b="1" dirty="0">
                <a:latin typeface="Palatino Linotype" panose="02040502050505030304" pitchFamily="18" charset="0"/>
                <a:ea typeface="Calibri" panose="020F0502020204030204" pitchFamily="34" charset="0"/>
                <a:cs typeface="Times New Roman" panose="02020603050405020304" pitchFamily="18" charset="0"/>
              </a:rPr>
            </a:br>
            <a:r>
              <a:rPr lang="en-US" b="1" dirty="0">
                <a:latin typeface="Palatino Linotype" panose="02040502050505030304" pitchFamily="18" charset="0"/>
                <a:ea typeface="Calibri" panose="020F0502020204030204" pitchFamily="34" charset="0"/>
                <a:cs typeface="Times New Roman" panose="02020603050405020304" pitchFamily="18" charset="0"/>
              </a:rPr>
              <a:t> and R. </a:t>
            </a:r>
            <a:r>
              <a:rPr lang="en-US" b="1" dirty="0" err="1">
                <a:latin typeface="Palatino Linotype" panose="02040502050505030304" pitchFamily="18" charset="0"/>
                <a:ea typeface="Calibri" panose="020F0502020204030204" pitchFamily="34" charset="0"/>
                <a:cs typeface="Times New Roman" panose="02020603050405020304" pitchFamily="18" charset="0"/>
              </a:rPr>
              <a:t>Venkataraman</a:t>
            </a:r>
            <a:r>
              <a:rPr lang="en-US" b="1" dirty="0">
                <a:latin typeface="Palatino Linotype" panose="02040502050505030304" pitchFamily="18" charset="0"/>
                <a:ea typeface="Calibri" panose="020F0502020204030204" pitchFamily="34" charset="0"/>
                <a:cs typeface="Times New Roman" panose="02020603050405020304" pitchFamily="18" charset="0"/>
              </a:rPr>
              <a:t> appointed 3 </a:t>
            </a:r>
            <a:br>
              <a:rPr lang="en-US" b="1" dirty="0">
                <a:latin typeface="Palatino Linotype" panose="02040502050505030304" pitchFamily="18" charset="0"/>
                <a:ea typeface="Calibri" panose="020F0502020204030204" pitchFamily="34" charset="0"/>
                <a:cs typeface="Times New Roman" panose="02020603050405020304" pitchFamily="18" charset="0"/>
              </a:rPr>
            </a:br>
            <a:r>
              <a:rPr lang="en-US" b="1" dirty="0">
                <a:latin typeface="Palatino Linotype" panose="02040502050505030304" pitchFamily="18" charset="0"/>
                <a:ea typeface="Calibri" panose="020F0502020204030204" pitchFamily="34" charset="0"/>
                <a:cs typeface="Times New Roman" panose="02020603050405020304" pitchFamily="18" charset="0"/>
              </a:rPr>
              <a:t>prime ministers.</a:t>
            </a:r>
            <a:r>
              <a:rPr lang="en-US" b="1" dirty="0">
                <a:latin typeface="Palatino Linotype" panose="02040502050505030304" pitchFamily="18" charset="0"/>
              </a:rPr>
              <a:t/>
            </a:r>
            <a:br>
              <a:rPr lang="en-US" b="1" dirty="0">
                <a:latin typeface="Palatino Linotype" panose="02040502050505030304" pitchFamily="18" charset="0"/>
              </a:rPr>
            </a:br>
            <a:endParaRPr lang="en-US" dirty="0"/>
          </a:p>
        </p:txBody>
      </p:sp>
      <p:sp>
        <p:nvSpPr>
          <p:cNvPr id="15" name="Rectangle 14"/>
          <p:cNvSpPr/>
          <p:nvPr/>
        </p:nvSpPr>
        <p:spPr>
          <a:xfrm>
            <a:off x="202788" y="4557463"/>
            <a:ext cx="6096000" cy="923330"/>
          </a:xfrm>
          <a:prstGeom prst="rect">
            <a:avLst/>
          </a:prstGeom>
        </p:spPr>
        <p:txBody>
          <a:bodyPr>
            <a:spAutoFit/>
          </a:bodyPr>
          <a:lstStyle/>
          <a:p>
            <a:pPr marL="285750" indent="-285750">
              <a:buFont typeface="Wingdings" panose="05000000000000000000" pitchFamily="2" charset="2"/>
              <a:buChar char="Ø"/>
            </a:pPr>
            <a:r>
              <a:rPr lang="en-US" b="1" dirty="0" err="1" smtClean="0">
                <a:latin typeface="Palatino Linotype" panose="02040502050505030304" pitchFamily="18" charset="0"/>
                <a:ea typeface="Calibri" panose="020F0502020204030204" pitchFamily="34" charset="0"/>
                <a:cs typeface="Times New Roman" panose="02020603050405020304" pitchFamily="18" charset="0"/>
              </a:rPr>
              <a:t>Zail</a:t>
            </a:r>
            <a:r>
              <a:rPr lang="en-US" b="1" dirty="0" smtClean="0">
                <a:latin typeface="Palatino Linotype" panose="02040502050505030304" pitchFamily="18" charset="0"/>
                <a:ea typeface="Calibri" panose="020F0502020204030204" pitchFamily="34" charset="0"/>
                <a:cs typeface="Times New Roman" panose="02020603050405020304" pitchFamily="18" charset="0"/>
              </a:rPr>
              <a:t> </a:t>
            </a:r>
            <a:r>
              <a:rPr lang="en-US" b="1" dirty="0">
                <a:latin typeface="Palatino Linotype" panose="02040502050505030304" pitchFamily="18" charset="0"/>
                <a:ea typeface="Calibri" panose="020F0502020204030204" pitchFamily="34" charset="0"/>
                <a:cs typeface="Times New Roman" panose="02020603050405020304" pitchFamily="18" charset="0"/>
              </a:rPr>
              <a:t>Singh, K. R. Narayanan, and </a:t>
            </a:r>
            <a:br>
              <a:rPr lang="en-US" b="1" dirty="0">
                <a:latin typeface="Palatino Linotype" panose="02040502050505030304" pitchFamily="18" charset="0"/>
                <a:ea typeface="Calibri" panose="020F0502020204030204" pitchFamily="34" charset="0"/>
                <a:cs typeface="Times New Roman" panose="02020603050405020304" pitchFamily="18" charset="0"/>
              </a:rPr>
            </a:br>
            <a:r>
              <a:rPr lang="en-US" b="1" dirty="0" err="1">
                <a:latin typeface="Palatino Linotype" panose="02040502050505030304" pitchFamily="18" charset="0"/>
                <a:ea typeface="Calibri" panose="020F0502020204030204" pitchFamily="34" charset="0"/>
                <a:cs typeface="Times New Roman" panose="02020603050405020304" pitchFamily="18" charset="0"/>
              </a:rPr>
              <a:t>Neelam</a:t>
            </a:r>
            <a:r>
              <a:rPr lang="en-US" b="1" dirty="0">
                <a:latin typeface="Palatino Linotype" panose="02040502050505030304" pitchFamily="18" charset="0"/>
                <a:ea typeface="Calibri" panose="020F0502020204030204" pitchFamily="34" charset="0"/>
                <a:cs typeface="Times New Roman" panose="02020603050405020304" pitchFamily="18" charset="0"/>
              </a:rPr>
              <a:t> </a:t>
            </a:r>
            <a:r>
              <a:rPr lang="en-US" b="1" dirty="0" err="1">
                <a:latin typeface="Palatino Linotype" panose="02040502050505030304" pitchFamily="18" charset="0"/>
                <a:ea typeface="Calibri" panose="020F0502020204030204" pitchFamily="34" charset="0"/>
                <a:cs typeface="Times New Roman" panose="02020603050405020304" pitchFamily="18" charset="0"/>
              </a:rPr>
              <a:t>Sanjiva</a:t>
            </a:r>
            <a:r>
              <a:rPr lang="en-US" b="1" dirty="0">
                <a:latin typeface="Palatino Linotype" panose="02040502050505030304" pitchFamily="18" charset="0"/>
                <a:ea typeface="Calibri" panose="020F0502020204030204" pitchFamily="34" charset="0"/>
                <a:cs typeface="Times New Roman" panose="02020603050405020304" pitchFamily="18" charset="0"/>
              </a:rPr>
              <a:t> Reddy appointed </a:t>
            </a:r>
            <a:br>
              <a:rPr lang="en-US" b="1" dirty="0">
                <a:latin typeface="Palatino Linotype" panose="02040502050505030304" pitchFamily="18" charset="0"/>
                <a:ea typeface="Calibri" panose="020F0502020204030204" pitchFamily="34" charset="0"/>
                <a:cs typeface="Times New Roman" panose="02020603050405020304" pitchFamily="18" charset="0"/>
              </a:rPr>
            </a:br>
            <a:r>
              <a:rPr lang="en-US" b="1" dirty="0">
                <a:latin typeface="Palatino Linotype" panose="02040502050505030304" pitchFamily="18" charset="0"/>
                <a:ea typeface="Calibri" panose="020F0502020204030204" pitchFamily="34" charset="0"/>
                <a:cs typeface="Times New Roman" panose="02020603050405020304" pitchFamily="18" charset="0"/>
              </a:rPr>
              <a:t>2 prime ministers.</a:t>
            </a:r>
            <a:endParaRPr lang="en-US" dirty="0"/>
          </a:p>
        </p:txBody>
      </p:sp>
    </p:spTree>
    <p:extLst>
      <p:ext uri="{BB962C8B-B14F-4D97-AF65-F5344CB8AC3E}">
        <p14:creationId xmlns:p14="http://schemas.microsoft.com/office/powerpoint/2010/main" val="413168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 calcmode="lin" valueType="num">
                                      <p:cBhvr additive="base">
                                        <p:cTn id="3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5">
                                            <p:txEl>
                                              <p:pRg st="0" end="0"/>
                                            </p:txEl>
                                          </p:spTgt>
                                        </p:tgtEl>
                                        <p:attrNameLst>
                                          <p:attrName>style.visibility</p:attrName>
                                        </p:attrNameLst>
                                      </p:cBhvr>
                                      <p:to>
                                        <p:strVal val="visible"/>
                                      </p:to>
                                    </p:set>
                                    <p:anim calcmode="lin" valueType="num">
                                      <p:cBhvr additive="base">
                                        <p:cTn id="6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9520"/>
            <a:ext cx="10662408" cy="5418343"/>
          </a:xfrm>
          <a:prstGeom prst="rect">
            <a:avLst/>
          </a:prstGeom>
        </p:spPr>
        <p:txBody>
          <a:bodyPr wrap="square">
            <a:spAutoFit/>
          </a:bodyPr>
          <a:lstStyle/>
          <a:p>
            <a:pPr>
              <a:lnSpc>
                <a:spcPct val="107000"/>
              </a:lnSpc>
              <a:spcAft>
                <a:spcPts val="800"/>
              </a:spcAft>
            </a:pPr>
            <a:r>
              <a:rPr lang="en-US" b="1" dirty="0">
                <a:solidFill>
                  <a:srgbClr val="4D322D"/>
                </a:solidFill>
                <a:latin typeface="Constantia" panose="02030602050306030303"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5)Times held PM in Particular </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Month</a:t>
            </a: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Introduction: The analysis shows number of times held PM In months.</a:t>
            </a:r>
          </a:p>
          <a:p>
            <a:pPr marL="685800" marR="0">
              <a:lnSpc>
                <a:spcPct val="110000"/>
              </a:lnSpc>
              <a:spcBef>
                <a:spcPts val="0"/>
              </a:spcBef>
              <a:spcAft>
                <a:spcPts val="0"/>
              </a:spcAft>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p>
          <a:p>
            <a:pPr marR="0" lvl="0">
              <a:lnSpc>
                <a:spcPct val="107000"/>
              </a:lnSpc>
              <a:spcBef>
                <a:spcPts val="0"/>
              </a:spcBef>
              <a:spcAft>
                <a:spcPts val="800"/>
              </a:spcAft>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B</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Specific Requirements:</a:t>
            </a:r>
          </a:p>
          <a:p>
            <a:pPr marL="342900" marR="0" lvl="0" indent="-342900">
              <a:lnSpc>
                <a:spcPct val="107000"/>
              </a:lnSpc>
              <a:spcBef>
                <a:spcPts val="0"/>
              </a:spcBef>
              <a:spcAft>
                <a:spcPts val="800"/>
              </a:spcAft>
              <a:buFont typeface="Arial" panose="020B0604020202020204" pitchFamily="34" charset="0"/>
              <a:buChar char="•"/>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Data in month </a:t>
            </a:r>
          </a:p>
          <a:p>
            <a:pPr marL="342900" marR="0" lvl="0" indent="-342900">
              <a:lnSpc>
                <a:spcPct val="107000"/>
              </a:lnSpc>
              <a:spcBef>
                <a:spcPts val="0"/>
              </a:spcBef>
              <a:spcAft>
                <a:spcPts val="800"/>
              </a:spcAft>
              <a:buFont typeface="Arial" panose="020B0604020202020204" pitchFamily="34" charset="0"/>
              <a:buChar char="•"/>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With the help of data Bar Chart is plotted</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romanLcParenR"/>
            </a:pP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C</a:t>
            </a: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Analysis Results:</a:t>
            </a:r>
          </a:p>
          <a:p>
            <a:pPr marL="285750" marR="0" lvl="0" indent="-285750">
              <a:lnSpc>
                <a:spcPct val="107000"/>
              </a:lnSpc>
              <a:spcBef>
                <a:spcPts val="0"/>
              </a:spcBef>
              <a:spcAft>
                <a:spcPts val="800"/>
              </a:spcAft>
              <a:buFont typeface="Wingdings" panose="05000000000000000000" pitchFamily="2" charset="2"/>
              <a:buChar char="Ø"/>
            </a:pPr>
            <a:r>
              <a:rPr lang="en-US"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May it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holds the record  of </a:t>
            </a:r>
            <a:r>
              <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6 times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PM is </a:t>
            </a:r>
          </a:p>
          <a:p>
            <a:pPr marR="0" lvl="0">
              <a:lnSpc>
                <a:spcPct val="107000"/>
              </a:lnSpc>
              <a:spcBef>
                <a:spcPts val="0"/>
              </a:spcBef>
              <a:spcAft>
                <a:spcPts val="800"/>
              </a:spcAft>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appointed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in this month.</a:t>
            </a: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Ø"/>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April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and March are the months that  holds the </a:t>
            </a:r>
          </a:p>
          <a:p>
            <a:pPr marR="0" lvl="0">
              <a:lnSpc>
                <a:spcPct val="107000"/>
              </a:lnSpc>
              <a:spcBef>
                <a:spcPts val="0"/>
              </a:spcBef>
              <a:spcAft>
                <a:spcPts val="800"/>
              </a:spcAft>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record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of 4 times PM has appointed.</a:t>
            </a: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Ø"/>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December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and October holds the record of 2 time </a:t>
            </a:r>
          </a:p>
          <a:p>
            <a:pPr marR="0" lvl="0">
              <a:lnSpc>
                <a:spcPct val="107000"/>
              </a:lnSpc>
              <a:spcBef>
                <a:spcPts val="0"/>
              </a:spcBef>
              <a:spcAft>
                <a:spcPts val="800"/>
              </a:spcAft>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in </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 month.</a:t>
            </a:r>
            <a:endParaRPr lang="en-US"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Ø"/>
            </a:pPr>
            <a:r>
              <a:rPr lang="en-IN" sz="1600" b="1" dirty="0" smtClean="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August</a:t>
            </a:r>
            <a:r>
              <a:rPr lang="en-IN" sz="1600" b="1" dirty="0">
                <a:solidFill>
                  <a:srgbClr val="4D322D"/>
                </a:solidFill>
                <a:latin typeface="Palatino Linotype" panose="02040502050505030304" pitchFamily="18" charset="0"/>
                <a:ea typeface="Times New Roman" panose="02020603050405020304" pitchFamily="18" charset="0"/>
                <a:cs typeface="Times New Roman" panose="02020603050405020304" pitchFamily="18" charset="0"/>
              </a:rPr>
              <a:t>, July, November are the months that holds 1 time in month.</a:t>
            </a:r>
            <a:endParaRPr lang="en-US" sz="1600" b="1" dirty="0">
              <a:latin typeface="Palatino Linotype" panose="02040502050505030304" pitchFamily="18" charset="0"/>
            </a:endParaRPr>
          </a:p>
        </p:txBody>
      </p:sp>
      <p:pic>
        <p:nvPicPr>
          <p:cNvPr id="6" name="Picture 5"/>
          <p:cNvPicPr>
            <a:picLocks noChangeAspect="1"/>
          </p:cNvPicPr>
          <p:nvPr/>
        </p:nvPicPr>
        <p:blipFill>
          <a:blip r:embed="rId2"/>
          <a:stretch>
            <a:fillRect/>
          </a:stretch>
        </p:blipFill>
        <p:spPr>
          <a:xfrm>
            <a:off x="5331204" y="1167622"/>
            <a:ext cx="6712278" cy="4145639"/>
          </a:xfrm>
          <a:prstGeom prst="rect">
            <a:avLst/>
          </a:prstGeom>
        </p:spPr>
      </p:pic>
      <p:sp>
        <p:nvSpPr>
          <p:cNvPr id="2" name="Footer Placeholder 1"/>
          <p:cNvSpPr>
            <a:spLocks noGrp="1"/>
          </p:cNvSpPr>
          <p:nvPr>
            <p:ph type="ftr" sz="quarter" idx="11"/>
          </p:nvPr>
        </p:nvSpPr>
        <p:spPr/>
        <p:txBody>
          <a:bodyPr/>
          <a:lstStyle/>
          <a:p>
            <a:r>
              <a:rPr lang="en-US" smtClean="0"/>
              <a:t>Team-Rowdies</a:t>
            </a:r>
            <a:endParaRPr lang="en-US"/>
          </a:p>
        </p:txBody>
      </p:sp>
      <p:sp>
        <p:nvSpPr>
          <p:cNvPr id="3" name="Slide Number Placeholder 2"/>
          <p:cNvSpPr>
            <a:spLocks noGrp="1"/>
          </p:cNvSpPr>
          <p:nvPr>
            <p:ph type="sldNum" sz="quarter" idx="12"/>
          </p:nvPr>
        </p:nvSpPr>
        <p:spPr/>
        <p:txBody>
          <a:bodyPr/>
          <a:lstStyle/>
          <a:p>
            <a:fld id="{C2C505BA-E24B-4D87-9563-0A58C8239F7E}" type="slidenum">
              <a:rPr lang="en-US" smtClean="0"/>
              <a:t>9</a:t>
            </a:fld>
            <a:endParaRPr lang="en-US"/>
          </a:p>
        </p:txBody>
      </p:sp>
    </p:spTree>
    <p:extLst>
      <p:ext uri="{BB962C8B-B14F-4D97-AF65-F5344CB8AC3E}">
        <p14:creationId xmlns:p14="http://schemas.microsoft.com/office/powerpoint/2010/main" val="31575065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2000"/>
                                        <p:tgtEl>
                                          <p:spTgt spid="4">
                                            <p:txEl>
                                              <p:pRg st="0" end="0"/>
                                            </p:txEl>
                                          </p:spTgt>
                                        </p:tgtEl>
                                      </p:cBhvr>
                                    </p:animEffect>
                                    <p:anim calcmode="lin" valueType="num">
                                      <p:cBhvr>
                                        <p:cTn id="23"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24"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2000"/>
                                        <p:tgtEl>
                                          <p:spTgt spid="4">
                                            <p:txEl>
                                              <p:pRg st="1" end="1"/>
                                            </p:txEl>
                                          </p:spTgt>
                                        </p:tgtEl>
                                      </p:cBhvr>
                                    </p:animEffect>
                                    <p:anim calcmode="lin" valueType="num">
                                      <p:cBhvr>
                                        <p:cTn id="30" dur="2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31" dur="20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2000"/>
                                        <p:tgtEl>
                                          <p:spTgt spid="4">
                                            <p:txEl>
                                              <p:pRg st="3" end="3"/>
                                            </p:txEl>
                                          </p:spTgt>
                                        </p:tgtEl>
                                      </p:cBhvr>
                                    </p:animEffect>
                                    <p:anim calcmode="lin" valueType="num">
                                      <p:cBhvr>
                                        <p:cTn id="37"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38" dur="20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2000"/>
                                        <p:tgtEl>
                                          <p:spTgt spid="4">
                                            <p:txEl>
                                              <p:pRg st="4" end="4"/>
                                            </p:txEl>
                                          </p:spTgt>
                                        </p:tgtEl>
                                      </p:cBhvr>
                                    </p:animEffect>
                                    <p:anim calcmode="lin" valueType="num">
                                      <p:cBhvr>
                                        <p:cTn id="44" dur="20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45" dur="2000" fill="hold"/>
                                        <p:tgtEl>
                                          <p:spTgt spid="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2000"/>
                                        <p:tgtEl>
                                          <p:spTgt spid="4">
                                            <p:txEl>
                                              <p:pRg st="5" end="5"/>
                                            </p:txEl>
                                          </p:spTgt>
                                        </p:tgtEl>
                                      </p:cBhvr>
                                    </p:animEffect>
                                    <p:anim calcmode="lin" valueType="num">
                                      <p:cBhvr>
                                        <p:cTn id="51" dur="2000" fill="hold"/>
                                        <p:tgtEl>
                                          <p:spTgt spid="4">
                                            <p:txEl>
                                              <p:pRg st="5" end="5"/>
                                            </p:txEl>
                                          </p:spTgt>
                                        </p:tgtEl>
                                        <p:attrNameLst>
                                          <p:attrName>ppt_w</p:attrName>
                                        </p:attrNameLst>
                                      </p:cBhvr>
                                      <p:tavLst>
                                        <p:tav tm="0" fmla="#ppt_w*sin(2.5*pi*$)">
                                          <p:val>
                                            <p:fltVal val="0"/>
                                          </p:val>
                                        </p:tav>
                                        <p:tav tm="100000">
                                          <p:val>
                                            <p:fltVal val="1"/>
                                          </p:val>
                                        </p:tav>
                                      </p:tavLst>
                                    </p:anim>
                                    <p:anim calcmode="lin" valueType="num">
                                      <p:cBhvr>
                                        <p:cTn id="52" dur="2000" fill="hold"/>
                                        <p:tgtEl>
                                          <p:spTgt spid="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2000"/>
                                        <p:tgtEl>
                                          <p:spTgt spid="4">
                                            <p:txEl>
                                              <p:pRg st="7" end="7"/>
                                            </p:txEl>
                                          </p:spTgt>
                                        </p:tgtEl>
                                      </p:cBhvr>
                                    </p:animEffect>
                                    <p:anim calcmode="lin" valueType="num">
                                      <p:cBhvr>
                                        <p:cTn id="58" dur="2000" fill="hold"/>
                                        <p:tgtEl>
                                          <p:spTgt spid="4">
                                            <p:txEl>
                                              <p:pRg st="7" end="7"/>
                                            </p:txEl>
                                          </p:spTgt>
                                        </p:tgtEl>
                                        <p:attrNameLst>
                                          <p:attrName>ppt_w</p:attrName>
                                        </p:attrNameLst>
                                      </p:cBhvr>
                                      <p:tavLst>
                                        <p:tav tm="0" fmla="#ppt_w*sin(2.5*pi*$)">
                                          <p:val>
                                            <p:fltVal val="0"/>
                                          </p:val>
                                        </p:tav>
                                        <p:tav tm="100000">
                                          <p:val>
                                            <p:fltVal val="1"/>
                                          </p:val>
                                        </p:tav>
                                      </p:tavLst>
                                    </p:anim>
                                    <p:anim calcmode="lin" valueType="num">
                                      <p:cBhvr>
                                        <p:cTn id="59" dur="2000" fill="hold"/>
                                        <p:tgtEl>
                                          <p:spTgt spid="4">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fade">
                                      <p:cBhvr>
                                        <p:cTn id="64" dur="2000"/>
                                        <p:tgtEl>
                                          <p:spTgt spid="4">
                                            <p:txEl>
                                              <p:pRg st="8" end="8"/>
                                            </p:txEl>
                                          </p:spTgt>
                                        </p:tgtEl>
                                      </p:cBhvr>
                                    </p:animEffect>
                                    <p:anim calcmode="lin" valueType="num">
                                      <p:cBhvr>
                                        <p:cTn id="65" dur="2000" fill="hold"/>
                                        <p:tgtEl>
                                          <p:spTgt spid="4">
                                            <p:txEl>
                                              <p:pRg st="8" end="8"/>
                                            </p:txEl>
                                          </p:spTgt>
                                        </p:tgtEl>
                                        <p:attrNameLst>
                                          <p:attrName>ppt_w</p:attrName>
                                        </p:attrNameLst>
                                      </p:cBhvr>
                                      <p:tavLst>
                                        <p:tav tm="0" fmla="#ppt_w*sin(2.5*pi*$)">
                                          <p:val>
                                            <p:fltVal val="0"/>
                                          </p:val>
                                        </p:tav>
                                        <p:tav tm="100000">
                                          <p:val>
                                            <p:fltVal val="1"/>
                                          </p:val>
                                        </p:tav>
                                      </p:tavLst>
                                    </p:anim>
                                    <p:anim calcmode="lin" valueType="num">
                                      <p:cBhvr>
                                        <p:cTn id="66" dur="2000" fill="hold"/>
                                        <p:tgtEl>
                                          <p:spTgt spid="4">
                                            <p:txEl>
                                              <p:pRg st="8" end="8"/>
                                            </p:txEl>
                                          </p:spTgt>
                                        </p:tgtEl>
                                        <p:attrNameLst>
                                          <p:attrName>ppt_h</p:attrName>
                                        </p:attrNameLst>
                                      </p:cBhvr>
                                      <p:tavLst>
                                        <p:tav tm="0">
                                          <p:val>
                                            <p:strVal val="#ppt_h"/>
                                          </p:val>
                                        </p:tav>
                                        <p:tav tm="100000">
                                          <p:val>
                                            <p:strVal val="#ppt_h"/>
                                          </p:val>
                                        </p:tav>
                                      </p:tavLst>
                                    </p:anim>
                                  </p:childTnLst>
                                </p:cTn>
                              </p:par>
                              <p:par>
                                <p:cTn id="67" presetID="45" presetClass="entr" presetSubtype="0" fill="hold" nodeType="with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fade">
                                      <p:cBhvr>
                                        <p:cTn id="69" dur="2000"/>
                                        <p:tgtEl>
                                          <p:spTgt spid="4">
                                            <p:txEl>
                                              <p:pRg st="9" end="9"/>
                                            </p:txEl>
                                          </p:spTgt>
                                        </p:tgtEl>
                                      </p:cBhvr>
                                    </p:animEffect>
                                    <p:anim calcmode="lin" valueType="num">
                                      <p:cBhvr>
                                        <p:cTn id="70" dur="2000" fill="hold"/>
                                        <p:tgtEl>
                                          <p:spTgt spid="4">
                                            <p:txEl>
                                              <p:pRg st="9" end="9"/>
                                            </p:txEl>
                                          </p:spTgt>
                                        </p:tgtEl>
                                        <p:attrNameLst>
                                          <p:attrName>ppt_w</p:attrName>
                                        </p:attrNameLst>
                                      </p:cBhvr>
                                      <p:tavLst>
                                        <p:tav tm="0" fmla="#ppt_w*sin(2.5*pi*$)">
                                          <p:val>
                                            <p:fltVal val="0"/>
                                          </p:val>
                                        </p:tav>
                                        <p:tav tm="100000">
                                          <p:val>
                                            <p:fltVal val="1"/>
                                          </p:val>
                                        </p:tav>
                                      </p:tavLst>
                                    </p:anim>
                                    <p:anim calcmode="lin" valueType="num">
                                      <p:cBhvr>
                                        <p:cTn id="71" dur="2000" fill="hold"/>
                                        <p:tgtEl>
                                          <p:spTgt spid="4">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5" presetClass="entr" presetSubtype="0" fill="hold" nodeType="clickEffect">
                                  <p:stCondLst>
                                    <p:cond delay="0"/>
                                  </p:stCondLst>
                                  <p:childTnLst>
                                    <p:set>
                                      <p:cBhvr>
                                        <p:cTn id="75" dur="1" fill="hold">
                                          <p:stCondLst>
                                            <p:cond delay="0"/>
                                          </p:stCondLst>
                                        </p:cTn>
                                        <p:tgtEl>
                                          <p:spTgt spid="4">
                                            <p:txEl>
                                              <p:pRg st="10" end="10"/>
                                            </p:txEl>
                                          </p:spTgt>
                                        </p:tgtEl>
                                        <p:attrNameLst>
                                          <p:attrName>style.visibility</p:attrName>
                                        </p:attrNameLst>
                                      </p:cBhvr>
                                      <p:to>
                                        <p:strVal val="visible"/>
                                      </p:to>
                                    </p:set>
                                    <p:animEffect transition="in" filter="fade">
                                      <p:cBhvr>
                                        <p:cTn id="76" dur="2000"/>
                                        <p:tgtEl>
                                          <p:spTgt spid="4">
                                            <p:txEl>
                                              <p:pRg st="10" end="10"/>
                                            </p:txEl>
                                          </p:spTgt>
                                        </p:tgtEl>
                                      </p:cBhvr>
                                    </p:animEffect>
                                    <p:anim calcmode="lin" valueType="num">
                                      <p:cBhvr>
                                        <p:cTn id="77" dur="2000" fill="hold"/>
                                        <p:tgtEl>
                                          <p:spTgt spid="4">
                                            <p:txEl>
                                              <p:pRg st="10" end="10"/>
                                            </p:txEl>
                                          </p:spTgt>
                                        </p:tgtEl>
                                        <p:attrNameLst>
                                          <p:attrName>ppt_w</p:attrName>
                                        </p:attrNameLst>
                                      </p:cBhvr>
                                      <p:tavLst>
                                        <p:tav tm="0" fmla="#ppt_w*sin(2.5*pi*$)">
                                          <p:val>
                                            <p:fltVal val="0"/>
                                          </p:val>
                                        </p:tav>
                                        <p:tav tm="100000">
                                          <p:val>
                                            <p:fltVal val="1"/>
                                          </p:val>
                                        </p:tav>
                                      </p:tavLst>
                                    </p:anim>
                                    <p:anim calcmode="lin" valueType="num">
                                      <p:cBhvr>
                                        <p:cTn id="78" dur="2000" fill="hold"/>
                                        <p:tgtEl>
                                          <p:spTgt spid="4">
                                            <p:txEl>
                                              <p:pRg st="10" end="10"/>
                                            </p:txEl>
                                          </p:spTgt>
                                        </p:tgtEl>
                                        <p:attrNameLst>
                                          <p:attrName>ppt_h</p:attrName>
                                        </p:attrNameLst>
                                      </p:cBhvr>
                                      <p:tavLst>
                                        <p:tav tm="0">
                                          <p:val>
                                            <p:strVal val="#ppt_h"/>
                                          </p:val>
                                        </p:tav>
                                        <p:tav tm="100000">
                                          <p:val>
                                            <p:strVal val="#ppt_h"/>
                                          </p:val>
                                        </p:tav>
                                      </p:tavLst>
                                    </p:anim>
                                  </p:childTnLst>
                                </p:cTn>
                              </p:par>
                              <p:par>
                                <p:cTn id="79" presetID="45" presetClass="entr" presetSubtype="0" fill="hold" nodeType="with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animEffect transition="in" filter="fade">
                                      <p:cBhvr>
                                        <p:cTn id="81" dur="2000"/>
                                        <p:tgtEl>
                                          <p:spTgt spid="4">
                                            <p:txEl>
                                              <p:pRg st="11" end="11"/>
                                            </p:txEl>
                                          </p:spTgt>
                                        </p:tgtEl>
                                      </p:cBhvr>
                                    </p:animEffect>
                                    <p:anim calcmode="lin" valueType="num">
                                      <p:cBhvr>
                                        <p:cTn id="82" dur="2000" fill="hold"/>
                                        <p:tgtEl>
                                          <p:spTgt spid="4">
                                            <p:txEl>
                                              <p:pRg st="11" end="11"/>
                                            </p:txEl>
                                          </p:spTgt>
                                        </p:tgtEl>
                                        <p:attrNameLst>
                                          <p:attrName>ppt_w</p:attrName>
                                        </p:attrNameLst>
                                      </p:cBhvr>
                                      <p:tavLst>
                                        <p:tav tm="0" fmla="#ppt_w*sin(2.5*pi*$)">
                                          <p:val>
                                            <p:fltVal val="0"/>
                                          </p:val>
                                        </p:tav>
                                        <p:tav tm="100000">
                                          <p:val>
                                            <p:fltVal val="1"/>
                                          </p:val>
                                        </p:tav>
                                      </p:tavLst>
                                    </p:anim>
                                    <p:anim calcmode="lin" valueType="num">
                                      <p:cBhvr>
                                        <p:cTn id="83" dur="2000" fill="hold"/>
                                        <p:tgtEl>
                                          <p:spTgt spid="4">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45" presetClass="entr" presetSubtype="0" fill="hold" nodeType="clickEffect">
                                  <p:stCondLst>
                                    <p:cond delay="0"/>
                                  </p:stCondLst>
                                  <p:childTnLst>
                                    <p:set>
                                      <p:cBhvr>
                                        <p:cTn id="87" dur="1" fill="hold">
                                          <p:stCondLst>
                                            <p:cond delay="0"/>
                                          </p:stCondLst>
                                        </p:cTn>
                                        <p:tgtEl>
                                          <p:spTgt spid="4">
                                            <p:txEl>
                                              <p:pRg st="12" end="12"/>
                                            </p:txEl>
                                          </p:spTgt>
                                        </p:tgtEl>
                                        <p:attrNameLst>
                                          <p:attrName>style.visibility</p:attrName>
                                        </p:attrNameLst>
                                      </p:cBhvr>
                                      <p:to>
                                        <p:strVal val="visible"/>
                                      </p:to>
                                    </p:set>
                                    <p:animEffect transition="in" filter="fade">
                                      <p:cBhvr>
                                        <p:cTn id="88" dur="2000"/>
                                        <p:tgtEl>
                                          <p:spTgt spid="4">
                                            <p:txEl>
                                              <p:pRg st="12" end="12"/>
                                            </p:txEl>
                                          </p:spTgt>
                                        </p:tgtEl>
                                      </p:cBhvr>
                                    </p:animEffect>
                                    <p:anim calcmode="lin" valueType="num">
                                      <p:cBhvr>
                                        <p:cTn id="89" dur="2000" fill="hold"/>
                                        <p:tgtEl>
                                          <p:spTgt spid="4">
                                            <p:txEl>
                                              <p:pRg st="12" end="12"/>
                                            </p:txEl>
                                          </p:spTgt>
                                        </p:tgtEl>
                                        <p:attrNameLst>
                                          <p:attrName>ppt_w</p:attrName>
                                        </p:attrNameLst>
                                      </p:cBhvr>
                                      <p:tavLst>
                                        <p:tav tm="0" fmla="#ppt_w*sin(2.5*pi*$)">
                                          <p:val>
                                            <p:fltVal val="0"/>
                                          </p:val>
                                        </p:tav>
                                        <p:tav tm="100000">
                                          <p:val>
                                            <p:fltVal val="1"/>
                                          </p:val>
                                        </p:tav>
                                      </p:tavLst>
                                    </p:anim>
                                    <p:anim calcmode="lin" valueType="num">
                                      <p:cBhvr>
                                        <p:cTn id="90" dur="2000" fill="hold"/>
                                        <p:tgtEl>
                                          <p:spTgt spid="4">
                                            <p:txEl>
                                              <p:pRg st="12" end="12"/>
                                            </p:txEl>
                                          </p:spTgt>
                                        </p:tgtEl>
                                        <p:attrNameLst>
                                          <p:attrName>ppt_h</p:attrName>
                                        </p:attrNameLst>
                                      </p:cBhvr>
                                      <p:tavLst>
                                        <p:tav tm="0">
                                          <p:val>
                                            <p:strVal val="#ppt_h"/>
                                          </p:val>
                                        </p:tav>
                                        <p:tav tm="100000">
                                          <p:val>
                                            <p:strVal val="#ppt_h"/>
                                          </p:val>
                                        </p:tav>
                                      </p:tavLst>
                                    </p:anim>
                                  </p:childTnLst>
                                </p:cTn>
                              </p:par>
                              <p:par>
                                <p:cTn id="91" presetID="45"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animEffect transition="in" filter="fade">
                                      <p:cBhvr>
                                        <p:cTn id="93" dur="2000"/>
                                        <p:tgtEl>
                                          <p:spTgt spid="4">
                                            <p:txEl>
                                              <p:pRg st="13" end="13"/>
                                            </p:txEl>
                                          </p:spTgt>
                                        </p:tgtEl>
                                      </p:cBhvr>
                                    </p:animEffect>
                                    <p:anim calcmode="lin" valueType="num">
                                      <p:cBhvr>
                                        <p:cTn id="94" dur="2000" fill="hold"/>
                                        <p:tgtEl>
                                          <p:spTgt spid="4">
                                            <p:txEl>
                                              <p:pRg st="13" end="13"/>
                                            </p:txEl>
                                          </p:spTgt>
                                        </p:tgtEl>
                                        <p:attrNameLst>
                                          <p:attrName>ppt_w</p:attrName>
                                        </p:attrNameLst>
                                      </p:cBhvr>
                                      <p:tavLst>
                                        <p:tav tm="0" fmla="#ppt_w*sin(2.5*pi*$)">
                                          <p:val>
                                            <p:fltVal val="0"/>
                                          </p:val>
                                        </p:tav>
                                        <p:tav tm="100000">
                                          <p:val>
                                            <p:fltVal val="1"/>
                                          </p:val>
                                        </p:tav>
                                      </p:tavLst>
                                    </p:anim>
                                    <p:anim calcmode="lin" valueType="num">
                                      <p:cBhvr>
                                        <p:cTn id="95" dur="2000" fill="hold"/>
                                        <p:tgtEl>
                                          <p:spTgt spid="4">
                                            <p:txEl>
                                              <p:pRg st="13" end="13"/>
                                            </p:txEl>
                                          </p:spTgt>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45" presetClass="entr" presetSubtype="0" fill="hold" nodeType="clickEffect">
                                  <p:stCondLst>
                                    <p:cond delay="0"/>
                                  </p:stCondLst>
                                  <p:childTnLst>
                                    <p:set>
                                      <p:cBhvr>
                                        <p:cTn id="99" dur="1" fill="hold">
                                          <p:stCondLst>
                                            <p:cond delay="0"/>
                                          </p:stCondLst>
                                        </p:cTn>
                                        <p:tgtEl>
                                          <p:spTgt spid="4">
                                            <p:txEl>
                                              <p:pRg st="14" end="14"/>
                                            </p:txEl>
                                          </p:spTgt>
                                        </p:tgtEl>
                                        <p:attrNameLst>
                                          <p:attrName>style.visibility</p:attrName>
                                        </p:attrNameLst>
                                      </p:cBhvr>
                                      <p:to>
                                        <p:strVal val="visible"/>
                                      </p:to>
                                    </p:set>
                                    <p:animEffect transition="in" filter="fade">
                                      <p:cBhvr>
                                        <p:cTn id="100" dur="2000"/>
                                        <p:tgtEl>
                                          <p:spTgt spid="4">
                                            <p:txEl>
                                              <p:pRg st="14" end="14"/>
                                            </p:txEl>
                                          </p:spTgt>
                                        </p:tgtEl>
                                      </p:cBhvr>
                                    </p:animEffect>
                                    <p:anim calcmode="lin" valueType="num">
                                      <p:cBhvr>
                                        <p:cTn id="101" dur="2000" fill="hold"/>
                                        <p:tgtEl>
                                          <p:spTgt spid="4">
                                            <p:txEl>
                                              <p:pRg st="14" end="14"/>
                                            </p:txEl>
                                          </p:spTgt>
                                        </p:tgtEl>
                                        <p:attrNameLst>
                                          <p:attrName>ppt_w</p:attrName>
                                        </p:attrNameLst>
                                      </p:cBhvr>
                                      <p:tavLst>
                                        <p:tav tm="0" fmla="#ppt_w*sin(2.5*pi*$)">
                                          <p:val>
                                            <p:fltVal val="0"/>
                                          </p:val>
                                        </p:tav>
                                        <p:tav tm="100000">
                                          <p:val>
                                            <p:fltVal val="1"/>
                                          </p:val>
                                        </p:tav>
                                      </p:tavLst>
                                    </p:anim>
                                    <p:anim calcmode="lin" valueType="num">
                                      <p:cBhvr>
                                        <p:cTn id="102" dur="2000" fill="hold"/>
                                        <p:tgtEl>
                                          <p:spTgt spid="4">
                                            <p:txEl>
                                              <p:pRg st="14" end="1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ravasi Bharatiya Divas by Slidesgo">
  <a:themeElements>
    <a:clrScheme name="Simple Light">
      <a:dk1>
        <a:srgbClr val="442831"/>
      </a:dk1>
      <a:lt1>
        <a:srgbClr val="FFFAEC"/>
      </a:lt1>
      <a:dk2>
        <a:srgbClr val="FFF1CE"/>
      </a:dk2>
      <a:lt2>
        <a:srgbClr val="FCC989"/>
      </a:lt2>
      <a:accent1>
        <a:srgbClr val="7BBB63"/>
      </a:accent1>
      <a:accent2>
        <a:srgbClr val="AAD47F"/>
      </a:accent2>
      <a:accent3>
        <a:srgbClr val="D49E53"/>
      </a:accent3>
      <a:accent4>
        <a:srgbClr val="F5C454"/>
      </a:accent4>
      <a:accent5>
        <a:srgbClr val="FFC379"/>
      </a:accent5>
      <a:accent6>
        <a:srgbClr val="FFFFFF"/>
      </a:accent6>
      <a:hlink>
        <a:srgbClr val="442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Pravasi Bharatiya Divas by Slidesgo</Template>
  <TotalTime>1607</TotalTime>
  <Words>1110</Words>
  <Application>Microsoft Office PowerPoint</Application>
  <PresentationFormat>Widescreen</PresentationFormat>
  <Paragraphs>237</Paragraphs>
  <Slides>17</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17</vt:i4>
      </vt:variant>
    </vt:vector>
  </HeadingPairs>
  <TitlesOfParts>
    <vt:vector size="32" baseType="lpstr">
      <vt:lpstr>Arial</vt:lpstr>
      <vt:lpstr>Calibri</vt:lpstr>
      <vt:lpstr>Constantia</vt:lpstr>
      <vt:lpstr>Courier New</vt:lpstr>
      <vt:lpstr>Fredoka One</vt:lpstr>
      <vt:lpstr>Hammersmith One</vt:lpstr>
      <vt:lpstr>Lato</vt:lpstr>
      <vt:lpstr>Palanquin Dark</vt:lpstr>
      <vt:lpstr>Palatino Linotype</vt:lpstr>
      <vt:lpstr>Proxima Nova</vt:lpstr>
      <vt:lpstr>Proxima Nova Semibold</vt:lpstr>
      <vt:lpstr>Times New Roman</vt:lpstr>
      <vt:lpstr>Wingdings</vt:lpstr>
      <vt:lpstr>Pravasi Bharatiya Divas by Slidesgo</vt:lpstr>
      <vt:lpstr>Slidesgo Final Pages</vt:lpstr>
      <vt:lpstr>PRIME MINISTERS OF INDIA  </vt:lpstr>
      <vt:lpstr>INTRODUCTION</vt:lpstr>
      <vt:lpstr>OBJECTIVE OF PROJECT</vt:lpstr>
      <vt:lpstr>ABOUT THE METHODOLOGY-EDA </vt:lpstr>
      <vt:lpstr>ANALYSIS OF DATASET PLOTS </vt:lpstr>
      <vt:lpstr>PowerPoint Presentation</vt:lpstr>
      <vt:lpstr>PowerPoint Presentation</vt:lpstr>
      <vt:lpstr>PowerPoint Presentation</vt:lpstr>
      <vt:lpstr>PowerPoint Presentation</vt:lpstr>
      <vt:lpstr>PowerPoint Presentation</vt:lpstr>
      <vt:lpstr>                         </vt:lpstr>
      <vt:lpstr>PowerPoint Presentation</vt:lpstr>
      <vt:lpstr>                                   </vt:lpstr>
      <vt:lpstr>Conclusions</vt:lpstr>
      <vt:lpstr>PowerPoint Presentation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account</cp:lastModifiedBy>
  <cp:revision>48</cp:revision>
  <dcterms:created xsi:type="dcterms:W3CDTF">2022-10-07T12:50:17Z</dcterms:created>
  <dcterms:modified xsi:type="dcterms:W3CDTF">2022-11-16T12:50:17Z</dcterms:modified>
</cp:coreProperties>
</file>