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6.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92" r:id="rId1"/>
    <p:sldMasterId id="2147483759" r:id="rId2"/>
    <p:sldMasterId id="2147483769" r:id="rId3"/>
    <p:sldMasterId id="2147483779" r:id="rId4"/>
    <p:sldMasterId id="2147483789" r:id="rId5"/>
    <p:sldMasterId id="2147483799" r:id="rId6"/>
    <p:sldMasterId id="2147483827" r:id="rId7"/>
  </p:sldMasterIdLst>
  <p:notesMasterIdLst>
    <p:notesMasterId r:id="rId23"/>
  </p:notesMasterIdLst>
  <p:sldIdLst>
    <p:sldId id="277" r:id="rId8"/>
    <p:sldId id="337" r:id="rId9"/>
    <p:sldId id="278" r:id="rId10"/>
    <p:sldId id="279" r:id="rId11"/>
    <p:sldId id="346" r:id="rId12"/>
    <p:sldId id="280" r:id="rId13"/>
    <p:sldId id="335" r:id="rId14"/>
    <p:sldId id="347" r:id="rId15"/>
    <p:sldId id="281" r:id="rId16"/>
    <p:sldId id="341" r:id="rId17"/>
    <p:sldId id="344" r:id="rId18"/>
    <p:sldId id="284" r:id="rId19"/>
    <p:sldId id="343" r:id="rId20"/>
    <p:sldId id="338" r:id="rId21"/>
    <p:sldId id="342" r:id="rId22"/>
  </p:sldIdLst>
  <p:sldSz cx="12192000" cy="6858000"/>
  <p:notesSz cx="6858000" cy="9144000"/>
  <p:embeddedFontLst>
    <p:embeddedFont>
      <p:font typeface="Agency FB" panose="020B0503020202020204" pitchFamily="34" charset="0"/>
      <p:regular r:id="rId24"/>
      <p:bold r:id="rId25"/>
    </p:embeddedFont>
    <p:embeddedFont>
      <p:font typeface="Calibri" panose="020F0502020204030204" pitchFamily="34" charset="0"/>
      <p:regular r:id="rId26"/>
      <p:bold r:id="rId27"/>
      <p:italic r:id="rId28"/>
      <p:boldItalic r:id="rId29"/>
    </p:embeddedFont>
    <p:embeddedFont>
      <p:font typeface="Calibri Light" panose="020F0302020204030204" pitchFamily="34" charset="0"/>
      <p:regular r:id="rId30"/>
      <p: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2E2"/>
    <a:srgbClr val="CE9D00"/>
    <a:srgbClr val="ED037C"/>
    <a:srgbClr val="7C98AE"/>
    <a:srgbClr val="FF8C3F"/>
    <a:srgbClr val="3989C9"/>
    <a:srgbClr val="0AAD88"/>
    <a:srgbClr val="3F246E"/>
    <a:srgbClr val="DD005F"/>
    <a:srgbClr val="62C6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5"/>
    <p:restoredTop sz="50000" autoAdjust="0"/>
  </p:normalViewPr>
  <p:slideViewPr>
    <p:cSldViewPr>
      <p:cViewPr varScale="1">
        <p:scale>
          <a:sx n="95" d="100"/>
          <a:sy n="95" d="100"/>
        </p:scale>
        <p:origin x="288"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266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font" Target="fonts/font3.fntdata"/><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font" Target="fonts/font8.fntdata"/><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91967\Downloads\Ice%20Hockey%20Datathon\Dataset%20Workboo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91967\Downloads\Ice%20Hockey%20Datathon\Dataset%20Workbook.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dirty="0"/>
              <a:t>Offence Points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Graphs!$A$4</c:f>
              <c:strCache>
                <c:ptCount val="1"/>
                <c:pt idx="0">
                  <c:v>Alyssa Wohlfeiler</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Graphs!$B$3:$I$3</c:f>
              <c:strCache>
                <c:ptCount val="8"/>
                <c:pt idx="0">
                  <c:v>Goal Points</c:v>
                </c:pt>
                <c:pt idx="1">
                  <c:v>Shot Points</c:v>
                </c:pt>
                <c:pt idx="2">
                  <c:v>Offensive Plays Points</c:v>
                </c:pt>
                <c:pt idx="3">
                  <c:v>Offensive Dump Points</c:v>
                </c:pt>
                <c:pt idx="4">
                  <c:v>Zone Entry</c:v>
                </c:pt>
                <c:pt idx="5">
                  <c:v>Takeaway Points</c:v>
                </c:pt>
                <c:pt idx="6">
                  <c:v>Offensive Puck Recovery Count</c:v>
                </c:pt>
                <c:pt idx="7">
                  <c:v>Offensive Puck Recovery Points</c:v>
                </c:pt>
              </c:strCache>
              <c:extLst/>
            </c:strRef>
          </c:cat>
          <c:val>
            <c:numRef>
              <c:f>Graphs!$B$4:$I$4</c:f>
              <c:numCache>
                <c:formatCode>General</c:formatCode>
                <c:ptCount val="8"/>
                <c:pt idx="0">
                  <c:v>7</c:v>
                </c:pt>
                <c:pt idx="1">
                  <c:v>30</c:v>
                </c:pt>
                <c:pt idx="2">
                  <c:v>434</c:v>
                </c:pt>
                <c:pt idx="3">
                  <c:v>1</c:v>
                </c:pt>
                <c:pt idx="4">
                  <c:v>39</c:v>
                </c:pt>
                <c:pt idx="5">
                  <c:v>40</c:v>
                </c:pt>
                <c:pt idx="6">
                  <c:v>32</c:v>
                </c:pt>
                <c:pt idx="7">
                  <c:v>160</c:v>
                </c:pt>
              </c:numCache>
              <c:extLst/>
            </c:numRef>
          </c:val>
          <c:extLst>
            <c:ext xmlns:c16="http://schemas.microsoft.com/office/drawing/2014/chart" uri="{C3380CC4-5D6E-409C-BE32-E72D297353CC}">
              <c16:uniqueId val="{00000000-824B-48E7-8669-57C3A1374C92}"/>
            </c:ext>
          </c:extLst>
        </c:ser>
        <c:ser>
          <c:idx val="1"/>
          <c:order val="1"/>
          <c:tx>
            <c:strRef>
              <c:f>Graphs!$A$5</c:f>
              <c:strCache>
                <c:ptCount val="1"/>
                <c:pt idx="0">
                  <c:v>McKenna Brand</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Graphs!$B$3:$I$3</c:f>
              <c:strCache>
                <c:ptCount val="8"/>
                <c:pt idx="0">
                  <c:v>Goal Points</c:v>
                </c:pt>
                <c:pt idx="1">
                  <c:v>Shot Points</c:v>
                </c:pt>
                <c:pt idx="2">
                  <c:v>Offensive Plays Points</c:v>
                </c:pt>
                <c:pt idx="3">
                  <c:v>Offensive Dump Points</c:v>
                </c:pt>
                <c:pt idx="4">
                  <c:v>Zone Entry</c:v>
                </c:pt>
                <c:pt idx="5">
                  <c:v>Takeaway Points</c:v>
                </c:pt>
                <c:pt idx="6">
                  <c:v>Offensive Puck Recovery Count</c:v>
                </c:pt>
                <c:pt idx="7">
                  <c:v>Offensive Puck Recovery Points</c:v>
                </c:pt>
              </c:strCache>
              <c:extLst/>
            </c:strRef>
          </c:cat>
          <c:val>
            <c:numRef>
              <c:f>Graphs!$B$5:$I$5</c:f>
              <c:numCache>
                <c:formatCode>General</c:formatCode>
                <c:ptCount val="8"/>
                <c:pt idx="0">
                  <c:v>20</c:v>
                </c:pt>
                <c:pt idx="1">
                  <c:v>50</c:v>
                </c:pt>
                <c:pt idx="2">
                  <c:v>966</c:v>
                </c:pt>
                <c:pt idx="3">
                  <c:v>1</c:v>
                </c:pt>
                <c:pt idx="4">
                  <c:v>96</c:v>
                </c:pt>
                <c:pt idx="5">
                  <c:v>35</c:v>
                </c:pt>
                <c:pt idx="6">
                  <c:v>68</c:v>
                </c:pt>
                <c:pt idx="7">
                  <c:v>340</c:v>
                </c:pt>
              </c:numCache>
              <c:extLst/>
            </c:numRef>
          </c:val>
          <c:extLst>
            <c:ext xmlns:c16="http://schemas.microsoft.com/office/drawing/2014/chart" uri="{C3380CC4-5D6E-409C-BE32-E72D297353CC}">
              <c16:uniqueId val="{00000001-824B-48E7-8669-57C3A1374C92}"/>
            </c:ext>
          </c:extLst>
        </c:ser>
        <c:ser>
          <c:idx val="2"/>
          <c:order val="2"/>
          <c:tx>
            <c:strRef>
              <c:f>Graphs!$A$6</c:f>
              <c:strCache>
                <c:ptCount val="1"/>
                <c:pt idx="0">
                  <c:v>Theresa Knutson</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Graphs!$B$3:$I$3</c:f>
              <c:strCache>
                <c:ptCount val="8"/>
                <c:pt idx="0">
                  <c:v>Goal Points</c:v>
                </c:pt>
                <c:pt idx="1">
                  <c:v>Shot Points</c:v>
                </c:pt>
                <c:pt idx="2">
                  <c:v>Offensive Plays Points</c:v>
                </c:pt>
                <c:pt idx="3">
                  <c:v>Offensive Dump Points</c:v>
                </c:pt>
                <c:pt idx="4">
                  <c:v>Zone Entry</c:v>
                </c:pt>
                <c:pt idx="5">
                  <c:v>Takeaway Points</c:v>
                </c:pt>
                <c:pt idx="6">
                  <c:v>Offensive Puck Recovery Count</c:v>
                </c:pt>
                <c:pt idx="7">
                  <c:v>Offensive Puck Recovery Points</c:v>
                </c:pt>
              </c:strCache>
              <c:extLst/>
            </c:strRef>
          </c:cat>
          <c:val>
            <c:numRef>
              <c:f>Graphs!$B$6:$I$6</c:f>
              <c:numCache>
                <c:formatCode>General</c:formatCode>
                <c:ptCount val="8"/>
                <c:pt idx="0">
                  <c:v>5</c:v>
                </c:pt>
                <c:pt idx="1">
                  <c:v>23</c:v>
                </c:pt>
                <c:pt idx="2">
                  <c:v>175</c:v>
                </c:pt>
                <c:pt idx="3">
                  <c:v>0</c:v>
                </c:pt>
                <c:pt idx="4">
                  <c:v>36</c:v>
                </c:pt>
                <c:pt idx="5">
                  <c:v>25</c:v>
                </c:pt>
                <c:pt idx="6">
                  <c:v>15</c:v>
                </c:pt>
                <c:pt idx="7">
                  <c:v>75</c:v>
                </c:pt>
              </c:numCache>
              <c:extLst/>
            </c:numRef>
          </c:val>
          <c:extLst>
            <c:ext xmlns:c16="http://schemas.microsoft.com/office/drawing/2014/chart" uri="{C3380CC4-5D6E-409C-BE32-E72D297353CC}">
              <c16:uniqueId val="{00000002-824B-48E7-8669-57C3A1374C92}"/>
            </c:ext>
          </c:extLst>
        </c:ser>
        <c:dLbls>
          <c:dLblPos val="outEnd"/>
          <c:showLegendKey val="0"/>
          <c:showVal val="1"/>
          <c:showCatName val="0"/>
          <c:showSerName val="0"/>
          <c:showPercent val="0"/>
          <c:showBubbleSize val="0"/>
        </c:dLbls>
        <c:gapWidth val="444"/>
        <c:overlap val="-90"/>
        <c:axId val="321120799"/>
        <c:axId val="321121759"/>
      </c:barChart>
      <c:catAx>
        <c:axId val="3211207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321121759"/>
        <c:crosses val="autoZero"/>
        <c:auto val="1"/>
        <c:lblAlgn val="ctr"/>
        <c:lblOffset val="100"/>
        <c:noMultiLvlLbl val="0"/>
      </c:catAx>
      <c:valAx>
        <c:axId val="321121759"/>
        <c:scaling>
          <c:orientation val="minMax"/>
        </c:scaling>
        <c:delete val="1"/>
        <c:axPos val="l"/>
        <c:numFmt formatCode="General" sourceLinked="1"/>
        <c:majorTickMark val="none"/>
        <c:minorTickMark val="none"/>
        <c:tickLblPos val="nextTo"/>
        <c:crossAx val="32112079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dirty="0"/>
              <a:t>Defence points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Graphs!$M$4</c:f>
              <c:strCache>
                <c:ptCount val="1"/>
                <c:pt idx="0">
                  <c:v>Amy Curlew</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Graphs!$N$3:$S$3</c:f>
              <c:strCache>
                <c:ptCount val="6"/>
                <c:pt idx="0">
                  <c:v>Offensive Face-Off Win Points</c:v>
                </c:pt>
                <c:pt idx="1">
                  <c:v>Takeaway Points</c:v>
                </c:pt>
                <c:pt idx="2">
                  <c:v>Defensive Puck Recovery Points</c:v>
                </c:pt>
                <c:pt idx="3">
                  <c:v>Defensive Dump Points</c:v>
                </c:pt>
                <c:pt idx="4">
                  <c:v>Defensive Face-Off Win Points</c:v>
                </c:pt>
                <c:pt idx="5">
                  <c:v>Defensive Plays Points</c:v>
                </c:pt>
              </c:strCache>
            </c:strRef>
          </c:cat>
          <c:val>
            <c:numRef>
              <c:f>Graphs!$N$4:$S$4</c:f>
              <c:numCache>
                <c:formatCode>General</c:formatCode>
                <c:ptCount val="6"/>
                <c:pt idx="0">
                  <c:v>10</c:v>
                </c:pt>
                <c:pt idx="1">
                  <c:v>20</c:v>
                </c:pt>
                <c:pt idx="2">
                  <c:v>41</c:v>
                </c:pt>
                <c:pt idx="3">
                  <c:v>15</c:v>
                </c:pt>
                <c:pt idx="4">
                  <c:v>8</c:v>
                </c:pt>
                <c:pt idx="5">
                  <c:v>121</c:v>
                </c:pt>
              </c:numCache>
            </c:numRef>
          </c:val>
          <c:extLst>
            <c:ext xmlns:c16="http://schemas.microsoft.com/office/drawing/2014/chart" uri="{C3380CC4-5D6E-409C-BE32-E72D297353CC}">
              <c16:uniqueId val="{00000000-D916-499E-8531-761637E43421}"/>
            </c:ext>
          </c:extLst>
        </c:ser>
        <c:ser>
          <c:idx val="1"/>
          <c:order val="1"/>
          <c:tx>
            <c:strRef>
              <c:f>Graphs!$M$5</c:f>
              <c:strCache>
                <c:ptCount val="1"/>
                <c:pt idx="0">
                  <c:v>Carlee Turner</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Graphs!$N$3:$S$3</c:f>
              <c:strCache>
                <c:ptCount val="6"/>
                <c:pt idx="0">
                  <c:v>Offensive Face-Off Win Points</c:v>
                </c:pt>
                <c:pt idx="1">
                  <c:v>Takeaway Points</c:v>
                </c:pt>
                <c:pt idx="2">
                  <c:v>Defensive Puck Recovery Points</c:v>
                </c:pt>
                <c:pt idx="3">
                  <c:v>Defensive Dump Points</c:v>
                </c:pt>
                <c:pt idx="4">
                  <c:v>Defensive Face-Off Win Points</c:v>
                </c:pt>
                <c:pt idx="5">
                  <c:v>Defensive Plays Points</c:v>
                </c:pt>
              </c:strCache>
            </c:strRef>
          </c:cat>
          <c:val>
            <c:numRef>
              <c:f>Graphs!$N$5:$S$5</c:f>
              <c:numCache>
                <c:formatCode>General</c:formatCode>
                <c:ptCount val="6"/>
                <c:pt idx="0">
                  <c:v>60</c:v>
                </c:pt>
                <c:pt idx="1">
                  <c:v>70</c:v>
                </c:pt>
                <c:pt idx="2">
                  <c:v>120</c:v>
                </c:pt>
                <c:pt idx="3">
                  <c:v>23</c:v>
                </c:pt>
                <c:pt idx="4">
                  <c:v>90</c:v>
                </c:pt>
                <c:pt idx="5">
                  <c:v>235</c:v>
                </c:pt>
              </c:numCache>
            </c:numRef>
          </c:val>
          <c:extLst>
            <c:ext xmlns:c16="http://schemas.microsoft.com/office/drawing/2014/chart" uri="{C3380CC4-5D6E-409C-BE32-E72D297353CC}">
              <c16:uniqueId val="{00000001-D916-499E-8531-761637E43421}"/>
            </c:ext>
          </c:extLst>
        </c:ser>
        <c:ser>
          <c:idx val="2"/>
          <c:order val="2"/>
          <c:tx>
            <c:strRef>
              <c:f>Graphs!$M$6</c:f>
              <c:strCache>
                <c:ptCount val="1"/>
                <c:pt idx="0">
                  <c:v>Tereza Vanisova</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Graphs!$N$3:$S$3</c:f>
              <c:strCache>
                <c:ptCount val="6"/>
                <c:pt idx="0">
                  <c:v>Offensive Face-Off Win Points</c:v>
                </c:pt>
                <c:pt idx="1">
                  <c:v>Takeaway Points</c:v>
                </c:pt>
                <c:pt idx="2">
                  <c:v>Defensive Puck Recovery Points</c:v>
                </c:pt>
                <c:pt idx="3">
                  <c:v>Defensive Dump Points</c:v>
                </c:pt>
                <c:pt idx="4">
                  <c:v>Defensive Face-Off Win Points</c:v>
                </c:pt>
                <c:pt idx="5">
                  <c:v>Defensive Plays Points</c:v>
                </c:pt>
              </c:strCache>
            </c:strRef>
          </c:cat>
          <c:val>
            <c:numRef>
              <c:f>Graphs!$N$6:$S$6</c:f>
              <c:numCache>
                <c:formatCode>General</c:formatCode>
                <c:ptCount val="6"/>
                <c:pt idx="0">
                  <c:v>130</c:v>
                </c:pt>
                <c:pt idx="1">
                  <c:v>85</c:v>
                </c:pt>
                <c:pt idx="2">
                  <c:v>185</c:v>
                </c:pt>
                <c:pt idx="3">
                  <c:v>7</c:v>
                </c:pt>
                <c:pt idx="4">
                  <c:v>100</c:v>
                </c:pt>
                <c:pt idx="5">
                  <c:v>356</c:v>
                </c:pt>
              </c:numCache>
            </c:numRef>
          </c:val>
          <c:extLst>
            <c:ext xmlns:c16="http://schemas.microsoft.com/office/drawing/2014/chart" uri="{C3380CC4-5D6E-409C-BE32-E72D297353CC}">
              <c16:uniqueId val="{00000002-D916-499E-8531-761637E43421}"/>
            </c:ext>
          </c:extLst>
        </c:ser>
        <c:dLbls>
          <c:dLblPos val="outEnd"/>
          <c:showLegendKey val="0"/>
          <c:showVal val="1"/>
          <c:showCatName val="0"/>
          <c:showSerName val="0"/>
          <c:showPercent val="0"/>
          <c:showBubbleSize val="0"/>
        </c:dLbls>
        <c:gapWidth val="444"/>
        <c:overlap val="-90"/>
        <c:axId val="321120319"/>
        <c:axId val="604586239"/>
      </c:barChart>
      <c:catAx>
        <c:axId val="32112031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604586239"/>
        <c:crosses val="autoZero"/>
        <c:auto val="1"/>
        <c:lblAlgn val="ctr"/>
        <c:lblOffset val="100"/>
        <c:noMultiLvlLbl val="0"/>
      </c:catAx>
      <c:valAx>
        <c:axId val="604586239"/>
        <c:scaling>
          <c:orientation val="minMax"/>
        </c:scaling>
        <c:delete val="1"/>
        <c:axPos val="l"/>
        <c:numFmt formatCode="General" sourceLinked="1"/>
        <c:majorTickMark val="none"/>
        <c:minorTickMark val="none"/>
        <c:tickLblPos val="nextTo"/>
        <c:crossAx val="32112031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013A6D-A27B-464A-8085-12C2023C33AE}" type="datetimeFigureOut">
              <a:rPr lang="en-US" smtClean="0"/>
              <a:t>6/16/2023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B22804-678A-4588-8318-46D4BE492181}" type="slidenum">
              <a:rPr lang="en-US" smtClean="0"/>
              <a:t>‹#›</a:t>
            </a:fld>
            <a:endParaRPr lang="en-US" dirty="0"/>
          </a:p>
        </p:txBody>
      </p:sp>
    </p:spTree>
    <p:extLst>
      <p:ext uri="{BB962C8B-B14F-4D97-AF65-F5344CB8AC3E}">
        <p14:creationId xmlns:p14="http://schemas.microsoft.com/office/powerpoint/2010/main" val="1042719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B22804-678A-4588-8318-46D4BE492181}" type="slidenum">
              <a:rPr lang="en-US" smtClean="0"/>
              <a:t>1</a:t>
            </a:fld>
            <a:endParaRPr lang="en-US" dirty="0"/>
          </a:p>
        </p:txBody>
      </p:sp>
    </p:spTree>
    <p:extLst>
      <p:ext uri="{BB962C8B-B14F-4D97-AF65-F5344CB8AC3E}">
        <p14:creationId xmlns:p14="http://schemas.microsoft.com/office/powerpoint/2010/main" val="2684331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B22804-678A-4588-8318-46D4BE492181}" type="slidenum">
              <a:rPr lang="en-US" smtClean="0"/>
              <a:t>15</a:t>
            </a:fld>
            <a:endParaRPr lang="en-US" dirty="0"/>
          </a:p>
        </p:txBody>
      </p:sp>
    </p:spTree>
    <p:extLst>
      <p:ext uri="{BB962C8B-B14F-4D97-AF65-F5344CB8AC3E}">
        <p14:creationId xmlns:p14="http://schemas.microsoft.com/office/powerpoint/2010/main" val="2436545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B22804-678A-4588-8318-46D4BE492181}" type="slidenum">
              <a:rPr lang="en-US" smtClean="0"/>
              <a:t>2</a:t>
            </a:fld>
            <a:endParaRPr lang="en-US" dirty="0"/>
          </a:p>
        </p:txBody>
      </p:sp>
    </p:spTree>
    <p:extLst>
      <p:ext uri="{BB962C8B-B14F-4D97-AF65-F5344CB8AC3E}">
        <p14:creationId xmlns:p14="http://schemas.microsoft.com/office/powerpoint/2010/main" val="1380844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B22804-678A-4588-8318-46D4BE492181}" type="slidenum">
              <a:rPr lang="en-US" smtClean="0"/>
              <a:t>3</a:t>
            </a:fld>
            <a:endParaRPr lang="en-US" dirty="0"/>
          </a:p>
        </p:txBody>
      </p:sp>
    </p:spTree>
    <p:extLst>
      <p:ext uri="{BB962C8B-B14F-4D97-AF65-F5344CB8AC3E}">
        <p14:creationId xmlns:p14="http://schemas.microsoft.com/office/powerpoint/2010/main" val="3879153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B22804-678A-4588-8318-46D4BE492181}" type="slidenum">
              <a:rPr lang="en-US" smtClean="0"/>
              <a:t>4</a:t>
            </a:fld>
            <a:endParaRPr lang="en-US" dirty="0"/>
          </a:p>
        </p:txBody>
      </p:sp>
    </p:spTree>
    <p:extLst>
      <p:ext uri="{BB962C8B-B14F-4D97-AF65-F5344CB8AC3E}">
        <p14:creationId xmlns:p14="http://schemas.microsoft.com/office/powerpoint/2010/main" val="122326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B22804-678A-4588-8318-46D4BE492181}" type="slidenum">
              <a:rPr lang="en-US" smtClean="0"/>
              <a:t>5</a:t>
            </a:fld>
            <a:endParaRPr lang="en-US" dirty="0"/>
          </a:p>
        </p:txBody>
      </p:sp>
    </p:spTree>
    <p:extLst>
      <p:ext uri="{BB962C8B-B14F-4D97-AF65-F5344CB8AC3E}">
        <p14:creationId xmlns:p14="http://schemas.microsoft.com/office/powerpoint/2010/main" val="744216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B22804-678A-4588-8318-46D4BE492181}" type="slidenum">
              <a:rPr lang="en-US" smtClean="0"/>
              <a:t>6</a:t>
            </a:fld>
            <a:endParaRPr lang="en-US" dirty="0"/>
          </a:p>
        </p:txBody>
      </p:sp>
    </p:spTree>
    <p:extLst>
      <p:ext uri="{BB962C8B-B14F-4D97-AF65-F5344CB8AC3E}">
        <p14:creationId xmlns:p14="http://schemas.microsoft.com/office/powerpoint/2010/main" val="1500440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B22804-678A-4588-8318-46D4BE492181}" type="slidenum">
              <a:rPr lang="en-US" smtClean="0"/>
              <a:t>12</a:t>
            </a:fld>
            <a:endParaRPr lang="en-US" dirty="0"/>
          </a:p>
        </p:txBody>
      </p:sp>
    </p:spTree>
    <p:extLst>
      <p:ext uri="{BB962C8B-B14F-4D97-AF65-F5344CB8AC3E}">
        <p14:creationId xmlns:p14="http://schemas.microsoft.com/office/powerpoint/2010/main" val="247438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B22804-678A-4588-8318-46D4BE492181}" type="slidenum">
              <a:rPr lang="en-US" smtClean="0"/>
              <a:t>13</a:t>
            </a:fld>
            <a:endParaRPr lang="en-US" dirty="0"/>
          </a:p>
        </p:txBody>
      </p:sp>
    </p:spTree>
    <p:extLst>
      <p:ext uri="{BB962C8B-B14F-4D97-AF65-F5344CB8AC3E}">
        <p14:creationId xmlns:p14="http://schemas.microsoft.com/office/powerpoint/2010/main" val="3215287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B22804-678A-4588-8318-46D4BE492181}" type="slidenum">
              <a:rPr lang="en-US" smtClean="0"/>
              <a:t>14</a:t>
            </a:fld>
            <a:endParaRPr lang="en-US" dirty="0"/>
          </a:p>
        </p:txBody>
      </p:sp>
    </p:spTree>
    <p:extLst>
      <p:ext uri="{BB962C8B-B14F-4D97-AF65-F5344CB8AC3E}">
        <p14:creationId xmlns:p14="http://schemas.microsoft.com/office/powerpoint/2010/main" val="6265213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ink Blank - Logo Righ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BB2CDFD-E33C-1A4C-BE3E-18B23BC0701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419026"/>
            <a:ext cx="1616364" cy="417686"/>
          </a:xfrm>
          <a:prstGeom prst="rect">
            <a:avLst/>
          </a:prstGeom>
        </p:spPr>
      </p:pic>
      <p:sp>
        <p:nvSpPr>
          <p:cNvPr id="2" name="Title 1"/>
          <p:cNvSpPr>
            <a:spLocks noGrp="1"/>
          </p:cNvSpPr>
          <p:nvPr>
            <p:ph type="ctrTitle"/>
          </p:nvPr>
        </p:nvSpPr>
        <p:spPr>
          <a:xfrm>
            <a:off x="335361" y="274638"/>
            <a:ext cx="9601067" cy="563564"/>
          </a:xfrm>
        </p:spPr>
        <p:txBody>
          <a:bodyPr anchor="b"/>
          <a:lstStyle>
            <a:lvl1pPr>
              <a:defRPr>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40808B1-F63A-459A-967B-8DFF0485F571}"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177060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c Title with formal logo">
    <p:spTree>
      <p:nvGrpSpPr>
        <p:cNvPr id="1" name=""/>
        <p:cNvGrpSpPr/>
        <p:nvPr/>
      </p:nvGrpSpPr>
      <p:grpSpPr>
        <a:xfrm>
          <a:off x="0" y="0"/>
          <a:ext cx="0" cy="0"/>
          <a:chOff x="0" y="0"/>
          <a:chExt cx="0" cy="0"/>
        </a:xfrm>
      </p:grpSpPr>
      <p:sp>
        <p:nvSpPr>
          <p:cNvPr id="2" name="Title 1"/>
          <p:cNvSpPr>
            <a:spLocks noGrp="1"/>
          </p:cNvSpPr>
          <p:nvPr>
            <p:ph type="title"/>
          </p:nvPr>
        </p:nvSpPr>
        <p:spPr>
          <a:xfrm>
            <a:off x="551384" y="1916832"/>
            <a:ext cx="10363200" cy="2592288"/>
          </a:xfrm>
        </p:spPr>
        <p:txBody>
          <a:bodyPr anchor="ctr">
            <a:noAutofit/>
          </a:bodyPr>
          <a:lstStyle>
            <a:lvl1pPr algn="l">
              <a:lnSpc>
                <a:spcPts val="4800"/>
              </a:lnSpc>
              <a:defRPr sz="4800" b="0" cap="all">
                <a:solidFill>
                  <a:schemeClr val="tx1"/>
                </a:solidFill>
                <a:effectLst/>
                <a:latin typeface="Arial" panose="020B0604020202020204" pitchFamily="34" charset="0"/>
                <a:cs typeface="Arial" panose="020B0604020202020204" pitchFamily="34" charset="0"/>
              </a:defRPr>
            </a:lvl1pPr>
          </a:lstStyle>
          <a:p>
            <a:endParaRPr lang="en-US" dirty="0"/>
          </a:p>
        </p:txBody>
      </p:sp>
      <p:sp>
        <p:nvSpPr>
          <p:cNvPr id="16" name="Date Placeholder 15"/>
          <p:cNvSpPr>
            <a:spLocks noGrp="1"/>
          </p:cNvSpPr>
          <p:nvPr>
            <p:ph type="dt" sz="half" idx="10"/>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B0FB82FD-5AD9-4A54-BFB2-DA41CA3BE211}" type="datetime1">
              <a:rPr lang="en-US" smtClean="0"/>
              <a:pPr/>
              <a:t>6/16/2023</a:t>
            </a:fld>
            <a:endParaRPr lang="en-US" dirty="0"/>
          </a:p>
        </p:txBody>
      </p:sp>
      <p:sp>
        <p:nvSpPr>
          <p:cNvPr id="17" name="Footer Placeholder 16"/>
          <p:cNvSpPr>
            <a:spLocks noGrp="1"/>
          </p:cNvSpPr>
          <p:nvPr>
            <p:ph type="ftr" sz="quarter" idx="11"/>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11" name="Text Placeholder 2"/>
          <p:cNvSpPr>
            <a:spLocks noGrp="1"/>
          </p:cNvSpPr>
          <p:nvPr>
            <p:ph type="body" idx="1"/>
          </p:nvPr>
        </p:nvSpPr>
        <p:spPr>
          <a:xfrm>
            <a:off x="551384" y="3506986"/>
            <a:ext cx="10369152" cy="1002134"/>
          </a:xfrm>
        </p:spPr>
        <p:txBody>
          <a:bodyPr anchor="t">
            <a:normAutofit/>
          </a:bodyPr>
          <a:lstStyle>
            <a:lvl1pPr marL="0" indent="0">
              <a:buNone/>
              <a:defRPr sz="2400" b="0">
                <a:solidFill>
                  <a:srgbClr val="ED037C"/>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pic>
        <p:nvPicPr>
          <p:cNvPr id="10" name="Picture 9">
            <a:extLst>
              <a:ext uri="{FF2B5EF4-FFF2-40B4-BE49-F238E27FC236}">
                <a16:creationId xmlns:a16="http://schemas.microsoft.com/office/drawing/2014/main" id="{62B4BDB5-DB56-2142-AD5A-5DAF9B468E9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pic>
        <p:nvPicPr>
          <p:cNvPr id="12" name="Picture 11">
            <a:extLst>
              <a:ext uri="{FF2B5EF4-FFF2-40B4-BE49-F238E27FC236}">
                <a16:creationId xmlns:a16="http://schemas.microsoft.com/office/drawing/2014/main" id="{4171D495-C219-A746-8610-2F0C9838351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26409" y="5651500"/>
            <a:ext cx="2842199" cy="757219"/>
          </a:xfrm>
          <a:prstGeom prst="rect">
            <a:avLst/>
          </a:prstGeom>
        </p:spPr>
      </p:pic>
    </p:spTree>
    <p:extLst>
      <p:ext uri="{BB962C8B-B14F-4D97-AF65-F5344CB8AC3E}">
        <p14:creationId xmlns:p14="http://schemas.microsoft.com/office/powerpoint/2010/main" val="171512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chor="b"/>
          <a:lstStyle>
            <a:lvl1pPr>
              <a:defRPr>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6D93878-B235-46F8-9B0D-4981A02E34AD}"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1032061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yan - Blank">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chor="b"/>
          <a:lstStyle>
            <a:lvl1pPr>
              <a:defRPr>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40808B1-F63A-459A-967B-8DFF0485F571}"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971999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yan Title Bar -  Logo Top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00C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solidFill>
                  <a:schemeClr val="tx1"/>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CF302469-71F7-4EB7-9ADA-C10FEDD8CAC6}"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9" name="Picture 8">
            <a:extLst>
              <a:ext uri="{FF2B5EF4-FFF2-40B4-BE49-F238E27FC236}">
                <a16:creationId xmlns:a16="http://schemas.microsoft.com/office/drawing/2014/main" id="{7C4FDDDB-F05D-2E49-9C10-4F6AB949E37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318420"/>
            <a:ext cx="1616364" cy="417686"/>
          </a:xfrm>
          <a:prstGeom prst="rect">
            <a:avLst/>
          </a:prstGeom>
          <a:solidFill>
            <a:schemeClr val="bg1"/>
          </a:solidFill>
        </p:spPr>
      </p:pic>
      <p:sp>
        <p:nvSpPr>
          <p:cNvPr id="10" name="Rectangle 9">
            <a:extLst>
              <a:ext uri="{FF2B5EF4-FFF2-40B4-BE49-F238E27FC236}">
                <a16:creationId xmlns:a16="http://schemas.microsoft.com/office/drawing/2014/main" id="{E10D783E-D406-104A-8E62-287FB56CA2E9}"/>
              </a:ext>
            </a:extLst>
          </p:cNvPr>
          <p:cNvSpPr/>
          <p:nvPr userDrawn="1"/>
        </p:nvSpPr>
        <p:spPr>
          <a:xfrm>
            <a:off x="10293069" y="6381328"/>
            <a:ext cx="1616364" cy="360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25402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yan Title Bar -Logo Bottom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00C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solidFill>
                  <a:schemeClr val="tx1"/>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C8B1D39-4CFA-4E27-9537-9D120A8CD547}"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351299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yan Half Horizontal">
    <p:spTree>
      <p:nvGrpSpPr>
        <p:cNvPr id="1" name=""/>
        <p:cNvGrpSpPr/>
        <p:nvPr/>
      </p:nvGrpSpPr>
      <p:grpSpPr>
        <a:xfrm>
          <a:off x="0" y="0"/>
          <a:ext cx="0" cy="0"/>
          <a:chOff x="0" y="0"/>
          <a:chExt cx="0" cy="0"/>
        </a:xfrm>
      </p:grpSpPr>
      <p:sp>
        <p:nvSpPr>
          <p:cNvPr id="12" name="Content Placeholder 2"/>
          <p:cNvSpPr>
            <a:spLocks noGrp="1"/>
          </p:cNvSpPr>
          <p:nvPr>
            <p:ph idx="14"/>
          </p:nvPr>
        </p:nvSpPr>
        <p:spPr>
          <a:xfrm>
            <a:off x="0" y="0"/>
            <a:ext cx="12192000" cy="321297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3212976"/>
            <a:ext cx="12192000" cy="3645024"/>
          </a:xfrm>
          <a:prstGeom prst="rect">
            <a:avLst/>
          </a:prstGeom>
          <a:solidFill>
            <a:srgbClr val="00C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3717032"/>
            <a:ext cx="9601067"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4279106"/>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3959760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yan Half Vertical">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2ED89-E857-F342-8101-D01552358E88}"/>
              </a:ext>
            </a:extLst>
          </p:cNvPr>
          <p:cNvSpPr/>
          <p:nvPr userDrawn="1"/>
        </p:nvSpPr>
        <p:spPr>
          <a:xfrm>
            <a:off x="10200456" y="6381328"/>
            <a:ext cx="1656184" cy="476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p:cNvSpPr>
            <a:spLocks noGrp="1"/>
          </p:cNvSpPr>
          <p:nvPr>
            <p:ph idx="14"/>
          </p:nvPr>
        </p:nvSpPr>
        <p:spPr>
          <a:xfrm>
            <a:off x="6096000" y="0"/>
            <a:ext cx="6096000" cy="6858000"/>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0"/>
            <a:ext cx="6096000" cy="6858000"/>
          </a:xfrm>
          <a:prstGeom prst="rect">
            <a:avLst/>
          </a:prstGeom>
          <a:solidFill>
            <a:srgbClr val="00C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1124744"/>
            <a:ext cx="5256583"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1844824"/>
            <a:ext cx="5256583"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1589390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yan Blank -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ormAutofit/>
          </a:bodyPr>
          <a:lstStyle>
            <a:lvl1pPr>
              <a:defRPr sz="2400">
                <a:solidFill>
                  <a:srgbClr val="00C2E2"/>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D57862B-7FA3-4EE4-8473-CF6C67EBCB39}"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1912132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yan Top Bar - Logo Bottom Right">
    <p:spTree>
      <p:nvGrpSpPr>
        <p:cNvPr id="1" name=""/>
        <p:cNvGrpSpPr/>
        <p:nvPr/>
      </p:nvGrpSpPr>
      <p:grpSpPr>
        <a:xfrm>
          <a:off x="0" y="0"/>
          <a:ext cx="0" cy="0"/>
          <a:chOff x="0" y="0"/>
          <a:chExt cx="0" cy="0"/>
        </a:xfrm>
      </p:grpSpPr>
      <p:sp>
        <p:nvSpPr>
          <p:cNvPr id="10" name="Rectangle 9"/>
          <p:cNvSpPr/>
          <p:nvPr userDrawn="1"/>
        </p:nvSpPr>
        <p:spPr>
          <a:xfrm>
            <a:off x="0" y="0"/>
            <a:ext cx="12192000" cy="506016"/>
          </a:xfrm>
          <a:prstGeom prst="rect">
            <a:avLst/>
          </a:prstGeom>
          <a:solidFill>
            <a:srgbClr val="00C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D28819C8-5172-4B4D-8B47-09E995D22C4F}"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27384"/>
            <a:ext cx="9601067" cy="506016"/>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1" y="620688"/>
            <a:ext cx="11617291" cy="590465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7" name="Title 6"/>
          <p:cNvSpPr>
            <a:spLocks noGrp="1"/>
          </p:cNvSpPr>
          <p:nvPr>
            <p:ph type="title"/>
          </p:nvPr>
        </p:nvSpPr>
        <p:spPr>
          <a:xfrm>
            <a:off x="335360" y="5961784"/>
            <a:ext cx="11713301" cy="563563"/>
          </a:xfrm>
        </p:spPr>
        <p:txBody>
          <a:bodyPr anchor="b">
            <a:normAutofit/>
          </a:bodyPr>
          <a:lstStyle>
            <a:lvl1pPr algn="l">
              <a:defRPr sz="1200">
                <a:solidFill>
                  <a:schemeClr val="tx1"/>
                </a:solidFill>
                <a:latin typeface="Arial" panose="020B0604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3215877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yan Title with formal logo">
    <p:spTree>
      <p:nvGrpSpPr>
        <p:cNvPr id="1" name=""/>
        <p:cNvGrpSpPr/>
        <p:nvPr/>
      </p:nvGrpSpPr>
      <p:grpSpPr>
        <a:xfrm>
          <a:off x="0" y="0"/>
          <a:ext cx="0" cy="0"/>
          <a:chOff x="0" y="0"/>
          <a:chExt cx="0" cy="0"/>
        </a:xfrm>
      </p:grpSpPr>
      <p:sp>
        <p:nvSpPr>
          <p:cNvPr id="9" name="Rectangle 8"/>
          <p:cNvSpPr/>
          <p:nvPr userDrawn="1"/>
        </p:nvSpPr>
        <p:spPr>
          <a:xfrm>
            <a:off x="0" y="2348880"/>
            <a:ext cx="12192000" cy="4509120"/>
          </a:xfrm>
          <a:prstGeom prst="rect">
            <a:avLst/>
          </a:prstGeom>
          <a:solidFill>
            <a:srgbClr val="00C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all">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6/16/2023</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35357" y="5756569"/>
            <a:ext cx="2933251" cy="652150"/>
          </a:xfrm>
          <a:prstGeom prst="rect">
            <a:avLst/>
          </a:prstGeom>
        </p:spPr>
      </p:pic>
      <p:pic>
        <p:nvPicPr>
          <p:cNvPr id="10" name="Picture 9">
            <a:extLst>
              <a:ext uri="{FF2B5EF4-FFF2-40B4-BE49-F238E27FC236}">
                <a16:creationId xmlns:a16="http://schemas.microsoft.com/office/drawing/2014/main" id="{3EA6250A-8ADF-EB4F-885B-F0CB952C15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Tree>
    <p:extLst>
      <p:ext uri="{BB962C8B-B14F-4D97-AF65-F5344CB8AC3E}">
        <p14:creationId xmlns:p14="http://schemas.microsoft.com/office/powerpoint/2010/main" val="3597336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nk Title Bar - Top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ED03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CF302469-71F7-4EB7-9ADA-C10FEDD8CAC6}"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0" name="Picture 9">
            <a:extLst>
              <a:ext uri="{FF2B5EF4-FFF2-40B4-BE49-F238E27FC236}">
                <a16:creationId xmlns:a16="http://schemas.microsoft.com/office/drawing/2014/main" id="{DD8F1323-F477-6644-AEBE-9D9CB9F1F25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318420"/>
            <a:ext cx="1616364" cy="417686"/>
          </a:xfrm>
          <a:prstGeom prst="rect">
            <a:avLst/>
          </a:prstGeom>
        </p:spPr>
      </p:pic>
    </p:spTree>
    <p:extLst>
      <p:ext uri="{BB962C8B-B14F-4D97-AF65-F5344CB8AC3E}">
        <p14:creationId xmlns:p14="http://schemas.microsoft.com/office/powerpoint/2010/main" val="30712085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yan Title with HWIC">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6A7BCC-3077-A84B-BEFB-21DDABC378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9" name="Rectangle 8"/>
          <p:cNvSpPr/>
          <p:nvPr userDrawn="1"/>
        </p:nvSpPr>
        <p:spPr>
          <a:xfrm>
            <a:off x="0" y="2348880"/>
            <a:ext cx="12192000" cy="4509120"/>
          </a:xfrm>
          <a:prstGeom prst="rect">
            <a:avLst/>
          </a:prstGeom>
          <a:solidFill>
            <a:srgbClr val="00C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none">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6/16/2023</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5" name="Picture 4">
            <a:extLst>
              <a:ext uri="{FF2B5EF4-FFF2-40B4-BE49-F238E27FC236}">
                <a16:creationId xmlns:a16="http://schemas.microsoft.com/office/drawing/2014/main" id="{37DDFF89-8F57-AE40-A965-8A5344176B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16876" y="4581128"/>
            <a:ext cx="2938408" cy="2178820"/>
          </a:xfrm>
          <a:prstGeom prst="rect">
            <a:avLst/>
          </a:prstGeom>
        </p:spPr>
      </p:pic>
    </p:spTree>
    <p:extLst>
      <p:ext uri="{BB962C8B-B14F-4D97-AF65-F5344CB8AC3E}">
        <p14:creationId xmlns:p14="http://schemas.microsoft.com/office/powerpoint/2010/main" val="24876363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sic Cyan Title with formal logo">
    <p:spTree>
      <p:nvGrpSpPr>
        <p:cNvPr id="1" name=""/>
        <p:cNvGrpSpPr/>
        <p:nvPr/>
      </p:nvGrpSpPr>
      <p:grpSpPr>
        <a:xfrm>
          <a:off x="0" y="0"/>
          <a:ext cx="0" cy="0"/>
          <a:chOff x="0" y="0"/>
          <a:chExt cx="0" cy="0"/>
        </a:xfrm>
      </p:grpSpPr>
      <p:sp>
        <p:nvSpPr>
          <p:cNvPr id="2" name="Title 1"/>
          <p:cNvSpPr>
            <a:spLocks noGrp="1"/>
          </p:cNvSpPr>
          <p:nvPr>
            <p:ph type="title"/>
          </p:nvPr>
        </p:nvSpPr>
        <p:spPr>
          <a:xfrm>
            <a:off x="551384" y="1916832"/>
            <a:ext cx="10363200" cy="2592288"/>
          </a:xfrm>
        </p:spPr>
        <p:txBody>
          <a:bodyPr anchor="ctr">
            <a:noAutofit/>
          </a:bodyPr>
          <a:lstStyle>
            <a:lvl1pPr algn="l">
              <a:lnSpc>
                <a:spcPts val="4800"/>
              </a:lnSpc>
              <a:defRPr sz="4800" b="0" cap="all">
                <a:solidFill>
                  <a:srgbClr val="00C2E2"/>
                </a:solidFill>
                <a:effectLst/>
                <a:latin typeface="Arial" panose="020B0604020202020204" pitchFamily="34" charset="0"/>
                <a:cs typeface="Arial" panose="020B0604020202020204" pitchFamily="34" charset="0"/>
              </a:defRPr>
            </a:lvl1pPr>
          </a:lstStyle>
          <a:p>
            <a:endParaRPr lang="en-US" dirty="0"/>
          </a:p>
        </p:txBody>
      </p:sp>
      <p:sp>
        <p:nvSpPr>
          <p:cNvPr id="16" name="Date Placeholder 15"/>
          <p:cNvSpPr>
            <a:spLocks noGrp="1"/>
          </p:cNvSpPr>
          <p:nvPr>
            <p:ph type="dt" sz="half" idx="10"/>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B0FB82FD-5AD9-4A54-BFB2-DA41CA3BE211}" type="datetime1">
              <a:rPr lang="en-US" smtClean="0"/>
              <a:pPr/>
              <a:t>6/16/2023</a:t>
            </a:fld>
            <a:endParaRPr lang="en-US" dirty="0"/>
          </a:p>
        </p:txBody>
      </p:sp>
      <p:sp>
        <p:nvSpPr>
          <p:cNvPr id="17" name="Footer Placeholder 16"/>
          <p:cNvSpPr>
            <a:spLocks noGrp="1"/>
          </p:cNvSpPr>
          <p:nvPr>
            <p:ph type="ftr" sz="quarter" idx="11"/>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11" name="Text Placeholder 2"/>
          <p:cNvSpPr>
            <a:spLocks noGrp="1"/>
          </p:cNvSpPr>
          <p:nvPr>
            <p:ph type="body" idx="1"/>
          </p:nvPr>
        </p:nvSpPr>
        <p:spPr>
          <a:xfrm>
            <a:off x="551384" y="3506986"/>
            <a:ext cx="10369152" cy="1002134"/>
          </a:xfrm>
        </p:spPr>
        <p:txBody>
          <a:bodyPr anchor="t">
            <a:normAutofit/>
          </a:bodyPr>
          <a:lstStyle>
            <a:lvl1pPr marL="0" indent="0">
              <a:buNone/>
              <a:defRPr sz="2400" b="0">
                <a:solidFill>
                  <a:srgbClr val="00C2E2"/>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22" name="Rectangle 21"/>
          <p:cNvSpPr/>
          <p:nvPr userDrawn="1"/>
        </p:nvSpPr>
        <p:spPr>
          <a:xfrm>
            <a:off x="8688288" y="5733256"/>
            <a:ext cx="2880320" cy="684665"/>
          </a:xfrm>
          <a:prstGeom prst="rect">
            <a:avLst/>
          </a:prstGeom>
          <a:blipFill dpi="0" rotWithShape="1">
            <a:blip r:embed="rId2">
              <a:alphaModFix amt="9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US" dirty="0"/>
          </a:p>
        </p:txBody>
      </p:sp>
      <p:pic>
        <p:nvPicPr>
          <p:cNvPr id="10" name="Picture 9">
            <a:extLst>
              <a:ext uri="{FF2B5EF4-FFF2-40B4-BE49-F238E27FC236}">
                <a16:creationId xmlns:a16="http://schemas.microsoft.com/office/drawing/2014/main" id="{63C83386-0603-CB41-B851-86821CFE5E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3" name="Rectangle 2">
            <a:extLst>
              <a:ext uri="{FF2B5EF4-FFF2-40B4-BE49-F238E27FC236}">
                <a16:creationId xmlns:a16="http://schemas.microsoft.com/office/drawing/2014/main" id="{AFD61C1D-0A55-2249-AE5E-EBFB47DADBC4}"/>
              </a:ext>
            </a:extLst>
          </p:cNvPr>
          <p:cNvSpPr/>
          <p:nvPr userDrawn="1"/>
        </p:nvSpPr>
        <p:spPr>
          <a:xfrm>
            <a:off x="10200456" y="6417921"/>
            <a:ext cx="1872208" cy="440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86423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l Blank -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chor="b"/>
          <a:lstStyle>
            <a:lvl1pPr>
              <a:defRPr>
                <a:solidFill>
                  <a:srgbClr val="0AAD88"/>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40808B1-F63A-459A-967B-8DFF0485F571}"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2232760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l Title Bar -  Logo Top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0AAD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solidFill>
                  <a:schemeClr val="tx1">
                    <a:lumMod val="85000"/>
                    <a:lumOff val="15000"/>
                  </a:schemeClr>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CF302469-71F7-4EB7-9ADA-C10FEDD8CAC6}"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9" name="Picture 8">
            <a:extLst>
              <a:ext uri="{FF2B5EF4-FFF2-40B4-BE49-F238E27FC236}">
                <a16:creationId xmlns:a16="http://schemas.microsoft.com/office/drawing/2014/main" id="{86354232-75E9-3849-996C-18C67316135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318420"/>
            <a:ext cx="1616364" cy="417686"/>
          </a:xfrm>
          <a:prstGeom prst="rect">
            <a:avLst/>
          </a:prstGeom>
          <a:solidFill>
            <a:schemeClr val="bg1"/>
          </a:solidFill>
        </p:spPr>
      </p:pic>
      <p:sp>
        <p:nvSpPr>
          <p:cNvPr id="7" name="Rectangle 6">
            <a:extLst>
              <a:ext uri="{FF2B5EF4-FFF2-40B4-BE49-F238E27FC236}">
                <a16:creationId xmlns:a16="http://schemas.microsoft.com/office/drawing/2014/main" id="{338248FB-0E2E-BA44-BA49-725257B11DF0}"/>
              </a:ext>
            </a:extLst>
          </p:cNvPr>
          <p:cNvSpPr/>
          <p:nvPr userDrawn="1"/>
        </p:nvSpPr>
        <p:spPr>
          <a:xfrm>
            <a:off x="10293069" y="6381328"/>
            <a:ext cx="1616364" cy="360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807457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l Title Bar - Logo Bottom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0AAD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solidFill>
                  <a:schemeClr val="tx1">
                    <a:lumMod val="85000"/>
                    <a:lumOff val="15000"/>
                  </a:schemeClr>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C8B1D39-4CFA-4E27-9537-9D120A8CD547}"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2092461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al Half Horizontal">
    <p:spTree>
      <p:nvGrpSpPr>
        <p:cNvPr id="1" name=""/>
        <p:cNvGrpSpPr/>
        <p:nvPr/>
      </p:nvGrpSpPr>
      <p:grpSpPr>
        <a:xfrm>
          <a:off x="0" y="0"/>
          <a:ext cx="0" cy="0"/>
          <a:chOff x="0" y="0"/>
          <a:chExt cx="0" cy="0"/>
        </a:xfrm>
      </p:grpSpPr>
      <p:sp>
        <p:nvSpPr>
          <p:cNvPr id="12" name="Content Placeholder 2"/>
          <p:cNvSpPr>
            <a:spLocks noGrp="1"/>
          </p:cNvSpPr>
          <p:nvPr>
            <p:ph idx="14"/>
          </p:nvPr>
        </p:nvSpPr>
        <p:spPr>
          <a:xfrm>
            <a:off x="0" y="0"/>
            <a:ext cx="12192000" cy="321297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3212976"/>
            <a:ext cx="12192000" cy="3645024"/>
          </a:xfrm>
          <a:prstGeom prst="rect">
            <a:avLst/>
          </a:prstGeom>
          <a:solidFill>
            <a:srgbClr val="0AAD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3717032"/>
            <a:ext cx="9601067"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4279106"/>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4826421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al Half Vertical">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2ED89-E857-F342-8101-D01552358E88}"/>
              </a:ext>
            </a:extLst>
          </p:cNvPr>
          <p:cNvSpPr/>
          <p:nvPr userDrawn="1"/>
        </p:nvSpPr>
        <p:spPr>
          <a:xfrm>
            <a:off x="10200456" y="6381328"/>
            <a:ext cx="1656184" cy="476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p:cNvSpPr>
            <a:spLocks noGrp="1"/>
          </p:cNvSpPr>
          <p:nvPr>
            <p:ph idx="14"/>
          </p:nvPr>
        </p:nvSpPr>
        <p:spPr>
          <a:xfrm>
            <a:off x="6096000" y="0"/>
            <a:ext cx="6096000" cy="6858000"/>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0"/>
            <a:ext cx="6096000" cy="6858000"/>
          </a:xfrm>
          <a:prstGeom prst="rect">
            <a:avLst/>
          </a:prstGeom>
          <a:solidFill>
            <a:srgbClr val="0AAD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1124744"/>
            <a:ext cx="5256583"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1844824"/>
            <a:ext cx="5256583"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11670977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al Title No Bar -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ormAutofit/>
          </a:bodyPr>
          <a:lstStyle>
            <a:lvl1pPr>
              <a:defRPr sz="2400">
                <a:solidFill>
                  <a:srgbClr val="0AAD88"/>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D57862B-7FA3-4EE4-8473-CF6C67EBCB39}"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3855121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al Top Bar -  Logo Bottom Right">
    <p:spTree>
      <p:nvGrpSpPr>
        <p:cNvPr id="1" name=""/>
        <p:cNvGrpSpPr/>
        <p:nvPr/>
      </p:nvGrpSpPr>
      <p:grpSpPr>
        <a:xfrm>
          <a:off x="0" y="0"/>
          <a:ext cx="0" cy="0"/>
          <a:chOff x="0" y="0"/>
          <a:chExt cx="0" cy="0"/>
        </a:xfrm>
      </p:grpSpPr>
      <p:sp>
        <p:nvSpPr>
          <p:cNvPr id="15" name="Rectangle 14"/>
          <p:cNvSpPr/>
          <p:nvPr userDrawn="1"/>
        </p:nvSpPr>
        <p:spPr>
          <a:xfrm>
            <a:off x="0" y="0"/>
            <a:ext cx="12192000" cy="506016"/>
          </a:xfrm>
          <a:prstGeom prst="rect">
            <a:avLst/>
          </a:prstGeom>
          <a:solidFill>
            <a:srgbClr val="0AAD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172AAFC7-B302-4CCF-9558-8AB367440633}"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27384"/>
            <a:ext cx="9601067" cy="506016"/>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1" y="620688"/>
            <a:ext cx="11617291" cy="590465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2" name="Title 1"/>
          <p:cNvSpPr>
            <a:spLocks noGrp="1"/>
          </p:cNvSpPr>
          <p:nvPr>
            <p:ph type="title"/>
          </p:nvPr>
        </p:nvSpPr>
        <p:spPr>
          <a:xfrm>
            <a:off x="335360" y="5961487"/>
            <a:ext cx="9601067" cy="563563"/>
          </a:xfrm>
        </p:spPr>
        <p:txBody>
          <a:bodyPr>
            <a:normAutofit/>
          </a:bodyPr>
          <a:lstStyle>
            <a:lvl1pPr algn="l">
              <a:defRPr sz="1200">
                <a:latin typeface="Arial" panose="020B0604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40001544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l Title with formal logo">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95A9299-A27C-764A-89CC-15B957988E2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9" name="Rectangle 8"/>
          <p:cNvSpPr/>
          <p:nvPr userDrawn="1"/>
        </p:nvSpPr>
        <p:spPr>
          <a:xfrm>
            <a:off x="0" y="2348880"/>
            <a:ext cx="12192000" cy="4509120"/>
          </a:xfrm>
          <a:prstGeom prst="rect">
            <a:avLst/>
          </a:prstGeom>
          <a:solidFill>
            <a:srgbClr val="0AAD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all">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6/16/2023</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35357" y="5756569"/>
            <a:ext cx="2933251" cy="652150"/>
          </a:xfrm>
          <a:prstGeom prst="rect">
            <a:avLst/>
          </a:prstGeom>
        </p:spPr>
      </p:pic>
    </p:spTree>
    <p:extLst>
      <p:ext uri="{BB962C8B-B14F-4D97-AF65-F5344CB8AC3E}">
        <p14:creationId xmlns:p14="http://schemas.microsoft.com/office/powerpoint/2010/main" val="407665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nk Title Bar - Logo Bottom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ED03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C8B1D39-4CFA-4E27-9537-9D120A8CD547}"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0" name="Picture 9">
            <a:extLst>
              <a:ext uri="{FF2B5EF4-FFF2-40B4-BE49-F238E27FC236}">
                <a16:creationId xmlns:a16="http://schemas.microsoft.com/office/drawing/2014/main" id="{DEF5C538-ACD3-9047-9076-408BD5ECE0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3372730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l Title with HWIC">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6A7BCC-3077-A84B-BEFB-21DDABC378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9" name="Rectangle 8"/>
          <p:cNvSpPr/>
          <p:nvPr userDrawn="1"/>
        </p:nvSpPr>
        <p:spPr>
          <a:xfrm>
            <a:off x="0" y="2348880"/>
            <a:ext cx="12192000" cy="4509120"/>
          </a:xfrm>
          <a:prstGeom prst="rect">
            <a:avLst/>
          </a:prstGeom>
          <a:solidFill>
            <a:srgbClr val="0AAD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none">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6/16/2023</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5" name="Picture 4">
            <a:extLst>
              <a:ext uri="{FF2B5EF4-FFF2-40B4-BE49-F238E27FC236}">
                <a16:creationId xmlns:a16="http://schemas.microsoft.com/office/drawing/2014/main" id="{37DDFF89-8F57-AE40-A965-8A5344176B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16876" y="4581128"/>
            <a:ext cx="2938408" cy="2178820"/>
          </a:xfrm>
          <a:prstGeom prst="rect">
            <a:avLst/>
          </a:prstGeom>
        </p:spPr>
      </p:pic>
    </p:spTree>
    <p:extLst>
      <p:ext uri="{BB962C8B-B14F-4D97-AF65-F5344CB8AC3E}">
        <p14:creationId xmlns:p14="http://schemas.microsoft.com/office/powerpoint/2010/main" val="10279463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al Title Basic with formal logo">
    <p:spTree>
      <p:nvGrpSpPr>
        <p:cNvPr id="1" name=""/>
        <p:cNvGrpSpPr/>
        <p:nvPr/>
      </p:nvGrpSpPr>
      <p:grpSpPr>
        <a:xfrm>
          <a:off x="0" y="0"/>
          <a:ext cx="0" cy="0"/>
          <a:chOff x="0" y="0"/>
          <a:chExt cx="0" cy="0"/>
        </a:xfrm>
      </p:grpSpPr>
      <p:sp>
        <p:nvSpPr>
          <p:cNvPr id="2" name="Title 1"/>
          <p:cNvSpPr>
            <a:spLocks noGrp="1"/>
          </p:cNvSpPr>
          <p:nvPr>
            <p:ph type="title"/>
          </p:nvPr>
        </p:nvSpPr>
        <p:spPr>
          <a:xfrm>
            <a:off x="551384" y="1916832"/>
            <a:ext cx="10363200" cy="2592288"/>
          </a:xfrm>
        </p:spPr>
        <p:txBody>
          <a:bodyPr anchor="ctr">
            <a:noAutofit/>
          </a:bodyPr>
          <a:lstStyle>
            <a:lvl1pPr algn="l">
              <a:lnSpc>
                <a:spcPts val="4800"/>
              </a:lnSpc>
              <a:defRPr sz="4800" b="0" cap="all">
                <a:solidFill>
                  <a:srgbClr val="0AAD88"/>
                </a:solidFill>
                <a:effectLst/>
                <a:latin typeface="Arial" panose="020B0604020202020204" pitchFamily="34" charset="0"/>
                <a:cs typeface="Arial" panose="020B0604020202020204" pitchFamily="34" charset="0"/>
              </a:defRPr>
            </a:lvl1pPr>
          </a:lstStyle>
          <a:p>
            <a:endParaRPr lang="en-US" dirty="0"/>
          </a:p>
        </p:txBody>
      </p:sp>
      <p:sp>
        <p:nvSpPr>
          <p:cNvPr id="16" name="Date Placeholder 15"/>
          <p:cNvSpPr>
            <a:spLocks noGrp="1"/>
          </p:cNvSpPr>
          <p:nvPr>
            <p:ph type="dt" sz="half" idx="10"/>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B0FB82FD-5AD9-4A54-BFB2-DA41CA3BE211}" type="datetime1">
              <a:rPr lang="en-US" smtClean="0"/>
              <a:pPr/>
              <a:t>6/16/2023</a:t>
            </a:fld>
            <a:endParaRPr lang="en-US" dirty="0"/>
          </a:p>
        </p:txBody>
      </p:sp>
      <p:sp>
        <p:nvSpPr>
          <p:cNvPr id="17" name="Footer Placeholder 16"/>
          <p:cNvSpPr>
            <a:spLocks noGrp="1"/>
          </p:cNvSpPr>
          <p:nvPr>
            <p:ph type="ftr" sz="quarter" idx="11"/>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11" name="Text Placeholder 2"/>
          <p:cNvSpPr>
            <a:spLocks noGrp="1"/>
          </p:cNvSpPr>
          <p:nvPr>
            <p:ph type="body" idx="1"/>
          </p:nvPr>
        </p:nvSpPr>
        <p:spPr>
          <a:xfrm>
            <a:off x="551384" y="3506986"/>
            <a:ext cx="10369152" cy="1002134"/>
          </a:xfrm>
        </p:spPr>
        <p:txBody>
          <a:bodyPr anchor="t">
            <a:normAutofit/>
          </a:bodyPr>
          <a:lstStyle>
            <a:lvl1pPr marL="0" indent="0">
              <a:buNone/>
              <a:defRPr sz="2400" b="0">
                <a:solidFill>
                  <a:srgbClr val="0AAD88"/>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pic>
        <p:nvPicPr>
          <p:cNvPr id="10" name="Picture 9">
            <a:extLst>
              <a:ext uri="{FF2B5EF4-FFF2-40B4-BE49-F238E27FC236}">
                <a16:creationId xmlns:a16="http://schemas.microsoft.com/office/drawing/2014/main" id="{C58EDF34-BD48-0B48-9259-D5F31986790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12" name="Rectangle 11">
            <a:extLst>
              <a:ext uri="{FF2B5EF4-FFF2-40B4-BE49-F238E27FC236}">
                <a16:creationId xmlns:a16="http://schemas.microsoft.com/office/drawing/2014/main" id="{719B4413-1374-5B4E-B988-72DF93ECD468}"/>
              </a:ext>
            </a:extLst>
          </p:cNvPr>
          <p:cNvSpPr/>
          <p:nvPr userDrawn="1"/>
        </p:nvSpPr>
        <p:spPr>
          <a:xfrm>
            <a:off x="8688288" y="5733256"/>
            <a:ext cx="2880320" cy="684665"/>
          </a:xfrm>
          <a:prstGeom prst="rect">
            <a:avLst/>
          </a:prstGeom>
          <a:blipFill dpi="0" rotWithShape="1">
            <a:blip r:embed="rId3">
              <a:alphaModFix amt="9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US" dirty="0"/>
          </a:p>
        </p:txBody>
      </p:sp>
      <p:sp>
        <p:nvSpPr>
          <p:cNvPr id="13" name="Rectangle 12">
            <a:extLst>
              <a:ext uri="{FF2B5EF4-FFF2-40B4-BE49-F238E27FC236}">
                <a16:creationId xmlns:a16="http://schemas.microsoft.com/office/drawing/2014/main" id="{DE20C128-7ABB-1B44-A68F-ECCC4C7A0E18}"/>
              </a:ext>
            </a:extLst>
          </p:cNvPr>
          <p:cNvSpPr/>
          <p:nvPr userDrawn="1"/>
        </p:nvSpPr>
        <p:spPr>
          <a:xfrm>
            <a:off x="10200456" y="6417921"/>
            <a:ext cx="1872208" cy="440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354074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ue Blank -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chor="b"/>
          <a:lstStyle>
            <a:lvl1pPr>
              <a:defRPr>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40808B1-F63A-459A-967B-8DFF0485F571}"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45863" y="476672"/>
            <a:ext cx="1510777" cy="240425"/>
          </a:xfrm>
          <a:prstGeom prst="rect">
            <a:avLst/>
          </a:prstGeom>
        </p:spPr>
      </p:pic>
      <p:pic>
        <p:nvPicPr>
          <p:cNvPr id="9" name="Picture 8">
            <a:extLst>
              <a:ext uri="{FF2B5EF4-FFF2-40B4-BE49-F238E27FC236}">
                <a16:creationId xmlns:a16="http://schemas.microsoft.com/office/drawing/2014/main" id="{ED7ADDDE-045B-E44F-BDEA-08AE7E6AC42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93069" y="318420"/>
            <a:ext cx="1616364" cy="417686"/>
          </a:xfrm>
          <a:prstGeom prst="rect">
            <a:avLst/>
          </a:prstGeom>
          <a:solidFill>
            <a:schemeClr val="bg1"/>
          </a:solidFill>
        </p:spPr>
      </p:pic>
      <p:sp>
        <p:nvSpPr>
          <p:cNvPr id="14" name="Rectangle 13">
            <a:extLst>
              <a:ext uri="{FF2B5EF4-FFF2-40B4-BE49-F238E27FC236}">
                <a16:creationId xmlns:a16="http://schemas.microsoft.com/office/drawing/2014/main" id="{AA9C1ECB-7705-6B42-B534-5DF04A5F771B}"/>
              </a:ext>
            </a:extLst>
          </p:cNvPr>
          <p:cNvSpPr/>
          <p:nvPr userDrawn="1"/>
        </p:nvSpPr>
        <p:spPr>
          <a:xfrm>
            <a:off x="10345863" y="347241"/>
            <a:ext cx="1616364" cy="360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224776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ue Title Bar - Logo Bottom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398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solidFill>
                  <a:schemeClr val="tx1"/>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CF302469-71F7-4EB7-9ADA-C10FEDD8CAC6}"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0" name="Picture 9">
            <a:extLst>
              <a:ext uri="{FF2B5EF4-FFF2-40B4-BE49-F238E27FC236}">
                <a16:creationId xmlns:a16="http://schemas.microsoft.com/office/drawing/2014/main" id="{1F106571-D4B4-CB4D-AFF2-E200351963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18102668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ue Title Bar - Logo Bottom Right 2">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398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C8B1D39-4CFA-4E27-9537-9D120A8CD547}"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1" name="Picture 10">
            <a:extLst>
              <a:ext uri="{FF2B5EF4-FFF2-40B4-BE49-F238E27FC236}">
                <a16:creationId xmlns:a16="http://schemas.microsoft.com/office/drawing/2014/main" id="{D6966EB7-08C0-644A-A74C-686A1A5AA1A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17485572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ue Half Horizontal">
    <p:spTree>
      <p:nvGrpSpPr>
        <p:cNvPr id="1" name=""/>
        <p:cNvGrpSpPr/>
        <p:nvPr/>
      </p:nvGrpSpPr>
      <p:grpSpPr>
        <a:xfrm>
          <a:off x="0" y="0"/>
          <a:ext cx="0" cy="0"/>
          <a:chOff x="0" y="0"/>
          <a:chExt cx="0" cy="0"/>
        </a:xfrm>
      </p:grpSpPr>
      <p:sp>
        <p:nvSpPr>
          <p:cNvPr id="12" name="Content Placeholder 2"/>
          <p:cNvSpPr>
            <a:spLocks noGrp="1"/>
          </p:cNvSpPr>
          <p:nvPr>
            <p:ph idx="14"/>
          </p:nvPr>
        </p:nvSpPr>
        <p:spPr>
          <a:xfrm>
            <a:off x="0" y="0"/>
            <a:ext cx="12192000" cy="321297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3212976"/>
            <a:ext cx="12192000" cy="3645024"/>
          </a:xfrm>
          <a:prstGeom prst="rect">
            <a:avLst/>
          </a:prstGeom>
          <a:solidFill>
            <a:srgbClr val="398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3717032"/>
            <a:ext cx="9601067"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4279106"/>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6149733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ue Half Vertical">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2ED89-E857-F342-8101-D01552358E88}"/>
              </a:ext>
            </a:extLst>
          </p:cNvPr>
          <p:cNvSpPr/>
          <p:nvPr userDrawn="1"/>
        </p:nvSpPr>
        <p:spPr>
          <a:xfrm>
            <a:off x="10200456" y="6381328"/>
            <a:ext cx="1656184" cy="476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p:cNvSpPr>
            <a:spLocks noGrp="1"/>
          </p:cNvSpPr>
          <p:nvPr>
            <p:ph idx="14"/>
          </p:nvPr>
        </p:nvSpPr>
        <p:spPr>
          <a:xfrm>
            <a:off x="6096000" y="0"/>
            <a:ext cx="6096000" cy="6858000"/>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0"/>
            <a:ext cx="6096000" cy="6858000"/>
          </a:xfrm>
          <a:prstGeom prst="rect">
            <a:avLst/>
          </a:prstGeom>
          <a:solidFill>
            <a:srgbClr val="398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1124744"/>
            <a:ext cx="5256583"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1844824"/>
            <a:ext cx="5256583"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2206225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ue Title No Bar -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D57862B-7FA3-4EE4-8473-CF6C67EBCB39}"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1" name="Picture 10">
            <a:extLst>
              <a:ext uri="{FF2B5EF4-FFF2-40B4-BE49-F238E27FC236}">
                <a16:creationId xmlns:a16="http://schemas.microsoft.com/office/drawing/2014/main" id="{C7CB554F-7E8A-C74A-8359-B581DCBE9E0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5952059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ue Top Bar - Logo Bottom Right">
    <p:spTree>
      <p:nvGrpSpPr>
        <p:cNvPr id="1" name=""/>
        <p:cNvGrpSpPr/>
        <p:nvPr/>
      </p:nvGrpSpPr>
      <p:grpSpPr>
        <a:xfrm>
          <a:off x="0" y="0"/>
          <a:ext cx="0" cy="0"/>
          <a:chOff x="0" y="0"/>
          <a:chExt cx="0" cy="0"/>
        </a:xfrm>
      </p:grpSpPr>
      <p:sp>
        <p:nvSpPr>
          <p:cNvPr id="10" name="Rectangle 9"/>
          <p:cNvSpPr/>
          <p:nvPr userDrawn="1"/>
        </p:nvSpPr>
        <p:spPr>
          <a:xfrm>
            <a:off x="0" y="0"/>
            <a:ext cx="12192000" cy="506016"/>
          </a:xfrm>
          <a:prstGeom prst="rect">
            <a:avLst/>
          </a:prstGeom>
          <a:solidFill>
            <a:srgbClr val="398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D28819C8-5172-4B4D-8B47-09E995D22C4F}"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27384"/>
            <a:ext cx="9601067" cy="506016"/>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1" y="620688"/>
            <a:ext cx="11617291" cy="590465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7" name="Title 6"/>
          <p:cNvSpPr>
            <a:spLocks noGrp="1"/>
          </p:cNvSpPr>
          <p:nvPr>
            <p:ph type="title"/>
          </p:nvPr>
        </p:nvSpPr>
        <p:spPr>
          <a:xfrm>
            <a:off x="335360" y="5961784"/>
            <a:ext cx="11713301" cy="563563"/>
          </a:xfrm>
        </p:spPr>
        <p:txBody>
          <a:bodyPr anchor="b">
            <a:normAutofit/>
          </a:bodyPr>
          <a:lstStyle>
            <a:lvl1pPr algn="l">
              <a:defRPr sz="1200">
                <a:latin typeface="Arial" panose="020B0604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21090750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ue Title with Formal logo">
    <p:spTree>
      <p:nvGrpSpPr>
        <p:cNvPr id="1" name=""/>
        <p:cNvGrpSpPr/>
        <p:nvPr/>
      </p:nvGrpSpPr>
      <p:grpSpPr>
        <a:xfrm>
          <a:off x="0" y="0"/>
          <a:ext cx="0" cy="0"/>
          <a:chOff x="0" y="0"/>
          <a:chExt cx="0" cy="0"/>
        </a:xfrm>
      </p:grpSpPr>
      <p:sp>
        <p:nvSpPr>
          <p:cNvPr id="9" name="Rectangle 8"/>
          <p:cNvSpPr/>
          <p:nvPr userDrawn="1"/>
        </p:nvSpPr>
        <p:spPr>
          <a:xfrm>
            <a:off x="0" y="2348880"/>
            <a:ext cx="12192000" cy="4509120"/>
          </a:xfrm>
          <a:prstGeom prst="rect">
            <a:avLst/>
          </a:prstGeom>
          <a:solidFill>
            <a:srgbClr val="398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all">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6/16/2023</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35357" y="5756569"/>
            <a:ext cx="2933251" cy="652150"/>
          </a:xfrm>
          <a:prstGeom prst="rect">
            <a:avLst/>
          </a:prstGeom>
        </p:spPr>
      </p:pic>
      <p:pic>
        <p:nvPicPr>
          <p:cNvPr id="10" name="Picture 9">
            <a:extLst>
              <a:ext uri="{FF2B5EF4-FFF2-40B4-BE49-F238E27FC236}">
                <a16:creationId xmlns:a16="http://schemas.microsoft.com/office/drawing/2014/main" id="{9EAE487D-F192-E743-AE60-201B1E44F0B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Tree>
    <p:extLst>
      <p:ext uri="{BB962C8B-B14F-4D97-AF65-F5344CB8AC3E}">
        <p14:creationId xmlns:p14="http://schemas.microsoft.com/office/powerpoint/2010/main" val="1806553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nk Half Horizontal">
    <p:spTree>
      <p:nvGrpSpPr>
        <p:cNvPr id="1" name=""/>
        <p:cNvGrpSpPr/>
        <p:nvPr/>
      </p:nvGrpSpPr>
      <p:grpSpPr>
        <a:xfrm>
          <a:off x="0" y="0"/>
          <a:ext cx="0" cy="0"/>
          <a:chOff x="0" y="0"/>
          <a:chExt cx="0" cy="0"/>
        </a:xfrm>
      </p:grpSpPr>
      <p:sp>
        <p:nvSpPr>
          <p:cNvPr id="12" name="Content Placeholder 2"/>
          <p:cNvSpPr>
            <a:spLocks noGrp="1"/>
          </p:cNvSpPr>
          <p:nvPr>
            <p:ph idx="14"/>
          </p:nvPr>
        </p:nvSpPr>
        <p:spPr>
          <a:xfrm>
            <a:off x="0" y="0"/>
            <a:ext cx="12192000" cy="321297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3212976"/>
            <a:ext cx="12192000" cy="3645024"/>
          </a:xfrm>
          <a:prstGeom prst="rect">
            <a:avLst/>
          </a:prstGeom>
          <a:solidFill>
            <a:srgbClr val="ED03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3717032"/>
            <a:ext cx="9601067"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4279106"/>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5400940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ue Title with HWIC">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6A7BCC-3077-A84B-BEFB-21DDABC378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9" name="Rectangle 8"/>
          <p:cNvSpPr/>
          <p:nvPr userDrawn="1"/>
        </p:nvSpPr>
        <p:spPr>
          <a:xfrm>
            <a:off x="0" y="2348880"/>
            <a:ext cx="12192000" cy="4509120"/>
          </a:xfrm>
          <a:prstGeom prst="rect">
            <a:avLst/>
          </a:prstGeom>
          <a:solidFill>
            <a:srgbClr val="398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none">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6/16/2023</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5" name="Picture 4">
            <a:extLst>
              <a:ext uri="{FF2B5EF4-FFF2-40B4-BE49-F238E27FC236}">
                <a16:creationId xmlns:a16="http://schemas.microsoft.com/office/drawing/2014/main" id="{37DDFF89-8F57-AE40-A965-8A5344176B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16876" y="4581128"/>
            <a:ext cx="2938408" cy="2178820"/>
          </a:xfrm>
          <a:prstGeom prst="rect">
            <a:avLst/>
          </a:prstGeom>
        </p:spPr>
      </p:pic>
    </p:spTree>
    <p:extLst>
      <p:ext uri="{BB962C8B-B14F-4D97-AF65-F5344CB8AC3E}">
        <p14:creationId xmlns:p14="http://schemas.microsoft.com/office/powerpoint/2010/main" val="16416689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ue Title Blank with formal logo">
    <p:spTree>
      <p:nvGrpSpPr>
        <p:cNvPr id="1" name=""/>
        <p:cNvGrpSpPr/>
        <p:nvPr/>
      </p:nvGrpSpPr>
      <p:grpSpPr>
        <a:xfrm>
          <a:off x="0" y="0"/>
          <a:ext cx="0" cy="0"/>
          <a:chOff x="0" y="0"/>
          <a:chExt cx="0" cy="0"/>
        </a:xfrm>
      </p:grpSpPr>
      <p:sp>
        <p:nvSpPr>
          <p:cNvPr id="2" name="Title 1"/>
          <p:cNvSpPr>
            <a:spLocks noGrp="1"/>
          </p:cNvSpPr>
          <p:nvPr>
            <p:ph type="title"/>
          </p:nvPr>
        </p:nvSpPr>
        <p:spPr>
          <a:xfrm>
            <a:off x="551384" y="1916832"/>
            <a:ext cx="10363200" cy="2592288"/>
          </a:xfrm>
        </p:spPr>
        <p:txBody>
          <a:bodyPr anchor="ctr">
            <a:noAutofit/>
          </a:bodyPr>
          <a:lstStyle>
            <a:lvl1pPr algn="l">
              <a:lnSpc>
                <a:spcPts val="4800"/>
              </a:lnSpc>
              <a:defRPr sz="4800" b="0" cap="all">
                <a:solidFill>
                  <a:srgbClr val="3989C9"/>
                </a:solidFill>
                <a:effectLst/>
                <a:latin typeface="Arial" panose="020B0604020202020204" pitchFamily="34" charset="0"/>
                <a:cs typeface="Arial" panose="020B0604020202020204" pitchFamily="34" charset="0"/>
              </a:defRPr>
            </a:lvl1pPr>
          </a:lstStyle>
          <a:p>
            <a:endParaRPr lang="en-US" dirty="0"/>
          </a:p>
        </p:txBody>
      </p:sp>
      <p:sp>
        <p:nvSpPr>
          <p:cNvPr id="16" name="Date Placeholder 15"/>
          <p:cNvSpPr>
            <a:spLocks noGrp="1"/>
          </p:cNvSpPr>
          <p:nvPr>
            <p:ph type="dt" sz="half" idx="10"/>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B0FB82FD-5AD9-4A54-BFB2-DA41CA3BE211}" type="datetime1">
              <a:rPr lang="en-US" smtClean="0"/>
              <a:pPr/>
              <a:t>6/16/2023</a:t>
            </a:fld>
            <a:endParaRPr lang="en-US" dirty="0"/>
          </a:p>
        </p:txBody>
      </p:sp>
      <p:sp>
        <p:nvSpPr>
          <p:cNvPr id="17" name="Footer Placeholder 16"/>
          <p:cNvSpPr>
            <a:spLocks noGrp="1"/>
          </p:cNvSpPr>
          <p:nvPr>
            <p:ph type="ftr" sz="quarter" idx="11"/>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11" name="Text Placeholder 2"/>
          <p:cNvSpPr>
            <a:spLocks noGrp="1"/>
          </p:cNvSpPr>
          <p:nvPr>
            <p:ph type="body" idx="1"/>
          </p:nvPr>
        </p:nvSpPr>
        <p:spPr>
          <a:xfrm>
            <a:off x="551384" y="3506986"/>
            <a:ext cx="10369152" cy="1002134"/>
          </a:xfrm>
        </p:spPr>
        <p:txBody>
          <a:bodyPr anchor="t">
            <a:normAutofit/>
          </a:bodyPr>
          <a:lstStyle>
            <a:lvl1pPr marL="0" indent="0">
              <a:buNone/>
              <a:defRPr sz="2400" b="0">
                <a:solidFill>
                  <a:srgbClr val="3989C9"/>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22" name="Rectangle 21"/>
          <p:cNvSpPr/>
          <p:nvPr userDrawn="1"/>
        </p:nvSpPr>
        <p:spPr>
          <a:xfrm>
            <a:off x="8688288" y="5733256"/>
            <a:ext cx="2880320" cy="684665"/>
          </a:xfrm>
          <a:prstGeom prst="rect">
            <a:avLst/>
          </a:prstGeom>
          <a:blipFill dpi="0" rotWithShape="1">
            <a:blip r:embed="rId2">
              <a:alphaModFix amt="9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US" dirty="0"/>
          </a:p>
        </p:txBody>
      </p:sp>
      <p:pic>
        <p:nvPicPr>
          <p:cNvPr id="10" name="Picture 9">
            <a:extLst>
              <a:ext uri="{FF2B5EF4-FFF2-40B4-BE49-F238E27FC236}">
                <a16:creationId xmlns:a16="http://schemas.microsoft.com/office/drawing/2014/main" id="{A4BDF8EE-4A8A-B342-AC06-48D38C08208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3" name="Rectangle 2">
            <a:extLst>
              <a:ext uri="{FF2B5EF4-FFF2-40B4-BE49-F238E27FC236}">
                <a16:creationId xmlns:a16="http://schemas.microsoft.com/office/drawing/2014/main" id="{EFA79E1E-4059-6D4C-B2DA-D243E675219E}"/>
              </a:ext>
            </a:extLst>
          </p:cNvPr>
          <p:cNvSpPr/>
          <p:nvPr userDrawn="1"/>
        </p:nvSpPr>
        <p:spPr>
          <a:xfrm>
            <a:off x="10200456" y="6417921"/>
            <a:ext cx="1728192" cy="32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776619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Orange Blank -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chor="b"/>
          <a:lstStyle>
            <a:lvl1pPr>
              <a:defRPr>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40808B1-F63A-459A-967B-8DFF0485F571}"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9" name="Picture 8">
            <a:extLst>
              <a:ext uri="{FF2B5EF4-FFF2-40B4-BE49-F238E27FC236}">
                <a16:creationId xmlns:a16="http://schemas.microsoft.com/office/drawing/2014/main" id="{1D68B75F-E14D-7A49-92B4-6B69003A78A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42522892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Orange Title Bar -  Logo Top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FF8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CF302469-71F7-4EB7-9ADA-C10FEDD8CAC6}"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0" name="Picture 9">
            <a:extLst>
              <a:ext uri="{FF2B5EF4-FFF2-40B4-BE49-F238E27FC236}">
                <a16:creationId xmlns:a16="http://schemas.microsoft.com/office/drawing/2014/main" id="{8EAB032D-8B0C-B54B-ACFB-9E5015544AC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419026"/>
            <a:ext cx="1616364" cy="417686"/>
          </a:xfrm>
          <a:prstGeom prst="rect">
            <a:avLst/>
          </a:prstGeom>
        </p:spPr>
      </p:pic>
      <p:sp>
        <p:nvSpPr>
          <p:cNvPr id="7" name="Rectangle 6">
            <a:extLst>
              <a:ext uri="{FF2B5EF4-FFF2-40B4-BE49-F238E27FC236}">
                <a16:creationId xmlns:a16="http://schemas.microsoft.com/office/drawing/2014/main" id="{61CC098A-9E4A-0E46-9529-FEABB0D27F62}"/>
              </a:ext>
            </a:extLst>
          </p:cNvPr>
          <p:cNvSpPr/>
          <p:nvPr userDrawn="1"/>
        </p:nvSpPr>
        <p:spPr>
          <a:xfrm>
            <a:off x="10293069" y="6453336"/>
            <a:ext cx="1616364" cy="288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506141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range Title Bar - Logo Bottom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FF8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C8B1D39-4CFA-4E27-9537-9D120A8CD547}"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31029518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Orange Half Horizontal">
    <p:spTree>
      <p:nvGrpSpPr>
        <p:cNvPr id="1" name=""/>
        <p:cNvGrpSpPr/>
        <p:nvPr/>
      </p:nvGrpSpPr>
      <p:grpSpPr>
        <a:xfrm>
          <a:off x="0" y="0"/>
          <a:ext cx="0" cy="0"/>
          <a:chOff x="0" y="0"/>
          <a:chExt cx="0" cy="0"/>
        </a:xfrm>
      </p:grpSpPr>
      <p:sp>
        <p:nvSpPr>
          <p:cNvPr id="12" name="Content Placeholder 2"/>
          <p:cNvSpPr>
            <a:spLocks noGrp="1"/>
          </p:cNvSpPr>
          <p:nvPr>
            <p:ph idx="14"/>
          </p:nvPr>
        </p:nvSpPr>
        <p:spPr>
          <a:xfrm>
            <a:off x="0" y="0"/>
            <a:ext cx="12192000" cy="321297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3212976"/>
            <a:ext cx="12192000" cy="3645024"/>
          </a:xfrm>
          <a:prstGeom prst="rect">
            <a:avLst/>
          </a:prstGeom>
          <a:solidFill>
            <a:srgbClr val="FF8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3717032"/>
            <a:ext cx="9601067"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4279106"/>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31072682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Orange Half Vertical">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2ED89-E857-F342-8101-D01552358E88}"/>
              </a:ext>
            </a:extLst>
          </p:cNvPr>
          <p:cNvSpPr/>
          <p:nvPr userDrawn="1"/>
        </p:nvSpPr>
        <p:spPr>
          <a:xfrm>
            <a:off x="10200456" y="6381328"/>
            <a:ext cx="1656184" cy="476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p:cNvSpPr>
            <a:spLocks noGrp="1"/>
          </p:cNvSpPr>
          <p:nvPr>
            <p:ph idx="14"/>
          </p:nvPr>
        </p:nvSpPr>
        <p:spPr>
          <a:xfrm>
            <a:off x="6096000" y="0"/>
            <a:ext cx="6096000" cy="6858000"/>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0"/>
            <a:ext cx="6096000" cy="6858000"/>
          </a:xfrm>
          <a:prstGeom prst="rect">
            <a:avLst/>
          </a:prstGeom>
          <a:solidFill>
            <a:srgbClr val="FF8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1124744"/>
            <a:ext cx="5256583"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1844824"/>
            <a:ext cx="5256583"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152722116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Orange Title No Bar -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D57862B-7FA3-4EE4-8473-CF6C67EBCB39}"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9" name="Picture 8">
            <a:extLst>
              <a:ext uri="{FF2B5EF4-FFF2-40B4-BE49-F238E27FC236}">
                <a16:creationId xmlns:a16="http://schemas.microsoft.com/office/drawing/2014/main" id="{B12C3CA0-7D87-DF42-9A75-7DA49599E90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27836613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Orange Top Bar - Logo Bottom Right">
    <p:spTree>
      <p:nvGrpSpPr>
        <p:cNvPr id="1" name=""/>
        <p:cNvGrpSpPr/>
        <p:nvPr/>
      </p:nvGrpSpPr>
      <p:grpSpPr>
        <a:xfrm>
          <a:off x="0" y="0"/>
          <a:ext cx="0" cy="0"/>
          <a:chOff x="0" y="0"/>
          <a:chExt cx="0" cy="0"/>
        </a:xfrm>
      </p:grpSpPr>
      <p:sp>
        <p:nvSpPr>
          <p:cNvPr id="15" name="Rectangle 14"/>
          <p:cNvSpPr/>
          <p:nvPr userDrawn="1"/>
        </p:nvSpPr>
        <p:spPr>
          <a:xfrm>
            <a:off x="0" y="0"/>
            <a:ext cx="12192000" cy="506016"/>
          </a:xfrm>
          <a:prstGeom prst="rect">
            <a:avLst/>
          </a:prstGeom>
          <a:solidFill>
            <a:srgbClr val="FF8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172AAFC7-B302-4CCF-9558-8AB367440633}"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27384"/>
            <a:ext cx="9601067" cy="506016"/>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1" y="620688"/>
            <a:ext cx="11617291" cy="590465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2" name="Title 1"/>
          <p:cNvSpPr>
            <a:spLocks noGrp="1"/>
          </p:cNvSpPr>
          <p:nvPr>
            <p:ph type="title"/>
          </p:nvPr>
        </p:nvSpPr>
        <p:spPr>
          <a:xfrm>
            <a:off x="335360" y="5961487"/>
            <a:ext cx="9601067" cy="563563"/>
          </a:xfrm>
        </p:spPr>
        <p:txBody>
          <a:bodyPr>
            <a:normAutofit/>
          </a:bodyPr>
          <a:lstStyle>
            <a:lvl1pPr algn="l">
              <a:defRPr sz="1200">
                <a:latin typeface="Arial" panose="020B0604020202020204" pitchFamily="34" charset="0"/>
                <a:cs typeface="Arial" panose="020B0604020202020204" pitchFamily="34" charset="0"/>
              </a:defRPr>
            </a:lvl1pPr>
          </a:lstStyle>
          <a:p>
            <a:endParaRPr lang="en-US" dirty="0"/>
          </a:p>
        </p:txBody>
      </p:sp>
      <p:pic>
        <p:nvPicPr>
          <p:cNvPr id="10" name="Picture 9">
            <a:extLst>
              <a:ext uri="{FF2B5EF4-FFF2-40B4-BE49-F238E27FC236}">
                <a16:creationId xmlns:a16="http://schemas.microsoft.com/office/drawing/2014/main" id="{D1DC7A54-B9D5-E94C-B605-3E018A17342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317929197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range Title with Formal Logo">
    <p:spTree>
      <p:nvGrpSpPr>
        <p:cNvPr id="1" name=""/>
        <p:cNvGrpSpPr/>
        <p:nvPr/>
      </p:nvGrpSpPr>
      <p:grpSpPr>
        <a:xfrm>
          <a:off x="0" y="0"/>
          <a:ext cx="0" cy="0"/>
          <a:chOff x="0" y="0"/>
          <a:chExt cx="0" cy="0"/>
        </a:xfrm>
      </p:grpSpPr>
      <p:sp>
        <p:nvSpPr>
          <p:cNvPr id="9" name="Rectangle 8"/>
          <p:cNvSpPr/>
          <p:nvPr userDrawn="1"/>
        </p:nvSpPr>
        <p:spPr>
          <a:xfrm>
            <a:off x="0" y="2348880"/>
            <a:ext cx="12192000" cy="4509120"/>
          </a:xfrm>
          <a:prstGeom prst="rect">
            <a:avLst/>
          </a:prstGeom>
          <a:solidFill>
            <a:srgbClr val="FF8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all">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6/16/2023</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35357" y="5756569"/>
            <a:ext cx="2933251" cy="652150"/>
          </a:xfrm>
          <a:prstGeom prst="rect">
            <a:avLst/>
          </a:prstGeom>
        </p:spPr>
      </p:pic>
      <p:pic>
        <p:nvPicPr>
          <p:cNvPr id="10" name="Picture 9">
            <a:extLst>
              <a:ext uri="{FF2B5EF4-FFF2-40B4-BE49-F238E27FC236}">
                <a16:creationId xmlns:a16="http://schemas.microsoft.com/office/drawing/2014/main" id="{96CD6717-8CF2-C142-98B8-BD746B74073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Tree>
    <p:extLst>
      <p:ext uri="{BB962C8B-B14F-4D97-AF65-F5344CB8AC3E}">
        <p14:creationId xmlns:p14="http://schemas.microsoft.com/office/powerpoint/2010/main" val="649042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nk Half Vertical">
    <p:spTree>
      <p:nvGrpSpPr>
        <p:cNvPr id="1" name=""/>
        <p:cNvGrpSpPr/>
        <p:nvPr/>
      </p:nvGrpSpPr>
      <p:grpSpPr>
        <a:xfrm>
          <a:off x="0" y="0"/>
          <a:ext cx="0" cy="0"/>
          <a:chOff x="0" y="0"/>
          <a:chExt cx="0" cy="0"/>
        </a:xfrm>
      </p:grpSpPr>
      <p:sp>
        <p:nvSpPr>
          <p:cNvPr id="12" name="Content Placeholder 2"/>
          <p:cNvSpPr>
            <a:spLocks noGrp="1"/>
          </p:cNvSpPr>
          <p:nvPr>
            <p:ph idx="14"/>
          </p:nvPr>
        </p:nvSpPr>
        <p:spPr>
          <a:xfrm>
            <a:off x="6096000" y="0"/>
            <a:ext cx="6096000" cy="6858000"/>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0"/>
            <a:ext cx="6096000" cy="6858000"/>
          </a:xfrm>
          <a:prstGeom prst="rect">
            <a:avLst/>
          </a:prstGeom>
          <a:solidFill>
            <a:srgbClr val="ED03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1124744"/>
            <a:ext cx="5256583"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1844824"/>
            <a:ext cx="5256583"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32504371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range Title with HWIC">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6A7BCC-3077-A84B-BEFB-21DDABC378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9" name="Rectangle 8"/>
          <p:cNvSpPr/>
          <p:nvPr userDrawn="1"/>
        </p:nvSpPr>
        <p:spPr>
          <a:xfrm>
            <a:off x="0" y="2348880"/>
            <a:ext cx="12192000" cy="4509120"/>
          </a:xfrm>
          <a:prstGeom prst="rect">
            <a:avLst/>
          </a:prstGeom>
          <a:solidFill>
            <a:srgbClr val="FF8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none">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6/16/2023</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5" name="Picture 4">
            <a:extLst>
              <a:ext uri="{FF2B5EF4-FFF2-40B4-BE49-F238E27FC236}">
                <a16:creationId xmlns:a16="http://schemas.microsoft.com/office/drawing/2014/main" id="{37DDFF89-8F57-AE40-A965-8A5344176B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16876" y="4581128"/>
            <a:ext cx="2938408" cy="2178820"/>
          </a:xfrm>
          <a:prstGeom prst="rect">
            <a:avLst/>
          </a:prstGeom>
        </p:spPr>
      </p:pic>
    </p:spTree>
    <p:extLst>
      <p:ext uri="{BB962C8B-B14F-4D97-AF65-F5344CB8AC3E}">
        <p14:creationId xmlns:p14="http://schemas.microsoft.com/office/powerpoint/2010/main" val="27244355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range Title Blank with Formal logo">
    <p:spTree>
      <p:nvGrpSpPr>
        <p:cNvPr id="1" name=""/>
        <p:cNvGrpSpPr/>
        <p:nvPr/>
      </p:nvGrpSpPr>
      <p:grpSpPr>
        <a:xfrm>
          <a:off x="0" y="0"/>
          <a:ext cx="0" cy="0"/>
          <a:chOff x="0" y="0"/>
          <a:chExt cx="0" cy="0"/>
        </a:xfrm>
      </p:grpSpPr>
      <p:sp>
        <p:nvSpPr>
          <p:cNvPr id="2" name="Title 1"/>
          <p:cNvSpPr>
            <a:spLocks noGrp="1"/>
          </p:cNvSpPr>
          <p:nvPr>
            <p:ph type="title"/>
          </p:nvPr>
        </p:nvSpPr>
        <p:spPr>
          <a:xfrm>
            <a:off x="551384" y="1916832"/>
            <a:ext cx="10363200" cy="2592288"/>
          </a:xfrm>
        </p:spPr>
        <p:txBody>
          <a:bodyPr anchor="ctr">
            <a:noAutofit/>
          </a:bodyPr>
          <a:lstStyle>
            <a:lvl1pPr algn="l">
              <a:lnSpc>
                <a:spcPts val="4800"/>
              </a:lnSpc>
              <a:defRPr sz="4800" b="0" cap="all">
                <a:solidFill>
                  <a:srgbClr val="FF8C3F"/>
                </a:solidFill>
                <a:effectLst/>
                <a:latin typeface="Arial" panose="020B0604020202020204" pitchFamily="34" charset="0"/>
                <a:cs typeface="Arial" panose="020B0604020202020204" pitchFamily="34" charset="0"/>
              </a:defRPr>
            </a:lvl1pPr>
          </a:lstStyle>
          <a:p>
            <a:endParaRPr lang="en-US" dirty="0"/>
          </a:p>
        </p:txBody>
      </p:sp>
      <p:sp>
        <p:nvSpPr>
          <p:cNvPr id="16" name="Date Placeholder 15"/>
          <p:cNvSpPr>
            <a:spLocks noGrp="1"/>
          </p:cNvSpPr>
          <p:nvPr>
            <p:ph type="dt" sz="half" idx="10"/>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B0FB82FD-5AD9-4A54-BFB2-DA41CA3BE211}" type="datetime1">
              <a:rPr lang="en-US" smtClean="0"/>
              <a:pPr/>
              <a:t>6/16/2023</a:t>
            </a:fld>
            <a:endParaRPr lang="en-US" dirty="0"/>
          </a:p>
        </p:txBody>
      </p:sp>
      <p:sp>
        <p:nvSpPr>
          <p:cNvPr id="17" name="Footer Placeholder 16"/>
          <p:cNvSpPr>
            <a:spLocks noGrp="1"/>
          </p:cNvSpPr>
          <p:nvPr>
            <p:ph type="ftr" sz="quarter" idx="11"/>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11" name="Text Placeholder 2"/>
          <p:cNvSpPr>
            <a:spLocks noGrp="1"/>
          </p:cNvSpPr>
          <p:nvPr>
            <p:ph type="body" idx="1"/>
          </p:nvPr>
        </p:nvSpPr>
        <p:spPr>
          <a:xfrm>
            <a:off x="551384" y="3506986"/>
            <a:ext cx="10369152" cy="1002134"/>
          </a:xfrm>
        </p:spPr>
        <p:txBody>
          <a:bodyPr anchor="t">
            <a:normAutofit/>
          </a:bodyPr>
          <a:lstStyle>
            <a:lvl1pPr marL="0" indent="0">
              <a:buNone/>
              <a:defRPr sz="2400" b="0">
                <a:solidFill>
                  <a:srgbClr val="FF8C3F"/>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pic>
        <p:nvPicPr>
          <p:cNvPr id="10" name="Picture 9">
            <a:extLst>
              <a:ext uri="{FF2B5EF4-FFF2-40B4-BE49-F238E27FC236}">
                <a16:creationId xmlns:a16="http://schemas.microsoft.com/office/drawing/2014/main" id="{B679AA10-999E-6D46-A415-70759D69E50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12" name="Rectangle 11">
            <a:extLst>
              <a:ext uri="{FF2B5EF4-FFF2-40B4-BE49-F238E27FC236}">
                <a16:creationId xmlns:a16="http://schemas.microsoft.com/office/drawing/2014/main" id="{C1DE75FC-B753-5945-B1F8-09D61C52AB2C}"/>
              </a:ext>
            </a:extLst>
          </p:cNvPr>
          <p:cNvSpPr/>
          <p:nvPr userDrawn="1"/>
        </p:nvSpPr>
        <p:spPr>
          <a:xfrm>
            <a:off x="8688288" y="5733256"/>
            <a:ext cx="2880320" cy="684665"/>
          </a:xfrm>
          <a:prstGeom prst="rect">
            <a:avLst/>
          </a:prstGeom>
          <a:blipFill dpi="0" rotWithShape="1">
            <a:blip r:embed="rId3">
              <a:alphaModFix amt="9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US" dirty="0"/>
          </a:p>
        </p:txBody>
      </p:sp>
      <p:sp>
        <p:nvSpPr>
          <p:cNvPr id="9" name="Rectangle 8">
            <a:extLst>
              <a:ext uri="{FF2B5EF4-FFF2-40B4-BE49-F238E27FC236}">
                <a16:creationId xmlns:a16="http://schemas.microsoft.com/office/drawing/2014/main" id="{27F8600E-CCBB-3648-941C-B98583C319F9}"/>
              </a:ext>
            </a:extLst>
          </p:cNvPr>
          <p:cNvSpPr/>
          <p:nvPr userDrawn="1"/>
        </p:nvSpPr>
        <p:spPr>
          <a:xfrm>
            <a:off x="10200456" y="6417921"/>
            <a:ext cx="1728192" cy="32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68188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Grey Blank with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chor="b"/>
          <a:lstStyle>
            <a:lvl1pPr>
              <a:defRPr>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6D93878-B235-46F8-9B0D-4981A02E34AD}"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8" name="Picture 7">
            <a:extLst>
              <a:ext uri="{FF2B5EF4-FFF2-40B4-BE49-F238E27FC236}">
                <a16:creationId xmlns:a16="http://schemas.microsoft.com/office/drawing/2014/main" id="{6CC52607-021B-1D4D-8DD4-5426141132C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7520917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Grey Blank - Logo Top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chor="b"/>
          <a:lstStyle>
            <a:lvl1pPr>
              <a:defRPr>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40808B1-F63A-459A-967B-8DFF0485F571}"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9" name="Picture 8">
            <a:extLst>
              <a:ext uri="{FF2B5EF4-FFF2-40B4-BE49-F238E27FC236}">
                <a16:creationId xmlns:a16="http://schemas.microsoft.com/office/drawing/2014/main" id="{FC249645-2FFB-E84C-B919-3D41018F23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419026"/>
            <a:ext cx="1616364" cy="417686"/>
          </a:xfrm>
          <a:prstGeom prst="rect">
            <a:avLst/>
          </a:prstGeom>
        </p:spPr>
      </p:pic>
    </p:spTree>
    <p:extLst>
      <p:ext uri="{BB962C8B-B14F-4D97-AF65-F5344CB8AC3E}">
        <p14:creationId xmlns:p14="http://schemas.microsoft.com/office/powerpoint/2010/main" val="72335456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Grey Title Bar - Logo Top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7C9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CF302469-71F7-4EB7-9ADA-C10FEDD8CAC6}"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0" name="Picture 9">
            <a:extLst>
              <a:ext uri="{FF2B5EF4-FFF2-40B4-BE49-F238E27FC236}">
                <a16:creationId xmlns:a16="http://schemas.microsoft.com/office/drawing/2014/main" id="{B4FDB5C5-BB5C-764D-A725-9C7180A5E9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419026"/>
            <a:ext cx="1616364" cy="417686"/>
          </a:xfrm>
          <a:prstGeom prst="rect">
            <a:avLst/>
          </a:prstGeom>
        </p:spPr>
      </p:pic>
    </p:spTree>
    <p:extLst>
      <p:ext uri="{BB962C8B-B14F-4D97-AF65-F5344CB8AC3E}">
        <p14:creationId xmlns:p14="http://schemas.microsoft.com/office/powerpoint/2010/main" val="11029365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Grey Title Bar - Logo Bottom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7C9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C8B1D39-4CFA-4E27-9537-9D120A8CD547}"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1" name="Picture 10">
            <a:extLst>
              <a:ext uri="{FF2B5EF4-FFF2-40B4-BE49-F238E27FC236}">
                <a16:creationId xmlns:a16="http://schemas.microsoft.com/office/drawing/2014/main" id="{4551B817-36EF-5049-9172-95EB8890770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427641424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Grey Half Horizontal">
    <p:spTree>
      <p:nvGrpSpPr>
        <p:cNvPr id="1" name=""/>
        <p:cNvGrpSpPr/>
        <p:nvPr/>
      </p:nvGrpSpPr>
      <p:grpSpPr>
        <a:xfrm>
          <a:off x="0" y="0"/>
          <a:ext cx="0" cy="0"/>
          <a:chOff x="0" y="0"/>
          <a:chExt cx="0" cy="0"/>
        </a:xfrm>
      </p:grpSpPr>
      <p:sp>
        <p:nvSpPr>
          <p:cNvPr id="12" name="Content Placeholder 2"/>
          <p:cNvSpPr>
            <a:spLocks noGrp="1"/>
          </p:cNvSpPr>
          <p:nvPr>
            <p:ph idx="14"/>
          </p:nvPr>
        </p:nvSpPr>
        <p:spPr>
          <a:xfrm>
            <a:off x="0" y="0"/>
            <a:ext cx="12192000" cy="321297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3212976"/>
            <a:ext cx="12192000" cy="3645024"/>
          </a:xfrm>
          <a:prstGeom prst="rect">
            <a:avLst/>
          </a:prstGeom>
          <a:solidFill>
            <a:srgbClr val="7C9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3717032"/>
            <a:ext cx="9601067"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4279106"/>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402201585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Grey Half Vertical">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2ED89-E857-F342-8101-D01552358E88}"/>
              </a:ext>
            </a:extLst>
          </p:cNvPr>
          <p:cNvSpPr/>
          <p:nvPr userDrawn="1"/>
        </p:nvSpPr>
        <p:spPr>
          <a:xfrm>
            <a:off x="10200456" y="6381328"/>
            <a:ext cx="1656184" cy="476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p:cNvSpPr>
            <a:spLocks noGrp="1"/>
          </p:cNvSpPr>
          <p:nvPr>
            <p:ph idx="14"/>
          </p:nvPr>
        </p:nvSpPr>
        <p:spPr>
          <a:xfrm>
            <a:off x="6096000" y="0"/>
            <a:ext cx="6096000" cy="6858000"/>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0"/>
            <a:ext cx="6096000" cy="6858000"/>
          </a:xfrm>
          <a:prstGeom prst="rect">
            <a:avLst/>
          </a:prstGeom>
          <a:solidFill>
            <a:srgbClr val="7C9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1124744"/>
            <a:ext cx="5256583"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1844824"/>
            <a:ext cx="5256583"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42749053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Grety Title No Bar -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D57862B-7FA3-4EE4-8473-CF6C67EBCB39}"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9" name="Picture 8">
            <a:extLst>
              <a:ext uri="{FF2B5EF4-FFF2-40B4-BE49-F238E27FC236}">
                <a16:creationId xmlns:a16="http://schemas.microsoft.com/office/drawing/2014/main" id="{9B957393-36AC-8B4D-B3A6-3AA6657203F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187648160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Grey Top Bar - Logo Bottom Right">
    <p:spTree>
      <p:nvGrpSpPr>
        <p:cNvPr id="1" name=""/>
        <p:cNvGrpSpPr/>
        <p:nvPr/>
      </p:nvGrpSpPr>
      <p:grpSpPr>
        <a:xfrm>
          <a:off x="0" y="0"/>
          <a:ext cx="0" cy="0"/>
          <a:chOff x="0" y="0"/>
          <a:chExt cx="0" cy="0"/>
        </a:xfrm>
      </p:grpSpPr>
      <p:sp>
        <p:nvSpPr>
          <p:cNvPr id="15" name="Rectangle 14"/>
          <p:cNvSpPr/>
          <p:nvPr userDrawn="1"/>
        </p:nvSpPr>
        <p:spPr>
          <a:xfrm>
            <a:off x="0" y="0"/>
            <a:ext cx="12192000" cy="506016"/>
          </a:xfrm>
          <a:prstGeom prst="rect">
            <a:avLst/>
          </a:prstGeom>
          <a:solidFill>
            <a:srgbClr val="7C9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172AAFC7-B302-4CCF-9558-8AB367440633}"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27384"/>
            <a:ext cx="9601067" cy="506016"/>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1" y="620688"/>
            <a:ext cx="11617291" cy="590465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2" name="Title 1"/>
          <p:cNvSpPr>
            <a:spLocks noGrp="1"/>
          </p:cNvSpPr>
          <p:nvPr>
            <p:ph type="title"/>
          </p:nvPr>
        </p:nvSpPr>
        <p:spPr>
          <a:xfrm>
            <a:off x="335360" y="5961487"/>
            <a:ext cx="9601067" cy="563563"/>
          </a:xfrm>
        </p:spPr>
        <p:txBody>
          <a:bodyPr>
            <a:normAutofit/>
          </a:bodyPr>
          <a:lstStyle>
            <a:lvl1pPr algn="l">
              <a:defRPr sz="1200">
                <a:latin typeface="Arial" panose="020B0604020202020204" pitchFamily="34" charset="0"/>
                <a:cs typeface="Arial" panose="020B0604020202020204" pitchFamily="34" charset="0"/>
              </a:defRPr>
            </a:lvl1pPr>
          </a:lstStyle>
          <a:p>
            <a:endParaRPr lang="en-US" dirty="0"/>
          </a:p>
        </p:txBody>
      </p:sp>
      <p:pic>
        <p:nvPicPr>
          <p:cNvPr id="10" name="Picture 9">
            <a:extLst>
              <a:ext uri="{FF2B5EF4-FFF2-40B4-BE49-F238E27FC236}">
                <a16:creationId xmlns:a16="http://schemas.microsoft.com/office/drawing/2014/main" id="{FB377F2D-DB98-EC4D-8F60-E28259F90B1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2329559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nk Basic -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ormAutofit/>
          </a:bodyPr>
          <a:lstStyle>
            <a:lvl1pPr>
              <a:defRPr sz="2400">
                <a:solidFill>
                  <a:srgbClr val="ED037C"/>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D57862B-7FA3-4EE4-8473-CF6C67EBCB39}"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9" name="Picture 8">
            <a:extLst>
              <a:ext uri="{FF2B5EF4-FFF2-40B4-BE49-F238E27FC236}">
                <a16:creationId xmlns:a16="http://schemas.microsoft.com/office/drawing/2014/main" id="{F6F6B8B7-753E-9D45-AD63-E15394D2CD2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178369800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Grey Title with Formal Logo">
    <p:spTree>
      <p:nvGrpSpPr>
        <p:cNvPr id="1" name=""/>
        <p:cNvGrpSpPr/>
        <p:nvPr/>
      </p:nvGrpSpPr>
      <p:grpSpPr>
        <a:xfrm>
          <a:off x="0" y="0"/>
          <a:ext cx="0" cy="0"/>
          <a:chOff x="0" y="0"/>
          <a:chExt cx="0" cy="0"/>
        </a:xfrm>
      </p:grpSpPr>
      <p:sp>
        <p:nvSpPr>
          <p:cNvPr id="9" name="Rectangle 8"/>
          <p:cNvSpPr/>
          <p:nvPr userDrawn="1"/>
        </p:nvSpPr>
        <p:spPr>
          <a:xfrm>
            <a:off x="0" y="2348880"/>
            <a:ext cx="12192000" cy="4509120"/>
          </a:xfrm>
          <a:prstGeom prst="rect">
            <a:avLst/>
          </a:prstGeom>
          <a:solidFill>
            <a:srgbClr val="7C9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all">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6/16/2023</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35357" y="5756569"/>
            <a:ext cx="2933251" cy="652150"/>
          </a:xfrm>
          <a:prstGeom prst="rect">
            <a:avLst/>
          </a:prstGeom>
        </p:spPr>
      </p:pic>
      <p:pic>
        <p:nvPicPr>
          <p:cNvPr id="10" name="Picture 9">
            <a:extLst>
              <a:ext uri="{FF2B5EF4-FFF2-40B4-BE49-F238E27FC236}">
                <a16:creationId xmlns:a16="http://schemas.microsoft.com/office/drawing/2014/main" id="{C496CD72-10B3-E445-A0D6-660C3F39D03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Tree>
    <p:extLst>
      <p:ext uri="{BB962C8B-B14F-4D97-AF65-F5344CB8AC3E}">
        <p14:creationId xmlns:p14="http://schemas.microsoft.com/office/powerpoint/2010/main" val="249910576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Grey Title with HWIC">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6A7BCC-3077-A84B-BEFB-21DDABC378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9" name="Rectangle 8"/>
          <p:cNvSpPr/>
          <p:nvPr userDrawn="1"/>
        </p:nvSpPr>
        <p:spPr>
          <a:xfrm>
            <a:off x="0" y="2348880"/>
            <a:ext cx="12192000" cy="4509120"/>
          </a:xfrm>
          <a:prstGeom prst="rect">
            <a:avLst/>
          </a:prstGeom>
          <a:solidFill>
            <a:srgbClr val="7C9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none">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6/16/2023</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5" name="Picture 4">
            <a:extLst>
              <a:ext uri="{FF2B5EF4-FFF2-40B4-BE49-F238E27FC236}">
                <a16:creationId xmlns:a16="http://schemas.microsoft.com/office/drawing/2014/main" id="{37DDFF89-8F57-AE40-A965-8A5344176B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16876" y="4581128"/>
            <a:ext cx="2938408" cy="2178820"/>
          </a:xfrm>
          <a:prstGeom prst="rect">
            <a:avLst/>
          </a:prstGeom>
        </p:spPr>
      </p:pic>
    </p:spTree>
    <p:extLst>
      <p:ext uri="{BB962C8B-B14F-4D97-AF65-F5344CB8AC3E}">
        <p14:creationId xmlns:p14="http://schemas.microsoft.com/office/powerpoint/2010/main" val="42519467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Grety Title Blank with Formal Logo">
    <p:spTree>
      <p:nvGrpSpPr>
        <p:cNvPr id="1" name=""/>
        <p:cNvGrpSpPr/>
        <p:nvPr/>
      </p:nvGrpSpPr>
      <p:grpSpPr>
        <a:xfrm>
          <a:off x="0" y="0"/>
          <a:ext cx="0" cy="0"/>
          <a:chOff x="0" y="0"/>
          <a:chExt cx="0" cy="0"/>
        </a:xfrm>
      </p:grpSpPr>
      <p:sp>
        <p:nvSpPr>
          <p:cNvPr id="2" name="Title 1"/>
          <p:cNvSpPr>
            <a:spLocks noGrp="1"/>
          </p:cNvSpPr>
          <p:nvPr>
            <p:ph type="title"/>
          </p:nvPr>
        </p:nvSpPr>
        <p:spPr>
          <a:xfrm>
            <a:off x="551384" y="1916832"/>
            <a:ext cx="10363200" cy="2592288"/>
          </a:xfrm>
        </p:spPr>
        <p:txBody>
          <a:bodyPr anchor="ctr">
            <a:noAutofit/>
          </a:bodyPr>
          <a:lstStyle>
            <a:lvl1pPr algn="l">
              <a:lnSpc>
                <a:spcPts val="4800"/>
              </a:lnSpc>
              <a:defRPr sz="4800" b="0" cap="all">
                <a:solidFill>
                  <a:srgbClr val="7C98AE"/>
                </a:solidFill>
                <a:effectLst/>
                <a:latin typeface="Arial" panose="020B0604020202020204" pitchFamily="34" charset="0"/>
                <a:cs typeface="Arial" panose="020B0604020202020204" pitchFamily="34" charset="0"/>
              </a:defRPr>
            </a:lvl1pPr>
          </a:lstStyle>
          <a:p>
            <a:endParaRPr lang="en-US" dirty="0"/>
          </a:p>
        </p:txBody>
      </p:sp>
      <p:sp>
        <p:nvSpPr>
          <p:cNvPr id="16" name="Date Placeholder 15"/>
          <p:cNvSpPr>
            <a:spLocks noGrp="1"/>
          </p:cNvSpPr>
          <p:nvPr>
            <p:ph type="dt" sz="half" idx="10"/>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B0FB82FD-5AD9-4A54-BFB2-DA41CA3BE211}" type="datetime1">
              <a:rPr lang="en-US" smtClean="0"/>
              <a:pPr/>
              <a:t>6/16/2023</a:t>
            </a:fld>
            <a:endParaRPr lang="en-US" dirty="0"/>
          </a:p>
        </p:txBody>
      </p:sp>
      <p:sp>
        <p:nvSpPr>
          <p:cNvPr id="17" name="Footer Placeholder 16"/>
          <p:cNvSpPr>
            <a:spLocks noGrp="1"/>
          </p:cNvSpPr>
          <p:nvPr>
            <p:ph type="ftr" sz="quarter" idx="11"/>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11" name="Text Placeholder 2"/>
          <p:cNvSpPr>
            <a:spLocks noGrp="1"/>
          </p:cNvSpPr>
          <p:nvPr>
            <p:ph type="body" idx="1"/>
          </p:nvPr>
        </p:nvSpPr>
        <p:spPr>
          <a:xfrm>
            <a:off x="551384" y="3506986"/>
            <a:ext cx="10369152" cy="1002134"/>
          </a:xfrm>
        </p:spPr>
        <p:txBody>
          <a:bodyPr anchor="t">
            <a:normAutofit/>
          </a:bodyPr>
          <a:lstStyle>
            <a:lvl1pPr marL="0" indent="0">
              <a:buNone/>
              <a:defRPr sz="2400" b="0">
                <a:solidFill>
                  <a:srgbClr val="7C98AE"/>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22" name="Rectangle 21"/>
          <p:cNvSpPr/>
          <p:nvPr userDrawn="1"/>
        </p:nvSpPr>
        <p:spPr>
          <a:xfrm>
            <a:off x="8688288" y="5733256"/>
            <a:ext cx="2880320" cy="684665"/>
          </a:xfrm>
          <a:prstGeom prst="rect">
            <a:avLst/>
          </a:prstGeom>
          <a:blipFill dpi="0" rotWithShape="1">
            <a:blip r:embed="rId2">
              <a:alphaModFix amt="9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US" dirty="0"/>
          </a:p>
        </p:txBody>
      </p:sp>
      <p:pic>
        <p:nvPicPr>
          <p:cNvPr id="10" name="Picture 9">
            <a:extLst>
              <a:ext uri="{FF2B5EF4-FFF2-40B4-BE49-F238E27FC236}">
                <a16:creationId xmlns:a16="http://schemas.microsoft.com/office/drawing/2014/main" id="{840B2DA1-CA63-1840-B11F-5E3D5AB83AD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Tree>
    <p:extLst>
      <p:ext uri="{BB962C8B-B14F-4D97-AF65-F5344CB8AC3E}">
        <p14:creationId xmlns:p14="http://schemas.microsoft.com/office/powerpoint/2010/main" val="280092546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Gold Blank - Logo Top Righ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BB2CDFD-E33C-1A4C-BE3E-18B23BC0701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419026"/>
            <a:ext cx="1616364" cy="417686"/>
          </a:xfrm>
          <a:prstGeom prst="rect">
            <a:avLst/>
          </a:prstGeom>
        </p:spPr>
      </p:pic>
      <p:sp>
        <p:nvSpPr>
          <p:cNvPr id="2" name="Title 1"/>
          <p:cNvSpPr>
            <a:spLocks noGrp="1"/>
          </p:cNvSpPr>
          <p:nvPr>
            <p:ph type="ctrTitle"/>
          </p:nvPr>
        </p:nvSpPr>
        <p:spPr>
          <a:xfrm>
            <a:off x="335361" y="274638"/>
            <a:ext cx="9601067" cy="563564"/>
          </a:xfrm>
        </p:spPr>
        <p:txBody>
          <a:bodyPr anchor="b"/>
          <a:lstStyle>
            <a:lvl1pPr>
              <a:defRPr>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40808B1-F63A-459A-967B-8DFF0485F571}"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154710111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Gold Title Bar - Logo Top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CE9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CF302469-71F7-4EB7-9ADA-C10FEDD8CAC6}"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0" name="Picture 9">
            <a:extLst>
              <a:ext uri="{FF2B5EF4-FFF2-40B4-BE49-F238E27FC236}">
                <a16:creationId xmlns:a16="http://schemas.microsoft.com/office/drawing/2014/main" id="{DD8F1323-F477-6644-AEBE-9D9CB9F1F25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318420"/>
            <a:ext cx="1616364" cy="417686"/>
          </a:xfrm>
          <a:prstGeom prst="rect">
            <a:avLst/>
          </a:prstGeom>
        </p:spPr>
      </p:pic>
    </p:spTree>
    <p:extLst>
      <p:ext uri="{BB962C8B-B14F-4D97-AF65-F5344CB8AC3E}">
        <p14:creationId xmlns:p14="http://schemas.microsoft.com/office/powerpoint/2010/main" val="97886719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Gold Title Bar - Logo Bottom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CE9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C8B1D39-4CFA-4E27-9537-9D120A8CD547}"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0" name="Picture 9">
            <a:extLst>
              <a:ext uri="{FF2B5EF4-FFF2-40B4-BE49-F238E27FC236}">
                <a16:creationId xmlns:a16="http://schemas.microsoft.com/office/drawing/2014/main" id="{DEF5C538-ACD3-9047-9076-408BD5ECE0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27666279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Gold Half Horizontal">
    <p:spTree>
      <p:nvGrpSpPr>
        <p:cNvPr id="1" name=""/>
        <p:cNvGrpSpPr/>
        <p:nvPr/>
      </p:nvGrpSpPr>
      <p:grpSpPr>
        <a:xfrm>
          <a:off x="0" y="0"/>
          <a:ext cx="0" cy="0"/>
          <a:chOff x="0" y="0"/>
          <a:chExt cx="0" cy="0"/>
        </a:xfrm>
      </p:grpSpPr>
      <p:sp>
        <p:nvSpPr>
          <p:cNvPr id="12" name="Content Placeholder 2"/>
          <p:cNvSpPr>
            <a:spLocks noGrp="1"/>
          </p:cNvSpPr>
          <p:nvPr>
            <p:ph idx="14"/>
          </p:nvPr>
        </p:nvSpPr>
        <p:spPr>
          <a:xfrm>
            <a:off x="0" y="0"/>
            <a:ext cx="12192000" cy="321297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3212976"/>
            <a:ext cx="12192000" cy="3645024"/>
          </a:xfrm>
          <a:prstGeom prst="rect">
            <a:avLst/>
          </a:prstGeom>
          <a:solidFill>
            <a:srgbClr val="CE9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3717032"/>
            <a:ext cx="9601067"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4279106"/>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97142764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Gold Half Vertical">
    <p:spTree>
      <p:nvGrpSpPr>
        <p:cNvPr id="1" name=""/>
        <p:cNvGrpSpPr/>
        <p:nvPr/>
      </p:nvGrpSpPr>
      <p:grpSpPr>
        <a:xfrm>
          <a:off x="0" y="0"/>
          <a:ext cx="0" cy="0"/>
          <a:chOff x="0" y="0"/>
          <a:chExt cx="0" cy="0"/>
        </a:xfrm>
      </p:grpSpPr>
      <p:sp>
        <p:nvSpPr>
          <p:cNvPr id="12" name="Content Placeholder 2"/>
          <p:cNvSpPr>
            <a:spLocks noGrp="1"/>
          </p:cNvSpPr>
          <p:nvPr>
            <p:ph idx="14"/>
          </p:nvPr>
        </p:nvSpPr>
        <p:spPr>
          <a:xfrm>
            <a:off x="6096000" y="0"/>
            <a:ext cx="6096000" cy="6858000"/>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0"/>
            <a:ext cx="6096000" cy="6858000"/>
          </a:xfrm>
          <a:prstGeom prst="rect">
            <a:avLst/>
          </a:prstGeom>
          <a:solidFill>
            <a:srgbClr val="CE9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1124744"/>
            <a:ext cx="5256583"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1844824"/>
            <a:ext cx="5256583"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27743789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Gold Title No Bar -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ormAutofit/>
          </a:bodyPr>
          <a:lstStyle>
            <a:lvl1pPr>
              <a:defRPr sz="2400">
                <a:solidFill>
                  <a:srgbClr val="CE9D00"/>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D57862B-7FA3-4EE4-8473-CF6C67EBCB39}"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9" name="Picture 8">
            <a:extLst>
              <a:ext uri="{FF2B5EF4-FFF2-40B4-BE49-F238E27FC236}">
                <a16:creationId xmlns:a16="http://schemas.microsoft.com/office/drawing/2014/main" id="{F6F6B8B7-753E-9D45-AD63-E15394D2CD2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19318654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Gold Top Bar - Logo Bottom Right">
    <p:spTree>
      <p:nvGrpSpPr>
        <p:cNvPr id="1" name=""/>
        <p:cNvGrpSpPr/>
        <p:nvPr/>
      </p:nvGrpSpPr>
      <p:grpSpPr>
        <a:xfrm>
          <a:off x="0" y="0"/>
          <a:ext cx="0" cy="0"/>
          <a:chOff x="0" y="0"/>
          <a:chExt cx="0" cy="0"/>
        </a:xfrm>
      </p:grpSpPr>
      <p:sp>
        <p:nvSpPr>
          <p:cNvPr id="15" name="Rectangle 14"/>
          <p:cNvSpPr/>
          <p:nvPr userDrawn="1"/>
        </p:nvSpPr>
        <p:spPr>
          <a:xfrm>
            <a:off x="0" y="0"/>
            <a:ext cx="12192000" cy="506016"/>
          </a:xfrm>
          <a:prstGeom prst="rect">
            <a:avLst/>
          </a:prstGeom>
          <a:solidFill>
            <a:srgbClr val="CE9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172AAFC7-B302-4CCF-9558-8AB367440633}"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27384"/>
            <a:ext cx="9601067" cy="506016"/>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1" y="620688"/>
            <a:ext cx="11617291" cy="590465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2" name="Title 1"/>
          <p:cNvSpPr>
            <a:spLocks noGrp="1"/>
          </p:cNvSpPr>
          <p:nvPr>
            <p:ph type="title"/>
          </p:nvPr>
        </p:nvSpPr>
        <p:spPr>
          <a:xfrm>
            <a:off x="335360" y="5961487"/>
            <a:ext cx="9601067" cy="563563"/>
          </a:xfrm>
        </p:spPr>
        <p:txBody>
          <a:bodyPr>
            <a:normAutofit/>
          </a:bodyPr>
          <a:lstStyle>
            <a:lvl1pPr algn="l">
              <a:defRPr sz="1200">
                <a:latin typeface="Arial" panose="020B0604020202020204" pitchFamily="34" charset="0"/>
                <a:cs typeface="Arial" panose="020B0604020202020204" pitchFamily="34" charset="0"/>
              </a:defRPr>
            </a:lvl1pPr>
          </a:lstStyle>
          <a:p>
            <a:endParaRPr lang="en-US" dirty="0"/>
          </a:p>
        </p:txBody>
      </p:sp>
      <p:pic>
        <p:nvPicPr>
          <p:cNvPr id="10" name="Picture 9">
            <a:extLst>
              <a:ext uri="{FF2B5EF4-FFF2-40B4-BE49-F238E27FC236}">
                <a16:creationId xmlns:a16="http://schemas.microsoft.com/office/drawing/2014/main" id="{374FB823-31ED-AF43-931F-DF11C90713F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722201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nk Top Bar - Logo Bottom Right">
    <p:spTree>
      <p:nvGrpSpPr>
        <p:cNvPr id="1" name=""/>
        <p:cNvGrpSpPr/>
        <p:nvPr/>
      </p:nvGrpSpPr>
      <p:grpSpPr>
        <a:xfrm>
          <a:off x="0" y="0"/>
          <a:ext cx="0" cy="0"/>
          <a:chOff x="0" y="0"/>
          <a:chExt cx="0" cy="0"/>
        </a:xfrm>
      </p:grpSpPr>
      <p:sp>
        <p:nvSpPr>
          <p:cNvPr id="15" name="Rectangle 14"/>
          <p:cNvSpPr/>
          <p:nvPr userDrawn="1"/>
        </p:nvSpPr>
        <p:spPr>
          <a:xfrm>
            <a:off x="0" y="0"/>
            <a:ext cx="12192000" cy="506016"/>
          </a:xfrm>
          <a:prstGeom prst="rect">
            <a:avLst/>
          </a:prstGeom>
          <a:solidFill>
            <a:srgbClr val="ED03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172AAFC7-B302-4CCF-9558-8AB367440633}" type="datetime1">
              <a:rPr lang="en-US" smtClean="0"/>
              <a:pPr/>
              <a:t>6/16/2023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3" name="Subtitle 2"/>
          <p:cNvSpPr>
            <a:spLocks noGrp="1"/>
          </p:cNvSpPr>
          <p:nvPr>
            <p:ph type="subTitle" idx="1"/>
          </p:nvPr>
        </p:nvSpPr>
        <p:spPr>
          <a:xfrm>
            <a:off x="335361" y="-27384"/>
            <a:ext cx="9601067" cy="506016"/>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1" y="620688"/>
            <a:ext cx="11617291" cy="590465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2" name="Title 1"/>
          <p:cNvSpPr>
            <a:spLocks noGrp="1"/>
          </p:cNvSpPr>
          <p:nvPr>
            <p:ph type="title"/>
          </p:nvPr>
        </p:nvSpPr>
        <p:spPr>
          <a:xfrm>
            <a:off x="335360" y="5961487"/>
            <a:ext cx="9601067" cy="563563"/>
          </a:xfrm>
        </p:spPr>
        <p:txBody>
          <a:bodyPr>
            <a:normAutofit/>
          </a:bodyPr>
          <a:lstStyle>
            <a:lvl1pPr algn="l">
              <a:defRPr sz="1200">
                <a:latin typeface="Arial" panose="020B0604020202020204" pitchFamily="34" charset="0"/>
                <a:cs typeface="Arial" panose="020B0604020202020204" pitchFamily="34" charset="0"/>
              </a:defRPr>
            </a:lvl1pPr>
          </a:lstStyle>
          <a:p>
            <a:endParaRPr lang="en-US" dirty="0"/>
          </a:p>
        </p:txBody>
      </p:sp>
      <p:pic>
        <p:nvPicPr>
          <p:cNvPr id="10" name="Picture 9">
            <a:extLst>
              <a:ext uri="{FF2B5EF4-FFF2-40B4-BE49-F238E27FC236}">
                <a16:creationId xmlns:a16="http://schemas.microsoft.com/office/drawing/2014/main" id="{374FB823-31ED-AF43-931F-DF11C90713F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342318122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Gold Title with Formal Logo">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6A7BCC-3077-A84B-BEFB-21DDABC378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9" name="Rectangle 8"/>
          <p:cNvSpPr/>
          <p:nvPr userDrawn="1"/>
        </p:nvSpPr>
        <p:spPr>
          <a:xfrm>
            <a:off x="0" y="2348880"/>
            <a:ext cx="12192000" cy="4509120"/>
          </a:xfrm>
          <a:prstGeom prst="rect">
            <a:avLst/>
          </a:prstGeom>
          <a:solidFill>
            <a:srgbClr val="CE9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all">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6/16/2023</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35357" y="5756569"/>
            <a:ext cx="2933251" cy="652150"/>
          </a:xfrm>
          <a:prstGeom prst="rect">
            <a:avLst/>
          </a:prstGeom>
        </p:spPr>
      </p:pic>
    </p:spTree>
    <p:extLst>
      <p:ext uri="{BB962C8B-B14F-4D97-AF65-F5344CB8AC3E}">
        <p14:creationId xmlns:p14="http://schemas.microsoft.com/office/powerpoint/2010/main" val="56219676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Gold Title with HWIC">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6A7BCC-3077-A84B-BEFB-21DDABC378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9" name="Rectangle 8"/>
          <p:cNvSpPr/>
          <p:nvPr userDrawn="1"/>
        </p:nvSpPr>
        <p:spPr>
          <a:xfrm>
            <a:off x="0" y="2348880"/>
            <a:ext cx="12192000" cy="4509120"/>
          </a:xfrm>
          <a:prstGeom prst="rect">
            <a:avLst/>
          </a:prstGeom>
          <a:solidFill>
            <a:srgbClr val="CE9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none">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tx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6/16/2023</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5" name="Picture 4">
            <a:extLst>
              <a:ext uri="{FF2B5EF4-FFF2-40B4-BE49-F238E27FC236}">
                <a16:creationId xmlns:a16="http://schemas.microsoft.com/office/drawing/2014/main" id="{37DDFF89-8F57-AE40-A965-8A5344176B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16876" y="4581128"/>
            <a:ext cx="2938408" cy="2178820"/>
          </a:xfrm>
          <a:prstGeom prst="rect">
            <a:avLst/>
          </a:prstGeom>
        </p:spPr>
      </p:pic>
    </p:spTree>
    <p:extLst>
      <p:ext uri="{BB962C8B-B14F-4D97-AF65-F5344CB8AC3E}">
        <p14:creationId xmlns:p14="http://schemas.microsoft.com/office/powerpoint/2010/main" val="197604037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Gold Title Blank with Formal Logo">
    <p:spTree>
      <p:nvGrpSpPr>
        <p:cNvPr id="1" name=""/>
        <p:cNvGrpSpPr/>
        <p:nvPr/>
      </p:nvGrpSpPr>
      <p:grpSpPr>
        <a:xfrm>
          <a:off x="0" y="0"/>
          <a:ext cx="0" cy="0"/>
          <a:chOff x="0" y="0"/>
          <a:chExt cx="0" cy="0"/>
        </a:xfrm>
      </p:grpSpPr>
      <p:sp>
        <p:nvSpPr>
          <p:cNvPr id="2" name="Title 1"/>
          <p:cNvSpPr>
            <a:spLocks noGrp="1"/>
          </p:cNvSpPr>
          <p:nvPr>
            <p:ph type="title"/>
          </p:nvPr>
        </p:nvSpPr>
        <p:spPr>
          <a:xfrm>
            <a:off x="551384" y="1916832"/>
            <a:ext cx="10363200" cy="2592288"/>
          </a:xfrm>
        </p:spPr>
        <p:txBody>
          <a:bodyPr anchor="ctr">
            <a:noAutofit/>
          </a:bodyPr>
          <a:lstStyle>
            <a:lvl1pPr algn="l">
              <a:lnSpc>
                <a:spcPts val="4800"/>
              </a:lnSpc>
              <a:defRPr sz="4800" b="0" cap="all">
                <a:solidFill>
                  <a:schemeClr val="tx1"/>
                </a:solidFill>
                <a:effectLst/>
                <a:latin typeface="Arial" panose="020B0604020202020204" pitchFamily="34" charset="0"/>
                <a:cs typeface="Arial" panose="020B0604020202020204" pitchFamily="34" charset="0"/>
              </a:defRPr>
            </a:lvl1pPr>
          </a:lstStyle>
          <a:p>
            <a:endParaRPr lang="en-US" dirty="0"/>
          </a:p>
        </p:txBody>
      </p:sp>
      <p:sp>
        <p:nvSpPr>
          <p:cNvPr id="16" name="Date Placeholder 15"/>
          <p:cNvSpPr>
            <a:spLocks noGrp="1"/>
          </p:cNvSpPr>
          <p:nvPr>
            <p:ph type="dt" sz="half" idx="10"/>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B0FB82FD-5AD9-4A54-BFB2-DA41CA3BE211}" type="datetime1">
              <a:rPr lang="en-US" smtClean="0"/>
              <a:pPr/>
              <a:t>6/16/2023</a:t>
            </a:fld>
            <a:endParaRPr lang="en-US" dirty="0"/>
          </a:p>
        </p:txBody>
      </p:sp>
      <p:sp>
        <p:nvSpPr>
          <p:cNvPr id="17" name="Footer Placeholder 16"/>
          <p:cNvSpPr>
            <a:spLocks noGrp="1"/>
          </p:cNvSpPr>
          <p:nvPr>
            <p:ph type="ftr" sz="quarter" idx="11"/>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11" name="Text Placeholder 2"/>
          <p:cNvSpPr>
            <a:spLocks noGrp="1"/>
          </p:cNvSpPr>
          <p:nvPr>
            <p:ph type="body" idx="1"/>
          </p:nvPr>
        </p:nvSpPr>
        <p:spPr>
          <a:xfrm>
            <a:off x="551384" y="3506986"/>
            <a:ext cx="10369152" cy="1002134"/>
          </a:xfrm>
        </p:spPr>
        <p:txBody>
          <a:bodyPr anchor="t">
            <a:normAutofit/>
          </a:bodyPr>
          <a:lstStyle>
            <a:lvl1pPr marL="0" indent="0">
              <a:buNone/>
              <a:defRPr sz="2400" b="0">
                <a:solidFill>
                  <a:srgbClr val="CE9D00"/>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pic>
        <p:nvPicPr>
          <p:cNvPr id="10" name="Picture 9">
            <a:extLst>
              <a:ext uri="{FF2B5EF4-FFF2-40B4-BE49-F238E27FC236}">
                <a16:creationId xmlns:a16="http://schemas.microsoft.com/office/drawing/2014/main" id="{62B4BDB5-DB56-2142-AD5A-5DAF9B468E9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pic>
        <p:nvPicPr>
          <p:cNvPr id="12" name="Picture 11">
            <a:extLst>
              <a:ext uri="{FF2B5EF4-FFF2-40B4-BE49-F238E27FC236}">
                <a16:creationId xmlns:a16="http://schemas.microsoft.com/office/drawing/2014/main" id="{4171D495-C219-A746-8610-2F0C9838351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26409" y="5651500"/>
            <a:ext cx="2842199" cy="757219"/>
          </a:xfrm>
          <a:prstGeom prst="rect">
            <a:avLst/>
          </a:prstGeom>
        </p:spPr>
      </p:pic>
    </p:spTree>
    <p:extLst>
      <p:ext uri="{BB962C8B-B14F-4D97-AF65-F5344CB8AC3E}">
        <p14:creationId xmlns:p14="http://schemas.microsoft.com/office/powerpoint/2010/main" val="122934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nk Title - With Formal Logo ">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6A7BCC-3077-A84B-BEFB-21DDABC378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9" name="Rectangle 8"/>
          <p:cNvSpPr/>
          <p:nvPr userDrawn="1"/>
        </p:nvSpPr>
        <p:spPr>
          <a:xfrm>
            <a:off x="0" y="2348880"/>
            <a:ext cx="12192000" cy="4509120"/>
          </a:xfrm>
          <a:prstGeom prst="rect">
            <a:avLst/>
          </a:prstGeom>
          <a:solidFill>
            <a:srgbClr val="ED03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all">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6/16/2023</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35357" y="5756569"/>
            <a:ext cx="2933251" cy="652150"/>
          </a:xfrm>
          <a:prstGeom prst="rect">
            <a:avLst/>
          </a:prstGeom>
        </p:spPr>
      </p:pic>
    </p:spTree>
    <p:extLst>
      <p:ext uri="{BB962C8B-B14F-4D97-AF65-F5344CB8AC3E}">
        <p14:creationId xmlns:p14="http://schemas.microsoft.com/office/powerpoint/2010/main" val="814036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nk Title with HWIC">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6A7BCC-3077-A84B-BEFB-21DDABC378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9" name="Rectangle 8"/>
          <p:cNvSpPr/>
          <p:nvPr userDrawn="1"/>
        </p:nvSpPr>
        <p:spPr>
          <a:xfrm>
            <a:off x="0" y="2348880"/>
            <a:ext cx="12192000" cy="4509120"/>
          </a:xfrm>
          <a:prstGeom prst="rect">
            <a:avLst/>
          </a:prstGeom>
          <a:solidFill>
            <a:srgbClr val="ED03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none">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6/16/2023</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5" name="Picture 4">
            <a:extLst>
              <a:ext uri="{FF2B5EF4-FFF2-40B4-BE49-F238E27FC236}">
                <a16:creationId xmlns:a16="http://schemas.microsoft.com/office/drawing/2014/main" id="{37DDFF89-8F57-AE40-A965-8A5344176B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16876" y="4581128"/>
            <a:ext cx="2938408" cy="2178820"/>
          </a:xfrm>
          <a:prstGeom prst="rect">
            <a:avLst/>
          </a:prstGeom>
        </p:spPr>
      </p:pic>
    </p:spTree>
    <p:extLst>
      <p:ext uri="{BB962C8B-B14F-4D97-AF65-F5344CB8AC3E}">
        <p14:creationId xmlns:p14="http://schemas.microsoft.com/office/powerpoint/2010/main" val="512781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image" Target="../media/image1.pn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theme" Target="../theme/theme3.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heme" Target="../theme/theme4.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image" Target="../media/image1.png"/><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theme" Target="../theme/theme5.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6.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theme" Target="../theme/theme7.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361" y="274641"/>
            <a:ext cx="9601067" cy="563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335360" y="1484784"/>
            <a:ext cx="11516853" cy="4641380"/>
          </a:xfrm>
          <a:prstGeom prst="rect">
            <a:avLst/>
          </a:prstGeom>
        </p:spPr>
        <p:txBody>
          <a:bodyPr vert="horz" lIns="91440" tIns="45720" rIns="91440" bIns="45720" numCol="1"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8"/>
            <a:endParaRPr lang="en-US" dirty="0"/>
          </a:p>
        </p:txBody>
      </p:sp>
      <p:sp>
        <p:nvSpPr>
          <p:cNvPr id="4" name="Date Placeholder 3"/>
          <p:cNvSpPr>
            <a:spLocks noGrp="1"/>
          </p:cNvSpPr>
          <p:nvPr>
            <p:ph type="dt" sz="half" idx="2"/>
          </p:nvPr>
        </p:nvSpPr>
        <p:spPr>
          <a:xfrm>
            <a:off x="719403" y="6525348"/>
            <a:ext cx="912101"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fld id="{ABD509AA-7421-49E8-A5AD-4A9AED92AF4F}" type="datetime1">
              <a:rPr lang="en-US" smtClean="0"/>
              <a:pPr/>
              <a:t>6/16/2023</a:t>
            </a:fld>
            <a:endParaRPr lang="en-US" dirty="0"/>
          </a:p>
        </p:txBody>
      </p:sp>
      <p:sp>
        <p:nvSpPr>
          <p:cNvPr id="5" name="Footer Placeholder 4"/>
          <p:cNvSpPr>
            <a:spLocks noGrp="1"/>
          </p:cNvSpPr>
          <p:nvPr>
            <p:ph type="ftr" sz="quarter" idx="3"/>
          </p:nvPr>
        </p:nvSpPr>
        <p:spPr>
          <a:xfrm>
            <a:off x="1547561" y="6525348"/>
            <a:ext cx="8220847"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4"/>
          </p:nvPr>
        </p:nvSpPr>
        <p:spPr>
          <a:xfrm>
            <a:off x="239351" y="6525348"/>
            <a:ext cx="480053" cy="216023"/>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Tree>
    <p:extLst>
      <p:ext uri="{BB962C8B-B14F-4D97-AF65-F5344CB8AC3E}">
        <p14:creationId xmlns:p14="http://schemas.microsoft.com/office/powerpoint/2010/main" val="2374070772"/>
      </p:ext>
    </p:extLst>
  </p:cSld>
  <p:clrMap bg1="lt1" tx1="dk1" bg2="lt2" tx2="dk2" accent1="accent1" accent2="accent2" accent3="accent3" accent4="accent4" accent5="accent5" accent6="accent6" hlink="hlink" folHlink="folHlink"/>
  <p:sldLayoutIdLst>
    <p:sldLayoutId id="2147483756" r:id="rId1"/>
    <p:sldLayoutId id="2147483694" r:id="rId2"/>
    <p:sldLayoutId id="2147483757" r:id="rId3"/>
    <p:sldLayoutId id="2147483815" r:id="rId4"/>
    <p:sldLayoutId id="2147483816" r:id="rId5"/>
    <p:sldLayoutId id="2147483695" r:id="rId6"/>
    <p:sldLayoutId id="2147483697" r:id="rId7"/>
    <p:sldLayoutId id="2147483700" r:id="rId8"/>
    <p:sldLayoutId id="2147483809" r:id="rId9"/>
    <p:sldLayoutId id="2147483758" r:id="rId10"/>
  </p:sldLayoutIdLst>
  <p:hf hdr="0"/>
  <p:txStyles>
    <p:titleStyle>
      <a:lvl1pPr algn="l" defTabSz="914400" rtl="0" eaLnBrk="1" latinLnBrk="0" hangingPunct="1">
        <a:spcBef>
          <a:spcPct val="0"/>
        </a:spcBef>
        <a:buNone/>
        <a:defRPr sz="2400" b="1" kern="1200">
          <a:solidFill>
            <a:srgbClr val="ED037C"/>
          </a:solidFill>
          <a:latin typeface="Arial" panose="020B0604020202020204" pitchFamily="34" charset="0"/>
          <a:ea typeface="+mj-ea"/>
          <a:cs typeface="Arial" panose="020B0604020202020204" pitchFamily="34" charset="0"/>
        </a:defRPr>
      </a:lvl1pPr>
    </p:titleStyle>
    <p:bodyStyle>
      <a:lvl1pPr marL="177800" indent="-177800" algn="l" defTabSz="914400" rtl="0" eaLnBrk="1" latinLnBrk="0" hangingPunct="1">
        <a:spcBef>
          <a:spcPct val="20000"/>
        </a:spcBef>
        <a:spcAft>
          <a:spcPts val="600"/>
        </a:spcAft>
        <a:buSzPct val="80000"/>
        <a:buFont typeface="Arial" pitchFamily="34" charset="0"/>
        <a:buChar char="•"/>
        <a:defRPr sz="15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27063" indent="-1698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074738" indent="-160338"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524000" indent="-152400"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1973263" indent="-1444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4209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6pPr>
      <a:lvl7pPr marL="2870200" indent="-127000" algn="l" defTabSz="914400" rtl="0" eaLnBrk="1" latinLnBrk="0" hangingPunct="1">
        <a:spcBef>
          <a:spcPct val="20000"/>
        </a:spcBef>
        <a:spcAft>
          <a:spcPts val="600"/>
        </a:spcAft>
        <a:buSzPct val="80000"/>
        <a:buFont typeface="Arial" pitchFamily="34" charset="0"/>
        <a:buChar char="•"/>
        <a:tabLst/>
        <a:defRPr sz="1300" kern="1200">
          <a:solidFill>
            <a:schemeClr val="tx1"/>
          </a:solidFill>
          <a:latin typeface="Arial" panose="020B0604020202020204" pitchFamily="34" charset="0"/>
          <a:ea typeface="+mn-ea"/>
          <a:cs typeface="Arial" panose="020B0604020202020204" pitchFamily="34" charset="0"/>
        </a:defRPr>
      </a:lvl7pPr>
      <a:lvl8pPr marL="3319463" indent="-119063" algn="l" defTabSz="914400" rtl="0" eaLnBrk="1" latinLnBrk="0" hangingPunct="1">
        <a:spcBef>
          <a:spcPct val="20000"/>
        </a:spcBef>
        <a:spcAft>
          <a:spcPts val="600"/>
        </a:spcAft>
        <a:buSzPct val="80000"/>
        <a:buFont typeface="Arial" pitchFamily="34" charset="0"/>
        <a:buChar char="•"/>
        <a:defRPr sz="1300" kern="1200" baseline="0">
          <a:solidFill>
            <a:schemeClr val="tx1"/>
          </a:solidFill>
          <a:latin typeface="Arial" panose="020B0604020202020204" pitchFamily="34" charset="0"/>
          <a:ea typeface="+mn-ea"/>
          <a:cs typeface="Arial" panose="020B0604020202020204" pitchFamily="34" charset="0"/>
        </a:defRPr>
      </a:lvl8pPr>
      <a:lvl9pPr marL="37925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361" y="274641"/>
            <a:ext cx="9601067" cy="563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335360" y="1484784"/>
            <a:ext cx="11516853" cy="4641380"/>
          </a:xfrm>
          <a:prstGeom prst="rect">
            <a:avLst/>
          </a:prstGeom>
        </p:spPr>
        <p:txBody>
          <a:bodyPr vert="horz" lIns="91440" tIns="45720" rIns="91440" bIns="45720" numCol="1"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8"/>
            <a:endParaRPr lang="en-US" dirty="0"/>
          </a:p>
        </p:txBody>
      </p:sp>
      <p:sp>
        <p:nvSpPr>
          <p:cNvPr id="4" name="Date Placeholder 3"/>
          <p:cNvSpPr>
            <a:spLocks noGrp="1"/>
          </p:cNvSpPr>
          <p:nvPr>
            <p:ph type="dt" sz="half" idx="2"/>
          </p:nvPr>
        </p:nvSpPr>
        <p:spPr>
          <a:xfrm>
            <a:off x="719403" y="6525348"/>
            <a:ext cx="912101"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fld id="{ABD509AA-7421-49E8-A5AD-4A9AED92AF4F}" type="datetime1">
              <a:rPr lang="en-US" smtClean="0"/>
              <a:pPr/>
              <a:t>6/16/2023</a:t>
            </a:fld>
            <a:endParaRPr lang="en-US" dirty="0"/>
          </a:p>
        </p:txBody>
      </p:sp>
      <p:sp>
        <p:nvSpPr>
          <p:cNvPr id="5" name="Footer Placeholder 4"/>
          <p:cNvSpPr>
            <a:spLocks noGrp="1"/>
          </p:cNvSpPr>
          <p:nvPr>
            <p:ph type="ftr" sz="quarter" idx="3"/>
          </p:nvPr>
        </p:nvSpPr>
        <p:spPr>
          <a:xfrm>
            <a:off x="1547561" y="6525348"/>
            <a:ext cx="8220847"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4"/>
          </p:nvPr>
        </p:nvSpPr>
        <p:spPr>
          <a:xfrm>
            <a:off x="239351" y="6525348"/>
            <a:ext cx="480053" cy="216023"/>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8" name="Picture 7">
            <a:extLst>
              <a:ext uri="{FF2B5EF4-FFF2-40B4-BE49-F238E27FC236}">
                <a16:creationId xmlns:a16="http://schemas.microsoft.com/office/drawing/2014/main" id="{68E9D376-1FF6-5540-9794-FA2D4CE6DF8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4158461917"/>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817" r:id="rId5"/>
    <p:sldLayoutId id="2147483818" r:id="rId6"/>
    <p:sldLayoutId id="2147483764" r:id="rId7"/>
    <p:sldLayoutId id="2147483765" r:id="rId8"/>
    <p:sldLayoutId id="2147483767" r:id="rId9"/>
    <p:sldLayoutId id="2147483810" r:id="rId10"/>
    <p:sldLayoutId id="2147483768" r:id="rId11"/>
  </p:sldLayoutIdLst>
  <p:hf hdr="0"/>
  <p:txStyles>
    <p:titleStyle>
      <a:lvl1pPr algn="l" defTabSz="914400" rtl="0" eaLnBrk="1" latinLnBrk="0" hangingPunct="1">
        <a:spcBef>
          <a:spcPct val="0"/>
        </a:spcBef>
        <a:buNone/>
        <a:defRPr sz="2400" b="1" kern="1200">
          <a:solidFill>
            <a:srgbClr val="00C2E2"/>
          </a:solidFill>
          <a:latin typeface="Arial" panose="020B0604020202020204" pitchFamily="34" charset="0"/>
          <a:ea typeface="+mj-ea"/>
          <a:cs typeface="Arial" panose="020B0604020202020204" pitchFamily="34" charset="0"/>
        </a:defRPr>
      </a:lvl1pPr>
    </p:titleStyle>
    <p:bodyStyle>
      <a:lvl1pPr marL="177800" indent="-177800" algn="l" defTabSz="914400" rtl="0" eaLnBrk="1" latinLnBrk="0" hangingPunct="1">
        <a:spcBef>
          <a:spcPct val="20000"/>
        </a:spcBef>
        <a:spcAft>
          <a:spcPts val="600"/>
        </a:spcAft>
        <a:buSzPct val="80000"/>
        <a:buFont typeface="Arial" pitchFamily="34" charset="0"/>
        <a:buChar char="•"/>
        <a:defRPr sz="15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27063" indent="-1698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074738" indent="-160338"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524000" indent="-152400"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1973263" indent="-1444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4209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6pPr>
      <a:lvl7pPr marL="2870200" indent="-127000" algn="l" defTabSz="914400" rtl="0" eaLnBrk="1" latinLnBrk="0" hangingPunct="1">
        <a:spcBef>
          <a:spcPct val="20000"/>
        </a:spcBef>
        <a:spcAft>
          <a:spcPts val="600"/>
        </a:spcAft>
        <a:buSzPct val="80000"/>
        <a:buFont typeface="Arial" pitchFamily="34" charset="0"/>
        <a:buChar char="•"/>
        <a:tabLst/>
        <a:defRPr sz="1300" kern="1200">
          <a:solidFill>
            <a:schemeClr val="tx1"/>
          </a:solidFill>
          <a:latin typeface="Arial" panose="020B0604020202020204" pitchFamily="34" charset="0"/>
          <a:ea typeface="+mn-ea"/>
          <a:cs typeface="Arial" panose="020B0604020202020204" pitchFamily="34" charset="0"/>
        </a:defRPr>
      </a:lvl7pPr>
      <a:lvl8pPr marL="3319463" indent="-119063" algn="l" defTabSz="914400" rtl="0" eaLnBrk="1" latinLnBrk="0" hangingPunct="1">
        <a:spcBef>
          <a:spcPct val="20000"/>
        </a:spcBef>
        <a:spcAft>
          <a:spcPts val="600"/>
        </a:spcAft>
        <a:buSzPct val="80000"/>
        <a:buFont typeface="Arial" pitchFamily="34" charset="0"/>
        <a:buChar char="•"/>
        <a:defRPr sz="1300" kern="1200" baseline="0">
          <a:solidFill>
            <a:schemeClr val="tx1"/>
          </a:solidFill>
          <a:latin typeface="Arial" panose="020B0604020202020204" pitchFamily="34" charset="0"/>
          <a:ea typeface="+mn-ea"/>
          <a:cs typeface="Arial" panose="020B0604020202020204" pitchFamily="34" charset="0"/>
        </a:defRPr>
      </a:lvl8pPr>
      <a:lvl9pPr marL="37925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361" y="274641"/>
            <a:ext cx="9601067" cy="563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335360" y="1484784"/>
            <a:ext cx="11516853" cy="4641380"/>
          </a:xfrm>
          <a:prstGeom prst="rect">
            <a:avLst/>
          </a:prstGeom>
        </p:spPr>
        <p:txBody>
          <a:bodyPr vert="horz" lIns="91440" tIns="45720" rIns="91440" bIns="45720" numCol="1"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8"/>
            <a:endParaRPr lang="en-US" dirty="0"/>
          </a:p>
        </p:txBody>
      </p:sp>
      <p:sp>
        <p:nvSpPr>
          <p:cNvPr id="4" name="Date Placeholder 3"/>
          <p:cNvSpPr>
            <a:spLocks noGrp="1"/>
          </p:cNvSpPr>
          <p:nvPr>
            <p:ph type="dt" sz="half" idx="2"/>
          </p:nvPr>
        </p:nvSpPr>
        <p:spPr>
          <a:xfrm>
            <a:off x="719403" y="6525348"/>
            <a:ext cx="912101"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fld id="{ABD509AA-7421-49E8-A5AD-4A9AED92AF4F}" type="datetime1">
              <a:rPr lang="en-US" smtClean="0"/>
              <a:pPr/>
              <a:t>6/16/2023</a:t>
            </a:fld>
            <a:endParaRPr lang="en-US" dirty="0"/>
          </a:p>
        </p:txBody>
      </p:sp>
      <p:sp>
        <p:nvSpPr>
          <p:cNvPr id="5" name="Footer Placeholder 4"/>
          <p:cNvSpPr>
            <a:spLocks noGrp="1"/>
          </p:cNvSpPr>
          <p:nvPr>
            <p:ph type="ftr" sz="quarter" idx="3"/>
          </p:nvPr>
        </p:nvSpPr>
        <p:spPr>
          <a:xfrm>
            <a:off x="1547561" y="6525348"/>
            <a:ext cx="8220847"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4"/>
          </p:nvPr>
        </p:nvSpPr>
        <p:spPr>
          <a:xfrm>
            <a:off x="239351" y="6525348"/>
            <a:ext cx="480053" cy="216023"/>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7" name="Picture 6">
            <a:extLst>
              <a:ext uri="{FF2B5EF4-FFF2-40B4-BE49-F238E27FC236}">
                <a16:creationId xmlns:a16="http://schemas.microsoft.com/office/drawing/2014/main" id="{5C13FB75-7A01-084F-9B19-C1794076EFFE}"/>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1654826252"/>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819" r:id="rId4"/>
    <p:sldLayoutId id="2147483820" r:id="rId5"/>
    <p:sldLayoutId id="2147483774" r:id="rId6"/>
    <p:sldLayoutId id="2147483776" r:id="rId7"/>
    <p:sldLayoutId id="2147483777" r:id="rId8"/>
    <p:sldLayoutId id="2147483811" r:id="rId9"/>
    <p:sldLayoutId id="2147483778" r:id="rId10"/>
  </p:sldLayoutIdLst>
  <p:hf hdr="0"/>
  <p:txStyles>
    <p:titleStyle>
      <a:lvl1pPr algn="l" defTabSz="914400" rtl="0" eaLnBrk="1" latinLnBrk="0" hangingPunct="1">
        <a:spcBef>
          <a:spcPct val="0"/>
        </a:spcBef>
        <a:buNone/>
        <a:defRPr sz="2400" b="1" kern="1200">
          <a:solidFill>
            <a:srgbClr val="0AAD88"/>
          </a:solidFill>
          <a:latin typeface="Arial" panose="020B0604020202020204" pitchFamily="34" charset="0"/>
          <a:ea typeface="+mj-ea"/>
          <a:cs typeface="Arial" panose="020B0604020202020204" pitchFamily="34" charset="0"/>
        </a:defRPr>
      </a:lvl1pPr>
    </p:titleStyle>
    <p:bodyStyle>
      <a:lvl1pPr marL="177800" indent="-177800" algn="l" defTabSz="914400" rtl="0" eaLnBrk="1" latinLnBrk="0" hangingPunct="1">
        <a:spcBef>
          <a:spcPct val="20000"/>
        </a:spcBef>
        <a:spcAft>
          <a:spcPts val="600"/>
        </a:spcAft>
        <a:buSzPct val="80000"/>
        <a:buFont typeface="Arial" pitchFamily="34" charset="0"/>
        <a:buChar char="•"/>
        <a:defRPr sz="15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27063" indent="-1698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074738" indent="-160338"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524000" indent="-152400"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1973263" indent="-1444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4209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6pPr>
      <a:lvl7pPr marL="2870200" indent="-127000" algn="l" defTabSz="914400" rtl="0" eaLnBrk="1" latinLnBrk="0" hangingPunct="1">
        <a:spcBef>
          <a:spcPct val="20000"/>
        </a:spcBef>
        <a:spcAft>
          <a:spcPts val="600"/>
        </a:spcAft>
        <a:buSzPct val="80000"/>
        <a:buFont typeface="Arial" pitchFamily="34" charset="0"/>
        <a:buChar char="•"/>
        <a:tabLst/>
        <a:defRPr sz="1300" kern="1200">
          <a:solidFill>
            <a:schemeClr val="tx1"/>
          </a:solidFill>
          <a:latin typeface="Arial" panose="020B0604020202020204" pitchFamily="34" charset="0"/>
          <a:ea typeface="+mn-ea"/>
          <a:cs typeface="Arial" panose="020B0604020202020204" pitchFamily="34" charset="0"/>
        </a:defRPr>
      </a:lvl7pPr>
      <a:lvl8pPr marL="3319463" indent="-119063" algn="l" defTabSz="914400" rtl="0" eaLnBrk="1" latinLnBrk="0" hangingPunct="1">
        <a:spcBef>
          <a:spcPct val="20000"/>
        </a:spcBef>
        <a:spcAft>
          <a:spcPts val="600"/>
        </a:spcAft>
        <a:buSzPct val="80000"/>
        <a:buFont typeface="Arial" pitchFamily="34" charset="0"/>
        <a:buChar char="•"/>
        <a:defRPr sz="1300" kern="1200" baseline="0">
          <a:solidFill>
            <a:schemeClr val="tx1"/>
          </a:solidFill>
          <a:latin typeface="Arial" panose="020B0604020202020204" pitchFamily="34" charset="0"/>
          <a:ea typeface="+mn-ea"/>
          <a:cs typeface="Arial" panose="020B0604020202020204" pitchFamily="34" charset="0"/>
        </a:defRPr>
      </a:lvl8pPr>
      <a:lvl9pPr marL="37925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361" y="274641"/>
            <a:ext cx="9601067" cy="563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335360" y="1484784"/>
            <a:ext cx="11516853" cy="4641380"/>
          </a:xfrm>
          <a:prstGeom prst="rect">
            <a:avLst/>
          </a:prstGeom>
        </p:spPr>
        <p:txBody>
          <a:bodyPr vert="horz" lIns="91440" tIns="45720" rIns="91440" bIns="45720" numCol="1"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8"/>
            <a:endParaRPr lang="en-US" dirty="0"/>
          </a:p>
        </p:txBody>
      </p:sp>
      <p:sp>
        <p:nvSpPr>
          <p:cNvPr id="4" name="Date Placeholder 3"/>
          <p:cNvSpPr>
            <a:spLocks noGrp="1"/>
          </p:cNvSpPr>
          <p:nvPr>
            <p:ph type="dt" sz="half" idx="2"/>
          </p:nvPr>
        </p:nvSpPr>
        <p:spPr>
          <a:xfrm>
            <a:off x="719403" y="6525348"/>
            <a:ext cx="912101"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fld id="{ABD509AA-7421-49E8-A5AD-4A9AED92AF4F}" type="datetime1">
              <a:rPr lang="en-US" smtClean="0"/>
              <a:pPr/>
              <a:t>6/16/2023</a:t>
            </a:fld>
            <a:endParaRPr lang="en-US" dirty="0"/>
          </a:p>
        </p:txBody>
      </p:sp>
      <p:sp>
        <p:nvSpPr>
          <p:cNvPr id="5" name="Footer Placeholder 4"/>
          <p:cNvSpPr>
            <a:spLocks noGrp="1"/>
          </p:cNvSpPr>
          <p:nvPr>
            <p:ph type="ftr" sz="quarter" idx="3"/>
          </p:nvPr>
        </p:nvSpPr>
        <p:spPr>
          <a:xfrm>
            <a:off x="1547561" y="6525348"/>
            <a:ext cx="8220847"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4"/>
          </p:nvPr>
        </p:nvSpPr>
        <p:spPr>
          <a:xfrm>
            <a:off x="239351" y="6525348"/>
            <a:ext cx="480053" cy="216023"/>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7" name="Picture 6">
            <a:extLst>
              <a:ext uri="{FF2B5EF4-FFF2-40B4-BE49-F238E27FC236}">
                <a16:creationId xmlns:a16="http://schemas.microsoft.com/office/drawing/2014/main" id="{4F2A9EA3-F2BD-C644-9515-672553C7BD43}"/>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261603585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821" r:id="rId4"/>
    <p:sldLayoutId id="2147483822" r:id="rId5"/>
    <p:sldLayoutId id="2147483784" r:id="rId6"/>
    <p:sldLayoutId id="2147483785" r:id="rId7"/>
    <p:sldLayoutId id="2147483787" r:id="rId8"/>
    <p:sldLayoutId id="2147483812" r:id="rId9"/>
    <p:sldLayoutId id="2147483788" r:id="rId10"/>
  </p:sldLayoutIdLst>
  <p:hf hdr="0"/>
  <p:txStyles>
    <p:titleStyle>
      <a:lvl1pPr algn="l" defTabSz="914400" rtl="0" eaLnBrk="1" latinLnBrk="0" hangingPunct="1">
        <a:spcBef>
          <a:spcPct val="0"/>
        </a:spcBef>
        <a:buNone/>
        <a:defRPr sz="2400" b="1" kern="1200">
          <a:solidFill>
            <a:srgbClr val="3989C9"/>
          </a:solidFill>
          <a:latin typeface="Arial" panose="020B0604020202020204" pitchFamily="34" charset="0"/>
          <a:ea typeface="+mj-ea"/>
          <a:cs typeface="Arial" panose="020B0604020202020204" pitchFamily="34" charset="0"/>
        </a:defRPr>
      </a:lvl1pPr>
    </p:titleStyle>
    <p:bodyStyle>
      <a:lvl1pPr marL="177800" indent="-177800" algn="l" defTabSz="914400" rtl="0" eaLnBrk="1" latinLnBrk="0" hangingPunct="1">
        <a:spcBef>
          <a:spcPct val="20000"/>
        </a:spcBef>
        <a:spcAft>
          <a:spcPts val="600"/>
        </a:spcAft>
        <a:buSzPct val="80000"/>
        <a:buFont typeface="Arial" pitchFamily="34" charset="0"/>
        <a:buChar char="•"/>
        <a:defRPr sz="15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27063" indent="-1698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074738" indent="-160338"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524000" indent="-152400"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1973263" indent="-1444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4209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6pPr>
      <a:lvl7pPr marL="2870200" indent="-127000" algn="l" defTabSz="914400" rtl="0" eaLnBrk="1" latinLnBrk="0" hangingPunct="1">
        <a:spcBef>
          <a:spcPct val="20000"/>
        </a:spcBef>
        <a:spcAft>
          <a:spcPts val="600"/>
        </a:spcAft>
        <a:buSzPct val="80000"/>
        <a:buFont typeface="Arial" pitchFamily="34" charset="0"/>
        <a:buChar char="•"/>
        <a:tabLst/>
        <a:defRPr sz="1300" kern="1200">
          <a:solidFill>
            <a:schemeClr val="tx1"/>
          </a:solidFill>
          <a:latin typeface="Arial" panose="020B0604020202020204" pitchFamily="34" charset="0"/>
          <a:ea typeface="+mn-ea"/>
          <a:cs typeface="Arial" panose="020B0604020202020204" pitchFamily="34" charset="0"/>
        </a:defRPr>
      </a:lvl7pPr>
      <a:lvl8pPr marL="3319463" indent="-119063" algn="l" defTabSz="914400" rtl="0" eaLnBrk="1" latinLnBrk="0" hangingPunct="1">
        <a:spcBef>
          <a:spcPct val="20000"/>
        </a:spcBef>
        <a:spcAft>
          <a:spcPts val="600"/>
        </a:spcAft>
        <a:buSzPct val="80000"/>
        <a:buFont typeface="Arial" pitchFamily="34" charset="0"/>
        <a:buChar char="•"/>
        <a:defRPr sz="1300" kern="1200" baseline="0">
          <a:solidFill>
            <a:schemeClr val="tx1"/>
          </a:solidFill>
          <a:latin typeface="Arial" panose="020B0604020202020204" pitchFamily="34" charset="0"/>
          <a:ea typeface="+mn-ea"/>
          <a:cs typeface="Arial" panose="020B0604020202020204" pitchFamily="34" charset="0"/>
        </a:defRPr>
      </a:lvl8pPr>
      <a:lvl9pPr marL="37925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361" y="274641"/>
            <a:ext cx="9601067" cy="563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335360" y="1484784"/>
            <a:ext cx="11516853" cy="4641380"/>
          </a:xfrm>
          <a:prstGeom prst="rect">
            <a:avLst/>
          </a:prstGeom>
        </p:spPr>
        <p:txBody>
          <a:bodyPr vert="horz" lIns="91440" tIns="45720" rIns="91440" bIns="45720" numCol="1"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8"/>
            <a:endParaRPr lang="en-US" dirty="0"/>
          </a:p>
        </p:txBody>
      </p:sp>
      <p:sp>
        <p:nvSpPr>
          <p:cNvPr id="4" name="Date Placeholder 3"/>
          <p:cNvSpPr>
            <a:spLocks noGrp="1"/>
          </p:cNvSpPr>
          <p:nvPr>
            <p:ph type="dt" sz="half" idx="2"/>
          </p:nvPr>
        </p:nvSpPr>
        <p:spPr>
          <a:xfrm>
            <a:off x="719403" y="6525348"/>
            <a:ext cx="912101"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fld id="{ABD509AA-7421-49E8-A5AD-4A9AED92AF4F}" type="datetime1">
              <a:rPr lang="en-US" smtClean="0"/>
              <a:pPr/>
              <a:t>6/16/2023</a:t>
            </a:fld>
            <a:endParaRPr lang="en-US" dirty="0"/>
          </a:p>
        </p:txBody>
      </p:sp>
      <p:sp>
        <p:nvSpPr>
          <p:cNvPr id="5" name="Footer Placeholder 4"/>
          <p:cNvSpPr>
            <a:spLocks noGrp="1"/>
          </p:cNvSpPr>
          <p:nvPr>
            <p:ph type="ftr" sz="quarter" idx="3"/>
          </p:nvPr>
        </p:nvSpPr>
        <p:spPr>
          <a:xfrm>
            <a:off x="1547561" y="6525348"/>
            <a:ext cx="8220847"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4"/>
          </p:nvPr>
        </p:nvSpPr>
        <p:spPr>
          <a:xfrm>
            <a:off x="239351" y="6525348"/>
            <a:ext cx="480053" cy="216023"/>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7" name="Picture 6">
            <a:extLst>
              <a:ext uri="{FF2B5EF4-FFF2-40B4-BE49-F238E27FC236}">
                <a16:creationId xmlns:a16="http://schemas.microsoft.com/office/drawing/2014/main" id="{A9C02758-ECDB-144C-8CA5-29F80110DAC6}"/>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246430995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823" r:id="rId4"/>
    <p:sldLayoutId id="2147483824" r:id="rId5"/>
    <p:sldLayoutId id="2147483794" r:id="rId6"/>
    <p:sldLayoutId id="2147483796" r:id="rId7"/>
    <p:sldLayoutId id="2147483797" r:id="rId8"/>
    <p:sldLayoutId id="2147483813" r:id="rId9"/>
    <p:sldLayoutId id="2147483798" r:id="rId10"/>
  </p:sldLayoutIdLst>
  <p:hf hdr="0"/>
  <p:txStyles>
    <p:titleStyle>
      <a:lvl1pPr algn="l" defTabSz="914400" rtl="0" eaLnBrk="1" latinLnBrk="0" hangingPunct="1">
        <a:spcBef>
          <a:spcPct val="0"/>
        </a:spcBef>
        <a:buNone/>
        <a:defRPr sz="2400" b="1" kern="1200">
          <a:solidFill>
            <a:srgbClr val="FF8C3F"/>
          </a:solidFill>
          <a:latin typeface="Arial" panose="020B0604020202020204" pitchFamily="34" charset="0"/>
          <a:ea typeface="+mj-ea"/>
          <a:cs typeface="Arial" panose="020B0604020202020204" pitchFamily="34" charset="0"/>
        </a:defRPr>
      </a:lvl1pPr>
    </p:titleStyle>
    <p:bodyStyle>
      <a:lvl1pPr marL="177800" indent="-177800" algn="l" defTabSz="914400" rtl="0" eaLnBrk="1" latinLnBrk="0" hangingPunct="1">
        <a:spcBef>
          <a:spcPct val="20000"/>
        </a:spcBef>
        <a:spcAft>
          <a:spcPts val="600"/>
        </a:spcAft>
        <a:buSzPct val="80000"/>
        <a:buFont typeface="Arial" pitchFamily="34" charset="0"/>
        <a:buChar char="•"/>
        <a:defRPr sz="15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27063" indent="-1698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074738" indent="-160338"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524000" indent="-152400"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1973263" indent="-1444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4209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6pPr>
      <a:lvl7pPr marL="2870200" indent="-127000" algn="l" defTabSz="914400" rtl="0" eaLnBrk="1" latinLnBrk="0" hangingPunct="1">
        <a:spcBef>
          <a:spcPct val="20000"/>
        </a:spcBef>
        <a:spcAft>
          <a:spcPts val="600"/>
        </a:spcAft>
        <a:buSzPct val="80000"/>
        <a:buFont typeface="Arial" pitchFamily="34" charset="0"/>
        <a:buChar char="•"/>
        <a:tabLst/>
        <a:defRPr sz="1300" kern="1200">
          <a:solidFill>
            <a:schemeClr val="tx1"/>
          </a:solidFill>
          <a:latin typeface="Arial" panose="020B0604020202020204" pitchFamily="34" charset="0"/>
          <a:ea typeface="+mn-ea"/>
          <a:cs typeface="Arial" panose="020B0604020202020204" pitchFamily="34" charset="0"/>
        </a:defRPr>
      </a:lvl7pPr>
      <a:lvl8pPr marL="3319463" indent="-119063" algn="l" defTabSz="914400" rtl="0" eaLnBrk="1" latinLnBrk="0" hangingPunct="1">
        <a:spcBef>
          <a:spcPct val="20000"/>
        </a:spcBef>
        <a:spcAft>
          <a:spcPts val="600"/>
        </a:spcAft>
        <a:buSzPct val="80000"/>
        <a:buFont typeface="Arial" pitchFamily="34" charset="0"/>
        <a:buChar char="•"/>
        <a:defRPr sz="1300" kern="1200" baseline="0">
          <a:solidFill>
            <a:schemeClr val="tx1"/>
          </a:solidFill>
          <a:latin typeface="Arial" panose="020B0604020202020204" pitchFamily="34" charset="0"/>
          <a:ea typeface="+mn-ea"/>
          <a:cs typeface="Arial" panose="020B0604020202020204" pitchFamily="34" charset="0"/>
        </a:defRPr>
      </a:lvl8pPr>
      <a:lvl9pPr marL="37925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361" y="274641"/>
            <a:ext cx="9601067" cy="563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335360" y="1484784"/>
            <a:ext cx="11516853" cy="4641380"/>
          </a:xfrm>
          <a:prstGeom prst="rect">
            <a:avLst/>
          </a:prstGeom>
        </p:spPr>
        <p:txBody>
          <a:bodyPr vert="horz" lIns="91440" tIns="45720" rIns="91440" bIns="45720" numCol="1"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8"/>
            <a:endParaRPr lang="en-US" dirty="0"/>
          </a:p>
        </p:txBody>
      </p:sp>
      <p:sp>
        <p:nvSpPr>
          <p:cNvPr id="4" name="Date Placeholder 3"/>
          <p:cNvSpPr>
            <a:spLocks noGrp="1"/>
          </p:cNvSpPr>
          <p:nvPr>
            <p:ph type="dt" sz="half" idx="2"/>
          </p:nvPr>
        </p:nvSpPr>
        <p:spPr>
          <a:xfrm>
            <a:off x="719403" y="6525348"/>
            <a:ext cx="912101"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fld id="{ABD509AA-7421-49E8-A5AD-4A9AED92AF4F}" type="datetime1">
              <a:rPr lang="en-US" smtClean="0"/>
              <a:pPr/>
              <a:t>6/16/2023</a:t>
            </a:fld>
            <a:endParaRPr lang="en-US" dirty="0"/>
          </a:p>
        </p:txBody>
      </p:sp>
      <p:sp>
        <p:nvSpPr>
          <p:cNvPr id="5" name="Footer Placeholder 4"/>
          <p:cNvSpPr>
            <a:spLocks noGrp="1"/>
          </p:cNvSpPr>
          <p:nvPr>
            <p:ph type="ftr" sz="quarter" idx="3"/>
          </p:nvPr>
        </p:nvSpPr>
        <p:spPr>
          <a:xfrm>
            <a:off x="1547561" y="6525348"/>
            <a:ext cx="8220847"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4"/>
          </p:nvPr>
        </p:nvSpPr>
        <p:spPr>
          <a:xfrm>
            <a:off x="239351" y="6525348"/>
            <a:ext cx="480053" cy="216023"/>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Tree>
    <p:extLst>
      <p:ext uri="{BB962C8B-B14F-4D97-AF65-F5344CB8AC3E}">
        <p14:creationId xmlns:p14="http://schemas.microsoft.com/office/powerpoint/2010/main" val="2336893022"/>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25" r:id="rId5"/>
    <p:sldLayoutId id="2147483826" r:id="rId6"/>
    <p:sldLayoutId id="2147483804" r:id="rId7"/>
    <p:sldLayoutId id="2147483806" r:id="rId8"/>
    <p:sldLayoutId id="2147483807" r:id="rId9"/>
    <p:sldLayoutId id="2147483814" r:id="rId10"/>
    <p:sldLayoutId id="2147483808" r:id="rId11"/>
  </p:sldLayoutIdLst>
  <p:hf hdr="0"/>
  <p:txStyles>
    <p:titleStyle>
      <a:lvl1pPr algn="l" defTabSz="914400" rtl="0" eaLnBrk="1" latinLnBrk="0" hangingPunct="1">
        <a:spcBef>
          <a:spcPct val="0"/>
        </a:spcBef>
        <a:buNone/>
        <a:defRPr sz="2400" b="1" kern="1200">
          <a:solidFill>
            <a:srgbClr val="7C98AE"/>
          </a:solidFill>
          <a:latin typeface="Arial" panose="020B0604020202020204" pitchFamily="34" charset="0"/>
          <a:ea typeface="+mj-ea"/>
          <a:cs typeface="Arial" panose="020B0604020202020204" pitchFamily="34" charset="0"/>
        </a:defRPr>
      </a:lvl1pPr>
    </p:titleStyle>
    <p:bodyStyle>
      <a:lvl1pPr marL="177800" indent="-177800" algn="l" defTabSz="914400" rtl="0" eaLnBrk="1" latinLnBrk="0" hangingPunct="1">
        <a:spcBef>
          <a:spcPct val="20000"/>
        </a:spcBef>
        <a:spcAft>
          <a:spcPts val="600"/>
        </a:spcAft>
        <a:buSzPct val="80000"/>
        <a:buFont typeface="Arial" pitchFamily="34" charset="0"/>
        <a:buChar char="•"/>
        <a:defRPr sz="15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27063" indent="-1698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074738" indent="-160338"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524000" indent="-152400"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1973263" indent="-1444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4209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6pPr>
      <a:lvl7pPr marL="2870200" indent="-127000" algn="l" defTabSz="914400" rtl="0" eaLnBrk="1" latinLnBrk="0" hangingPunct="1">
        <a:spcBef>
          <a:spcPct val="20000"/>
        </a:spcBef>
        <a:spcAft>
          <a:spcPts val="600"/>
        </a:spcAft>
        <a:buSzPct val="80000"/>
        <a:buFont typeface="Arial" pitchFamily="34" charset="0"/>
        <a:buChar char="•"/>
        <a:tabLst/>
        <a:defRPr sz="1300" kern="1200">
          <a:solidFill>
            <a:schemeClr val="tx1"/>
          </a:solidFill>
          <a:latin typeface="Arial" panose="020B0604020202020204" pitchFamily="34" charset="0"/>
          <a:ea typeface="+mn-ea"/>
          <a:cs typeface="Arial" panose="020B0604020202020204" pitchFamily="34" charset="0"/>
        </a:defRPr>
      </a:lvl7pPr>
      <a:lvl8pPr marL="3319463" indent="-119063" algn="l" defTabSz="914400" rtl="0" eaLnBrk="1" latinLnBrk="0" hangingPunct="1">
        <a:spcBef>
          <a:spcPct val="20000"/>
        </a:spcBef>
        <a:spcAft>
          <a:spcPts val="600"/>
        </a:spcAft>
        <a:buSzPct val="80000"/>
        <a:buFont typeface="Arial" pitchFamily="34" charset="0"/>
        <a:buChar char="•"/>
        <a:defRPr sz="1300" kern="1200" baseline="0">
          <a:solidFill>
            <a:schemeClr val="tx1"/>
          </a:solidFill>
          <a:latin typeface="Arial" panose="020B0604020202020204" pitchFamily="34" charset="0"/>
          <a:ea typeface="+mn-ea"/>
          <a:cs typeface="Arial" panose="020B0604020202020204" pitchFamily="34" charset="0"/>
        </a:defRPr>
      </a:lvl8pPr>
      <a:lvl9pPr marL="37925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361" y="274641"/>
            <a:ext cx="9601067" cy="563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335360" y="1484784"/>
            <a:ext cx="11516853" cy="4641380"/>
          </a:xfrm>
          <a:prstGeom prst="rect">
            <a:avLst/>
          </a:prstGeom>
        </p:spPr>
        <p:txBody>
          <a:bodyPr vert="horz" lIns="91440" tIns="45720" rIns="91440" bIns="45720" numCol="1"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8"/>
            <a:endParaRPr lang="en-US" dirty="0"/>
          </a:p>
        </p:txBody>
      </p:sp>
      <p:sp>
        <p:nvSpPr>
          <p:cNvPr id="4" name="Date Placeholder 3"/>
          <p:cNvSpPr>
            <a:spLocks noGrp="1"/>
          </p:cNvSpPr>
          <p:nvPr>
            <p:ph type="dt" sz="half" idx="2"/>
          </p:nvPr>
        </p:nvSpPr>
        <p:spPr>
          <a:xfrm>
            <a:off x="719403" y="6525348"/>
            <a:ext cx="912101"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fld id="{ABD509AA-7421-49E8-A5AD-4A9AED92AF4F}" type="datetime1">
              <a:rPr lang="en-US" smtClean="0"/>
              <a:pPr/>
              <a:t>6/16/2023</a:t>
            </a:fld>
            <a:endParaRPr lang="en-US" dirty="0"/>
          </a:p>
        </p:txBody>
      </p:sp>
      <p:sp>
        <p:nvSpPr>
          <p:cNvPr id="5" name="Footer Placeholder 4"/>
          <p:cNvSpPr>
            <a:spLocks noGrp="1"/>
          </p:cNvSpPr>
          <p:nvPr>
            <p:ph type="ftr" sz="quarter" idx="3"/>
          </p:nvPr>
        </p:nvSpPr>
        <p:spPr>
          <a:xfrm>
            <a:off x="1547561" y="6525348"/>
            <a:ext cx="8220847"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r>
              <a:rPr lang="en-CA" dirty="0"/>
              <a:t>This is the slide footer, which can be edited under Header &amp; Footer, along with slide numbers and date</a:t>
            </a:r>
            <a:endParaRPr lang="en-US" dirty="0"/>
          </a:p>
        </p:txBody>
      </p:sp>
      <p:sp>
        <p:nvSpPr>
          <p:cNvPr id="6" name="Slide Number Placeholder 5"/>
          <p:cNvSpPr>
            <a:spLocks noGrp="1"/>
          </p:cNvSpPr>
          <p:nvPr>
            <p:ph type="sldNum" sz="quarter" idx="4"/>
          </p:nvPr>
        </p:nvSpPr>
        <p:spPr>
          <a:xfrm>
            <a:off x="239351" y="6525348"/>
            <a:ext cx="480053" cy="216023"/>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Tree>
    <p:extLst>
      <p:ext uri="{BB962C8B-B14F-4D97-AF65-F5344CB8AC3E}">
        <p14:creationId xmlns:p14="http://schemas.microsoft.com/office/powerpoint/2010/main" val="1562372141"/>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5" r:id="rId7"/>
    <p:sldLayoutId id="2147483836" r:id="rId8"/>
    <p:sldLayoutId id="2147483837" r:id="rId9"/>
    <p:sldLayoutId id="2147483838" r:id="rId10"/>
  </p:sldLayoutIdLst>
  <p:hf hdr="0"/>
  <p:txStyles>
    <p:titleStyle>
      <a:lvl1pPr algn="l" defTabSz="914400" rtl="0" eaLnBrk="1" latinLnBrk="0" hangingPunct="1">
        <a:spcBef>
          <a:spcPct val="0"/>
        </a:spcBef>
        <a:buNone/>
        <a:defRPr sz="2400" b="1" kern="1200">
          <a:solidFill>
            <a:srgbClr val="CE9D00"/>
          </a:solidFill>
          <a:latin typeface="Arial" panose="020B0604020202020204" pitchFamily="34" charset="0"/>
          <a:ea typeface="+mj-ea"/>
          <a:cs typeface="Arial" panose="020B0604020202020204" pitchFamily="34" charset="0"/>
        </a:defRPr>
      </a:lvl1pPr>
    </p:titleStyle>
    <p:bodyStyle>
      <a:lvl1pPr marL="177800" indent="-177800" algn="l" defTabSz="914400" rtl="0" eaLnBrk="1" latinLnBrk="0" hangingPunct="1">
        <a:spcBef>
          <a:spcPct val="20000"/>
        </a:spcBef>
        <a:spcAft>
          <a:spcPts val="600"/>
        </a:spcAft>
        <a:buSzPct val="80000"/>
        <a:buFont typeface="Arial" pitchFamily="34" charset="0"/>
        <a:buChar char="•"/>
        <a:defRPr sz="15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27063" indent="-1698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074738" indent="-160338"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524000" indent="-152400"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1973263" indent="-1444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4209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6pPr>
      <a:lvl7pPr marL="2870200" indent="-127000" algn="l" defTabSz="914400" rtl="0" eaLnBrk="1" latinLnBrk="0" hangingPunct="1">
        <a:spcBef>
          <a:spcPct val="20000"/>
        </a:spcBef>
        <a:spcAft>
          <a:spcPts val="600"/>
        </a:spcAft>
        <a:buSzPct val="80000"/>
        <a:buFont typeface="Arial" pitchFamily="34" charset="0"/>
        <a:buChar char="•"/>
        <a:tabLst/>
        <a:defRPr sz="1300" kern="1200">
          <a:solidFill>
            <a:schemeClr val="tx1"/>
          </a:solidFill>
          <a:latin typeface="Arial" panose="020B0604020202020204" pitchFamily="34" charset="0"/>
          <a:ea typeface="+mn-ea"/>
          <a:cs typeface="Arial" panose="020B0604020202020204" pitchFamily="34" charset="0"/>
        </a:defRPr>
      </a:lvl7pPr>
      <a:lvl8pPr marL="3319463" indent="-119063" algn="l" defTabSz="914400" rtl="0" eaLnBrk="1" latinLnBrk="0" hangingPunct="1">
        <a:spcBef>
          <a:spcPct val="20000"/>
        </a:spcBef>
        <a:spcAft>
          <a:spcPts val="600"/>
        </a:spcAft>
        <a:buSzPct val="80000"/>
        <a:buFont typeface="Arial" pitchFamily="34" charset="0"/>
        <a:buChar char="•"/>
        <a:defRPr sz="1300" kern="1200" baseline="0">
          <a:solidFill>
            <a:schemeClr val="tx1"/>
          </a:solidFill>
          <a:latin typeface="Arial" panose="020B0604020202020204" pitchFamily="34" charset="0"/>
          <a:ea typeface="+mn-ea"/>
          <a:cs typeface="Arial" panose="020B0604020202020204" pitchFamily="34" charset="0"/>
        </a:defRPr>
      </a:lvl8pPr>
      <a:lvl9pPr marL="37925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8" Type="http://schemas.openxmlformats.org/officeDocument/2006/relationships/hyperlink" Target="https://www.minnesotahockey.org/news_article/show/588243-3-must-have-game-skills-for-forwards" TargetMode="External"/><Relationship Id="rId3" Type="http://schemas.openxmlformats.org/officeDocument/2006/relationships/hyperlink" Target="https://upload.wikimedia.org/wikipedia/en/9/93/Toronto_Six_Logo.png" TargetMode="External"/><Relationship Id="rId7" Type="http://schemas.openxmlformats.org/officeDocument/2006/relationships/hyperlink" Target="https://s3.amazonaws.com/media.thecrimson.com/photos/2010/02/22/003242_1227890.jpg" TargetMode="External"/><Relationship Id="rId12" Type="http://schemas.openxmlformats.org/officeDocument/2006/relationships/hyperlink" Target="https://www.hockeycanada.ca/en-ca/hockey-programs/players/essentials/positions-skills/defence" TargetMode="External"/><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hyperlink" Target="https://a.espncdn.com/photo/2022/0210/r972558_1296x729_16-9.jpg" TargetMode="External"/><Relationship Id="rId11" Type="http://schemas.openxmlformats.org/officeDocument/2006/relationships/hyperlink" Target="https://www.hockeycanada.ca/en-ca/hockey-programs/players/essentials/positions-skills/skating#:~:text=Skating%20is%20a%20skill%20required,perform%20to%20their%20full%20ability" TargetMode="External"/><Relationship Id="rId5" Type="http://schemas.openxmlformats.org/officeDocument/2006/relationships/hyperlink" Target="https://www.eliteprospects.com/stats" TargetMode="External"/><Relationship Id="rId10" Type="http://schemas.openxmlformats.org/officeDocument/2006/relationships/hyperlink" Target="https://www.omha.net/news_article/show/990613" TargetMode="External"/><Relationship Id="rId4" Type="http://schemas.openxmlformats.org/officeDocument/2006/relationships/hyperlink" Target="https://www.premierhockeyfederation.com/stats#/100/leaders?division_id=20048" TargetMode="External"/><Relationship Id="rId9" Type="http://schemas.openxmlformats.org/officeDocument/2006/relationships/hyperlink" Target="https://hockeyperformanceacademy.com/7-factors-that-make-a-great-defender-in-field-hockey/"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xfrm>
            <a:off x="551384" y="2348883"/>
            <a:ext cx="11377264" cy="1362075"/>
          </a:xfrm>
        </p:spPr>
        <p:txBody>
          <a:bodyPr anchor="b"/>
          <a:lstStyle/>
          <a:p>
            <a:r>
              <a:rPr lang="en-US" sz="4400" b="1" dirty="0">
                <a:latin typeface="Agency FB" panose="020B0503020202020204" pitchFamily="34" charset="0"/>
              </a:rPr>
              <a:t>Women’s ice-hockey team prediction (NWHL 2021-22)</a:t>
            </a:r>
          </a:p>
        </p:txBody>
      </p:sp>
      <p:sp>
        <p:nvSpPr>
          <p:cNvPr id="20" name="Subtitle 19"/>
          <p:cNvSpPr>
            <a:spLocks noGrp="1"/>
          </p:cNvSpPr>
          <p:nvPr>
            <p:ph type="body" idx="1"/>
          </p:nvPr>
        </p:nvSpPr>
        <p:spPr/>
        <p:txBody>
          <a:bodyPr numCol="1">
            <a:normAutofit/>
          </a:bodyPr>
          <a:lstStyle/>
          <a:p>
            <a:r>
              <a:rPr lang="en-US" dirty="0">
                <a:latin typeface="Agency FB" panose="020B0503020202020204" pitchFamily="34" charset="0"/>
              </a:rPr>
              <a:t>MMA Summer 2023 Online Datathon</a:t>
            </a:r>
          </a:p>
        </p:txBody>
      </p:sp>
      <p:sp>
        <p:nvSpPr>
          <p:cNvPr id="6" name="Rectangle 5"/>
          <p:cNvSpPr/>
          <p:nvPr/>
        </p:nvSpPr>
        <p:spPr>
          <a:xfrm>
            <a:off x="551384" y="5949283"/>
            <a:ext cx="7992888" cy="307777"/>
          </a:xfrm>
          <a:prstGeom prst="rect">
            <a:avLst/>
          </a:prstGeom>
        </p:spPr>
        <p:txBody>
          <a:bodyPr wrap="square">
            <a:spAutoFit/>
          </a:bodyPr>
          <a:lstStyle/>
          <a:p>
            <a:fld id="{9426C034-8FC6-4EBB-9E78-115944A90A69}" type="datetime4">
              <a:rPr lang="en-CA" sz="1400" b="1">
                <a:solidFill>
                  <a:schemeClr val="bg1"/>
                </a:solidFill>
                <a:latin typeface="Agency FB" panose="020B0503020202020204" pitchFamily="34" charset="0"/>
              </a:rPr>
              <a:t>June 16, 2023</a:t>
            </a:fld>
            <a:r>
              <a:rPr lang="en-CA" sz="1400" b="1" dirty="0">
                <a:solidFill>
                  <a:schemeClr val="bg1"/>
                </a:solidFill>
                <a:latin typeface="Agency FB" panose="020B0503020202020204" pitchFamily="34" charset="0"/>
              </a:rPr>
              <a:t>    Team White</a:t>
            </a:r>
            <a:endParaRPr lang="en-US" sz="1400" b="1" dirty="0">
              <a:solidFill>
                <a:schemeClr val="bg1"/>
              </a:solidFill>
              <a:latin typeface="Agency FB" panose="020B0503020202020204" pitchFamily="34" charset="0"/>
            </a:endParaRPr>
          </a:p>
        </p:txBody>
      </p:sp>
      <p:pic>
        <p:nvPicPr>
          <p:cNvPr id="5" name="Picture 4">
            <a:extLst>
              <a:ext uri="{FF2B5EF4-FFF2-40B4-BE49-F238E27FC236}">
                <a16:creationId xmlns:a16="http://schemas.microsoft.com/office/drawing/2014/main" id="{9784DC9A-3F7B-2748-B822-9F2B8EDCD7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72" y="726229"/>
            <a:ext cx="3384376" cy="1736720"/>
          </a:xfrm>
          <a:prstGeom prst="rect">
            <a:avLst/>
          </a:prstGeom>
        </p:spPr>
      </p:pic>
    </p:spTree>
    <p:extLst>
      <p:ext uri="{BB962C8B-B14F-4D97-AF65-F5344CB8AC3E}">
        <p14:creationId xmlns:p14="http://schemas.microsoft.com/office/powerpoint/2010/main" val="3793801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ctrTitle"/>
          </p:nvPr>
        </p:nvSpPr>
        <p:spPr>
          <a:xfrm>
            <a:off x="263352" y="188640"/>
            <a:ext cx="9601067" cy="563564"/>
          </a:xfrm>
        </p:spPr>
        <p:txBody>
          <a:bodyPr anchor="b"/>
          <a:lstStyle/>
          <a:p>
            <a:r>
              <a:rPr lang="en-US" dirty="0">
                <a:latin typeface="Agency FB" panose="020B0503020202020204" pitchFamily="34" charset="0"/>
              </a:rPr>
              <a:t>IDEAL TEAM AS PER ANALYSIS</a:t>
            </a:r>
          </a:p>
        </p:txBody>
      </p:sp>
      <p:sp>
        <p:nvSpPr>
          <p:cNvPr id="6" name="TextBox 5">
            <a:extLst>
              <a:ext uri="{FF2B5EF4-FFF2-40B4-BE49-F238E27FC236}">
                <a16:creationId xmlns:a16="http://schemas.microsoft.com/office/drawing/2014/main" id="{FA2CEC9E-3ABB-B00C-200A-CB61159C8192}"/>
              </a:ext>
            </a:extLst>
          </p:cNvPr>
          <p:cNvSpPr txBox="1"/>
          <p:nvPr/>
        </p:nvSpPr>
        <p:spPr>
          <a:xfrm>
            <a:off x="263352" y="908720"/>
            <a:ext cx="1872208" cy="369332"/>
          </a:xfrm>
          <a:prstGeom prst="rect">
            <a:avLst/>
          </a:prstGeom>
          <a:noFill/>
        </p:spPr>
        <p:txBody>
          <a:bodyPr wrap="square" rtlCol="0">
            <a:spAutoFit/>
          </a:bodyPr>
          <a:lstStyle/>
          <a:p>
            <a:r>
              <a:rPr lang="en-IN" b="1" dirty="0">
                <a:solidFill>
                  <a:schemeClr val="bg1"/>
                </a:solidFill>
                <a:latin typeface="Agency FB" panose="020B0503020202020204" pitchFamily="34" charset="0"/>
              </a:rPr>
              <a:t>Choice 2</a:t>
            </a:r>
          </a:p>
        </p:txBody>
      </p:sp>
      <p:pic>
        <p:nvPicPr>
          <p:cNvPr id="7" name="Picture 6">
            <a:extLst>
              <a:ext uri="{FF2B5EF4-FFF2-40B4-BE49-F238E27FC236}">
                <a16:creationId xmlns:a16="http://schemas.microsoft.com/office/drawing/2014/main" id="{BADE5C7F-CCF6-9D7C-9C30-A03846FA267A}"/>
              </a:ext>
            </a:extLst>
          </p:cNvPr>
          <p:cNvPicPr>
            <a:picLocks noChangeAspect="1"/>
          </p:cNvPicPr>
          <p:nvPr/>
        </p:nvPicPr>
        <p:blipFill rotWithShape="1">
          <a:blip r:embed="rId2"/>
          <a:srcRect/>
          <a:stretch/>
        </p:blipFill>
        <p:spPr>
          <a:xfrm>
            <a:off x="1470162" y="934682"/>
            <a:ext cx="1333500" cy="13335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aphicFrame>
        <p:nvGraphicFramePr>
          <p:cNvPr id="10" name="Table 10">
            <a:extLst>
              <a:ext uri="{FF2B5EF4-FFF2-40B4-BE49-F238E27FC236}">
                <a16:creationId xmlns:a16="http://schemas.microsoft.com/office/drawing/2014/main" id="{1786AFA6-5C5C-7739-80DD-8F7F4C93E9CA}"/>
              </a:ext>
            </a:extLst>
          </p:cNvPr>
          <p:cNvGraphicFramePr>
            <a:graphicFrameLocks noGrp="1"/>
          </p:cNvGraphicFramePr>
          <p:nvPr>
            <p:extLst>
              <p:ext uri="{D42A27DB-BD31-4B8C-83A1-F6EECF244321}">
                <p14:modId xmlns:p14="http://schemas.microsoft.com/office/powerpoint/2010/main" val="333206807"/>
              </p:ext>
            </p:extLst>
          </p:nvPr>
        </p:nvGraphicFramePr>
        <p:xfrm>
          <a:off x="1209364" y="2530055"/>
          <a:ext cx="1852391" cy="1872205"/>
        </p:xfrm>
        <a:graphic>
          <a:graphicData uri="http://schemas.openxmlformats.org/drawingml/2006/table">
            <a:tbl>
              <a:tblPr firstRow="1" bandRow="1">
                <a:tableStyleId>{74C1A8A3-306A-4EB7-A6B1-4F7E0EB9C5D6}</a:tableStyleId>
              </a:tblPr>
              <a:tblGrid>
                <a:gridCol w="1346994">
                  <a:extLst>
                    <a:ext uri="{9D8B030D-6E8A-4147-A177-3AD203B41FA5}">
                      <a16:colId xmlns:a16="http://schemas.microsoft.com/office/drawing/2014/main" val="3468961015"/>
                    </a:ext>
                  </a:extLst>
                </a:gridCol>
                <a:gridCol w="505397">
                  <a:extLst>
                    <a:ext uri="{9D8B030D-6E8A-4147-A177-3AD203B41FA5}">
                      <a16:colId xmlns:a16="http://schemas.microsoft.com/office/drawing/2014/main" val="1304859167"/>
                    </a:ext>
                  </a:extLst>
                </a:gridCol>
              </a:tblGrid>
              <a:tr h="374441">
                <a:tc gridSpan="2">
                  <a:txBody>
                    <a:bodyPr/>
                    <a:lstStyle/>
                    <a:p>
                      <a:pPr algn="ctr"/>
                      <a:r>
                        <a:rPr lang="en-IN" sz="1600" dirty="0">
                          <a:latin typeface="Agency FB" panose="020B0503020202020204" pitchFamily="34" charset="0"/>
                        </a:rPr>
                        <a:t>McKenna Brand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tc>
                <a:extLst>
                  <a:ext uri="{0D108BD9-81ED-4DB2-BD59-A6C34878D82A}">
                    <a16:rowId xmlns:a16="http://schemas.microsoft.com/office/drawing/2014/main" val="2127635360"/>
                  </a:ext>
                </a:extLst>
              </a:tr>
              <a:tr h="374441">
                <a:tc>
                  <a:txBody>
                    <a:bodyPr/>
                    <a:lstStyle/>
                    <a:p>
                      <a:pPr algn="ctr"/>
                      <a:r>
                        <a:rPr lang="en-IN" sz="1600" dirty="0">
                          <a:latin typeface="Agency FB" panose="020B0503020202020204" pitchFamily="34" charset="0"/>
                        </a:rPr>
                        <a:t>Offence 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Agency FB" panose="020B0503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7067796"/>
                  </a:ext>
                </a:extLst>
              </a:tr>
              <a:tr h="374441">
                <a:tc>
                  <a:txBody>
                    <a:bodyPr/>
                    <a:lstStyle/>
                    <a:p>
                      <a:pPr algn="ctr"/>
                      <a:r>
                        <a:rPr lang="en-IN" sz="1600" dirty="0">
                          <a:latin typeface="Agency FB" panose="020B0503020202020204" pitchFamily="34" charset="0"/>
                        </a:rPr>
                        <a:t>Defence 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Agency FB" panose="020B0503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8195844"/>
                  </a:ext>
                </a:extLst>
              </a:tr>
              <a:tr h="374441">
                <a:tc>
                  <a:txBody>
                    <a:bodyPr/>
                    <a:lstStyle/>
                    <a:p>
                      <a:pPr algn="ctr"/>
                      <a:r>
                        <a:rPr lang="en-IN" sz="1600" dirty="0">
                          <a:highlight>
                            <a:srgbClr val="FFFF00"/>
                          </a:highlight>
                          <a:latin typeface="Agency FB" panose="020B0503020202020204" pitchFamily="34" charset="0"/>
                        </a:rPr>
                        <a:t>Overall 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highlight>
                            <a:srgbClr val="FFFF00"/>
                          </a:highlight>
                          <a:latin typeface="Agency FB" panose="020B0503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4235002"/>
                  </a:ext>
                </a:extLst>
              </a:tr>
              <a:tr h="374441">
                <a:tc>
                  <a:txBody>
                    <a:bodyPr/>
                    <a:lstStyle/>
                    <a:p>
                      <a:pPr algn="ctr"/>
                      <a:r>
                        <a:rPr lang="en-IN" sz="1600" dirty="0">
                          <a:latin typeface="Agency FB" panose="020B0503020202020204" pitchFamily="34" charset="0"/>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Agency FB" panose="020B0503020202020204" pitchFamily="34"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3335353"/>
                  </a:ext>
                </a:extLst>
              </a:tr>
            </a:tbl>
          </a:graphicData>
        </a:graphic>
      </p:graphicFrame>
      <p:graphicFrame>
        <p:nvGraphicFramePr>
          <p:cNvPr id="16" name="Table 10">
            <a:extLst>
              <a:ext uri="{FF2B5EF4-FFF2-40B4-BE49-F238E27FC236}">
                <a16:creationId xmlns:a16="http://schemas.microsoft.com/office/drawing/2014/main" id="{CF0D840A-C45C-95D4-0BD1-364D3DF12A17}"/>
              </a:ext>
            </a:extLst>
          </p:cNvPr>
          <p:cNvGraphicFramePr>
            <a:graphicFrameLocks noGrp="1"/>
          </p:cNvGraphicFramePr>
          <p:nvPr>
            <p:extLst>
              <p:ext uri="{D42A27DB-BD31-4B8C-83A1-F6EECF244321}">
                <p14:modId xmlns:p14="http://schemas.microsoft.com/office/powerpoint/2010/main" val="780861100"/>
              </p:ext>
            </p:extLst>
          </p:nvPr>
        </p:nvGraphicFramePr>
        <p:xfrm>
          <a:off x="3398880" y="2530055"/>
          <a:ext cx="1852391" cy="1872205"/>
        </p:xfrm>
        <a:graphic>
          <a:graphicData uri="http://schemas.openxmlformats.org/drawingml/2006/table">
            <a:tbl>
              <a:tblPr firstRow="1" bandRow="1">
                <a:tableStyleId>{74C1A8A3-306A-4EB7-A6B1-4F7E0EB9C5D6}</a:tableStyleId>
              </a:tblPr>
              <a:tblGrid>
                <a:gridCol w="1346994">
                  <a:extLst>
                    <a:ext uri="{9D8B030D-6E8A-4147-A177-3AD203B41FA5}">
                      <a16:colId xmlns:a16="http://schemas.microsoft.com/office/drawing/2014/main" val="3468961015"/>
                    </a:ext>
                  </a:extLst>
                </a:gridCol>
                <a:gridCol w="505397">
                  <a:extLst>
                    <a:ext uri="{9D8B030D-6E8A-4147-A177-3AD203B41FA5}">
                      <a16:colId xmlns:a16="http://schemas.microsoft.com/office/drawing/2014/main" val="1304859167"/>
                    </a:ext>
                  </a:extLst>
                </a:gridCol>
              </a:tblGrid>
              <a:tr h="374441">
                <a:tc gridSpan="2">
                  <a:txBody>
                    <a:bodyPr/>
                    <a:lstStyle/>
                    <a:p>
                      <a:pPr algn="ctr"/>
                      <a:r>
                        <a:rPr lang="en-IN" sz="1600" dirty="0">
                          <a:latin typeface="Agency FB" panose="020B0503020202020204" pitchFamily="34" charset="0"/>
                        </a:rPr>
                        <a:t>Theresa Knutson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tc>
                <a:extLst>
                  <a:ext uri="{0D108BD9-81ED-4DB2-BD59-A6C34878D82A}">
                    <a16:rowId xmlns:a16="http://schemas.microsoft.com/office/drawing/2014/main" val="2127635360"/>
                  </a:ext>
                </a:extLst>
              </a:tr>
              <a:tr h="374441">
                <a:tc>
                  <a:txBody>
                    <a:bodyPr/>
                    <a:lstStyle/>
                    <a:p>
                      <a:pPr algn="ctr"/>
                      <a:r>
                        <a:rPr lang="en-IN" sz="1600" dirty="0">
                          <a:highlight>
                            <a:srgbClr val="FFFF00"/>
                          </a:highlight>
                          <a:latin typeface="Agency FB" panose="020B0503020202020204" pitchFamily="34" charset="0"/>
                        </a:rPr>
                        <a:t>Offence 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highlight>
                            <a:srgbClr val="FFFF00"/>
                          </a:highlight>
                          <a:latin typeface="Agency FB" panose="020B0503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7067796"/>
                  </a:ext>
                </a:extLst>
              </a:tr>
              <a:tr h="374441">
                <a:tc>
                  <a:txBody>
                    <a:bodyPr/>
                    <a:lstStyle/>
                    <a:p>
                      <a:pPr algn="ctr"/>
                      <a:r>
                        <a:rPr lang="en-IN" sz="1600" dirty="0">
                          <a:latin typeface="Agency FB" panose="020B0503020202020204" pitchFamily="34" charset="0"/>
                        </a:rPr>
                        <a:t>Defence 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Agency FB" panose="020B0503020202020204"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8195844"/>
                  </a:ext>
                </a:extLst>
              </a:tr>
              <a:tr h="374441">
                <a:tc>
                  <a:txBody>
                    <a:bodyPr/>
                    <a:lstStyle/>
                    <a:p>
                      <a:pPr algn="ctr"/>
                      <a:r>
                        <a:rPr lang="en-IN" sz="1600" dirty="0">
                          <a:latin typeface="Agency FB" panose="020B0503020202020204" pitchFamily="34" charset="0"/>
                        </a:rPr>
                        <a:t>Overall 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Agency FB" panose="020B0503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4235002"/>
                  </a:ext>
                </a:extLst>
              </a:tr>
              <a:tr h="374441">
                <a:tc>
                  <a:txBody>
                    <a:bodyPr/>
                    <a:lstStyle/>
                    <a:p>
                      <a:pPr algn="ctr"/>
                      <a:r>
                        <a:rPr lang="en-IN" sz="1600" dirty="0">
                          <a:latin typeface="Agency FB" panose="020B0503020202020204" pitchFamily="34" charset="0"/>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Agency FB" panose="020B0503020202020204" pitchFamily="34"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3335353"/>
                  </a:ext>
                </a:extLst>
              </a:tr>
            </a:tbl>
          </a:graphicData>
        </a:graphic>
      </p:graphicFrame>
      <p:graphicFrame>
        <p:nvGraphicFramePr>
          <p:cNvPr id="17" name="Table 10">
            <a:extLst>
              <a:ext uri="{FF2B5EF4-FFF2-40B4-BE49-F238E27FC236}">
                <a16:creationId xmlns:a16="http://schemas.microsoft.com/office/drawing/2014/main" id="{AFF3FDEC-6899-4D74-CC8D-9553C702FB30}"/>
              </a:ext>
            </a:extLst>
          </p:cNvPr>
          <p:cNvGraphicFramePr>
            <a:graphicFrameLocks noGrp="1"/>
          </p:cNvGraphicFramePr>
          <p:nvPr>
            <p:extLst>
              <p:ext uri="{D42A27DB-BD31-4B8C-83A1-F6EECF244321}">
                <p14:modId xmlns:p14="http://schemas.microsoft.com/office/powerpoint/2010/main" val="962048863"/>
              </p:ext>
            </p:extLst>
          </p:nvPr>
        </p:nvGraphicFramePr>
        <p:xfrm>
          <a:off x="5611733" y="2525457"/>
          <a:ext cx="1852391" cy="1872205"/>
        </p:xfrm>
        <a:graphic>
          <a:graphicData uri="http://schemas.openxmlformats.org/drawingml/2006/table">
            <a:tbl>
              <a:tblPr firstRow="1" bandRow="1">
                <a:tableStyleId>{74C1A8A3-306A-4EB7-A6B1-4F7E0EB9C5D6}</a:tableStyleId>
              </a:tblPr>
              <a:tblGrid>
                <a:gridCol w="1346994">
                  <a:extLst>
                    <a:ext uri="{9D8B030D-6E8A-4147-A177-3AD203B41FA5}">
                      <a16:colId xmlns:a16="http://schemas.microsoft.com/office/drawing/2014/main" val="3468961015"/>
                    </a:ext>
                  </a:extLst>
                </a:gridCol>
                <a:gridCol w="505397">
                  <a:extLst>
                    <a:ext uri="{9D8B030D-6E8A-4147-A177-3AD203B41FA5}">
                      <a16:colId xmlns:a16="http://schemas.microsoft.com/office/drawing/2014/main" val="1304859167"/>
                    </a:ext>
                  </a:extLst>
                </a:gridCol>
              </a:tblGrid>
              <a:tr h="374441">
                <a:tc gridSpan="2">
                  <a:txBody>
                    <a:bodyPr/>
                    <a:lstStyle/>
                    <a:p>
                      <a:pPr algn="ctr"/>
                      <a:r>
                        <a:rPr lang="en-IN" sz="1600" dirty="0">
                          <a:latin typeface="Agency FB" panose="020B0503020202020204" pitchFamily="34" charset="0"/>
                        </a:rPr>
                        <a:t>Amy Curlew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tc>
                <a:extLst>
                  <a:ext uri="{0D108BD9-81ED-4DB2-BD59-A6C34878D82A}">
                    <a16:rowId xmlns:a16="http://schemas.microsoft.com/office/drawing/2014/main" val="2127635360"/>
                  </a:ext>
                </a:extLst>
              </a:tr>
              <a:tr h="374441">
                <a:tc>
                  <a:txBody>
                    <a:bodyPr/>
                    <a:lstStyle/>
                    <a:p>
                      <a:pPr algn="ctr"/>
                      <a:r>
                        <a:rPr lang="en-IN" sz="1600" dirty="0">
                          <a:latin typeface="Agency FB" panose="020B0503020202020204" pitchFamily="34" charset="0"/>
                        </a:rPr>
                        <a:t>Offence 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Agency FB" panose="020B0503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7067796"/>
                  </a:ext>
                </a:extLst>
              </a:tr>
              <a:tr h="374441">
                <a:tc>
                  <a:txBody>
                    <a:bodyPr/>
                    <a:lstStyle/>
                    <a:p>
                      <a:pPr algn="ctr"/>
                      <a:r>
                        <a:rPr lang="en-IN" sz="1600" dirty="0">
                          <a:highlight>
                            <a:srgbClr val="FFFF00"/>
                          </a:highlight>
                          <a:latin typeface="Agency FB" panose="020B0503020202020204" pitchFamily="34" charset="0"/>
                        </a:rPr>
                        <a:t>Defence 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highlight>
                            <a:srgbClr val="FFFF00"/>
                          </a:highlight>
                          <a:latin typeface="Agency FB" panose="020B0503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8195844"/>
                  </a:ext>
                </a:extLst>
              </a:tr>
              <a:tr h="374441">
                <a:tc>
                  <a:txBody>
                    <a:bodyPr/>
                    <a:lstStyle/>
                    <a:p>
                      <a:pPr algn="ctr"/>
                      <a:r>
                        <a:rPr lang="en-IN" sz="1600" dirty="0">
                          <a:latin typeface="Agency FB" panose="020B0503020202020204" pitchFamily="34" charset="0"/>
                        </a:rPr>
                        <a:t>Overall 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Agency FB" panose="020B0503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4235002"/>
                  </a:ext>
                </a:extLst>
              </a:tr>
              <a:tr h="374441">
                <a:tc>
                  <a:txBody>
                    <a:bodyPr/>
                    <a:lstStyle/>
                    <a:p>
                      <a:pPr algn="ctr"/>
                      <a:r>
                        <a:rPr lang="en-IN" sz="1600" dirty="0">
                          <a:latin typeface="Agency FB" panose="020B0503020202020204" pitchFamily="34" charset="0"/>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Agency FB" panose="020B0503020202020204" pitchFamily="34"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3335353"/>
                  </a:ext>
                </a:extLst>
              </a:tr>
            </a:tbl>
          </a:graphicData>
        </a:graphic>
      </p:graphicFrame>
      <p:graphicFrame>
        <p:nvGraphicFramePr>
          <p:cNvPr id="18" name="Table 10">
            <a:extLst>
              <a:ext uri="{FF2B5EF4-FFF2-40B4-BE49-F238E27FC236}">
                <a16:creationId xmlns:a16="http://schemas.microsoft.com/office/drawing/2014/main" id="{AAF7A27F-70A9-EF72-2CD2-B53AA9816C61}"/>
              </a:ext>
            </a:extLst>
          </p:cNvPr>
          <p:cNvGraphicFramePr>
            <a:graphicFrameLocks noGrp="1"/>
          </p:cNvGraphicFramePr>
          <p:nvPr>
            <p:extLst>
              <p:ext uri="{D42A27DB-BD31-4B8C-83A1-F6EECF244321}">
                <p14:modId xmlns:p14="http://schemas.microsoft.com/office/powerpoint/2010/main" val="173902095"/>
              </p:ext>
            </p:extLst>
          </p:nvPr>
        </p:nvGraphicFramePr>
        <p:xfrm>
          <a:off x="7903661" y="2525457"/>
          <a:ext cx="1852391" cy="1872205"/>
        </p:xfrm>
        <a:graphic>
          <a:graphicData uri="http://schemas.openxmlformats.org/drawingml/2006/table">
            <a:tbl>
              <a:tblPr firstRow="1" bandRow="1">
                <a:tableStyleId>{74C1A8A3-306A-4EB7-A6B1-4F7E0EB9C5D6}</a:tableStyleId>
              </a:tblPr>
              <a:tblGrid>
                <a:gridCol w="1346994">
                  <a:extLst>
                    <a:ext uri="{9D8B030D-6E8A-4147-A177-3AD203B41FA5}">
                      <a16:colId xmlns:a16="http://schemas.microsoft.com/office/drawing/2014/main" val="3468961015"/>
                    </a:ext>
                  </a:extLst>
                </a:gridCol>
                <a:gridCol w="505397">
                  <a:extLst>
                    <a:ext uri="{9D8B030D-6E8A-4147-A177-3AD203B41FA5}">
                      <a16:colId xmlns:a16="http://schemas.microsoft.com/office/drawing/2014/main" val="1304859167"/>
                    </a:ext>
                  </a:extLst>
                </a:gridCol>
              </a:tblGrid>
              <a:tr h="374441">
                <a:tc gridSpan="2">
                  <a:txBody>
                    <a:bodyPr/>
                    <a:lstStyle/>
                    <a:p>
                      <a:pPr algn="ctr"/>
                      <a:r>
                        <a:rPr lang="en-IN" sz="1600" dirty="0">
                          <a:latin typeface="Agency FB" panose="020B0503020202020204" pitchFamily="34" charset="0"/>
                        </a:rPr>
                        <a:t>Jillian Dempsey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tc>
                <a:extLst>
                  <a:ext uri="{0D108BD9-81ED-4DB2-BD59-A6C34878D82A}">
                    <a16:rowId xmlns:a16="http://schemas.microsoft.com/office/drawing/2014/main" val="2127635360"/>
                  </a:ext>
                </a:extLst>
              </a:tr>
              <a:tr h="374441">
                <a:tc>
                  <a:txBody>
                    <a:bodyPr/>
                    <a:lstStyle/>
                    <a:p>
                      <a:pPr algn="ctr"/>
                      <a:r>
                        <a:rPr lang="en-IN" sz="1600" dirty="0">
                          <a:latin typeface="Agency FB" panose="020B0503020202020204" pitchFamily="34" charset="0"/>
                        </a:rPr>
                        <a:t>Offence 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Agency FB" panose="020B0503020202020204" pitchFamily="34"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7067796"/>
                  </a:ext>
                </a:extLst>
              </a:tr>
              <a:tr h="374441">
                <a:tc>
                  <a:txBody>
                    <a:bodyPr/>
                    <a:lstStyle/>
                    <a:p>
                      <a:pPr algn="ctr"/>
                      <a:r>
                        <a:rPr lang="en-IN" sz="1600" dirty="0">
                          <a:latin typeface="Agency FB" panose="020B0503020202020204" pitchFamily="34" charset="0"/>
                        </a:rPr>
                        <a:t>Defence 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Agency FB" panose="020B0503020202020204" pitchFamily="34" charset="0"/>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8195844"/>
                  </a:ext>
                </a:extLst>
              </a:tr>
              <a:tr h="374441">
                <a:tc>
                  <a:txBody>
                    <a:bodyPr/>
                    <a:lstStyle/>
                    <a:p>
                      <a:pPr algn="ctr"/>
                      <a:r>
                        <a:rPr lang="en-IN" sz="1600" dirty="0">
                          <a:highlight>
                            <a:srgbClr val="FFFF00"/>
                          </a:highlight>
                          <a:latin typeface="Agency FB" panose="020B0503020202020204" pitchFamily="34" charset="0"/>
                        </a:rPr>
                        <a:t>Overall 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highlight>
                            <a:srgbClr val="FFFF00"/>
                          </a:highlight>
                          <a:latin typeface="Agency FB" panose="020B0503020202020204" pitchFamily="34"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4235002"/>
                  </a:ext>
                </a:extLst>
              </a:tr>
              <a:tr h="374441">
                <a:tc>
                  <a:txBody>
                    <a:bodyPr/>
                    <a:lstStyle/>
                    <a:p>
                      <a:pPr algn="ctr"/>
                      <a:r>
                        <a:rPr lang="en-IN" sz="1600" dirty="0">
                          <a:latin typeface="Agency FB" panose="020B0503020202020204" pitchFamily="34" charset="0"/>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Agency FB" panose="020B0503020202020204" pitchFamily="34"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3335353"/>
                  </a:ext>
                </a:extLst>
              </a:tr>
            </a:tbl>
          </a:graphicData>
        </a:graphic>
      </p:graphicFrame>
      <p:graphicFrame>
        <p:nvGraphicFramePr>
          <p:cNvPr id="22" name="Table 10">
            <a:extLst>
              <a:ext uri="{FF2B5EF4-FFF2-40B4-BE49-F238E27FC236}">
                <a16:creationId xmlns:a16="http://schemas.microsoft.com/office/drawing/2014/main" id="{F7DE6C10-BA46-9FC9-39EE-89AFAF4BE56C}"/>
              </a:ext>
            </a:extLst>
          </p:cNvPr>
          <p:cNvGraphicFramePr>
            <a:graphicFrameLocks noGrp="1"/>
          </p:cNvGraphicFramePr>
          <p:nvPr>
            <p:extLst>
              <p:ext uri="{D42A27DB-BD31-4B8C-83A1-F6EECF244321}">
                <p14:modId xmlns:p14="http://schemas.microsoft.com/office/powerpoint/2010/main" val="786599846"/>
              </p:ext>
            </p:extLst>
          </p:nvPr>
        </p:nvGraphicFramePr>
        <p:xfrm>
          <a:off x="10156734" y="2527187"/>
          <a:ext cx="1852391" cy="1872205"/>
        </p:xfrm>
        <a:graphic>
          <a:graphicData uri="http://schemas.openxmlformats.org/drawingml/2006/table">
            <a:tbl>
              <a:tblPr firstRow="1" bandRow="1">
                <a:tableStyleId>{74C1A8A3-306A-4EB7-A6B1-4F7E0EB9C5D6}</a:tableStyleId>
              </a:tblPr>
              <a:tblGrid>
                <a:gridCol w="1346994">
                  <a:extLst>
                    <a:ext uri="{9D8B030D-6E8A-4147-A177-3AD203B41FA5}">
                      <a16:colId xmlns:a16="http://schemas.microsoft.com/office/drawing/2014/main" val="3468961015"/>
                    </a:ext>
                  </a:extLst>
                </a:gridCol>
                <a:gridCol w="505397">
                  <a:extLst>
                    <a:ext uri="{9D8B030D-6E8A-4147-A177-3AD203B41FA5}">
                      <a16:colId xmlns:a16="http://schemas.microsoft.com/office/drawing/2014/main" val="1304859167"/>
                    </a:ext>
                  </a:extLst>
                </a:gridCol>
              </a:tblGrid>
              <a:tr h="374441">
                <a:tc gridSpan="2">
                  <a:txBody>
                    <a:bodyPr/>
                    <a:lstStyle/>
                    <a:p>
                      <a:pPr algn="ctr"/>
                      <a:r>
                        <a:rPr lang="en-IN" sz="1600" dirty="0">
                          <a:latin typeface="Agency FB" panose="020B0503020202020204" pitchFamily="34" charset="0"/>
                        </a:rPr>
                        <a:t>Christina Putigna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tc>
                <a:extLst>
                  <a:ext uri="{0D108BD9-81ED-4DB2-BD59-A6C34878D82A}">
                    <a16:rowId xmlns:a16="http://schemas.microsoft.com/office/drawing/2014/main" val="2127635360"/>
                  </a:ext>
                </a:extLst>
              </a:tr>
              <a:tr h="374441">
                <a:tc>
                  <a:txBody>
                    <a:bodyPr/>
                    <a:lstStyle/>
                    <a:p>
                      <a:pPr algn="ctr"/>
                      <a:r>
                        <a:rPr lang="en-IN" sz="1600" dirty="0">
                          <a:latin typeface="Agency FB" panose="020B0503020202020204" pitchFamily="34" charset="0"/>
                        </a:rPr>
                        <a:t>Offence 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Agency FB" panose="020B0503020202020204" pitchFamily="34"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7067796"/>
                  </a:ext>
                </a:extLst>
              </a:tr>
              <a:tr h="374441">
                <a:tc>
                  <a:txBody>
                    <a:bodyPr/>
                    <a:lstStyle/>
                    <a:p>
                      <a:pPr algn="ctr"/>
                      <a:r>
                        <a:rPr lang="en-IN" sz="1600" dirty="0">
                          <a:latin typeface="Agency FB" panose="020B0503020202020204" pitchFamily="34" charset="0"/>
                        </a:rPr>
                        <a:t>Defence 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Agency FB" panose="020B0503020202020204" pitchFamily="34"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8195844"/>
                  </a:ext>
                </a:extLst>
              </a:tr>
              <a:tr h="374441">
                <a:tc>
                  <a:txBody>
                    <a:bodyPr/>
                    <a:lstStyle/>
                    <a:p>
                      <a:pPr algn="ctr"/>
                      <a:r>
                        <a:rPr lang="en-IN" sz="1600" dirty="0">
                          <a:highlight>
                            <a:srgbClr val="FFFF00"/>
                          </a:highlight>
                          <a:latin typeface="Agency FB" panose="020B0503020202020204" pitchFamily="34" charset="0"/>
                        </a:rPr>
                        <a:t>Overall 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highlight>
                            <a:srgbClr val="FFFF00"/>
                          </a:highlight>
                          <a:latin typeface="Agency FB" panose="020B0503020202020204" pitchFamily="34"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4235002"/>
                  </a:ext>
                </a:extLst>
              </a:tr>
              <a:tr h="374441">
                <a:tc>
                  <a:txBody>
                    <a:bodyPr/>
                    <a:lstStyle/>
                    <a:p>
                      <a:pPr algn="ctr"/>
                      <a:r>
                        <a:rPr lang="en-IN" sz="1600" dirty="0">
                          <a:latin typeface="Agency FB" panose="020B0503020202020204" pitchFamily="34" charset="0"/>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Agency FB" panose="020B0503020202020204" pitchFamily="34"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3335353"/>
                  </a:ext>
                </a:extLst>
              </a:tr>
            </a:tbl>
          </a:graphicData>
        </a:graphic>
      </p:graphicFrame>
      <p:sp>
        <p:nvSpPr>
          <p:cNvPr id="36" name="TextBox 35">
            <a:extLst>
              <a:ext uri="{FF2B5EF4-FFF2-40B4-BE49-F238E27FC236}">
                <a16:creationId xmlns:a16="http://schemas.microsoft.com/office/drawing/2014/main" id="{E5D4BD51-4D51-EA0E-797F-35328C709673}"/>
              </a:ext>
            </a:extLst>
          </p:cNvPr>
          <p:cNvSpPr txBox="1"/>
          <p:nvPr/>
        </p:nvSpPr>
        <p:spPr>
          <a:xfrm>
            <a:off x="407368" y="4694080"/>
            <a:ext cx="7200800" cy="369332"/>
          </a:xfrm>
          <a:prstGeom prst="rect">
            <a:avLst/>
          </a:prstGeom>
          <a:noFill/>
        </p:spPr>
        <p:txBody>
          <a:bodyPr wrap="square" rtlCol="0">
            <a:spAutoFit/>
          </a:bodyPr>
          <a:lstStyle/>
          <a:p>
            <a:pPr algn="ctr"/>
            <a:r>
              <a:rPr lang="en-IN" b="1" dirty="0">
                <a:latin typeface="Agency FB" panose="020B0503020202020204" pitchFamily="34" charset="0"/>
              </a:rPr>
              <a:t>Chemistry Heat Map</a:t>
            </a:r>
          </a:p>
        </p:txBody>
      </p:sp>
      <p:graphicFrame>
        <p:nvGraphicFramePr>
          <p:cNvPr id="39" name="Table 39">
            <a:extLst>
              <a:ext uri="{FF2B5EF4-FFF2-40B4-BE49-F238E27FC236}">
                <a16:creationId xmlns:a16="http://schemas.microsoft.com/office/drawing/2014/main" id="{725120E7-6FB5-71DC-EC66-29CEC2C88868}"/>
              </a:ext>
            </a:extLst>
          </p:cNvPr>
          <p:cNvGraphicFramePr>
            <a:graphicFrameLocks noGrp="1"/>
          </p:cNvGraphicFramePr>
          <p:nvPr>
            <p:extLst>
              <p:ext uri="{D42A27DB-BD31-4B8C-83A1-F6EECF244321}">
                <p14:modId xmlns:p14="http://schemas.microsoft.com/office/powerpoint/2010/main" val="880171646"/>
              </p:ext>
            </p:extLst>
          </p:nvPr>
        </p:nvGraphicFramePr>
        <p:xfrm>
          <a:off x="8273051" y="4603750"/>
          <a:ext cx="3616187" cy="352493"/>
        </p:xfrm>
        <a:graphic>
          <a:graphicData uri="http://schemas.openxmlformats.org/drawingml/2006/table">
            <a:tbl>
              <a:tblPr firstRow="1" bandRow="1">
                <a:tableStyleId>{5C22544A-7EE6-4342-B048-85BDC9FD1C3A}</a:tableStyleId>
              </a:tblPr>
              <a:tblGrid>
                <a:gridCol w="3140732">
                  <a:extLst>
                    <a:ext uri="{9D8B030D-6E8A-4147-A177-3AD203B41FA5}">
                      <a16:colId xmlns:a16="http://schemas.microsoft.com/office/drawing/2014/main" val="3931238702"/>
                    </a:ext>
                  </a:extLst>
                </a:gridCol>
                <a:gridCol w="475455">
                  <a:extLst>
                    <a:ext uri="{9D8B030D-6E8A-4147-A177-3AD203B41FA5}">
                      <a16:colId xmlns:a16="http://schemas.microsoft.com/office/drawing/2014/main" val="403153572"/>
                    </a:ext>
                  </a:extLst>
                </a:gridCol>
              </a:tblGrid>
              <a:tr h="352493">
                <a:tc>
                  <a:txBody>
                    <a:bodyPr/>
                    <a:lstStyle/>
                    <a:p>
                      <a:r>
                        <a:rPr lang="en-IN" sz="1400" dirty="0">
                          <a:latin typeface="Agency FB" panose="020B0503020202020204" pitchFamily="34" charset="0"/>
                        </a:rPr>
                        <a:t>Team Total Overall Ranking</a:t>
                      </a:r>
                    </a:p>
                  </a:txBody>
                  <a:tcPr>
                    <a:solidFill>
                      <a:srgbClr val="002060"/>
                    </a:solidFill>
                  </a:tcPr>
                </a:tc>
                <a:tc>
                  <a:txBody>
                    <a:bodyPr/>
                    <a:lstStyle/>
                    <a:p>
                      <a:r>
                        <a:rPr lang="en-IN" sz="1400" dirty="0">
                          <a:latin typeface="Agency FB" panose="020B0503020202020204" pitchFamily="34" charset="0"/>
                        </a:rPr>
                        <a:t>37</a:t>
                      </a:r>
                    </a:p>
                  </a:txBody>
                  <a:tcPr>
                    <a:solidFill>
                      <a:srgbClr val="002060"/>
                    </a:solidFill>
                  </a:tcPr>
                </a:tc>
                <a:extLst>
                  <a:ext uri="{0D108BD9-81ED-4DB2-BD59-A6C34878D82A}">
                    <a16:rowId xmlns:a16="http://schemas.microsoft.com/office/drawing/2014/main" val="4107190570"/>
                  </a:ext>
                </a:extLst>
              </a:tr>
            </a:tbl>
          </a:graphicData>
        </a:graphic>
      </p:graphicFrame>
      <p:graphicFrame>
        <p:nvGraphicFramePr>
          <p:cNvPr id="3" name="Table 2">
            <a:extLst>
              <a:ext uri="{FF2B5EF4-FFF2-40B4-BE49-F238E27FC236}">
                <a16:creationId xmlns:a16="http://schemas.microsoft.com/office/drawing/2014/main" id="{4A160612-B65C-ED3A-0871-2978FA142599}"/>
              </a:ext>
            </a:extLst>
          </p:cNvPr>
          <p:cNvGraphicFramePr>
            <a:graphicFrameLocks noGrp="1"/>
          </p:cNvGraphicFramePr>
          <p:nvPr>
            <p:extLst>
              <p:ext uri="{D42A27DB-BD31-4B8C-83A1-F6EECF244321}">
                <p14:modId xmlns:p14="http://schemas.microsoft.com/office/powerpoint/2010/main" val="444983660"/>
              </p:ext>
            </p:extLst>
          </p:nvPr>
        </p:nvGraphicFramePr>
        <p:xfrm>
          <a:off x="221186" y="5288467"/>
          <a:ext cx="7792318" cy="1097280"/>
        </p:xfrm>
        <a:graphic>
          <a:graphicData uri="http://schemas.openxmlformats.org/drawingml/2006/table">
            <a:tbl>
              <a:tblPr/>
              <a:tblGrid>
                <a:gridCol w="1685002">
                  <a:extLst>
                    <a:ext uri="{9D8B030D-6E8A-4147-A177-3AD203B41FA5}">
                      <a16:colId xmlns:a16="http://schemas.microsoft.com/office/drawing/2014/main" val="4029456467"/>
                    </a:ext>
                  </a:extLst>
                </a:gridCol>
                <a:gridCol w="1080120">
                  <a:extLst>
                    <a:ext uri="{9D8B030D-6E8A-4147-A177-3AD203B41FA5}">
                      <a16:colId xmlns:a16="http://schemas.microsoft.com/office/drawing/2014/main" val="2628838403"/>
                    </a:ext>
                  </a:extLst>
                </a:gridCol>
                <a:gridCol w="1152128">
                  <a:extLst>
                    <a:ext uri="{9D8B030D-6E8A-4147-A177-3AD203B41FA5}">
                      <a16:colId xmlns:a16="http://schemas.microsoft.com/office/drawing/2014/main" val="2664385503"/>
                    </a:ext>
                  </a:extLst>
                </a:gridCol>
                <a:gridCol w="1152128">
                  <a:extLst>
                    <a:ext uri="{9D8B030D-6E8A-4147-A177-3AD203B41FA5}">
                      <a16:colId xmlns:a16="http://schemas.microsoft.com/office/drawing/2014/main" val="1060627918"/>
                    </a:ext>
                  </a:extLst>
                </a:gridCol>
                <a:gridCol w="1296144">
                  <a:extLst>
                    <a:ext uri="{9D8B030D-6E8A-4147-A177-3AD203B41FA5}">
                      <a16:colId xmlns:a16="http://schemas.microsoft.com/office/drawing/2014/main" val="2588179661"/>
                    </a:ext>
                  </a:extLst>
                </a:gridCol>
                <a:gridCol w="1426796">
                  <a:extLst>
                    <a:ext uri="{9D8B030D-6E8A-4147-A177-3AD203B41FA5}">
                      <a16:colId xmlns:a16="http://schemas.microsoft.com/office/drawing/2014/main" val="3845729442"/>
                    </a:ext>
                  </a:extLst>
                </a:gridCol>
              </a:tblGrid>
              <a:tr h="182880">
                <a:tc>
                  <a:txBody>
                    <a:bodyPr/>
                    <a:lstStyle/>
                    <a:p>
                      <a:pPr algn="ctr" fontAlgn="ctr"/>
                      <a:r>
                        <a:rPr lang="en-IN" sz="1100" b="0" i="0" u="none" strike="noStrike" dirty="0">
                          <a:solidFill>
                            <a:srgbClr val="000000"/>
                          </a:solidFill>
                          <a:effectLst/>
                          <a:latin typeface="Calibri" panose="020F0502020204030204" pitchFamily="34" charset="0"/>
                        </a:rPr>
                        <a:t>Players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100" b="1" i="0" u="none" strike="noStrike" dirty="0">
                          <a:solidFill>
                            <a:srgbClr val="000000"/>
                          </a:solidFill>
                          <a:effectLst/>
                          <a:latin typeface="Calibri" panose="020F0502020204030204" pitchFamily="34" charset="0"/>
                        </a:rPr>
                        <a:t>Amy Curlew</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100" b="1" i="0" u="none" strike="noStrike" dirty="0">
                          <a:solidFill>
                            <a:srgbClr val="000000"/>
                          </a:solidFill>
                          <a:effectLst/>
                          <a:latin typeface="Calibri" panose="020F0502020204030204" pitchFamily="34" charset="0"/>
                        </a:rPr>
                        <a:t>Christina Putigna</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100" b="1" i="0" u="none" strike="noStrike" dirty="0">
                          <a:solidFill>
                            <a:srgbClr val="000000"/>
                          </a:solidFill>
                          <a:effectLst/>
                          <a:latin typeface="Calibri" panose="020F0502020204030204" pitchFamily="34" charset="0"/>
                        </a:rPr>
                        <a:t>Jillian Dempsey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100" b="1" i="0" u="none" strike="noStrike" dirty="0">
                          <a:solidFill>
                            <a:srgbClr val="000000"/>
                          </a:solidFill>
                          <a:effectLst/>
                          <a:latin typeface="Calibri" panose="020F0502020204030204" pitchFamily="34" charset="0"/>
                        </a:rPr>
                        <a:t>McKenna Brand</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100" b="1" i="0" u="none" strike="noStrike" dirty="0">
                          <a:solidFill>
                            <a:srgbClr val="000000"/>
                          </a:solidFill>
                          <a:effectLst/>
                          <a:latin typeface="Calibri" panose="020F0502020204030204" pitchFamily="34" charset="0"/>
                        </a:rPr>
                        <a:t>Theresa Knutson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80877446"/>
                  </a:ext>
                </a:extLst>
              </a:tr>
              <a:tr h="182880">
                <a:tc>
                  <a:txBody>
                    <a:bodyPr/>
                    <a:lstStyle/>
                    <a:p>
                      <a:pPr algn="ctr" fontAlgn="ctr"/>
                      <a:r>
                        <a:rPr lang="en-IN" sz="1100" b="1" i="0" u="none" strike="noStrike" dirty="0">
                          <a:solidFill>
                            <a:srgbClr val="000000"/>
                          </a:solidFill>
                          <a:effectLst/>
                          <a:latin typeface="Calibri" panose="020F0502020204030204" pitchFamily="34" charset="0"/>
                        </a:rPr>
                        <a:t>Amy Curlew</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00B050"/>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a:noFill/>
                    </a:lnL>
                    <a:lnR>
                      <a:noFill/>
                    </a:lnR>
                    <a:lnT w="12700" cap="flat" cmpd="sng" algn="ctr">
                      <a:solidFill>
                        <a:schemeClr val="tx1"/>
                      </a:solidFill>
                      <a:prstDash val="solid"/>
                      <a:round/>
                      <a:headEnd type="none" w="med" len="med"/>
                      <a:tailEnd type="none" w="med" len="med"/>
                    </a:lnT>
                    <a:lnB>
                      <a:noFill/>
                    </a:lnB>
                    <a:solidFill>
                      <a:srgbClr val="FFEB84"/>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a:noFill/>
                    </a:lnL>
                    <a:lnR>
                      <a:noFill/>
                    </a:lnR>
                    <a:lnT w="12700" cap="flat" cmpd="sng" algn="ctr">
                      <a:solidFill>
                        <a:schemeClr val="tx1"/>
                      </a:solidFill>
                      <a:prstDash val="solid"/>
                      <a:round/>
                      <a:headEnd type="none" w="med" len="med"/>
                      <a:tailEnd type="none" w="med" len="med"/>
                    </a:lnT>
                    <a:lnB>
                      <a:noFill/>
                    </a:lnB>
                    <a:solidFill>
                      <a:srgbClr val="F8696B"/>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a:noFill/>
                    </a:lnL>
                    <a:lnR>
                      <a:noFill/>
                    </a:lnR>
                    <a:lnT w="12700" cap="flat" cmpd="sng" algn="ctr">
                      <a:solidFill>
                        <a:schemeClr val="tx1"/>
                      </a:solidFill>
                      <a:prstDash val="solid"/>
                      <a:round/>
                      <a:headEnd type="none" w="med" len="med"/>
                      <a:tailEnd type="none" w="med" len="med"/>
                    </a:lnT>
                    <a:lnB>
                      <a:noFill/>
                    </a:lnB>
                    <a:solidFill>
                      <a:srgbClr val="F8696B"/>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a:noFill/>
                    </a:lnL>
                    <a:lnR>
                      <a:noFill/>
                    </a:lnR>
                    <a:lnT w="12700" cap="flat" cmpd="sng" algn="ctr">
                      <a:solidFill>
                        <a:schemeClr val="tx1"/>
                      </a:solidFill>
                      <a:prstDash val="solid"/>
                      <a:round/>
                      <a:headEnd type="none" w="med" len="med"/>
                      <a:tailEnd type="none" w="med" len="med"/>
                    </a:lnT>
                    <a:lnB>
                      <a:noFill/>
                    </a:lnB>
                    <a:solidFill>
                      <a:srgbClr val="F8696B"/>
                    </a:solidFill>
                  </a:tcPr>
                </a:tc>
                <a:extLst>
                  <a:ext uri="{0D108BD9-81ED-4DB2-BD59-A6C34878D82A}">
                    <a16:rowId xmlns:a16="http://schemas.microsoft.com/office/drawing/2014/main" val="3550041256"/>
                  </a:ext>
                </a:extLst>
              </a:tr>
              <a:tr h="182880">
                <a:tc>
                  <a:txBody>
                    <a:bodyPr/>
                    <a:lstStyle/>
                    <a:p>
                      <a:pPr algn="ctr" fontAlgn="ctr"/>
                      <a:r>
                        <a:rPr lang="en-IN" sz="1100" b="1" i="0" u="none" strike="noStrike" dirty="0">
                          <a:solidFill>
                            <a:srgbClr val="000000"/>
                          </a:solidFill>
                          <a:effectLst/>
                          <a:latin typeface="Calibri" panose="020F0502020204030204" pitchFamily="34" charset="0"/>
                        </a:rPr>
                        <a:t>Christina Putigna</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a:noFill/>
                    </a:lnR>
                    <a:lnT>
                      <a:noFill/>
                    </a:lnT>
                    <a:lnB>
                      <a:noFill/>
                    </a:lnB>
                    <a:solidFill>
                      <a:srgbClr val="FFEB84"/>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solidFill>
                      <a:srgbClr val="00B050"/>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solidFill>
                      <a:srgbClr val="BFD981"/>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solidFill>
                      <a:srgbClr val="63BE7B"/>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solidFill>
                      <a:srgbClr val="F8696B"/>
                    </a:solidFill>
                  </a:tcPr>
                </a:tc>
                <a:extLst>
                  <a:ext uri="{0D108BD9-81ED-4DB2-BD59-A6C34878D82A}">
                    <a16:rowId xmlns:a16="http://schemas.microsoft.com/office/drawing/2014/main" val="2220019229"/>
                  </a:ext>
                </a:extLst>
              </a:tr>
              <a:tr h="182880">
                <a:tc>
                  <a:txBody>
                    <a:bodyPr/>
                    <a:lstStyle/>
                    <a:p>
                      <a:pPr algn="ctr" fontAlgn="ctr"/>
                      <a:r>
                        <a:rPr lang="en-IN" sz="1100" b="1" i="0" u="none" strike="noStrike" dirty="0">
                          <a:solidFill>
                            <a:srgbClr val="000000"/>
                          </a:solidFill>
                          <a:effectLst/>
                          <a:latin typeface="Calibri" panose="020F0502020204030204" pitchFamily="34" charset="0"/>
                        </a:rPr>
                        <a:t>Jillian Dempsey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a:noFill/>
                    </a:lnR>
                    <a:lnT>
                      <a:noFill/>
                    </a:lnT>
                    <a:lnB>
                      <a:noFill/>
                    </a:lnB>
                    <a:solidFill>
                      <a:srgbClr val="F8696B"/>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solidFill>
                      <a:srgbClr val="BBD881"/>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solidFill>
                      <a:srgbClr val="00B050"/>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solidFill>
                      <a:srgbClr val="86C87D"/>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solidFill>
                      <a:srgbClr val="F8696B"/>
                    </a:solidFill>
                  </a:tcPr>
                </a:tc>
                <a:extLst>
                  <a:ext uri="{0D108BD9-81ED-4DB2-BD59-A6C34878D82A}">
                    <a16:rowId xmlns:a16="http://schemas.microsoft.com/office/drawing/2014/main" val="2915723555"/>
                  </a:ext>
                </a:extLst>
              </a:tr>
              <a:tr h="182880">
                <a:tc>
                  <a:txBody>
                    <a:bodyPr/>
                    <a:lstStyle/>
                    <a:p>
                      <a:pPr algn="ctr" fontAlgn="ctr"/>
                      <a:r>
                        <a:rPr lang="en-IN" sz="1100" b="1" i="0" u="none" strike="noStrike" dirty="0">
                          <a:solidFill>
                            <a:srgbClr val="000000"/>
                          </a:solidFill>
                          <a:effectLst/>
                          <a:latin typeface="Calibri" panose="020F0502020204030204" pitchFamily="34" charset="0"/>
                        </a:rPr>
                        <a:t>McKenna Brand</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a:noFill/>
                    </a:lnR>
                    <a:lnT>
                      <a:noFill/>
                    </a:lnT>
                    <a:lnB>
                      <a:noFill/>
                    </a:lnB>
                    <a:solidFill>
                      <a:srgbClr val="F8696B"/>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solidFill>
                      <a:srgbClr val="8AC97E"/>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solidFill>
                      <a:srgbClr val="95CD7E"/>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solidFill>
                      <a:srgbClr val="00B050"/>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solidFill>
                      <a:srgbClr val="FFEB84"/>
                    </a:solidFill>
                  </a:tcPr>
                </a:tc>
                <a:extLst>
                  <a:ext uri="{0D108BD9-81ED-4DB2-BD59-A6C34878D82A}">
                    <a16:rowId xmlns:a16="http://schemas.microsoft.com/office/drawing/2014/main" val="3788896933"/>
                  </a:ext>
                </a:extLst>
              </a:tr>
              <a:tr h="182880">
                <a:tc>
                  <a:txBody>
                    <a:bodyPr/>
                    <a:lstStyle/>
                    <a:p>
                      <a:pPr algn="ctr" fontAlgn="ctr"/>
                      <a:r>
                        <a:rPr lang="en-IN" sz="1100" b="1" i="0" u="none" strike="noStrike" dirty="0">
                          <a:solidFill>
                            <a:srgbClr val="000000"/>
                          </a:solidFill>
                          <a:effectLst/>
                          <a:latin typeface="Calibri" panose="020F0502020204030204" pitchFamily="34" charset="0"/>
                        </a:rPr>
                        <a:t>Theresa Knutson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a:noFill/>
                    </a:lnR>
                    <a:lnT>
                      <a:noFill/>
                    </a:lnT>
                    <a:lnB>
                      <a:noFill/>
                    </a:lnB>
                    <a:solidFill>
                      <a:srgbClr val="F8696B"/>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solidFill>
                      <a:srgbClr val="F8696B"/>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solidFill>
                      <a:srgbClr val="F8696B"/>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solidFill>
                      <a:srgbClr val="FFEB84"/>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solidFill>
                      <a:srgbClr val="00B050"/>
                    </a:solidFill>
                  </a:tcPr>
                </a:tc>
                <a:extLst>
                  <a:ext uri="{0D108BD9-81ED-4DB2-BD59-A6C34878D82A}">
                    <a16:rowId xmlns:a16="http://schemas.microsoft.com/office/drawing/2014/main" val="3745399475"/>
                  </a:ext>
                </a:extLst>
              </a:tr>
            </a:tbl>
          </a:graphicData>
        </a:graphic>
      </p:graphicFrame>
      <p:pic>
        <p:nvPicPr>
          <p:cNvPr id="9218" name="Picture 2" descr="Theresa Knutson">
            <a:extLst>
              <a:ext uri="{FF2B5EF4-FFF2-40B4-BE49-F238E27FC236}">
                <a16:creationId xmlns:a16="http://schemas.microsoft.com/office/drawing/2014/main" id="{7B85BE2E-5245-660D-8524-7B4A4C7DAB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720" y="933309"/>
            <a:ext cx="1333500" cy="13335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9220" name="Picture 4" descr="Amy Curlew">
            <a:extLst>
              <a:ext uri="{FF2B5EF4-FFF2-40B4-BE49-F238E27FC236}">
                <a16:creationId xmlns:a16="http://schemas.microsoft.com/office/drawing/2014/main" id="{64B900B8-C3B4-2A46-B4FF-D37ED2A1EAC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8400"/>
          <a:stretch/>
        </p:blipFill>
        <p:spPr bwMode="auto">
          <a:xfrm>
            <a:off x="5862083" y="908720"/>
            <a:ext cx="1333500" cy="133350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9222" name="Picture 6" descr="Jillian Dempsey">
            <a:extLst>
              <a:ext uri="{FF2B5EF4-FFF2-40B4-BE49-F238E27FC236}">
                <a16:creationId xmlns:a16="http://schemas.microsoft.com/office/drawing/2014/main" id="{178D19E7-5C6E-BCEA-4074-9CBAD51DA7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58109" y="934681"/>
            <a:ext cx="1333500" cy="13335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9224" name="Picture 8" descr="Christina Putigna">
            <a:extLst>
              <a:ext uri="{FF2B5EF4-FFF2-40B4-BE49-F238E27FC236}">
                <a16:creationId xmlns:a16="http://schemas.microsoft.com/office/drawing/2014/main" id="{1295FF8F-A099-ED94-7CA1-C334BD8187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44472" y="936014"/>
            <a:ext cx="1333500" cy="13335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60E2505-94A0-350E-89C7-8AF6A7938DCF}"/>
              </a:ext>
            </a:extLst>
          </p:cNvPr>
          <p:cNvSpPr txBox="1"/>
          <p:nvPr/>
        </p:nvSpPr>
        <p:spPr>
          <a:xfrm>
            <a:off x="8410564" y="5098443"/>
            <a:ext cx="3616187" cy="1477328"/>
          </a:xfrm>
          <a:prstGeom prst="rect">
            <a:avLst/>
          </a:prstGeom>
          <a:noFill/>
        </p:spPr>
        <p:txBody>
          <a:bodyPr wrap="square" rtlCol="0">
            <a:spAutoFit/>
          </a:bodyPr>
          <a:lstStyle/>
          <a:p>
            <a:r>
              <a:rPr lang="en-IN" b="1" u="sng" dirty="0">
                <a:latin typeface="Agency FB" panose="020B0503020202020204" pitchFamily="34" charset="0"/>
              </a:rPr>
              <a:t>Result:</a:t>
            </a:r>
          </a:p>
          <a:p>
            <a:endParaRPr lang="en-IN" dirty="0">
              <a:latin typeface="Agency FB" panose="020B0503020202020204" pitchFamily="34" charset="0"/>
            </a:endParaRPr>
          </a:p>
          <a:p>
            <a:r>
              <a:rPr lang="en-IN" dirty="0">
                <a:latin typeface="Agency FB" panose="020B0503020202020204" pitchFamily="34" charset="0"/>
              </a:rPr>
              <a:t>This team has a better team total overall ranking and is a younger team which has a potential to grow well together.</a:t>
            </a:r>
          </a:p>
        </p:txBody>
      </p:sp>
    </p:spTree>
    <p:extLst>
      <p:ext uri="{BB962C8B-B14F-4D97-AF65-F5344CB8AC3E}">
        <p14:creationId xmlns:p14="http://schemas.microsoft.com/office/powerpoint/2010/main" val="3773894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C1241-E8B3-6237-1060-41941E4FDE45}"/>
              </a:ext>
            </a:extLst>
          </p:cNvPr>
          <p:cNvSpPr>
            <a:spLocks noGrp="1"/>
          </p:cNvSpPr>
          <p:nvPr>
            <p:ph type="title"/>
          </p:nvPr>
        </p:nvSpPr>
        <p:spPr/>
        <p:txBody>
          <a:bodyPr/>
          <a:lstStyle/>
          <a:p>
            <a:r>
              <a:rPr lang="en-IN" b="1" dirty="0">
                <a:latin typeface="Agency FB" panose="020B0503020202020204" pitchFamily="34" charset="0"/>
              </a:rPr>
              <a:t>Thank You</a:t>
            </a:r>
          </a:p>
        </p:txBody>
      </p:sp>
      <p:sp>
        <p:nvSpPr>
          <p:cNvPr id="7" name="Rectangle 6">
            <a:extLst>
              <a:ext uri="{FF2B5EF4-FFF2-40B4-BE49-F238E27FC236}">
                <a16:creationId xmlns:a16="http://schemas.microsoft.com/office/drawing/2014/main" id="{BB23D99B-A88C-EE3F-CAE8-59DCA9427DF7}"/>
              </a:ext>
            </a:extLst>
          </p:cNvPr>
          <p:cNvSpPr/>
          <p:nvPr/>
        </p:nvSpPr>
        <p:spPr>
          <a:xfrm>
            <a:off x="551384" y="6165304"/>
            <a:ext cx="7992888" cy="307777"/>
          </a:xfrm>
          <a:prstGeom prst="rect">
            <a:avLst/>
          </a:prstGeom>
        </p:spPr>
        <p:txBody>
          <a:bodyPr wrap="square">
            <a:spAutoFit/>
          </a:bodyPr>
          <a:lstStyle/>
          <a:p>
            <a:r>
              <a:rPr lang="en-CA" sz="1400" b="1" dirty="0">
                <a:solidFill>
                  <a:schemeClr val="bg1"/>
                </a:solidFill>
                <a:latin typeface="Agency FB" panose="020B0503020202020204" pitchFamily="34" charset="0"/>
              </a:rPr>
              <a:t>Please refer below slides for more details on references, sources, formulas and code used.</a:t>
            </a:r>
            <a:endParaRPr lang="en-US" sz="1400" b="1"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900846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19"/>
          <p:cNvSpPr>
            <a:spLocks noGrp="1"/>
          </p:cNvSpPr>
          <p:nvPr>
            <p:ph type="subTitle" idx="1"/>
          </p:nvPr>
        </p:nvSpPr>
        <p:spPr/>
        <p:txBody>
          <a:bodyPr numCol="1">
            <a:normAutofit/>
          </a:bodyPr>
          <a:lstStyle/>
          <a:p>
            <a:r>
              <a:rPr lang="en-US" u="sng" dirty="0">
                <a:latin typeface="Agency FB" panose="020B0503020202020204" pitchFamily="34" charset="0"/>
              </a:rPr>
              <a:t>References &amp; Sources</a:t>
            </a:r>
          </a:p>
        </p:txBody>
      </p:sp>
      <p:sp>
        <p:nvSpPr>
          <p:cNvPr id="21" name="Content Placeholder 20"/>
          <p:cNvSpPr>
            <a:spLocks noGrp="1"/>
          </p:cNvSpPr>
          <p:nvPr>
            <p:ph idx="14"/>
          </p:nvPr>
        </p:nvSpPr>
        <p:spPr/>
        <p:txBody>
          <a:bodyPr/>
          <a:lstStyle/>
          <a:p>
            <a:r>
              <a:rPr lang="en-US" dirty="0">
                <a:latin typeface="Agency FB" panose="020B0503020202020204" pitchFamily="34" charset="0"/>
              </a:rPr>
              <a:t>Toronto Six Logo (Slide 2) - </a:t>
            </a:r>
            <a:r>
              <a:rPr lang="en-US" dirty="0">
                <a:latin typeface="Agency FB" panose="020B0503020202020204" pitchFamily="34" charset="0"/>
                <a:hlinkClick r:id="rId3"/>
              </a:rPr>
              <a:t>https://upload.wikimedia.org/wikipedia/en/9/93/Toronto_Six_Logo.png</a:t>
            </a:r>
            <a:endParaRPr lang="en-US" dirty="0">
              <a:latin typeface="Agency FB" panose="020B0503020202020204" pitchFamily="34" charset="0"/>
            </a:endParaRPr>
          </a:p>
          <a:p>
            <a:r>
              <a:rPr lang="en-US" dirty="0">
                <a:latin typeface="Agency FB" panose="020B0503020202020204" pitchFamily="34" charset="0"/>
              </a:rPr>
              <a:t>PHF Website - </a:t>
            </a:r>
            <a:r>
              <a:rPr lang="en-US" dirty="0">
                <a:latin typeface="Agency FB" panose="020B0503020202020204" pitchFamily="34" charset="0"/>
                <a:hlinkClick r:id="rId4"/>
              </a:rPr>
              <a:t>https://www.premierhockeyfederation.com/stats#/100/leaders?division_id=20048</a:t>
            </a:r>
            <a:endParaRPr lang="en-US" dirty="0">
              <a:latin typeface="Agency FB" panose="020B0503020202020204" pitchFamily="34" charset="0"/>
            </a:endParaRPr>
          </a:p>
          <a:p>
            <a:r>
              <a:rPr lang="en-US" dirty="0">
                <a:latin typeface="Agency FB" panose="020B0503020202020204" pitchFamily="34" charset="0"/>
              </a:rPr>
              <a:t>Elite Prospects - </a:t>
            </a:r>
            <a:r>
              <a:rPr lang="en-US" dirty="0">
                <a:latin typeface="Agency FB" panose="020B0503020202020204" pitchFamily="34" charset="0"/>
                <a:hlinkClick r:id="rId5"/>
              </a:rPr>
              <a:t>https://www.eliteprospects.com/stats</a:t>
            </a:r>
            <a:endParaRPr lang="en-US" dirty="0">
              <a:latin typeface="Agency FB" panose="020B0503020202020204" pitchFamily="34" charset="0"/>
            </a:endParaRPr>
          </a:p>
          <a:p>
            <a:r>
              <a:rPr lang="en-US" dirty="0">
                <a:latin typeface="Agency FB" panose="020B0503020202020204" pitchFamily="34" charset="0"/>
              </a:rPr>
              <a:t>Offensive Factors Image (Slide 4) - </a:t>
            </a:r>
            <a:r>
              <a:rPr lang="en-US" dirty="0">
                <a:latin typeface="Agency FB" panose="020B0503020202020204" pitchFamily="34" charset="0"/>
                <a:hlinkClick r:id="rId6"/>
              </a:rPr>
              <a:t>https://a.espncdn.com/photo/2022/0210/r972558_1296x729_16-9.jpg</a:t>
            </a:r>
            <a:endParaRPr lang="en-US" dirty="0">
              <a:latin typeface="Agency FB" panose="020B0503020202020204" pitchFamily="34" charset="0"/>
            </a:endParaRPr>
          </a:p>
          <a:p>
            <a:r>
              <a:rPr lang="en-US" dirty="0">
                <a:latin typeface="Agency FB" panose="020B0503020202020204" pitchFamily="34" charset="0"/>
              </a:rPr>
              <a:t>Defensive Factors Image (Slide 4) - </a:t>
            </a:r>
            <a:r>
              <a:rPr lang="en-US" dirty="0">
                <a:latin typeface="Agency FB" panose="020B0503020202020204" pitchFamily="34" charset="0"/>
                <a:hlinkClick r:id="rId7"/>
              </a:rPr>
              <a:t>https://s3.amazonaws.com/media.thecrimson.com/photos/2010/02/22/003242_1227890.jpg</a:t>
            </a:r>
            <a:endParaRPr lang="en-US" dirty="0">
              <a:latin typeface="Agency FB" panose="020B0503020202020204" pitchFamily="34" charset="0"/>
            </a:endParaRPr>
          </a:p>
          <a:p>
            <a:r>
              <a:rPr lang="en-US" dirty="0">
                <a:latin typeface="Agency FB" panose="020B0503020202020204" pitchFamily="34" charset="0"/>
              </a:rPr>
              <a:t>Online Research – Offensive &amp; Defensive Factors</a:t>
            </a:r>
          </a:p>
          <a:p>
            <a:pPr lvl="1"/>
            <a:r>
              <a:rPr lang="en-US" dirty="0">
                <a:latin typeface="Agency FB" panose="020B0503020202020204" pitchFamily="34" charset="0"/>
                <a:hlinkClick r:id="rId8"/>
              </a:rPr>
              <a:t>https://www.minnesotahockey.org/news_article/show/588243-3-must-have-game-skills-for-forwards</a:t>
            </a:r>
            <a:endParaRPr lang="en-US" dirty="0">
              <a:latin typeface="Agency FB" panose="020B0503020202020204" pitchFamily="34" charset="0"/>
            </a:endParaRPr>
          </a:p>
          <a:p>
            <a:pPr lvl="1"/>
            <a:r>
              <a:rPr lang="en-US" dirty="0">
                <a:latin typeface="Agency FB" panose="020B0503020202020204" pitchFamily="34" charset="0"/>
                <a:hlinkClick r:id="rId9"/>
              </a:rPr>
              <a:t>https://hockeyperformanceacademy.com/7-factors-that-make-a-great-defender-in-field-hockey/</a:t>
            </a:r>
            <a:endParaRPr lang="en-US" dirty="0">
              <a:latin typeface="Agency FB" panose="020B0503020202020204" pitchFamily="34" charset="0"/>
            </a:endParaRPr>
          </a:p>
          <a:p>
            <a:pPr lvl="1"/>
            <a:r>
              <a:rPr lang="en-US" dirty="0">
                <a:latin typeface="Agency FB" panose="020B0503020202020204" pitchFamily="34" charset="0"/>
                <a:hlinkClick r:id="rId10"/>
              </a:rPr>
              <a:t>https://www.omha.net/news_article/show/990613</a:t>
            </a:r>
            <a:endParaRPr lang="en-US" dirty="0">
              <a:latin typeface="Agency FB" panose="020B0503020202020204" pitchFamily="34" charset="0"/>
            </a:endParaRPr>
          </a:p>
          <a:p>
            <a:pPr lvl="1"/>
            <a:r>
              <a:rPr lang="en-US" dirty="0">
                <a:latin typeface="Agency FB" panose="020B0503020202020204" pitchFamily="34" charset="0"/>
                <a:hlinkClick r:id="rId11"/>
              </a:rPr>
              <a:t>https://www.hockeycanada.ca/en-ca/hockey-programs/players/essentials/positions-skills/skating#:~:text=Skating%20is%20a%20skill%20required,perform%20to%20their%20full%20ability</a:t>
            </a:r>
            <a:r>
              <a:rPr lang="en-US" dirty="0">
                <a:latin typeface="Agency FB" panose="020B0503020202020204" pitchFamily="34" charset="0"/>
              </a:rPr>
              <a:t>.</a:t>
            </a:r>
          </a:p>
          <a:p>
            <a:pPr lvl="1"/>
            <a:r>
              <a:rPr lang="en-US" dirty="0">
                <a:latin typeface="Agency FB" panose="020B0503020202020204" pitchFamily="34" charset="0"/>
                <a:hlinkClick r:id="rId12"/>
              </a:rPr>
              <a:t>https://www.hockeycanada.ca/en-ca/hockey-programs/players/essentials/positions-skills/defence</a:t>
            </a:r>
            <a:endParaRPr lang="en-US" dirty="0">
              <a:latin typeface="Agency FB" panose="020B0503020202020204" pitchFamily="34" charset="0"/>
            </a:endParaRPr>
          </a:p>
          <a:p>
            <a:pPr marL="293687" indent="-285750"/>
            <a:r>
              <a:rPr lang="en-US" dirty="0">
                <a:latin typeface="Agency FB" panose="020B0503020202020204" pitchFamily="34" charset="0"/>
              </a:rPr>
              <a:t>Player Images (Slide 6 &amp; 7) - </a:t>
            </a:r>
            <a:r>
              <a:rPr lang="en-US" dirty="0">
                <a:latin typeface="Agency FB" panose="020B0503020202020204" pitchFamily="34" charset="0"/>
                <a:hlinkClick r:id="rId4"/>
              </a:rPr>
              <a:t>https://www.premierhockeyfederation.com/stats#/100/leaders?division_id=20048</a:t>
            </a:r>
            <a:endParaRPr lang="en-US" dirty="0">
              <a:latin typeface="Agency FB" panose="020B0503020202020204" pitchFamily="34" charset="0"/>
            </a:endParaRPr>
          </a:p>
          <a:p>
            <a:pPr marL="293687" indent="-285750"/>
            <a:endParaRPr lang="en-US" dirty="0">
              <a:latin typeface="Agency FB" panose="020B0503020202020204" pitchFamily="34" charset="0"/>
            </a:endParaRPr>
          </a:p>
          <a:p>
            <a:pPr marL="0" indent="0">
              <a:buNone/>
            </a:pPr>
            <a:r>
              <a:rPr lang="en-US" sz="1600" dirty="0">
                <a:latin typeface="Agency FB" panose="020B0503020202020204" pitchFamily="34" charset="0"/>
              </a:rPr>
              <a:t>To evaluate the performance of the player, based on the event and details, points are allocated to the player. For example, a one-time shot goal in traffic gets +8 goal points and another +2 if the goal is scored when the scoring team is in a penalty kill situation. Another example, a fan (failure to execute) shot gets   -2 shot points. These total points are then used to calculate the rating for each trait – Shots, Goals, Offensive Passing and so on. Please refer to appendix slides below for the formulas used to calculate rating, complete scoring breakdown and sample python code used to generate the points output.</a:t>
            </a:r>
          </a:p>
          <a:p>
            <a:pPr marL="0" indent="0">
              <a:buNone/>
            </a:pPr>
            <a:endParaRPr lang="en-US" dirty="0">
              <a:latin typeface="Agency FB" panose="020B0503020202020204" pitchFamily="34" charset="0"/>
            </a:endParaRPr>
          </a:p>
          <a:p>
            <a:endParaRPr lang="en-US" dirty="0">
              <a:latin typeface="Agency FB" panose="020B0503020202020204" pitchFamily="34" charset="0"/>
            </a:endParaRPr>
          </a:p>
        </p:txBody>
      </p:sp>
    </p:spTree>
    <p:extLst>
      <p:ext uri="{BB962C8B-B14F-4D97-AF65-F5344CB8AC3E}">
        <p14:creationId xmlns:p14="http://schemas.microsoft.com/office/powerpoint/2010/main" val="3964638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19">
            <a:extLst>
              <a:ext uri="{FF2B5EF4-FFF2-40B4-BE49-F238E27FC236}">
                <a16:creationId xmlns:a16="http://schemas.microsoft.com/office/drawing/2014/main" id="{A77D3738-E55A-FC55-4B96-F2FEA3E11C1A}"/>
              </a:ext>
            </a:extLst>
          </p:cNvPr>
          <p:cNvSpPr txBox="1">
            <a:spLocks/>
          </p:cNvSpPr>
          <p:nvPr/>
        </p:nvSpPr>
        <p:spPr>
          <a:xfrm>
            <a:off x="373759" y="165621"/>
            <a:ext cx="10369152" cy="358550"/>
          </a:xfrm>
          <a:prstGeom prst="rect">
            <a:avLst/>
          </a:prstGeom>
        </p:spPr>
        <p:txBody>
          <a:bodyPr vert="horz" lIns="91440" tIns="45720" rIns="91440" bIns="45720" numCol="1" rtlCol="0" anchor="t">
            <a:noAutofit/>
          </a:bodyPr>
          <a:lstStyle>
            <a:lvl1pPr marL="0" indent="0" algn="l" defTabSz="914400" rtl="0" eaLnBrk="1" latinLnBrk="0" hangingPunct="1">
              <a:spcBef>
                <a:spcPct val="20000"/>
              </a:spcBef>
              <a:spcAft>
                <a:spcPts val="600"/>
              </a:spcAft>
              <a:buSzPct val="80000"/>
              <a:buFont typeface="Arial" pitchFamily="34" charset="0"/>
              <a:buNone/>
              <a:defRPr sz="1800" b="0" kern="1200">
                <a:solidFill>
                  <a:schemeClr val="bg1">
                    <a:lumMod val="65000"/>
                  </a:schemeClr>
                </a:solidFill>
                <a:latin typeface="Arial" panose="020B0604020202020204" pitchFamily="34" charset="0"/>
                <a:ea typeface="+mn-ea"/>
                <a:cs typeface="Arial" panose="020B0604020202020204" pitchFamily="34" charset="0"/>
              </a:defRPr>
            </a:lvl1pPr>
            <a:lvl2pPr marL="457200" indent="0" algn="ctr" defTabSz="914400" rtl="0" eaLnBrk="1" latinLnBrk="0" hangingPunct="1">
              <a:spcBef>
                <a:spcPct val="20000"/>
              </a:spcBef>
              <a:spcAft>
                <a:spcPts val="600"/>
              </a:spcAft>
              <a:buSzPct val="80000"/>
              <a:buFont typeface="Arial" pitchFamily="34" charset="0"/>
              <a:buNone/>
              <a:defRPr sz="1300" kern="1200">
                <a:solidFill>
                  <a:schemeClr val="tx1">
                    <a:tint val="75000"/>
                  </a:schemeClr>
                </a:solidFill>
                <a:latin typeface="Arial" panose="020B0604020202020204" pitchFamily="34" charset="0"/>
                <a:ea typeface="+mn-ea"/>
                <a:cs typeface="Arial" panose="020B0604020202020204" pitchFamily="34" charset="0"/>
              </a:defRPr>
            </a:lvl2pPr>
            <a:lvl3pPr marL="914400" indent="0" algn="ctr" defTabSz="914400" rtl="0" eaLnBrk="1" latinLnBrk="0" hangingPunct="1">
              <a:spcBef>
                <a:spcPct val="20000"/>
              </a:spcBef>
              <a:spcAft>
                <a:spcPts val="600"/>
              </a:spcAft>
              <a:buSzPct val="80000"/>
              <a:buFont typeface="Arial" pitchFamily="34" charset="0"/>
              <a:buNone/>
              <a:defRPr sz="1300" kern="1200">
                <a:solidFill>
                  <a:schemeClr val="tx1">
                    <a:tint val="75000"/>
                  </a:schemeClr>
                </a:solidFill>
                <a:latin typeface="Arial" panose="020B0604020202020204" pitchFamily="34" charset="0"/>
                <a:ea typeface="+mn-ea"/>
                <a:cs typeface="Arial" panose="020B0604020202020204" pitchFamily="34" charset="0"/>
              </a:defRPr>
            </a:lvl3pPr>
            <a:lvl4pPr marL="1371600" indent="0" algn="ctr" defTabSz="914400" rtl="0" eaLnBrk="1" latinLnBrk="0" hangingPunct="1">
              <a:spcBef>
                <a:spcPct val="20000"/>
              </a:spcBef>
              <a:spcAft>
                <a:spcPts val="600"/>
              </a:spcAft>
              <a:buSzPct val="80000"/>
              <a:buFont typeface="Arial" pitchFamily="34" charset="0"/>
              <a:buNone/>
              <a:defRPr sz="1300" kern="1200">
                <a:solidFill>
                  <a:schemeClr val="tx1">
                    <a:tint val="75000"/>
                  </a:schemeClr>
                </a:solidFill>
                <a:latin typeface="Arial" panose="020B0604020202020204" pitchFamily="34" charset="0"/>
                <a:ea typeface="+mn-ea"/>
                <a:cs typeface="Arial" panose="020B0604020202020204" pitchFamily="34" charset="0"/>
              </a:defRPr>
            </a:lvl4pPr>
            <a:lvl5pPr marL="1828800" indent="0" algn="ctr" defTabSz="914400" rtl="0" eaLnBrk="1" latinLnBrk="0" hangingPunct="1">
              <a:spcBef>
                <a:spcPct val="20000"/>
              </a:spcBef>
              <a:spcAft>
                <a:spcPts val="600"/>
              </a:spcAft>
              <a:buSzPct val="80000"/>
              <a:buFont typeface="Arial" pitchFamily="34" charset="0"/>
              <a:buNone/>
              <a:defRPr sz="1300" kern="1200">
                <a:solidFill>
                  <a:schemeClr val="tx1">
                    <a:tint val="75000"/>
                  </a:schemeClr>
                </a:solidFill>
                <a:latin typeface="Arial" panose="020B0604020202020204" pitchFamily="34" charset="0"/>
                <a:ea typeface="+mn-ea"/>
                <a:cs typeface="Arial" panose="020B0604020202020204" pitchFamily="34" charset="0"/>
              </a:defRPr>
            </a:lvl5pPr>
            <a:lvl6pPr marL="2286000" indent="0" algn="ctr" defTabSz="914400" rtl="0" eaLnBrk="1" latinLnBrk="0" hangingPunct="1">
              <a:spcBef>
                <a:spcPct val="20000"/>
              </a:spcBef>
              <a:spcAft>
                <a:spcPts val="600"/>
              </a:spcAft>
              <a:buSzPct val="80000"/>
              <a:buFont typeface="Arial" pitchFamily="34" charset="0"/>
              <a:buNone/>
              <a:defRPr sz="1300" kern="1200">
                <a:solidFill>
                  <a:schemeClr val="tx1">
                    <a:tint val="75000"/>
                  </a:schemeClr>
                </a:solidFill>
                <a:latin typeface="Arial" panose="020B0604020202020204" pitchFamily="34" charset="0"/>
                <a:ea typeface="+mn-ea"/>
                <a:cs typeface="Arial" panose="020B0604020202020204" pitchFamily="34" charset="0"/>
              </a:defRPr>
            </a:lvl6pPr>
            <a:lvl7pPr marL="2743200" indent="0" algn="ctr" defTabSz="914400" rtl="0" eaLnBrk="1" latinLnBrk="0" hangingPunct="1">
              <a:spcBef>
                <a:spcPct val="20000"/>
              </a:spcBef>
              <a:spcAft>
                <a:spcPts val="600"/>
              </a:spcAft>
              <a:buSzPct val="80000"/>
              <a:buFont typeface="Arial" pitchFamily="34" charset="0"/>
              <a:buNone/>
              <a:tabLst/>
              <a:defRPr sz="1300" kern="1200">
                <a:solidFill>
                  <a:schemeClr val="tx1">
                    <a:tint val="75000"/>
                  </a:schemeClr>
                </a:solidFill>
                <a:latin typeface="Arial" panose="020B0604020202020204" pitchFamily="34" charset="0"/>
                <a:ea typeface="+mn-ea"/>
                <a:cs typeface="Arial" panose="020B0604020202020204" pitchFamily="34" charset="0"/>
              </a:defRPr>
            </a:lvl7pPr>
            <a:lvl8pPr marL="3200400" indent="0" algn="ctr" defTabSz="914400" rtl="0" eaLnBrk="1" latinLnBrk="0" hangingPunct="1">
              <a:spcBef>
                <a:spcPct val="20000"/>
              </a:spcBef>
              <a:spcAft>
                <a:spcPts val="600"/>
              </a:spcAft>
              <a:buSzPct val="80000"/>
              <a:buFont typeface="Arial" pitchFamily="34" charset="0"/>
              <a:buNone/>
              <a:defRPr sz="1300" kern="1200" baseline="0">
                <a:solidFill>
                  <a:schemeClr val="tx1">
                    <a:tint val="75000"/>
                  </a:schemeClr>
                </a:solidFill>
                <a:latin typeface="Arial" panose="020B0604020202020204" pitchFamily="34" charset="0"/>
                <a:ea typeface="+mn-ea"/>
                <a:cs typeface="Arial" panose="020B0604020202020204" pitchFamily="34" charset="0"/>
              </a:defRPr>
            </a:lvl8pPr>
            <a:lvl9pPr marL="3657600" indent="0" algn="ctr" defTabSz="914400" rtl="0" eaLnBrk="1" latinLnBrk="0" hangingPunct="1">
              <a:spcBef>
                <a:spcPct val="20000"/>
              </a:spcBef>
              <a:spcAft>
                <a:spcPts val="600"/>
              </a:spcAft>
              <a:buSzPct val="80000"/>
              <a:buFont typeface="Arial" pitchFamily="34" charset="0"/>
              <a:buNone/>
              <a:defRPr sz="1300" kern="1200">
                <a:solidFill>
                  <a:schemeClr val="tx1">
                    <a:tint val="75000"/>
                  </a:schemeClr>
                </a:solidFill>
                <a:latin typeface="Arial" panose="020B0604020202020204" pitchFamily="34" charset="0"/>
                <a:ea typeface="+mn-ea"/>
                <a:cs typeface="Arial" panose="020B0604020202020204" pitchFamily="34" charset="0"/>
              </a:defRPr>
            </a:lvl9pPr>
          </a:lstStyle>
          <a:p>
            <a:r>
              <a:rPr lang="en-US" sz="2000" b="1" dirty="0">
                <a:solidFill>
                  <a:schemeClr val="tx1"/>
                </a:solidFill>
                <a:latin typeface="Agency FB" panose="020B0503020202020204" pitchFamily="34" charset="0"/>
              </a:rPr>
              <a:t>Offensive Rating – </a:t>
            </a:r>
            <a:r>
              <a:rPr lang="en-US" sz="2000" dirty="0">
                <a:solidFill>
                  <a:schemeClr val="tx1"/>
                </a:solidFill>
                <a:latin typeface="Agency FB" panose="020B0503020202020204" pitchFamily="34" charset="0"/>
              </a:rPr>
              <a:t>Scoring Rating + Passing Rating + On-Puck &amp; Off-Puck Movement Rating</a:t>
            </a:r>
          </a:p>
        </p:txBody>
      </p:sp>
      <p:sp>
        <p:nvSpPr>
          <p:cNvPr id="4" name="Subtitle 19">
            <a:extLst>
              <a:ext uri="{FF2B5EF4-FFF2-40B4-BE49-F238E27FC236}">
                <a16:creationId xmlns:a16="http://schemas.microsoft.com/office/drawing/2014/main" id="{165497F2-8C5B-1378-DE84-459D23FE313E}"/>
              </a:ext>
            </a:extLst>
          </p:cNvPr>
          <p:cNvSpPr txBox="1">
            <a:spLocks/>
          </p:cNvSpPr>
          <p:nvPr/>
        </p:nvSpPr>
        <p:spPr>
          <a:xfrm>
            <a:off x="371436" y="3328477"/>
            <a:ext cx="10369152" cy="358550"/>
          </a:xfrm>
          <a:prstGeom prst="rect">
            <a:avLst/>
          </a:prstGeom>
        </p:spPr>
        <p:txBody>
          <a:bodyPr vert="horz" lIns="91440" tIns="45720" rIns="91440" bIns="45720" numCol="1" rtlCol="0" anchor="t">
            <a:noAutofit/>
          </a:bodyPr>
          <a:lstStyle>
            <a:lvl1pPr marL="0" indent="0" algn="l" defTabSz="914400" rtl="0" eaLnBrk="1" latinLnBrk="0" hangingPunct="1">
              <a:spcBef>
                <a:spcPct val="20000"/>
              </a:spcBef>
              <a:spcAft>
                <a:spcPts val="600"/>
              </a:spcAft>
              <a:buSzPct val="80000"/>
              <a:buFont typeface="Arial" pitchFamily="34" charset="0"/>
              <a:buNone/>
              <a:defRPr sz="1800" b="0" kern="1200">
                <a:solidFill>
                  <a:schemeClr val="bg1">
                    <a:lumMod val="65000"/>
                  </a:schemeClr>
                </a:solidFill>
                <a:latin typeface="Arial" panose="020B0604020202020204" pitchFamily="34" charset="0"/>
                <a:ea typeface="+mn-ea"/>
                <a:cs typeface="Arial" panose="020B0604020202020204" pitchFamily="34" charset="0"/>
              </a:defRPr>
            </a:lvl1pPr>
            <a:lvl2pPr marL="457200" indent="0" algn="ctr" defTabSz="914400" rtl="0" eaLnBrk="1" latinLnBrk="0" hangingPunct="1">
              <a:spcBef>
                <a:spcPct val="20000"/>
              </a:spcBef>
              <a:spcAft>
                <a:spcPts val="600"/>
              </a:spcAft>
              <a:buSzPct val="80000"/>
              <a:buFont typeface="Arial" pitchFamily="34" charset="0"/>
              <a:buNone/>
              <a:defRPr sz="1300" kern="1200">
                <a:solidFill>
                  <a:schemeClr val="tx1">
                    <a:tint val="75000"/>
                  </a:schemeClr>
                </a:solidFill>
                <a:latin typeface="Arial" panose="020B0604020202020204" pitchFamily="34" charset="0"/>
                <a:ea typeface="+mn-ea"/>
                <a:cs typeface="Arial" panose="020B0604020202020204" pitchFamily="34" charset="0"/>
              </a:defRPr>
            </a:lvl2pPr>
            <a:lvl3pPr marL="914400" indent="0" algn="ctr" defTabSz="914400" rtl="0" eaLnBrk="1" latinLnBrk="0" hangingPunct="1">
              <a:spcBef>
                <a:spcPct val="20000"/>
              </a:spcBef>
              <a:spcAft>
                <a:spcPts val="600"/>
              </a:spcAft>
              <a:buSzPct val="80000"/>
              <a:buFont typeface="Arial" pitchFamily="34" charset="0"/>
              <a:buNone/>
              <a:defRPr sz="1300" kern="1200">
                <a:solidFill>
                  <a:schemeClr val="tx1">
                    <a:tint val="75000"/>
                  </a:schemeClr>
                </a:solidFill>
                <a:latin typeface="Arial" panose="020B0604020202020204" pitchFamily="34" charset="0"/>
                <a:ea typeface="+mn-ea"/>
                <a:cs typeface="Arial" panose="020B0604020202020204" pitchFamily="34" charset="0"/>
              </a:defRPr>
            </a:lvl3pPr>
            <a:lvl4pPr marL="1371600" indent="0" algn="ctr" defTabSz="914400" rtl="0" eaLnBrk="1" latinLnBrk="0" hangingPunct="1">
              <a:spcBef>
                <a:spcPct val="20000"/>
              </a:spcBef>
              <a:spcAft>
                <a:spcPts val="600"/>
              </a:spcAft>
              <a:buSzPct val="80000"/>
              <a:buFont typeface="Arial" pitchFamily="34" charset="0"/>
              <a:buNone/>
              <a:defRPr sz="1300" kern="1200">
                <a:solidFill>
                  <a:schemeClr val="tx1">
                    <a:tint val="75000"/>
                  </a:schemeClr>
                </a:solidFill>
                <a:latin typeface="Arial" panose="020B0604020202020204" pitchFamily="34" charset="0"/>
                <a:ea typeface="+mn-ea"/>
                <a:cs typeface="Arial" panose="020B0604020202020204" pitchFamily="34" charset="0"/>
              </a:defRPr>
            </a:lvl4pPr>
            <a:lvl5pPr marL="1828800" indent="0" algn="ctr" defTabSz="914400" rtl="0" eaLnBrk="1" latinLnBrk="0" hangingPunct="1">
              <a:spcBef>
                <a:spcPct val="20000"/>
              </a:spcBef>
              <a:spcAft>
                <a:spcPts val="600"/>
              </a:spcAft>
              <a:buSzPct val="80000"/>
              <a:buFont typeface="Arial" pitchFamily="34" charset="0"/>
              <a:buNone/>
              <a:defRPr sz="1300" kern="1200">
                <a:solidFill>
                  <a:schemeClr val="tx1">
                    <a:tint val="75000"/>
                  </a:schemeClr>
                </a:solidFill>
                <a:latin typeface="Arial" panose="020B0604020202020204" pitchFamily="34" charset="0"/>
                <a:ea typeface="+mn-ea"/>
                <a:cs typeface="Arial" panose="020B0604020202020204" pitchFamily="34" charset="0"/>
              </a:defRPr>
            </a:lvl5pPr>
            <a:lvl6pPr marL="2286000" indent="0" algn="ctr" defTabSz="914400" rtl="0" eaLnBrk="1" latinLnBrk="0" hangingPunct="1">
              <a:spcBef>
                <a:spcPct val="20000"/>
              </a:spcBef>
              <a:spcAft>
                <a:spcPts val="600"/>
              </a:spcAft>
              <a:buSzPct val="80000"/>
              <a:buFont typeface="Arial" pitchFamily="34" charset="0"/>
              <a:buNone/>
              <a:defRPr sz="1300" kern="1200">
                <a:solidFill>
                  <a:schemeClr val="tx1">
                    <a:tint val="75000"/>
                  </a:schemeClr>
                </a:solidFill>
                <a:latin typeface="Arial" panose="020B0604020202020204" pitchFamily="34" charset="0"/>
                <a:ea typeface="+mn-ea"/>
                <a:cs typeface="Arial" panose="020B0604020202020204" pitchFamily="34" charset="0"/>
              </a:defRPr>
            </a:lvl6pPr>
            <a:lvl7pPr marL="2743200" indent="0" algn="ctr" defTabSz="914400" rtl="0" eaLnBrk="1" latinLnBrk="0" hangingPunct="1">
              <a:spcBef>
                <a:spcPct val="20000"/>
              </a:spcBef>
              <a:spcAft>
                <a:spcPts val="600"/>
              </a:spcAft>
              <a:buSzPct val="80000"/>
              <a:buFont typeface="Arial" pitchFamily="34" charset="0"/>
              <a:buNone/>
              <a:tabLst/>
              <a:defRPr sz="1300" kern="1200">
                <a:solidFill>
                  <a:schemeClr val="tx1">
                    <a:tint val="75000"/>
                  </a:schemeClr>
                </a:solidFill>
                <a:latin typeface="Arial" panose="020B0604020202020204" pitchFamily="34" charset="0"/>
                <a:ea typeface="+mn-ea"/>
                <a:cs typeface="Arial" panose="020B0604020202020204" pitchFamily="34" charset="0"/>
              </a:defRPr>
            </a:lvl7pPr>
            <a:lvl8pPr marL="3200400" indent="0" algn="ctr" defTabSz="914400" rtl="0" eaLnBrk="1" latinLnBrk="0" hangingPunct="1">
              <a:spcBef>
                <a:spcPct val="20000"/>
              </a:spcBef>
              <a:spcAft>
                <a:spcPts val="600"/>
              </a:spcAft>
              <a:buSzPct val="80000"/>
              <a:buFont typeface="Arial" pitchFamily="34" charset="0"/>
              <a:buNone/>
              <a:defRPr sz="1300" kern="1200" baseline="0">
                <a:solidFill>
                  <a:schemeClr val="tx1">
                    <a:tint val="75000"/>
                  </a:schemeClr>
                </a:solidFill>
                <a:latin typeface="Arial" panose="020B0604020202020204" pitchFamily="34" charset="0"/>
                <a:ea typeface="+mn-ea"/>
                <a:cs typeface="Arial" panose="020B0604020202020204" pitchFamily="34" charset="0"/>
              </a:defRPr>
            </a:lvl8pPr>
            <a:lvl9pPr marL="3657600" indent="0" algn="ctr" defTabSz="914400" rtl="0" eaLnBrk="1" latinLnBrk="0" hangingPunct="1">
              <a:spcBef>
                <a:spcPct val="20000"/>
              </a:spcBef>
              <a:spcAft>
                <a:spcPts val="600"/>
              </a:spcAft>
              <a:buSzPct val="80000"/>
              <a:buFont typeface="Arial" pitchFamily="34" charset="0"/>
              <a:buNone/>
              <a:defRPr sz="1300" kern="1200">
                <a:solidFill>
                  <a:schemeClr val="tx1">
                    <a:tint val="75000"/>
                  </a:schemeClr>
                </a:solidFill>
                <a:latin typeface="Arial" panose="020B0604020202020204" pitchFamily="34" charset="0"/>
                <a:ea typeface="+mn-ea"/>
                <a:cs typeface="Arial" panose="020B0604020202020204" pitchFamily="34" charset="0"/>
              </a:defRPr>
            </a:lvl9pPr>
          </a:lstStyle>
          <a:p>
            <a:r>
              <a:rPr lang="en-US" sz="2000" b="1" dirty="0">
                <a:solidFill>
                  <a:schemeClr val="tx1"/>
                </a:solidFill>
                <a:latin typeface="Agency FB" panose="020B0503020202020204" pitchFamily="34" charset="0"/>
              </a:rPr>
              <a:t>Defensive Rating – </a:t>
            </a:r>
            <a:r>
              <a:rPr lang="en-US" sz="2000" dirty="0">
                <a:solidFill>
                  <a:schemeClr val="tx1"/>
                </a:solidFill>
                <a:latin typeface="Agency FB" panose="020B0503020202020204" pitchFamily="34" charset="0"/>
              </a:rPr>
              <a:t>Passing Rating + One on One Situation Rating + Steals &amp; Defending Rating </a:t>
            </a:r>
          </a:p>
        </p:txBody>
      </p:sp>
      <p:sp>
        <p:nvSpPr>
          <p:cNvPr id="5" name="Subtitle 19">
            <a:extLst>
              <a:ext uri="{FF2B5EF4-FFF2-40B4-BE49-F238E27FC236}">
                <a16:creationId xmlns:a16="http://schemas.microsoft.com/office/drawing/2014/main" id="{4BB59481-C546-B05F-9862-E0622D66AEAC}"/>
              </a:ext>
            </a:extLst>
          </p:cNvPr>
          <p:cNvSpPr txBox="1">
            <a:spLocks/>
          </p:cNvSpPr>
          <p:nvPr/>
        </p:nvSpPr>
        <p:spPr>
          <a:xfrm>
            <a:off x="374485" y="684379"/>
            <a:ext cx="10979732" cy="2646802"/>
          </a:xfrm>
          <a:prstGeom prst="rect">
            <a:avLst/>
          </a:prstGeom>
        </p:spPr>
        <p:txBody>
          <a:bodyPr vert="horz" lIns="91440" tIns="45720" rIns="91440" bIns="45720" numCol="1" rtlCol="0" anchor="t">
            <a:noAutofit/>
          </a:bodyPr>
          <a:lstStyle>
            <a:lvl1pPr marL="0" indent="0" algn="l" defTabSz="914400" rtl="0" eaLnBrk="1" latinLnBrk="0" hangingPunct="1">
              <a:spcBef>
                <a:spcPct val="20000"/>
              </a:spcBef>
              <a:spcAft>
                <a:spcPts val="600"/>
              </a:spcAft>
              <a:buSzPct val="80000"/>
              <a:buFont typeface="Arial" pitchFamily="34" charset="0"/>
              <a:buNone/>
              <a:defRPr sz="1800" b="0" kern="1200">
                <a:solidFill>
                  <a:schemeClr val="bg1">
                    <a:lumMod val="65000"/>
                  </a:schemeClr>
                </a:solidFill>
                <a:latin typeface="Arial" panose="020B0604020202020204" pitchFamily="34" charset="0"/>
                <a:ea typeface="+mn-ea"/>
                <a:cs typeface="Arial" panose="020B0604020202020204" pitchFamily="34" charset="0"/>
              </a:defRPr>
            </a:lvl1pPr>
            <a:lvl2pPr marL="457200" indent="0" algn="ctr" defTabSz="914400" rtl="0" eaLnBrk="1" latinLnBrk="0" hangingPunct="1">
              <a:spcBef>
                <a:spcPct val="20000"/>
              </a:spcBef>
              <a:spcAft>
                <a:spcPts val="600"/>
              </a:spcAft>
              <a:buSzPct val="80000"/>
              <a:buFont typeface="Arial" pitchFamily="34" charset="0"/>
              <a:buNone/>
              <a:defRPr sz="1300" kern="1200">
                <a:solidFill>
                  <a:schemeClr val="tx1">
                    <a:tint val="75000"/>
                  </a:schemeClr>
                </a:solidFill>
                <a:latin typeface="Arial" panose="020B0604020202020204" pitchFamily="34" charset="0"/>
                <a:ea typeface="+mn-ea"/>
                <a:cs typeface="Arial" panose="020B0604020202020204" pitchFamily="34" charset="0"/>
              </a:defRPr>
            </a:lvl2pPr>
            <a:lvl3pPr marL="914400" indent="0" algn="ctr" defTabSz="914400" rtl="0" eaLnBrk="1" latinLnBrk="0" hangingPunct="1">
              <a:spcBef>
                <a:spcPct val="20000"/>
              </a:spcBef>
              <a:spcAft>
                <a:spcPts val="600"/>
              </a:spcAft>
              <a:buSzPct val="80000"/>
              <a:buFont typeface="Arial" pitchFamily="34" charset="0"/>
              <a:buNone/>
              <a:defRPr sz="1300" kern="1200">
                <a:solidFill>
                  <a:schemeClr val="tx1">
                    <a:tint val="75000"/>
                  </a:schemeClr>
                </a:solidFill>
                <a:latin typeface="Arial" panose="020B0604020202020204" pitchFamily="34" charset="0"/>
                <a:ea typeface="+mn-ea"/>
                <a:cs typeface="Arial" panose="020B0604020202020204" pitchFamily="34" charset="0"/>
              </a:defRPr>
            </a:lvl3pPr>
            <a:lvl4pPr marL="1371600" indent="0" algn="ctr" defTabSz="914400" rtl="0" eaLnBrk="1" latinLnBrk="0" hangingPunct="1">
              <a:spcBef>
                <a:spcPct val="20000"/>
              </a:spcBef>
              <a:spcAft>
                <a:spcPts val="600"/>
              </a:spcAft>
              <a:buSzPct val="80000"/>
              <a:buFont typeface="Arial" pitchFamily="34" charset="0"/>
              <a:buNone/>
              <a:defRPr sz="1300" kern="1200">
                <a:solidFill>
                  <a:schemeClr val="tx1">
                    <a:tint val="75000"/>
                  </a:schemeClr>
                </a:solidFill>
                <a:latin typeface="Arial" panose="020B0604020202020204" pitchFamily="34" charset="0"/>
                <a:ea typeface="+mn-ea"/>
                <a:cs typeface="Arial" panose="020B0604020202020204" pitchFamily="34" charset="0"/>
              </a:defRPr>
            </a:lvl4pPr>
            <a:lvl5pPr marL="1828800" indent="0" algn="ctr" defTabSz="914400" rtl="0" eaLnBrk="1" latinLnBrk="0" hangingPunct="1">
              <a:spcBef>
                <a:spcPct val="20000"/>
              </a:spcBef>
              <a:spcAft>
                <a:spcPts val="600"/>
              </a:spcAft>
              <a:buSzPct val="80000"/>
              <a:buFont typeface="Arial" pitchFamily="34" charset="0"/>
              <a:buNone/>
              <a:defRPr sz="1300" kern="1200">
                <a:solidFill>
                  <a:schemeClr val="tx1">
                    <a:tint val="75000"/>
                  </a:schemeClr>
                </a:solidFill>
                <a:latin typeface="Arial" panose="020B0604020202020204" pitchFamily="34" charset="0"/>
                <a:ea typeface="+mn-ea"/>
                <a:cs typeface="Arial" panose="020B0604020202020204" pitchFamily="34" charset="0"/>
              </a:defRPr>
            </a:lvl5pPr>
            <a:lvl6pPr marL="2286000" indent="0" algn="ctr" defTabSz="914400" rtl="0" eaLnBrk="1" latinLnBrk="0" hangingPunct="1">
              <a:spcBef>
                <a:spcPct val="20000"/>
              </a:spcBef>
              <a:spcAft>
                <a:spcPts val="600"/>
              </a:spcAft>
              <a:buSzPct val="80000"/>
              <a:buFont typeface="Arial" pitchFamily="34" charset="0"/>
              <a:buNone/>
              <a:defRPr sz="1300" kern="1200">
                <a:solidFill>
                  <a:schemeClr val="tx1">
                    <a:tint val="75000"/>
                  </a:schemeClr>
                </a:solidFill>
                <a:latin typeface="Arial" panose="020B0604020202020204" pitchFamily="34" charset="0"/>
                <a:ea typeface="+mn-ea"/>
                <a:cs typeface="Arial" panose="020B0604020202020204" pitchFamily="34" charset="0"/>
              </a:defRPr>
            </a:lvl6pPr>
            <a:lvl7pPr marL="2743200" indent="0" algn="ctr" defTabSz="914400" rtl="0" eaLnBrk="1" latinLnBrk="0" hangingPunct="1">
              <a:spcBef>
                <a:spcPct val="20000"/>
              </a:spcBef>
              <a:spcAft>
                <a:spcPts val="600"/>
              </a:spcAft>
              <a:buSzPct val="80000"/>
              <a:buFont typeface="Arial" pitchFamily="34" charset="0"/>
              <a:buNone/>
              <a:tabLst/>
              <a:defRPr sz="1300" kern="1200">
                <a:solidFill>
                  <a:schemeClr val="tx1">
                    <a:tint val="75000"/>
                  </a:schemeClr>
                </a:solidFill>
                <a:latin typeface="Arial" panose="020B0604020202020204" pitchFamily="34" charset="0"/>
                <a:ea typeface="+mn-ea"/>
                <a:cs typeface="Arial" panose="020B0604020202020204" pitchFamily="34" charset="0"/>
              </a:defRPr>
            </a:lvl7pPr>
            <a:lvl8pPr marL="3200400" indent="0" algn="ctr" defTabSz="914400" rtl="0" eaLnBrk="1" latinLnBrk="0" hangingPunct="1">
              <a:spcBef>
                <a:spcPct val="20000"/>
              </a:spcBef>
              <a:spcAft>
                <a:spcPts val="600"/>
              </a:spcAft>
              <a:buSzPct val="80000"/>
              <a:buFont typeface="Arial" pitchFamily="34" charset="0"/>
              <a:buNone/>
              <a:defRPr sz="1300" kern="1200" baseline="0">
                <a:solidFill>
                  <a:schemeClr val="tx1">
                    <a:tint val="75000"/>
                  </a:schemeClr>
                </a:solidFill>
                <a:latin typeface="Arial" panose="020B0604020202020204" pitchFamily="34" charset="0"/>
                <a:ea typeface="+mn-ea"/>
                <a:cs typeface="Arial" panose="020B0604020202020204" pitchFamily="34" charset="0"/>
              </a:defRPr>
            </a:lvl8pPr>
            <a:lvl9pPr marL="3657600" indent="0" algn="ctr" defTabSz="914400" rtl="0" eaLnBrk="1" latinLnBrk="0" hangingPunct="1">
              <a:spcBef>
                <a:spcPct val="20000"/>
              </a:spcBef>
              <a:spcAft>
                <a:spcPts val="600"/>
              </a:spcAft>
              <a:buSzPct val="80000"/>
              <a:buFont typeface="Arial" pitchFamily="34" charset="0"/>
              <a:buNone/>
              <a:defRPr sz="1300" kern="1200">
                <a:solidFill>
                  <a:schemeClr val="tx1">
                    <a:tint val="75000"/>
                  </a:schemeClr>
                </a:solidFill>
                <a:latin typeface="Arial" panose="020B0604020202020204" pitchFamily="34" charset="0"/>
                <a:ea typeface="+mn-ea"/>
                <a:cs typeface="Arial" panose="020B0604020202020204" pitchFamily="34" charset="0"/>
              </a:defRPr>
            </a:lvl9pPr>
          </a:lstStyle>
          <a:p>
            <a:r>
              <a:rPr lang="en-US" sz="1600" b="1" dirty="0">
                <a:solidFill>
                  <a:schemeClr val="tx1"/>
                </a:solidFill>
                <a:latin typeface="Agency FB" panose="020B0503020202020204" pitchFamily="34" charset="0"/>
              </a:rPr>
              <a:t>1. Scoring Rating: </a:t>
            </a:r>
          </a:p>
          <a:p>
            <a:r>
              <a:rPr lang="en-US" sz="1600" dirty="0">
                <a:solidFill>
                  <a:schemeClr val="tx1"/>
                </a:solidFill>
                <a:latin typeface="Agency FB" panose="020B0503020202020204" pitchFamily="34" charset="0"/>
              </a:rPr>
              <a:t>(Goal Points/(Goal Count*Maximum Goal Points))*15% + Shot Points/(Shot Count*Maximum Shot Points))*25%</a:t>
            </a:r>
          </a:p>
          <a:p>
            <a:r>
              <a:rPr lang="en-US" sz="1600" b="1" dirty="0">
                <a:solidFill>
                  <a:schemeClr val="tx1"/>
                </a:solidFill>
                <a:latin typeface="Agency FB" panose="020B0503020202020204" pitchFamily="34" charset="0"/>
              </a:rPr>
              <a:t>2. Passing Rating: </a:t>
            </a:r>
          </a:p>
          <a:p>
            <a:r>
              <a:rPr lang="en-US" sz="1600" dirty="0">
                <a:solidFill>
                  <a:schemeClr val="tx1"/>
                </a:solidFill>
                <a:latin typeface="Agency FB" panose="020B0503020202020204" pitchFamily="34" charset="0"/>
              </a:rPr>
              <a:t>(Offensive Play Points/(Offensive Play Count*Maximum Offensive Play Points))*35%</a:t>
            </a:r>
          </a:p>
          <a:p>
            <a:r>
              <a:rPr lang="en-US" sz="1600" b="1" dirty="0">
                <a:solidFill>
                  <a:schemeClr val="tx1"/>
                </a:solidFill>
                <a:latin typeface="Agency FB" panose="020B0503020202020204" pitchFamily="34" charset="0"/>
              </a:rPr>
              <a:t>3. </a:t>
            </a:r>
            <a:r>
              <a:rPr lang="en-IN" sz="1600" b="1" dirty="0">
                <a:solidFill>
                  <a:schemeClr val="tx1"/>
                </a:solidFill>
                <a:latin typeface="Agency FB" panose="020B0503020202020204" pitchFamily="34" charset="0"/>
              </a:rPr>
              <a:t>On-Puck &amp; Off-Puck Movement Rating:</a:t>
            </a:r>
          </a:p>
          <a:p>
            <a:r>
              <a:rPr lang="en-US" sz="1600" dirty="0">
                <a:solidFill>
                  <a:schemeClr val="tx1"/>
                </a:solidFill>
                <a:latin typeface="Agency FB" panose="020B0503020202020204" pitchFamily="34" charset="0"/>
              </a:rPr>
              <a:t>(Offensive Puck Recovery Points/(Offensive Puck Recovery Count*Maximum Offensive Puck Recovery Points))*15% + (Zone Entry/Total Zone Entry Points)*5% + (Offensive Dump In/Out Points/(Offensive Dump In/Out Count*Maximum Offensive Dump In/Out Points))*5%</a:t>
            </a:r>
          </a:p>
        </p:txBody>
      </p:sp>
      <p:sp>
        <p:nvSpPr>
          <p:cNvPr id="6" name="Subtitle 19">
            <a:extLst>
              <a:ext uri="{FF2B5EF4-FFF2-40B4-BE49-F238E27FC236}">
                <a16:creationId xmlns:a16="http://schemas.microsoft.com/office/drawing/2014/main" id="{7BA54ED3-E17F-F305-8C1A-35BA0B707986}"/>
              </a:ext>
            </a:extLst>
          </p:cNvPr>
          <p:cNvSpPr txBox="1">
            <a:spLocks/>
          </p:cNvSpPr>
          <p:nvPr/>
        </p:nvSpPr>
        <p:spPr>
          <a:xfrm>
            <a:off x="374485" y="3885378"/>
            <a:ext cx="10979732" cy="2646802"/>
          </a:xfrm>
          <a:prstGeom prst="rect">
            <a:avLst/>
          </a:prstGeom>
        </p:spPr>
        <p:txBody>
          <a:bodyPr vert="horz" lIns="91440" tIns="45720" rIns="91440" bIns="45720" numCol="1" rtlCol="0" anchor="t">
            <a:noAutofit/>
          </a:bodyPr>
          <a:lstStyle>
            <a:lvl1pPr marL="0" indent="0" algn="l" defTabSz="914400" rtl="0" eaLnBrk="1" latinLnBrk="0" hangingPunct="1">
              <a:spcBef>
                <a:spcPct val="20000"/>
              </a:spcBef>
              <a:spcAft>
                <a:spcPts val="600"/>
              </a:spcAft>
              <a:buSzPct val="80000"/>
              <a:buFont typeface="Arial" pitchFamily="34" charset="0"/>
              <a:buNone/>
              <a:defRPr sz="1800" b="0" kern="1200">
                <a:solidFill>
                  <a:schemeClr val="bg1">
                    <a:lumMod val="65000"/>
                  </a:schemeClr>
                </a:solidFill>
                <a:latin typeface="Arial" panose="020B0604020202020204" pitchFamily="34" charset="0"/>
                <a:ea typeface="+mn-ea"/>
                <a:cs typeface="Arial" panose="020B0604020202020204" pitchFamily="34" charset="0"/>
              </a:defRPr>
            </a:lvl1pPr>
            <a:lvl2pPr marL="457200" indent="0" algn="ctr" defTabSz="914400" rtl="0" eaLnBrk="1" latinLnBrk="0" hangingPunct="1">
              <a:spcBef>
                <a:spcPct val="20000"/>
              </a:spcBef>
              <a:spcAft>
                <a:spcPts val="600"/>
              </a:spcAft>
              <a:buSzPct val="80000"/>
              <a:buFont typeface="Arial" pitchFamily="34" charset="0"/>
              <a:buNone/>
              <a:defRPr sz="1300" kern="1200">
                <a:solidFill>
                  <a:schemeClr val="tx1">
                    <a:tint val="75000"/>
                  </a:schemeClr>
                </a:solidFill>
                <a:latin typeface="Arial" panose="020B0604020202020204" pitchFamily="34" charset="0"/>
                <a:ea typeface="+mn-ea"/>
                <a:cs typeface="Arial" panose="020B0604020202020204" pitchFamily="34" charset="0"/>
              </a:defRPr>
            </a:lvl2pPr>
            <a:lvl3pPr marL="914400" indent="0" algn="ctr" defTabSz="914400" rtl="0" eaLnBrk="1" latinLnBrk="0" hangingPunct="1">
              <a:spcBef>
                <a:spcPct val="20000"/>
              </a:spcBef>
              <a:spcAft>
                <a:spcPts val="600"/>
              </a:spcAft>
              <a:buSzPct val="80000"/>
              <a:buFont typeface="Arial" pitchFamily="34" charset="0"/>
              <a:buNone/>
              <a:defRPr sz="1300" kern="1200">
                <a:solidFill>
                  <a:schemeClr val="tx1">
                    <a:tint val="75000"/>
                  </a:schemeClr>
                </a:solidFill>
                <a:latin typeface="Arial" panose="020B0604020202020204" pitchFamily="34" charset="0"/>
                <a:ea typeface="+mn-ea"/>
                <a:cs typeface="Arial" panose="020B0604020202020204" pitchFamily="34" charset="0"/>
              </a:defRPr>
            </a:lvl3pPr>
            <a:lvl4pPr marL="1371600" indent="0" algn="ctr" defTabSz="914400" rtl="0" eaLnBrk="1" latinLnBrk="0" hangingPunct="1">
              <a:spcBef>
                <a:spcPct val="20000"/>
              </a:spcBef>
              <a:spcAft>
                <a:spcPts val="600"/>
              </a:spcAft>
              <a:buSzPct val="80000"/>
              <a:buFont typeface="Arial" pitchFamily="34" charset="0"/>
              <a:buNone/>
              <a:defRPr sz="1300" kern="1200">
                <a:solidFill>
                  <a:schemeClr val="tx1">
                    <a:tint val="75000"/>
                  </a:schemeClr>
                </a:solidFill>
                <a:latin typeface="Arial" panose="020B0604020202020204" pitchFamily="34" charset="0"/>
                <a:ea typeface="+mn-ea"/>
                <a:cs typeface="Arial" panose="020B0604020202020204" pitchFamily="34" charset="0"/>
              </a:defRPr>
            </a:lvl4pPr>
            <a:lvl5pPr marL="1828800" indent="0" algn="ctr" defTabSz="914400" rtl="0" eaLnBrk="1" latinLnBrk="0" hangingPunct="1">
              <a:spcBef>
                <a:spcPct val="20000"/>
              </a:spcBef>
              <a:spcAft>
                <a:spcPts val="600"/>
              </a:spcAft>
              <a:buSzPct val="80000"/>
              <a:buFont typeface="Arial" pitchFamily="34" charset="0"/>
              <a:buNone/>
              <a:defRPr sz="1300" kern="1200">
                <a:solidFill>
                  <a:schemeClr val="tx1">
                    <a:tint val="75000"/>
                  </a:schemeClr>
                </a:solidFill>
                <a:latin typeface="Arial" panose="020B0604020202020204" pitchFamily="34" charset="0"/>
                <a:ea typeface="+mn-ea"/>
                <a:cs typeface="Arial" panose="020B0604020202020204" pitchFamily="34" charset="0"/>
              </a:defRPr>
            </a:lvl5pPr>
            <a:lvl6pPr marL="2286000" indent="0" algn="ctr" defTabSz="914400" rtl="0" eaLnBrk="1" latinLnBrk="0" hangingPunct="1">
              <a:spcBef>
                <a:spcPct val="20000"/>
              </a:spcBef>
              <a:spcAft>
                <a:spcPts val="600"/>
              </a:spcAft>
              <a:buSzPct val="80000"/>
              <a:buFont typeface="Arial" pitchFamily="34" charset="0"/>
              <a:buNone/>
              <a:defRPr sz="1300" kern="1200">
                <a:solidFill>
                  <a:schemeClr val="tx1">
                    <a:tint val="75000"/>
                  </a:schemeClr>
                </a:solidFill>
                <a:latin typeface="Arial" panose="020B0604020202020204" pitchFamily="34" charset="0"/>
                <a:ea typeface="+mn-ea"/>
                <a:cs typeface="Arial" panose="020B0604020202020204" pitchFamily="34" charset="0"/>
              </a:defRPr>
            </a:lvl6pPr>
            <a:lvl7pPr marL="2743200" indent="0" algn="ctr" defTabSz="914400" rtl="0" eaLnBrk="1" latinLnBrk="0" hangingPunct="1">
              <a:spcBef>
                <a:spcPct val="20000"/>
              </a:spcBef>
              <a:spcAft>
                <a:spcPts val="600"/>
              </a:spcAft>
              <a:buSzPct val="80000"/>
              <a:buFont typeface="Arial" pitchFamily="34" charset="0"/>
              <a:buNone/>
              <a:tabLst/>
              <a:defRPr sz="1300" kern="1200">
                <a:solidFill>
                  <a:schemeClr val="tx1">
                    <a:tint val="75000"/>
                  </a:schemeClr>
                </a:solidFill>
                <a:latin typeface="Arial" panose="020B0604020202020204" pitchFamily="34" charset="0"/>
                <a:ea typeface="+mn-ea"/>
                <a:cs typeface="Arial" panose="020B0604020202020204" pitchFamily="34" charset="0"/>
              </a:defRPr>
            </a:lvl7pPr>
            <a:lvl8pPr marL="3200400" indent="0" algn="ctr" defTabSz="914400" rtl="0" eaLnBrk="1" latinLnBrk="0" hangingPunct="1">
              <a:spcBef>
                <a:spcPct val="20000"/>
              </a:spcBef>
              <a:spcAft>
                <a:spcPts val="600"/>
              </a:spcAft>
              <a:buSzPct val="80000"/>
              <a:buFont typeface="Arial" pitchFamily="34" charset="0"/>
              <a:buNone/>
              <a:defRPr sz="1300" kern="1200" baseline="0">
                <a:solidFill>
                  <a:schemeClr val="tx1">
                    <a:tint val="75000"/>
                  </a:schemeClr>
                </a:solidFill>
                <a:latin typeface="Arial" panose="020B0604020202020204" pitchFamily="34" charset="0"/>
                <a:ea typeface="+mn-ea"/>
                <a:cs typeface="Arial" panose="020B0604020202020204" pitchFamily="34" charset="0"/>
              </a:defRPr>
            </a:lvl8pPr>
            <a:lvl9pPr marL="3657600" indent="0" algn="ctr" defTabSz="914400" rtl="0" eaLnBrk="1" latinLnBrk="0" hangingPunct="1">
              <a:spcBef>
                <a:spcPct val="20000"/>
              </a:spcBef>
              <a:spcAft>
                <a:spcPts val="600"/>
              </a:spcAft>
              <a:buSzPct val="80000"/>
              <a:buFont typeface="Arial" pitchFamily="34" charset="0"/>
              <a:buNone/>
              <a:defRPr sz="1300" kern="1200">
                <a:solidFill>
                  <a:schemeClr val="tx1">
                    <a:tint val="75000"/>
                  </a:schemeClr>
                </a:solidFill>
                <a:latin typeface="Arial" panose="020B0604020202020204" pitchFamily="34" charset="0"/>
                <a:ea typeface="+mn-ea"/>
                <a:cs typeface="Arial" panose="020B0604020202020204" pitchFamily="34" charset="0"/>
              </a:defRPr>
            </a:lvl9pPr>
          </a:lstStyle>
          <a:p>
            <a:r>
              <a:rPr lang="en-US" sz="1600" b="1" dirty="0">
                <a:solidFill>
                  <a:schemeClr val="tx1"/>
                </a:solidFill>
                <a:latin typeface="Agency FB" panose="020B0503020202020204" pitchFamily="34" charset="0"/>
              </a:rPr>
              <a:t>1. Passing Rating: </a:t>
            </a:r>
          </a:p>
          <a:p>
            <a:r>
              <a:rPr lang="en-US" sz="1600" dirty="0">
                <a:solidFill>
                  <a:schemeClr val="tx1"/>
                </a:solidFill>
                <a:latin typeface="Agency FB" panose="020B0503020202020204" pitchFamily="34" charset="0"/>
              </a:rPr>
              <a:t>(Defensive Play Points/(Defensive Play Count*Maximum Defensive Play Points))*34%</a:t>
            </a:r>
          </a:p>
          <a:p>
            <a:r>
              <a:rPr lang="en-US" sz="1600" b="1" dirty="0">
                <a:solidFill>
                  <a:schemeClr val="tx1"/>
                </a:solidFill>
                <a:latin typeface="Agency FB" panose="020B0503020202020204" pitchFamily="34" charset="0"/>
              </a:rPr>
              <a:t>2. One on One Situation Rating: </a:t>
            </a:r>
          </a:p>
          <a:p>
            <a:r>
              <a:rPr lang="en-US" sz="1600" dirty="0">
                <a:solidFill>
                  <a:schemeClr val="tx1"/>
                </a:solidFill>
                <a:latin typeface="Agency FB" panose="020B0503020202020204" pitchFamily="34" charset="0"/>
              </a:rPr>
              <a:t>(Defensive Faceoff Win Points/(Defensive Faceoff Win Count*Maximum Faceoff Win Points))*12% + (Offensive Faceoff Win Points/(Offensive Faceoff Win Count*Maximum Faceoff Win Points))*8% + (Defensive Dump In/Out Points/(Defensive Dump In/Out Count*Maximum Defensive Dump In/Out Points))*13%</a:t>
            </a:r>
          </a:p>
          <a:p>
            <a:r>
              <a:rPr lang="en-US" sz="1600" b="1" dirty="0">
                <a:solidFill>
                  <a:schemeClr val="tx1"/>
                </a:solidFill>
                <a:latin typeface="Agency FB" panose="020B0503020202020204" pitchFamily="34" charset="0"/>
              </a:rPr>
              <a:t>3. </a:t>
            </a:r>
            <a:r>
              <a:rPr lang="en-IN" sz="1600" b="1" dirty="0">
                <a:solidFill>
                  <a:schemeClr val="tx1"/>
                </a:solidFill>
                <a:latin typeface="Agency FB" panose="020B0503020202020204" pitchFamily="34" charset="0"/>
              </a:rPr>
              <a:t>Steals &amp; Defending Rating:</a:t>
            </a:r>
          </a:p>
          <a:p>
            <a:r>
              <a:rPr lang="en-US" sz="1600" dirty="0">
                <a:solidFill>
                  <a:schemeClr val="tx1"/>
                </a:solidFill>
                <a:latin typeface="Agency FB" panose="020B0503020202020204" pitchFamily="34" charset="0"/>
              </a:rPr>
              <a:t>(Takeaway Points/(Takeaway Count*Maximum Takeaway Points))*20% + (Defensive Puck Recovery Points/(Defensive Puck Recovery Count*Maximum Offensive Puck Recovery Points))*13%</a:t>
            </a:r>
          </a:p>
        </p:txBody>
      </p:sp>
      <p:sp>
        <p:nvSpPr>
          <p:cNvPr id="7" name="TextBox 6">
            <a:extLst>
              <a:ext uri="{FF2B5EF4-FFF2-40B4-BE49-F238E27FC236}">
                <a16:creationId xmlns:a16="http://schemas.microsoft.com/office/drawing/2014/main" id="{411377E1-8AB6-9BF2-6A01-C5E1D112AEFD}"/>
              </a:ext>
            </a:extLst>
          </p:cNvPr>
          <p:cNvSpPr txBox="1"/>
          <p:nvPr/>
        </p:nvSpPr>
        <p:spPr>
          <a:xfrm>
            <a:off x="6855991" y="3848702"/>
            <a:ext cx="4527479" cy="842437"/>
          </a:xfrm>
          <a:prstGeom prst="rect">
            <a:avLst/>
          </a:prstGeom>
          <a:noFill/>
          <a:ln>
            <a:solidFill>
              <a:schemeClr val="tx1"/>
            </a:solidFill>
          </a:ln>
        </p:spPr>
        <p:txBody>
          <a:bodyPr wrap="square" rtlCol="0">
            <a:spAutoFit/>
          </a:bodyPr>
          <a:lstStyle/>
          <a:p>
            <a:r>
              <a:rPr lang="en-IN" sz="1600" b="1" dirty="0">
                <a:latin typeface="Agency FB" panose="020B0503020202020204" pitchFamily="34" charset="0"/>
              </a:rPr>
              <a:t>Chemistry Rating:</a:t>
            </a:r>
          </a:p>
          <a:p>
            <a:endParaRPr lang="en-IN" sz="1600" dirty="0">
              <a:latin typeface="Agency FB" panose="020B0503020202020204" pitchFamily="34" charset="0"/>
            </a:endParaRPr>
          </a:p>
          <a:p>
            <a:r>
              <a:rPr lang="en-IN" sz="1600" dirty="0">
                <a:latin typeface="Agency FB" panose="020B0503020202020204" pitchFamily="34" charset="0"/>
              </a:rPr>
              <a:t>Completed Plays Match + College Match + Team Match + Age Match</a:t>
            </a:r>
          </a:p>
        </p:txBody>
      </p:sp>
    </p:spTree>
    <p:extLst>
      <p:ext uri="{BB962C8B-B14F-4D97-AF65-F5344CB8AC3E}">
        <p14:creationId xmlns:p14="http://schemas.microsoft.com/office/powerpoint/2010/main" val="2976675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2CC24BF7-BE75-CE86-8858-AFE4F200D1FB}"/>
              </a:ext>
            </a:extLst>
          </p:cNvPr>
          <p:cNvGraphicFramePr>
            <a:graphicFrameLocks noGrp="1"/>
          </p:cNvGraphicFramePr>
          <p:nvPr>
            <p:extLst>
              <p:ext uri="{D42A27DB-BD31-4B8C-83A1-F6EECF244321}">
                <p14:modId xmlns:p14="http://schemas.microsoft.com/office/powerpoint/2010/main" val="2424051965"/>
              </p:ext>
            </p:extLst>
          </p:nvPr>
        </p:nvGraphicFramePr>
        <p:xfrm>
          <a:off x="70883" y="85405"/>
          <a:ext cx="8856984" cy="6471920"/>
        </p:xfrm>
        <a:graphic>
          <a:graphicData uri="http://schemas.openxmlformats.org/drawingml/2006/table">
            <a:tbl>
              <a:tblPr firstRow="1" bandRow="1">
                <a:tableStyleId>{7DF18680-E054-41AD-8BC1-D1AEF772440D}</a:tableStyleId>
              </a:tblPr>
              <a:tblGrid>
                <a:gridCol w="3651564">
                  <a:extLst>
                    <a:ext uri="{9D8B030D-6E8A-4147-A177-3AD203B41FA5}">
                      <a16:colId xmlns:a16="http://schemas.microsoft.com/office/drawing/2014/main" val="2450953835"/>
                    </a:ext>
                  </a:extLst>
                </a:gridCol>
                <a:gridCol w="854622">
                  <a:extLst>
                    <a:ext uri="{9D8B030D-6E8A-4147-A177-3AD203B41FA5}">
                      <a16:colId xmlns:a16="http://schemas.microsoft.com/office/drawing/2014/main" val="823535139"/>
                    </a:ext>
                  </a:extLst>
                </a:gridCol>
                <a:gridCol w="3573870">
                  <a:extLst>
                    <a:ext uri="{9D8B030D-6E8A-4147-A177-3AD203B41FA5}">
                      <a16:colId xmlns:a16="http://schemas.microsoft.com/office/drawing/2014/main" val="1581525908"/>
                    </a:ext>
                  </a:extLst>
                </a:gridCol>
                <a:gridCol w="776928">
                  <a:extLst>
                    <a:ext uri="{9D8B030D-6E8A-4147-A177-3AD203B41FA5}">
                      <a16:colId xmlns:a16="http://schemas.microsoft.com/office/drawing/2014/main" val="3878968714"/>
                    </a:ext>
                  </a:extLst>
                </a:gridCol>
              </a:tblGrid>
              <a:tr h="370840">
                <a:tc>
                  <a:txBody>
                    <a:bodyPr/>
                    <a:lstStyle/>
                    <a:p>
                      <a:r>
                        <a:rPr lang="en-IN" dirty="0">
                          <a:solidFill>
                            <a:schemeClr val="tx1"/>
                          </a:solidFill>
                          <a:latin typeface="Agency FB" panose="020B0503020202020204" pitchFamily="34" charset="0"/>
                        </a:rPr>
                        <a:t>Event + Details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chemeClr val="tx1"/>
                          </a:solidFill>
                          <a:latin typeface="Agency FB" panose="020B0503020202020204" pitchFamily="34" charset="0"/>
                        </a:rPr>
                        <a:t>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chemeClr val="tx1"/>
                          </a:solidFill>
                          <a:latin typeface="Agency FB" panose="020B0503020202020204" pitchFamily="34" charset="0"/>
                        </a:rPr>
                        <a:t>Event + Details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chemeClr val="tx1"/>
                          </a:solidFill>
                          <a:latin typeface="Agency FB" panose="020B0503020202020204" pitchFamily="34" charset="0"/>
                        </a:rPr>
                        <a:t>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8384294"/>
                  </a:ext>
                </a:extLst>
              </a:tr>
              <a:tr h="370840">
                <a:tc>
                  <a:txBody>
                    <a:bodyPr/>
                    <a:lstStyle/>
                    <a:p>
                      <a:r>
                        <a:rPr lang="en-IN" dirty="0">
                          <a:solidFill>
                            <a:schemeClr val="tx1"/>
                          </a:solidFill>
                          <a:latin typeface="Agency FB" panose="020B0503020202020204" pitchFamily="34" charset="0"/>
                        </a:rPr>
                        <a:t>1, Goal + No Traffic + No One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latin typeface="Agency FB" panose="020B0503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chemeClr val="tx1"/>
                          </a:solidFill>
                          <a:latin typeface="Agency FB" panose="020B0503020202020204" pitchFamily="34" charset="0"/>
                        </a:rPr>
                        <a:t>16. Takeaway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latin typeface="Agency FB" panose="020B0503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7759531"/>
                  </a:ext>
                </a:extLst>
              </a:tr>
              <a:tr h="370840">
                <a:tc>
                  <a:txBody>
                    <a:bodyPr/>
                    <a:lstStyle/>
                    <a:p>
                      <a:r>
                        <a:rPr lang="en-IN" dirty="0">
                          <a:solidFill>
                            <a:schemeClr val="tx1"/>
                          </a:solidFill>
                          <a:latin typeface="Agency FB" panose="020B0503020202020204" pitchFamily="34" charset="0"/>
                        </a:rPr>
                        <a:t>2. Goal + No Traffic + One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latin typeface="Agency FB" panose="020B0503020202020204"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chemeClr val="tx1"/>
                          </a:solidFill>
                          <a:latin typeface="Agency FB" panose="020B0503020202020204" pitchFamily="34" charset="0"/>
                        </a:rPr>
                        <a:t>17. Puck Recovery + Offensive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latin typeface="Agency FB" panose="020B0503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143179"/>
                  </a:ext>
                </a:extLst>
              </a:tr>
              <a:tr h="370840">
                <a:tc>
                  <a:txBody>
                    <a:bodyPr/>
                    <a:lstStyle/>
                    <a:p>
                      <a:r>
                        <a:rPr lang="en-IN" dirty="0">
                          <a:solidFill>
                            <a:schemeClr val="tx1"/>
                          </a:solidFill>
                          <a:latin typeface="Agency FB" panose="020B0503020202020204" pitchFamily="34" charset="0"/>
                        </a:rPr>
                        <a:t>3. Goal + Traffic + No One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latin typeface="Agency FB" panose="020B0503020202020204" pitchFamily="34"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chemeClr val="tx1"/>
                          </a:solidFill>
                          <a:latin typeface="Agency FB" panose="020B0503020202020204" pitchFamily="34" charset="0"/>
                        </a:rPr>
                        <a:t>18. Puck Recovery + Defensive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latin typeface="Agency FB" panose="020B0503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1995691"/>
                  </a:ext>
                </a:extLst>
              </a:tr>
              <a:tr h="370840">
                <a:tc>
                  <a:txBody>
                    <a:bodyPr/>
                    <a:lstStyle/>
                    <a:p>
                      <a:r>
                        <a:rPr lang="en-IN" dirty="0">
                          <a:solidFill>
                            <a:schemeClr val="tx1"/>
                          </a:solidFill>
                          <a:latin typeface="Agency FB" panose="020B0503020202020204" pitchFamily="34" charset="0"/>
                        </a:rPr>
                        <a:t>4. Goal + Traffic + One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latin typeface="Agency FB" panose="020B0503020202020204" pitchFamily="34"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chemeClr val="tx1"/>
                          </a:solidFill>
                          <a:latin typeface="Agency FB" panose="020B0503020202020204" pitchFamily="34" charset="0"/>
                        </a:rPr>
                        <a:t>19. Puck Recovery + Centre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latin typeface="Agency FB" panose="020B0503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9503325"/>
                  </a:ext>
                </a:extLst>
              </a:tr>
              <a:tr h="370840">
                <a:tc>
                  <a:txBody>
                    <a:bodyPr/>
                    <a:lstStyle/>
                    <a:p>
                      <a:r>
                        <a:rPr lang="en-IN" dirty="0">
                          <a:solidFill>
                            <a:schemeClr val="tx1"/>
                          </a:solidFill>
                          <a:latin typeface="Agency FB" panose="020B0503020202020204" pitchFamily="34" charset="0"/>
                        </a:rPr>
                        <a:t>5. Shot + Fan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latin typeface="Agency FB" panose="020B0503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chemeClr val="tx1"/>
                          </a:solidFill>
                          <a:latin typeface="Agency FB" panose="020B0503020202020204" pitchFamily="34" charset="0"/>
                        </a:rPr>
                        <a:t>20. Incomplete Play + Defensive/Centre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latin typeface="Agency FB" panose="020B0503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3961892"/>
                  </a:ext>
                </a:extLst>
              </a:tr>
              <a:tr h="370840">
                <a:tc>
                  <a:txBody>
                    <a:bodyPr/>
                    <a:lstStyle/>
                    <a:p>
                      <a:r>
                        <a:rPr lang="en-IN" dirty="0">
                          <a:solidFill>
                            <a:schemeClr val="tx1"/>
                          </a:solidFill>
                          <a:latin typeface="Agency FB" panose="020B0503020202020204" pitchFamily="34" charset="0"/>
                        </a:rPr>
                        <a:t>6. Shot + On 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latin typeface="Agency FB" panose="020B0503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chemeClr val="tx1"/>
                          </a:solidFill>
                          <a:latin typeface="Agency FB" panose="020B0503020202020204" pitchFamily="34" charset="0"/>
                        </a:rPr>
                        <a:t>21. Dump In/Out + Lost + Defensive/Centre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latin typeface="Agency FB" panose="020B0503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380539"/>
                  </a:ext>
                </a:extLst>
              </a:tr>
              <a:tr h="370840">
                <a:tc>
                  <a:txBody>
                    <a:bodyPr/>
                    <a:lstStyle/>
                    <a:p>
                      <a:r>
                        <a:rPr lang="en-IN" dirty="0">
                          <a:solidFill>
                            <a:schemeClr val="tx1"/>
                          </a:solidFill>
                          <a:latin typeface="Agency FB" panose="020B0503020202020204" pitchFamily="34" charset="0"/>
                        </a:rPr>
                        <a:t>7. Shot + Missed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latin typeface="Agency FB" panose="020B0503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chemeClr val="tx1"/>
                          </a:solidFill>
                          <a:latin typeface="Agency FB" panose="020B0503020202020204" pitchFamily="34" charset="0"/>
                        </a:rPr>
                        <a:t>22. Dump In/Out + Retained + Defensive/Centre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latin typeface="Agency FB" panose="020B0503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2001848"/>
                  </a:ext>
                </a:extLst>
              </a:tr>
              <a:tr h="370840">
                <a:tc>
                  <a:txBody>
                    <a:bodyPr/>
                    <a:lstStyle/>
                    <a:p>
                      <a:r>
                        <a:rPr lang="en-IN" dirty="0">
                          <a:solidFill>
                            <a:schemeClr val="tx1"/>
                          </a:solidFill>
                          <a:latin typeface="Agency FB" panose="020B0503020202020204" pitchFamily="34" charset="0"/>
                        </a:rPr>
                        <a:t>8. Shot + Blocked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latin typeface="Agency FB" panose="020B0503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chemeClr val="tx1"/>
                          </a:solidFill>
                          <a:latin typeface="Agency FB" panose="020B0503020202020204" pitchFamily="34" charset="0"/>
                        </a:rPr>
                        <a:t>23. Play + Direct + Defensive/Centre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latin typeface="Agency FB" panose="020B0503020202020204"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6408592"/>
                  </a:ext>
                </a:extLst>
              </a:tr>
              <a:tr h="370840">
                <a:tc>
                  <a:txBody>
                    <a:bodyPr/>
                    <a:lstStyle/>
                    <a:p>
                      <a:r>
                        <a:rPr lang="en-IN" dirty="0">
                          <a:solidFill>
                            <a:schemeClr val="tx1"/>
                          </a:solidFill>
                          <a:latin typeface="Agency FB" panose="020B0503020202020204" pitchFamily="34" charset="0"/>
                        </a:rPr>
                        <a:t>9. Play + Direct + Offensive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latin typeface="Agency FB" panose="020B0503020202020204"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chemeClr val="tx1"/>
                          </a:solidFill>
                          <a:latin typeface="Agency FB" panose="020B0503020202020204" pitchFamily="34" charset="0"/>
                        </a:rPr>
                        <a:t>24. Play + Indirect + Defensive/Centre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latin typeface="Agency FB" panose="020B0503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038155"/>
                  </a:ext>
                </a:extLst>
              </a:tr>
              <a:tr h="370840">
                <a:tc>
                  <a:txBody>
                    <a:bodyPr/>
                    <a:lstStyle/>
                    <a:p>
                      <a:r>
                        <a:rPr lang="en-IN" dirty="0">
                          <a:solidFill>
                            <a:schemeClr val="tx1"/>
                          </a:solidFill>
                          <a:latin typeface="Agency FB" panose="020B0503020202020204" pitchFamily="34" charset="0"/>
                        </a:rPr>
                        <a:t>10. Play + Indirect + Offensive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latin typeface="Agency FB" panose="020B0503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chemeClr val="tx1"/>
                          </a:solidFill>
                          <a:latin typeface="Agency FB" panose="020B0503020202020204" pitchFamily="34" charset="0"/>
                        </a:rPr>
                        <a:t>25. Faceoff Win + Defensive/Centre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latin typeface="Agency FB" panose="020B0503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4117960"/>
                  </a:ext>
                </a:extLst>
              </a:tr>
              <a:tr h="370840">
                <a:tc>
                  <a:txBody>
                    <a:bodyPr/>
                    <a:lstStyle/>
                    <a:p>
                      <a:r>
                        <a:rPr lang="en-IN" dirty="0">
                          <a:solidFill>
                            <a:schemeClr val="tx1"/>
                          </a:solidFill>
                          <a:latin typeface="Agency FB" panose="020B0503020202020204" pitchFamily="34" charset="0"/>
                        </a:rPr>
                        <a:t>11. Incomplete Play + Offensive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latin typeface="Agency FB" panose="020B0503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chemeClr val="tx1"/>
                          </a:solidFill>
                          <a:latin typeface="Agency FB" panose="020B0503020202020204" pitchFamily="34" charset="0"/>
                        </a:rPr>
                        <a:t>26. Chemistry Per Play Completed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latin typeface="Agency FB" panose="020B0503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1135021"/>
                  </a:ext>
                </a:extLst>
              </a:tr>
              <a:tr h="370840">
                <a:tc>
                  <a:txBody>
                    <a:bodyPr/>
                    <a:lstStyle/>
                    <a:p>
                      <a:r>
                        <a:rPr lang="en-IN" dirty="0">
                          <a:solidFill>
                            <a:schemeClr val="tx1"/>
                          </a:solidFill>
                          <a:latin typeface="Agency FB" panose="020B0503020202020204" pitchFamily="34" charset="0"/>
                        </a:rPr>
                        <a:t>12. Dump In/Out + Lost + Offensive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latin typeface="Agency FB" panose="020B0503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chemeClr val="tx1"/>
                          </a:solidFill>
                          <a:latin typeface="Agency FB" panose="020B0503020202020204" pitchFamily="34" charset="0"/>
                        </a:rPr>
                        <a:t>27. Chemistry for College Match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latin typeface="Agency FB" panose="020B0503020202020204" pitchFamily="34"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1741217"/>
                  </a:ext>
                </a:extLst>
              </a:tr>
              <a:tr h="370840">
                <a:tc>
                  <a:txBody>
                    <a:bodyPr/>
                    <a:lstStyle/>
                    <a:p>
                      <a:r>
                        <a:rPr lang="en-IN" dirty="0">
                          <a:solidFill>
                            <a:schemeClr val="tx1"/>
                          </a:solidFill>
                          <a:latin typeface="Agency FB" panose="020B0503020202020204" pitchFamily="34" charset="0"/>
                        </a:rPr>
                        <a:t>13. Dump In/Out + Retained + Offensive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latin typeface="Agency FB" panose="020B0503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chemeClr val="tx1"/>
                          </a:solidFill>
                          <a:latin typeface="Agency FB" panose="020B0503020202020204" pitchFamily="34" charset="0"/>
                        </a:rPr>
                        <a:t>28. Chemistry for Team Match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solidFill>
                            <a:schemeClr val="tx1"/>
                          </a:solidFill>
                          <a:latin typeface="Agency FB" panose="020B0503020202020204"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643922594"/>
                  </a:ext>
                </a:extLst>
              </a:tr>
              <a:tr h="370840">
                <a:tc>
                  <a:txBody>
                    <a:bodyPr/>
                    <a:lstStyle/>
                    <a:p>
                      <a:r>
                        <a:rPr lang="en-IN" dirty="0">
                          <a:solidFill>
                            <a:schemeClr val="tx1"/>
                          </a:solidFill>
                          <a:latin typeface="Agency FB" panose="020B0503020202020204" pitchFamily="34" charset="0"/>
                        </a:rPr>
                        <a:t>14. Zone Entry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latin typeface="Agency FB" panose="020B0503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chemeClr val="tx1"/>
                          </a:solidFill>
                          <a:latin typeface="Agency FB" panose="020B0503020202020204" pitchFamily="34" charset="0"/>
                        </a:rPr>
                        <a:t>29. Chemistry for Age Match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solidFill>
                            <a:schemeClr val="tx1"/>
                          </a:solidFill>
                          <a:latin typeface="Agency FB" panose="020B0503020202020204"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1687736"/>
                  </a:ext>
                </a:extLst>
              </a:tr>
              <a:tr h="370840">
                <a:tc>
                  <a:txBody>
                    <a:bodyPr/>
                    <a:lstStyle/>
                    <a:p>
                      <a:r>
                        <a:rPr lang="en-IN" dirty="0">
                          <a:solidFill>
                            <a:schemeClr val="tx1"/>
                          </a:solidFill>
                          <a:latin typeface="Agency FB" panose="020B0503020202020204" pitchFamily="34" charset="0"/>
                        </a:rPr>
                        <a:t>15. Faceoff Win + Offensive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latin typeface="Agency FB" panose="020B0503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solidFill>
                          <a:schemeClr val="tx1"/>
                        </a:solidFill>
                        <a:latin typeface="Agency FB" panose="020B05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endParaRPr lang="en-IN" dirty="0">
                        <a:solidFill>
                          <a:schemeClr val="tx1"/>
                        </a:solidFill>
                        <a:latin typeface="Agency FB" panose="020B05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188578199"/>
                  </a:ext>
                </a:extLst>
              </a:tr>
            </a:tbl>
          </a:graphicData>
        </a:graphic>
      </p:graphicFrame>
      <p:graphicFrame>
        <p:nvGraphicFramePr>
          <p:cNvPr id="10" name="Table 10">
            <a:extLst>
              <a:ext uri="{FF2B5EF4-FFF2-40B4-BE49-F238E27FC236}">
                <a16:creationId xmlns:a16="http://schemas.microsoft.com/office/drawing/2014/main" id="{CA8C0B31-2EBD-EAAA-0F33-D1E8821C8A05}"/>
              </a:ext>
            </a:extLst>
          </p:cNvPr>
          <p:cNvGraphicFramePr>
            <a:graphicFrameLocks noGrp="1"/>
          </p:cNvGraphicFramePr>
          <p:nvPr>
            <p:extLst>
              <p:ext uri="{D42A27DB-BD31-4B8C-83A1-F6EECF244321}">
                <p14:modId xmlns:p14="http://schemas.microsoft.com/office/powerpoint/2010/main" val="3787473455"/>
              </p:ext>
            </p:extLst>
          </p:nvPr>
        </p:nvGraphicFramePr>
        <p:xfrm>
          <a:off x="8990111" y="678378"/>
          <a:ext cx="3131005" cy="5359400"/>
        </p:xfrm>
        <a:graphic>
          <a:graphicData uri="http://schemas.openxmlformats.org/drawingml/2006/table">
            <a:tbl>
              <a:tblPr firstRow="1" bandRow="1">
                <a:tableStyleId>{073A0DAA-6AF3-43AB-8588-CEC1D06C72B9}</a:tableStyleId>
              </a:tblPr>
              <a:tblGrid>
                <a:gridCol w="2290465">
                  <a:extLst>
                    <a:ext uri="{9D8B030D-6E8A-4147-A177-3AD203B41FA5}">
                      <a16:colId xmlns:a16="http://schemas.microsoft.com/office/drawing/2014/main" val="112306375"/>
                    </a:ext>
                  </a:extLst>
                </a:gridCol>
                <a:gridCol w="840540">
                  <a:extLst>
                    <a:ext uri="{9D8B030D-6E8A-4147-A177-3AD203B41FA5}">
                      <a16:colId xmlns:a16="http://schemas.microsoft.com/office/drawing/2014/main" val="3150025252"/>
                    </a:ext>
                  </a:extLst>
                </a:gridCol>
              </a:tblGrid>
              <a:tr h="370840">
                <a:tc>
                  <a:txBody>
                    <a:bodyPr/>
                    <a:lstStyle/>
                    <a:p>
                      <a:r>
                        <a:rPr lang="en-IN" dirty="0">
                          <a:latin typeface="Agency FB" panose="020B0503020202020204" pitchFamily="34" charset="0"/>
                        </a:rPr>
                        <a:t>Point 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gency FB" panose="020B050302020202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6707011"/>
                  </a:ext>
                </a:extLst>
              </a:tr>
              <a:tr h="370840">
                <a:tc>
                  <a:txBody>
                    <a:bodyPr/>
                    <a:lstStyle/>
                    <a:p>
                      <a:r>
                        <a:rPr lang="en-IN" dirty="0">
                          <a:latin typeface="Agency FB" panose="020B0503020202020204" pitchFamily="34" charset="0"/>
                        </a:rPr>
                        <a:t>Goal 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gency FB" panose="020B0503020202020204" pitchFamily="34" charset="0"/>
                        </a:rPr>
                        <a:t>1,2,3,4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8964005"/>
                  </a:ext>
                </a:extLst>
              </a:tr>
              <a:tr h="370840">
                <a:tc>
                  <a:txBody>
                    <a:bodyPr/>
                    <a:lstStyle/>
                    <a:p>
                      <a:r>
                        <a:rPr lang="en-IN" dirty="0">
                          <a:latin typeface="Agency FB" panose="020B0503020202020204" pitchFamily="34" charset="0"/>
                        </a:rPr>
                        <a:t>Shot 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gency FB" panose="020B0503020202020204" pitchFamily="34" charset="0"/>
                        </a:rPr>
                        <a:t>5,6,7,8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8804500"/>
                  </a:ext>
                </a:extLst>
              </a:tr>
              <a:tr h="370840">
                <a:tc>
                  <a:txBody>
                    <a:bodyPr/>
                    <a:lstStyle/>
                    <a:p>
                      <a:r>
                        <a:rPr lang="en-IN" dirty="0">
                          <a:latin typeface="Agency FB" panose="020B0503020202020204" pitchFamily="34" charset="0"/>
                        </a:rPr>
                        <a:t>Offensive Play 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gency FB" panose="020B0503020202020204" pitchFamily="34" charset="0"/>
                        </a:rPr>
                        <a:t>9,10,11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667718"/>
                  </a:ext>
                </a:extLst>
              </a:tr>
              <a:tr h="370840">
                <a:tc>
                  <a:txBody>
                    <a:bodyPr/>
                    <a:lstStyle/>
                    <a:p>
                      <a:r>
                        <a:rPr lang="en-IN" dirty="0">
                          <a:latin typeface="Agency FB" panose="020B0503020202020204" pitchFamily="34" charset="0"/>
                        </a:rPr>
                        <a:t>Offensive Dump 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gency FB" panose="020B0503020202020204" pitchFamily="34" charset="0"/>
                        </a:rPr>
                        <a:t>12,13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660125"/>
                  </a:ext>
                </a:extLst>
              </a:tr>
              <a:tr h="370840">
                <a:tc>
                  <a:txBody>
                    <a:bodyPr/>
                    <a:lstStyle/>
                    <a:p>
                      <a:r>
                        <a:rPr lang="en-IN" dirty="0">
                          <a:latin typeface="Agency FB" panose="020B0503020202020204" pitchFamily="34" charset="0"/>
                        </a:rPr>
                        <a:t>Zone Entry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gency FB" panose="020B0503020202020204" pitchFamily="34" charset="0"/>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083703"/>
                  </a:ext>
                </a:extLst>
              </a:tr>
              <a:tr h="370840">
                <a:tc>
                  <a:txBody>
                    <a:bodyPr/>
                    <a:lstStyle/>
                    <a:p>
                      <a:r>
                        <a:rPr lang="en-IN" dirty="0">
                          <a:latin typeface="Agency FB" panose="020B0503020202020204" pitchFamily="34" charset="0"/>
                        </a:rPr>
                        <a:t>Offensive Faceoff Win 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gency FB" panose="020B0503020202020204" pitchFamily="34"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37942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Agency FB" panose="020B0503020202020204" pitchFamily="34" charset="0"/>
                        </a:rPr>
                        <a:t>Takeaway 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gency FB" panose="020B0503020202020204" pitchFamily="34"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6427039"/>
                  </a:ext>
                </a:extLst>
              </a:tr>
              <a:tr h="370840">
                <a:tc>
                  <a:txBody>
                    <a:bodyPr/>
                    <a:lstStyle/>
                    <a:p>
                      <a:r>
                        <a:rPr lang="en-IN" dirty="0">
                          <a:latin typeface="Agency FB" panose="020B0503020202020204" pitchFamily="34" charset="0"/>
                        </a:rPr>
                        <a:t>Offensive Puck Recovery 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gency FB" panose="020B0503020202020204" pitchFamily="34" charset="0"/>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854428"/>
                  </a:ext>
                </a:extLst>
              </a:tr>
              <a:tr h="370840">
                <a:tc>
                  <a:txBody>
                    <a:bodyPr/>
                    <a:lstStyle/>
                    <a:p>
                      <a:r>
                        <a:rPr lang="en-IN" dirty="0">
                          <a:latin typeface="Agency FB" panose="020B0503020202020204" pitchFamily="34" charset="0"/>
                        </a:rPr>
                        <a:t>Defensive Puck Recovery 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gency FB" panose="020B0503020202020204" pitchFamily="34" charset="0"/>
                        </a:rPr>
                        <a:t>18,19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0178254"/>
                  </a:ext>
                </a:extLst>
              </a:tr>
              <a:tr h="370840">
                <a:tc>
                  <a:txBody>
                    <a:bodyPr/>
                    <a:lstStyle/>
                    <a:p>
                      <a:r>
                        <a:rPr lang="en-IN" dirty="0">
                          <a:latin typeface="Agency FB" panose="020B0503020202020204" pitchFamily="34" charset="0"/>
                        </a:rPr>
                        <a:t>Defensive Plays 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gency FB" panose="020B0503020202020204" pitchFamily="34" charset="0"/>
                        </a:rPr>
                        <a:t>20,23,24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4815993"/>
                  </a:ext>
                </a:extLst>
              </a:tr>
              <a:tr h="370840">
                <a:tc>
                  <a:txBody>
                    <a:bodyPr/>
                    <a:lstStyle/>
                    <a:p>
                      <a:r>
                        <a:rPr lang="en-IN" dirty="0">
                          <a:latin typeface="Agency FB" panose="020B0503020202020204" pitchFamily="34" charset="0"/>
                        </a:rPr>
                        <a:t>Defensive Dump 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gency FB" panose="020B0503020202020204" pitchFamily="34" charset="0"/>
                        </a:rPr>
                        <a:t>21,22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044178"/>
                  </a:ext>
                </a:extLst>
              </a:tr>
              <a:tr h="370840">
                <a:tc>
                  <a:txBody>
                    <a:bodyPr/>
                    <a:lstStyle/>
                    <a:p>
                      <a:r>
                        <a:rPr lang="en-IN" dirty="0">
                          <a:latin typeface="Agency FB" panose="020B0503020202020204" pitchFamily="34" charset="0"/>
                        </a:rPr>
                        <a:t>Defensive Faceoff Win 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gency FB" panose="020B0503020202020204" pitchFamily="34"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9548792"/>
                  </a:ext>
                </a:extLst>
              </a:tr>
            </a:tbl>
          </a:graphicData>
        </a:graphic>
      </p:graphicFrame>
      <p:sp>
        <p:nvSpPr>
          <p:cNvPr id="11" name="TextBox 10">
            <a:extLst>
              <a:ext uri="{FF2B5EF4-FFF2-40B4-BE49-F238E27FC236}">
                <a16:creationId xmlns:a16="http://schemas.microsoft.com/office/drawing/2014/main" id="{7B654F34-FBBB-0A1B-CB91-DFB1590C3729}"/>
              </a:ext>
            </a:extLst>
          </p:cNvPr>
          <p:cNvSpPr txBox="1"/>
          <p:nvPr/>
        </p:nvSpPr>
        <p:spPr>
          <a:xfrm>
            <a:off x="9109448" y="98958"/>
            <a:ext cx="2880320" cy="523220"/>
          </a:xfrm>
          <a:prstGeom prst="rect">
            <a:avLst/>
          </a:prstGeom>
          <a:noFill/>
        </p:spPr>
        <p:txBody>
          <a:bodyPr wrap="square" rtlCol="0">
            <a:spAutoFit/>
          </a:bodyPr>
          <a:lstStyle/>
          <a:p>
            <a:r>
              <a:rPr lang="en-IN" sz="1400" dirty="0">
                <a:latin typeface="Agency FB" panose="020B0503020202020204" pitchFamily="34" charset="0"/>
              </a:rPr>
              <a:t>Each event contributes to a point total. </a:t>
            </a:r>
          </a:p>
          <a:p>
            <a:r>
              <a:rPr lang="en-IN" sz="1400" dirty="0">
                <a:latin typeface="Agency FB" panose="020B0503020202020204" pitchFamily="34" charset="0"/>
              </a:rPr>
              <a:t>Please refer to the below table for the mapping.</a:t>
            </a:r>
          </a:p>
        </p:txBody>
      </p:sp>
      <p:sp>
        <p:nvSpPr>
          <p:cNvPr id="13" name="TextBox 12">
            <a:extLst>
              <a:ext uri="{FF2B5EF4-FFF2-40B4-BE49-F238E27FC236}">
                <a16:creationId xmlns:a16="http://schemas.microsoft.com/office/drawing/2014/main" id="{07A90E2C-165A-F1A8-80E5-47B2DBCCB642}"/>
              </a:ext>
            </a:extLst>
          </p:cNvPr>
          <p:cNvSpPr txBox="1"/>
          <p:nvPr/>
        </p:nvSpPr>
        <p:spPr>
          <a:xfrm>
            <a:off x="4164994" y="6557325"/>
            <a:ext cx="4762873" cy="276999"/>
          </a:xfrm>
          <a:prstGeom prst="rect">
            <a:avLst/>
          </a:prstGeom>
          <a:noFill/>
        </p:spPr>
        <p:txBody>
          <a:bodyPr wrap="square" rtlCol="0">
            <a:spAutoFit/>
          </a:bodyPr>
          <a:lstStyle/>
          <a:p>
            <a:r>
              <a:rPr lang="en-IN" sz="1200" dirty="0">
                <a:latin typeface="Agency FB" panose="020B0503020202020204" pitchFamily="34" charset="0"/>
              </a:rPr>
              <a:t>*Based on Situation – Penalty Kill/Power Play, bonus points are added/deducted.</a:t>
            </a:r>
          </a:p>
        </p:txBody>
      </p:sp>
    </p:spTree>
    <p:extLst>
      <p:ext uri="{BB962C8B-B14F-4D97-AF65-F5344CB8AC3E}">
        <p14:creationId xmlns:p14="http://schemas.microsoft.com/office/powerpoint/2010/main" val="3231152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D98626-B9B1-6A12-C315-717A95B3A633}"/>
              </a:ext>
            </a:extLst>
          </p:cNvPr>
          <p:cNvPicPr>
            <a:picLocks noChangeAspect="1"/>
          </p:cNvPicPr>
          <p:nvPr/>
        </p:nvPicPr>
        <p:blipFill>
          <a:blip r:embed="rId3"/>
          <a:stretch>
            <a:fillRect/>
          </a:stretch>
        </p:blipFill>
        <p:spPr>
          <a:xfrm>
            <a:off x="767407" y="1124744"/>
            <a:ext cx="5921253" cy="1836579"/>
          </a:xfrm>
          <a:prstGeom prst="rect">
            <a:avLst/>
          </a:prstGeom>
        </p:spPr>
      </p:pic>
      <p:sp>
        <p:nvSpPr>
          <p:cNvPr id="4" name="TextBox 3">
            <a:extLst>
              <a:ext uri="{FF2B5EF4-FFF2-40B4-BE49-F238E27FC236}">
                <a16:creationId xmlns:a16="http://schemas.microsoft.com/office/drawing/2014/main" id="{D972C518-5C9F-BE2F-7CC5-57005056DCA3}"/>
              </a:ext>
            </a:extLst>
          </p:cNvPr>
          <p:cNvSpPr txBox="1"/>
          <p:nvPr/>
        </p:nvSpPr>
        <p:spPr>
          <a:xfrm>
            <a:off x="767408" y="548680"/>
            <a:ext cx="5921253" cy="369332"/>
          </a:xfrm>
          <a:prstGeom prst="rect">
            <a:avLst/>
          </a:prstGeom>
          <a:noFill/>
        </p:spPr>
        <p:txBody>
          <a:bodyPr wrap="square" rtlCol="0">
            <a:spAutoFit/>
          </a:bodyPr>
          <a:lstStyle/>
          <a:p>
            <a:r>
              <a:rPr lang="en-IN" b="1" dirty="0">
                <a:latin typeface="Agency FB" panose="020B0503020202020204" pitchFamily="34" charset="0"/>
              </a:rPr>
              <a:t>Sample Python Code</a:t>
            </a:r>
          </a:p>
        </p:txBody>
      </p:sp>
      <p:sp>
        <p:nvSpPr>
          <p:cNvPr id="5" name="TextBox 4">
            <a:extLst>
              <a:ext uri="{FF2B5EF4-FFF2-40B4-BE49-F238E27FC236}">
                <a16:creationId xmlns:a16="http://schemas.microsoft.com/office/drawing/2014/main" id="{9923F4DD-9240-8216-A558-3583BDC5C606}"/>
              </a:ext>
            </a:extLst>
          </p:cNvPr>
          <p:cNvSpPr txBox="1"/>
          <p:nvPr/>
        </p:nvSpPr>
        <p:spPr>
          <a:xfrm>
            <a:off x="1824420" y="3435013"/>
            <a:ext cx="4248472" cy="1477328"/>
          </a:xfrm>
          <a:prstGeom prst="rect">
            <a:avLst/>
          </a:prstGeom>
          <a:noFill/>
        </p:spPr>
        <p:txBody>
          <a:bodyPr wrap="square" rtlCol="0">
            <a:spAutoFit/>
          </a:bodyPr>
          <a:lstStyle/>
          <a:p>
            <a:r>
              <a:rPr lang="en-IN" dirty="0">
                <a:latin typeface="Agency FB" panose="020B0503020202020204" pitchFamily="34" charset="0"/>
              </a:rPr>
              <a:t>This code assigns 5 points to the player’s Goal Points tally if there is an event of the player scoring a goal in no traffic and not a one-time shot. 2 additional points are allocated if the player scores when the team is in a Penalty Kill situation.</a:t>
            </a:r>
          </a:p>
        </p:txBody>
      </p:sp>
    </p:spTree>
    <p:extLst>
      <p:ext uri="{BB962C8B-B14F-4D97-AF65-F5344CB8AC3E}">
        <p14:creationId xmlns:p14="http://schemas.microsoft.com/office/powerpoint/2010/main" val="3879511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xfrm>
            <a:off x="551384" y="2348883"/>
            <a:ext cx="11377264" cy="1362075"/>
          </a:xfrm>
        </p:spPr>
        <p:txBody>
          <a:bodyPr anchor="b"/>
          <a:lstStyle/>
          <a:p>
            <a:r>
              <a:rPr lang="en-US" b="1" dirty="0">
                <a:latin typeface="Agency FB" panose="020B0503020202020204" pitchFamily="34" charset="0"/>
              </a:rPr>
              <a:t>Team White Members</a:t>
            </a:r>
          </a:p>
        </p:txBody>
      </p:sp>
      <p:sp>
        <p:nvSpPr>
          <p:cNvPr id="20" name="Subtitle 19"/>
          <p:cNvSpPr>
            <a:spLocks noGrp="1"/>
          </p:cNvSpPr>
          <p:nvPr>
            <p:ph type="body" idx="1"/>
          </p:nvPr>
        </p:nvSpPr>
        <p:spPr>
          <a:xfrm>
            <a:off x="551384" y="3717032"/>
            <a:ext cx="10369152" cy="2736304"/>
          </a:xfrm>
        </p:spPr>
        <p:txBody>
          <a:bodyPr numCol="1">
            <a:normAutofit/>
          </a:bodyPr>
          <a:lstStyle/>
          <a:p>
            <a:pPr marL="342900" indent="-342900">
              <a:buFont typeface="Wingdings" panose="05000000000000000000" pitchFamily="2" charset="2"/>
              <a:buChar char="v"/>
            </a:pPr>
            <a:r>
              <a:rPr lang="en-US" sz="2000" dirty="0">
                <a:latin typeface="Agency FB" panose="020B0503020202020204" pitchFamily="34" charset="0"/>
              </a:rPr>
              <a:t>Tushar Raju</a:t>
            </a:r>
          </a:p>
          <a:p>
            <a:pPr marL="342900" indent="-342900">
              <a:buFont typeface="Wingdings" panose="05000000000000000000" pitchFamily="2" charset="2"/>
              <a:buChar char="v"/>
            </a:pPr>
            <a:r>
              <a:rPr lang="en-US" sz="2000" dirty="0">
                <a:latin typeface="Agency FB" panose="020B0503020202020204" pitchFamily="34" charset="0"/>
              </a:rPr>
              <a:t>Natacha Mao</a:t>
            </a:r>
          </a:p>
          <a:p>
            <a:pPr marL="342900" indent="-342900">
              <a:buFont typeface="Wingdings" panose="05000000000000000000" pitchFamily="2" charset="2"/>
              <a:buChar char="v"/>
            </a:pPr>
            <a:r>
              <a:rPr lang="en-US" sz="2000" dirty="0">
                <a:latin typeface="Agency FB" panose="020B0503020202020204" pitchFamily="34" charset="0"/>
              </a:rPr>
              <a:t>Rishik Raj</a:t>
            </a:r>
          </a:p>
          <a:p>
            <a:pPr marL="342900" indent="-342900">
              <a:buFont typeface="Wingdings" panose="05000000000000000000" pitchFamily="2" charset="2"/>
              <a:buChar char="v"/>
            </a:pPr>
            <a:r>
              <a:rPr lang="en-US" sz="2000" dirty="0">
                <a:latin typeface="Agency FB" panose="020B0503020202020204" pitchFamily="34" charset="0"/>
              </a:rPr>
              <a:t>Shuyan Huang</a:t>
            </a:r>
          </a:p>
        </p:txBody>
      </p:sp>
      <p:pic>
        <p:nvPicPr>
          <p:cNvPr id="5" name="Picture 4">
            <a:extLst>
              <a:ext uri="{FF2B5EF4-FFF2-40B4-BE49-F238E27FC236}">
                <a16:creationId xmlns:a16="http://schemas.microsoft.com/office/drawing/2014/main" id="{9784DC9A-3F7B-2748-B822-9F2B8EDCD7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72" y="726229"/>
            <a:ext cx="3384376" cy="1736720"/>
          </a:xfrm>
          <a:prstGeom prst="rect">
            <a:avLst/>
          </a:prstGeom>
        </p:spPr>
      </p:pic>
    </p:spTree>
    <p:extLst>
      <p:ext uri="{BB962C8B-B14F-4D97-AF65-F5344CB8AC3E}">
        <p14:creationId xmlns:p14="http://schemas.microsoft.com/office/powerpoint/2010/main" val="834024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xfrm>
            <a:off x="500536" y="1866512"/>
            <a:ext cx="10363200" cy="691451"/>
          </a:xfrm>
        </p:spPr>
        <p:txBody>
          <a:bodyPr anchor="ctr"/>
          <a:lstStyle/>
          <a:p>
            <a:r>
              <a:rPr lang="en-US" b="1" dirty="0">
                <a:latin typeface="Agency FB" panose="020B0503020202020204" pitchFamily="34" charset="0"/>
              </a:rPr>
              <a:t>Business objective</a:t>
            </a:r>
          </a:p>
        </p:txBody>
      </p:sp>
      <p:sp>
        <p:nvSpPr>
          <p:cNvPr id="20" name="Subtitle 19"/>
          <p:cNvSpPr>
            <a:spLocks noGrp="1"/>
          </p:cNvSpPr>
          <p:nvPr>
            <p:ph type="body" idx="1"/>
          </p:nvPr>
        </p:nvSpPr>
        <p:spPr>
          <a:xfrm>
            <a:off x="695400" y="2723235"/>
            <a:ext cx="10369152" cy="532685"/>
          </a:xfrm>
        </p:spPr>
        <p:txBody>
          <a:bodyPr numCol="1">
            <a:normAutofit/>
          </a:bodyPr>
          <a:lstStyle/>
          <a:p>
            <a:r>
              <a:rPr lang="en-US" dirty="0">
                <a:solidFill>
                  <a:schemeClr val="tx1">
                    <a:lumMod val="95000"/>
                    <a:lumOff val="5000"/>
                  </a:schemeClr>
                </a:solidFill>
                <a:latin typeface="Agency FB" panose="020B0503020202020204" pitchFamily="34" charset="0"/>
              </a:rPr>
              <a:t>Assist the NWHL Toronto Six Managers assemble a team for the upcoming 2021-22 NWHL season.</a:t>
            </a:r>
          </a:p>
        </p:txBody>
      </p:sp>
      <p:sp>
        <p:nvSpPr>
          <p:cNvPr id="2" name="Title 18">
            <a:extLst>
              <a:ext uri="{FF2B5EF4-FFF2-40B4-BE49-F238E27FC236}">
                <a16:creationId xmlns:a16="http://schemas.microsoft.com/office/drawing/2014/main" id="{CF89CF27-D5D7-6545-3ADD-38CC644160CD}"/>
              </a:ext>
            </a:extLst>
          </p:cNvPr>
          <p:cNvSpPr txBox="1">
            <a:spLocks/>
          </p:cNvSpPr>
          <p:nvPr/>
        </p:nvSpPr>
        <p:spPr>
          <a:xfrm>
            <a:off x="500536" y="3702717"/>
            <a:ext cx="10363200" cy="691451"/>
          </a:xfrm>
          <a:prstGeom prst="rect">
            <a:avLst/>
          </a:prstGeom>
        </p:spPr>
        <p:txBody>
          <a:bodyPr vert="horz" lIns="91440" tIns="45720" rIns="91440" bIns="45720" rtlCol="0" anchor="ctr">
            <a:noAutofit/>
          </a:bodyPr>
          <a:lstStyle>
            <a:lvl1pPr algn="l" defTabSz="914400" rtl="0" eaLnBrk="1" latinLnBrk="0" hangingPunct="1">
              <a:lnSpc>
                <a:spcPts val="4800"/>
              </a:lnSpc>
              <a:spcBef>
                <a:spcPct val="0"/>
              </a:spcBef>
              <a:buNone/>
              <a:defRPr sz="4800" b="0" kern="1200" cap="all">
                <a:solidFill>
                  <a:srgbClr val="00C2E2"/>
                </a:solidFill>
                <a:effectLst/>
                <a:latin typeface="Arial" panose="020B0604020202020204" pitchFamily="34" charset="0"/>
                <a:ea typeface="+mj-ea"/>
                <a:cs typeface="Arial" panose="020B0604020202020204" pitchFamily="34" charset="0"/>
              </a:defRPr>
            </a:lvl1pPr>
          </a:lstStyle>
          <a:p>
            <a:r>
              <a:rPr lang="en-US" b="1" dirty="0">
                <a:latin typeface="Agency FB" panose="020B0503020202020204" pitchFamily="34" charset="0"/>
              </a:rPr>
              <a:t>Analytical Objective</a:t>
            </a:r>
          </a:p>
        </p:txBody>
      </p:sp>
      <p:sp>
        <p:nvSpPr>
          <p:cNvPr id="3" name="Subtitle 19">
            <a:extLst>
              <a:ext uri="{FF2B5EF4-FFF2-40B4-BE49-F238E27FC236}">
                <a16:creationId xmlns:a16="http://schemas.microsoft.com/office/drawing/2014/main" id="{8735F7F0-BE6A-2E82-74F6-00F87B5CDF02}"/>
              </a:ext>
            </a:extLst>
          </p:cNvPr>
          <p:cNvSpPr txBox="1">
            <a:spLocks/>
          </p:cNvSpPr>
          <p:nvPr/>
        </p:nvSpPr>
        <p:spPr>
          <a:xfrm>
            <a:off x="695400" y="4581128"/>
            <a:ext cx="7056784" cy="748168"/>
          </a:xfrm>
          <a:prstGeom prst="rect">
            <a:avLst/>
          </a:prstGeom>
        </p:spPr>
        <p:txBody>
          <a:bodyPr vert="horz" lIns="91440" tIns="45720" rIns="91440" bIns="45720" numCol="1" rtlCol="0" anchor="t">
            <a:normAutofit/>
          </a:bodyPr>
          <a:lstStyle>
            <a:lvl1pPr marL="0" indent="0" algn="l" defTabSz="914400" rtl="0" eaLnBrk="1" latinLnBrk="0" hangingPunct="1">
              <a:spcBef>
                <a:spcPct val="20000"/>
              </a:spcBef>
              <a:spcAft>
                <a:spcPts val="600"/>
              </a:spcAft>
              <a:buSzPct val="80000"/>
              <a:buFont typeface="Arial" pitchFamily="34" charset="0"/>
              <a:buNone/>
              <a:defRPr sz="2400" b="0" kern="1200">
                <a:solidFill>
                  <a:srgbClr val="00C2E2"/>
                </a:solidFill>
                <a:latin typeface="Arial" panose="020B0604020202020204" pitchFamily="34" charset="0"/>
                <a:ea typeface="+mn-ea"/>
                <a:cs typeface="Arial" panose="020B0604020202020204" pitchFamily="34" charset="0"/>
              </a:defRPr>
            </a:lvl1pPr>
            <a:lvl2pPr marL="457200" indent="0" algn="l" defTabSz="914400" rtl="0" eaLnBrk="1" latinLnBrk="0" hangingPunct="1">
              <a:spcBef>
                <a:spcPct val="20000"/>
              </a:spcBef>
              <a:spcAft>
                <a:spcPts val="600"/>
              </a:spcAft>
              <a:buSzPct val="80000"/>
              <a:buFont typeface="Arial" pitchFamily="34" charset="0"/>
              <a:buNone/>
              <a:defRPr sz="1800" kern="1200">
                <a:solidFill>
                  <a:schemeClr val="tx1">
                    <a:tint val="75000"/>
                  </a:schemeClr>
                </a:solidFill>
                <a:latin typeface="Arial" panose="020B0604020202020204" pitchFamily="34" charset="0"/>
                <a:ea typeface="+mn-ea"/>
                <a:cs typeface="Arial" panose="020B0604020202020204" pitchFamily="34" charset="0"/>
              </a:defRPr>
            </a:lvl2pPr>
            <a:lvl3pPr marL="914400" indent="0" algn="l" defTabSz="914400" rtl="0" eaLnBrk="1" latinLnBrk="0" hangingPunct="1">
              <a:spcBef>
                <a:spcPct val="20000"/>
              </a:spcBef>
              <a:spcAft>
                <a:spcPts val="600"/>
              </a:spcAft>
              <a:buSzPct val="80000"/>
              <a:buFont typeface="Arial" pitchFamily="34" charset="0"/>
              <a:buNone/>
              <a:defRPr sz="1600" kern="1200">
                <a:solidFill>
                  <a:schemeClr val="tx1">
                    <a:tint val="75000"/>
                  </a:schemeClr>
                </a:solidFill>
                <a:latin typeface="Arial" panose="020B0604020202020204" pitchFamily="34" charset="0"/>
                <a:ea typeface="+mn-ea"/>
                <a:cs typeface="Arial" panose="020B0604020202020204" pitchFamily="34" charset="0"/>
              </a:defRPr>
            </a:lvl3pPr>
            <a:lvl4pPr marL="1371600" indent="0" algn="l" defTabSz="914400" rtl="0" eaLnBrk="1" latinLnBrk="0" hangingPunct="1">
              <a:spcBef>
                <a:spcPct val="20000"/>
              </a:spcBef>
              <a:spcAft>
                <a:spcPts val="600"/>
              </a:spcAft>
              <a:buSzPct val="80000"/>
              <a:buFont typeface="Arial" pitchFamily="34" charset="0"/>
              <a:buNone/>
              <a:defRPr sz="1400" kern="1200">
                <a:solidFill>
                  <a:schemeClr val="tx1">
                    <a:tint val="75000"/>
                  </a:schemeClr>
                </a:solidFill>
                <a:latin typeface="Arial" panose="020B0604020202020204" pitchFamily="34" charset="0"/>
                <a:ea typeface="+mn-ea"/>
                <a:cs typeface="Arial" panose="020B0604020202020204" pitchFamily="34" charset="0"/>
              </a:defRPr>
            </a:lvl4pPr>
            <a:lvl5pPr marL="1828800" indent="0" algn="l" defTabSz="914400" rtl="0" eaLnBrk="1" latinLnBrk="0" hangingPunct="1">
              <a:spcBef>
                <a:spcPct val="20000"/>
              </a:spcBef>
              <a:spcAft>
                <a:spcPts val="600"/>
              </a:spcAft>
              <a:buSzPct val="80000"/>
              <a:buFont typeface="Arial" pitchFamily="34" charset="0"/>
              <a:buNone/>
              <a:defRPr sz="1400" kern="1200">
                <a:solidFill>
                  <a:schemeClr val="tx1">
                    <a:tint val="75000"/>
                  </a:schemeClr>
                </a:solidFill>
                <a:latin typeface="Arial" panose="020B0604020202020204" pitchFamily="34" charset="0"/>
                <a:ea typeface="+mn-ea"/>
                <a:cs typeface="Arial" panose="020B0604020202020204" pitchFamily="34" charset="0"/>
              </a:defRPr>
            </a:lvl5pPr>
            <a:lvl6pPr marL="2286000" indent="0" algn="l" defTabSz="914400" rtl="0" eaLnBrk="1" latinLnBrk="0" hangingPunct="1">
              <a:spcBef>
                <a:spcPct val="20000"/>
              </a:spcBef>
              <a:spcAft>
                <a:spcPts val="600"/>
              </a:spcAft>
              <a:buSzPct val="80000"/>
              <a:buFont typeface="Arial" pitchFamily="34" charset="0"/>
              <a:buNone/>
              <a:defRPr sz="1400" kern="1200">
                <a:solidFill>
                  <a:schemeClr val="tx1">
                    <a:tint val="75000"/>
                  </a:schemeClr>
                </a:solidFill>
                <a:latin typeface="Arial" panose="020B0604020202020204" pitchFamily="34" charset="0"/>
                <a:ea typeface="+mn-ea"/>
                <a:cs typeface="Arial" panose="020B0604020202020204" pitchFamily="34" charset="0"/>
              </a:defRPr>
            </a:lvl6pPr>
            <a:lvl7pPr marL="2743200" indent="0" algn="l" defTabSz="914400" rtl="0" eaLnBrk="1" latinLnBrk="0" hangingPunct="1">
              <a:spcBef>
                <a:spcPct val="20000"/>
              </a:spcBef>
              <a:spcAft>
                <a:spcPts val="600"/>
              </a:spcAft>
              <a:buSzPct val="80000"/>
              <a:buFont typeface="Arial" pitchFamily="34" charset="0"/>
              <a:buNone/>
              <a:tabLst/>
              <a:defRPr sz="1400" kern="1200">
                <a:solidFill>
                  <a:schemeClr val="tx1">
                    <a:tint val="75000"/>
                  </a:schemeClr>
                </a:solidFill>
                <a:latin typeface="Arial" panose="020B0604020202020204" pitchFamily="34" charset="0"/>
                <a:ea typeface="+mn-ea"/>
                <a:cs typeface="Arial" panose="020B0604020202020204" pitchFamily="34" charset="0"/>
              </a:defRPr>
            </a:lvl7pPr>
            <a:lvl8pPr marL="3200400" indent="0" algn="l" defTabSz="914400" rtl="0" eaLnBrk="1" latinLnBrk="0" hangingPunct="1">
              <a:spcBef>
                <a:spcPct val="20000"/>
              </a:spcBef>
              <a:spcAft>
                <a:spcPts val="600"/>
              </a:spcAft>
              <a:buSzPct val="80000"/>
              <a:buFont typeface="Arial" pitchFamily="34" charset="0"/>
              <a:buNone/>
              <a:defRPr sz="1400" kern="1200" baseline="0">
                <a:solidFill>
                  <a:schemeClr val="tx1">
                    <a:tint val="75000"/>
                  </a:schemeClr>
                </a:solidFill>
                <a:latin typeface="Arial" panose="020B0604020202020204" pitchFamily="34" charset="0"/>
                <a:ea typeface="+mn-ea"/>
                <a:cs typeface="Arial" panose="020B0604020202020204" pitchFamily="34" charset="0"/>
              </a:defRPr>
            </a:lvl8pPr>
            <a:lvl9pPr marL="3657600" indent="0" algn="l" defTabSz="914400" rtl="0" eaLnBrk="1" latinLnBrk="0" hangingPunct="1">
              <a:spcBef>
                <a:spcPct val="20000"/>
              </a:spcBef>
              <a:spcAft>
                <a:spcPts val="600"/>
              </a:spcAft>
              <a:buSzPct val="80000"/>
              <a:buFont typeface="Arial" pitchFamily="34" charset="0"/>
              <a:buNone/>
              <a:defRPr sz="1400" kern="1200">
                <a:solidFill>
                  <a:schemeClr val="tx1">
                    <a:tint val="75000"/>
                  </a:schemeClr>
                </a:solidFill>
                <a:latin typeface="Arial" panose="020B0604020202020204" pitchFamily="34" charset="0"/>
                <a:ea typeface="+mn-ea"/>
                <a:cs typeface="Arial" panose="020B0604020202020204" pitchFamily="34" charset="0"/>
              </a:defRPr>
            </a:lvl9pPr>
          </a:lstStyle>
          <a:p>
            <a:r>
              <a:rPr lang="en-US" dirty="0">
                <a:solidFill>
                  <a:schemeClr val="tx1">
                    <a:lumMod val="95000"/>
                    <a:lumOff val="5000"/>
                  </a:schemeClr>
                </a:solidFill>
                <a:latin typeface="Agency FB" panose="020B0503020202020204" pitchFamily="34" charset="0"/>
              </a:rPr>
              <a:t>Evaluate the performance of the players and identify 5 top players.</a:t>
            </a:r>
          </a:p>
        </p:txBody>
      </p:sp>
      <p:pic>
        <p:nvPicPr>
          <p:cNvPr id="1026" name="Picture 2" descr="Toronto Six - Wikipedia">
            <a:extLst>
              <a:ext uri="{FF2B5EF4-FFF2-40B4-BE49-F238E27FC236}">
                <a16:creationId xmlns:a16="http://schemas.microsoft.com/office/drawing/2014/main" id="{D86749A2-4451-A094-AA9A-E75491AA80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0496" y="384316"/>
            <a:ext cx="131445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10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ctrTitle"/>
          </p:nvPr>
        </p:nvSpPr>
        <p:spPr>
          <a:xfrm>
            <a:off x="354814" y="824212"/>
            <a:ext cx="9601067" cy="563564"/>
          </a:xfrm>
        </p:spPr>
        <p:txBody>
          <a:bodyPr anchor="b"/>
          <a:lstStyle/>
          <a:p>
            <a:r>
              <a:rPr lang="en-US" dirty="0">
                <a:solidFill>
                  <a:srgbClr val="00C2E2"/>
                </a:solidFill>
                <a:latin typeface="Agency FB" panose="020B0503020202020204" pitchFamily="34" charset="0"/>
              </a:rPr>
              <a:t>Data Sources</a:t>
            </a:r>
          </a:p>
        </p:txBody>
      </p:sp>
      <p:sp>
        <p:nvSpPr>
          <p:cNvPr id="21" name="Content Placeholder 20"/>
          <p:cNvSpPr>
            <a:spLocks noGrp="1"/>
          </p:cNvSpPr>
          <p:nvPr>
            <p:ph idx="14"/>
          </p:nvPr>
        </p:nvSpPr>
        <p:spPr>
          <a:xfrm>
            <a:off x="623392" y="1688308"/>
            <a:ext cx="11516853" cy="1008112"/>
          </a:xfrm>
        </p:spPr>
        <p:txBody>
          <a:bodyPr/>
          <a:lstStyle/>
          <a:p>
            <a:r>
              <a:rPr lang="en-US" sz="2000" b="1" i="0" dirty="0">
                <a:solidFill>
                  <a:srgbClr val="2D3B45"/>
                </a:solidFill>
                <a:effectLst/>
                <a:latin typeface="Agency FB" panose="020B0503020202020204" pitchFamily="34" charset="0"/>
              </a:rPr>
              <a:t>Women’s hockey data from the NWHL 2020-21 </a:t>
            </a:r>
            <a:r>
              <a:rPr lang="en-US" sz="2000" b="1" dirty="0">
                <a:solidFill>
                  <a:srgbClr val="2D3B45"/>
                </a:solidFill>
                <a:latin typeface="Agency FB" panose="020B0503020202020204" pitchFamily="34" charset="0"/>
              </a:rPr>
              <a:t>S</a:t>
            </a:r>
            <a:r>
              <a:rPr lang="en-US" sz="2000" b="1" i="0" dirty="0">
                <a:solidFill>
                  <a:srgbClr val="2D3B45"/>
                </a:solidFill>
                <a:effectLst/>
                <a:latin typeface="Agency FB" panose="020B0503020202020204" pitchFamily="34" charset="0"/>
              </a:rPr>
              <a:t>eason </a:t>
            </a:r>
            <a:r>
              <a:rPr lang="en-US" sz="2000" b="0" i="0" dirty="0">
                <a:solidFill>
                  <a:srgbClr val="2D3B45"/>
                </a:solidFill>
                <a:effectLst/>
                <a:latin typeface="Agency FB" panose="020B0503020202020204" pitchFamily="34" charset="0"/>
              </a:rPr>
              <a:t>– Stathletes</a:t>
            </a:r>
          </a:p>
          <a:p>
            <a:r>
              <a:rPr lang="en-US" sz="2000" b="1" dirty="0">
                <a:solidFill>
                  <a:srgbClr val="2D3B45"/>
                </a:solidFill>
                <a:latin typeface="Agency FB" panose="020B0503020202020204" pitchFamily="34" charset="0"/>
              </a:rPr>
              <a:t>Player’s position, age, nationality &amp; college – </a:t>
            </a:r>
            <a:r>
              <a:rPr lang="en-US" sz="2000" dirty="0">
                <a:solidFill>
                  <a:srgbClr val="2D3B45"/>
                </a:solidFill>
                <a:latin typeface="Agency FB" panose="020B0503020202020204" pitchFamily="34" charset="0"/>
              </a:rPr>
              <a:t>Premier Hockey Federation (PHF) &amp; Elite Prospects (EP)</a:t>
            </a:r>
            <a:endParaRPr lang="en-US" sz="2000" b="0" i="0" dirty="0">
              <a:solidFill>
                <a:srgbClr val="2D3B45"/>
              </a:solidFill>
              <a:effectLst/>
              <a:latin typeface="Agency FB" panose="020B0503020202020204" pitchFamily="34" charset="0"/>
            </a:endParaRPr>
          </a:p>
          <a:p>
            <a:endParaRPr lang="en-US" sz="2000" dirty="0">
              <a:latin typeface="Agency FB" panose="020B0503020202020204" pitchFamily="34" charset="0"/>
            </a:endParaRPr>
          </a:p>
        </p:txBody>
      </p:sp>
      <p:sp>
        <p:nvSpPr>
          <p:cNvPr id="6" name="Title 18">
            <a:extLst>
              <a:ext uri="{FF2B5EF4-FFF2-40B4-BE49-F238E27FC236}">
                <a16:creationId xmlns:a16="http://schemas.microsoft.com/office/drawing/2014/main" id="{740577D3-0B53-646B-DA48-499168F1A9B7}"/>
              </a:ext>
            </a:extLst>
          </p:cNvPr>
          <p:cNvSpPr txBox="1">
            <a:spLocks/>
          </p:cNvSpPr>
          <p:nvPr/>
        </p:nvSpPr>
        <p:spPr>
          <a:xfrm>
            <a:off x="335360" y="2996952"/>
            <a:ext cx="9601067" cy="563564"/>
          </a:xfrm>
          <a:prstGeom prst="rect">
            <a:avLst/>
          </a:prstGeom>
        </p:spPr>
        <p:txBody>
          <a:bodyPr vert="horz" lIns="91440" tIns="45720" rIns="91440" bIns="45720" rtlCol="0" anchor="b">
            <a:normAutofit/>
          </a:bodyPr>
          <a:lstStyle>
            <a:lvl1pPr algn="l" defTabSz="914400" rtl="0" eaLnBrk="1" latinLnBrk="0" hangingPunct="1">
              <a:spcBef>
                <a:spcPct val="0"/>
              </a:spcBef>
              <a:buNone/>
              <a:defRPr sz="2400" b="1" kern="1200">
                <a:solidFill>
                  <a:srgbClr val="00C2E2"/>
                </a:solidFill>
                <a:latin typeface="Arial" panose="020B0604020202020204" pitchFamily="34" charset="0"/>
                <a:ea typeface="+mj-ea"/>
                <a:cs typeface="Arial" panose="020B0604020202020204" pitchFamily="34" charset="0"/>
              </a:defRPr>
            </a:lvl1pPr>
          </a:lstStyle>
          <a:p>
            <a:r>
              <a:rPr lang="en-US" dirty="0">
                <a:latin typeface="Agency FB" panose="020B0503020202020204" pitchFamily="34" charset="0"/>
              </a:rPr>
              <a:t>Data Description</a:t>
            </a:r>
          </a:p>
        </p:txBody>
      </p:sp>
      <p:sp>
        <p:nvSpPr>
          <p:cNvPr id="7" name="Content Placeholder 20">
            <a:extLst>
              <a:ext uri="{FF2B5EF4-FFF2-40B4-BE49-F238E27FC236}">
                <a16:creationId xmlns:a16="http://schemas.microsoft.com/office/drawing/2014/main" id="{420C32AD-8098-744B-B873-5AF2528B48A4}"/>
              </a:ext>
            </a:extLst>
          </p:cNvPr>
          <p:cNvSpPr txBox="1">
            <a:spLocks/>
          </p:cNvSpPr>
          <p:nvPr/>
        </p:nvSpPr>
        <p:spPr>
          <a:xfrm>
            <a:off x="623391" y="3861048"/>
            <a:ext cx="11516853" cy="1656184"/>
          </a:xfrm>
          <a:prstGeom prst="rect">
            <a:avLst/>
          </a:prstGeom>
        </p:spPr>
        <p:txBody>
          <a:bodyPr vert="horz" lIns="91440" tIns="45720" rIns="91440" bIns="45720" numCol="1" rtlCol="0">
            <a:noAutofit/>
          </a:bodyPr>
          <a:lstStyle>
            <a:lvl1pPr marL="177800" indent="-177800" algn="l" defTabSz="914400" rtl="0" eaLnBrk="1" latinLnBrk="0" hangingPunct="1">
              <a:spcBef>
                <a:spcPct val="20000"/>
              </a:spcBef>
              <a:spcAft>
                <a:spcPts val="600"/>
              </a:spcAft>
              <a:buSzPct val="80000"/>
              <a:buFont typeface="Arial" pitchFamily="34" charset="0"/>
              <a:buChar char="•"/>
              <a:defRPr sz="15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27063" indent="-1698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074738" indent="-160338"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524000" indent="-152400"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1973263" indent="-1444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4209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6pPr>
            <a:lvl7pPr marL="2870200" indent="-127000" algn="l" defTabSz="914400" rtl="0" eaLnBrk="1" latinLnBrk="0" hangingPunct="1">
              <a:spcBef>
                <a:spcPct val="20000"/>
              </a:spcBef>
              <a:spcAft>
                <a:spcPts val="600"/>
              </a:spcAft>
              <a:buSzPct val="80000"/>
              <a:buFont typeface="Arial" pitchFamily="34" charset="0"/>
              <a:buChar char="•"/>
              <a:tabLst/>
              <a:defRPr sz="1300" kern="1200">
                <a:solidFill>
                  <a:schemeClr val="tx1"/>
                </a:solidFill>
                <a:latin typeface="Arial" panose="020B0604020202020204" pitchFamily="34" charset="0"/>
                <a:ea typeface="+mn-ea"/>
                <a:cs typeface="Arial" panose="020B0604020202020204" pitchFamily="34" charset="0"/>
              </a:defRPr>
            </a:lvl7pPr>
            <a:lvl8pPr marL="3319463" indent="-119063" algn="l" defTabSz="914400" rtl="0" eaLnBrk="1" latinLnBrk="0" hangingPunct="1">
              <a:spcBef>
                <a:spcPct val="20000"/>
              </a:spcBef>
              <a:spcAft>
                <a:spcPts val="600"/>
              </a:spcAft>
              <a:buSzPct val="80000"/>
              <a:buFont typeface="Arial" pitchFamily="34" charset="0"/>
              <a:buChar char="•"/>
              <a:defRPr sz="1300" kern="1200" baseline="0">
                <a:solidFill>
                  <a:schemeClr val="tx1"/>
                </a:solidFill>
                <a:latin typeface="Arial" panose="020B0604020202020204" pitchFamily="34" charset="0"/>
                <a:ea typeface="+mn-ea"/>
                <a:cs typeface="Arial" panose="020B0604020202020204" pitchFamily="34" charset="0"/>
              </a:defRPr>
            </a:lvl8pPr>
            <a:lvl9pPr marL="37925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9pPr>
          </a:lstStyle>
          <a:p>
            <a:pPr marL="0" indent="0">
              <a:buNone/>
            </a:pPr>
            <a:r>
              <a:rPr lang="en-US" sz="2000" dirty="0">
                <a:solidFill>
                  <a:schemeClr val="tx1"/>
                </a:solidFill>
                <a:latin typeface="Agency FB" panose="020B0503020202020204" pitchFamily="34" charset="0"/>
              </a:rPr>
              <a:t>The women’s hockey data from the NWHL 2020-21 season consists of a list of events - </a:t>
            </a:r>
            <a:r>
              <a:rPr lang="en-US" sz="2000" b="0" i="0" dirty="0">
                <a:solidFill>
                  <a:schemeClr val="tx1"/>
                </a:solidFill>
                <a:effectLst/>
                <a:latin typeface="Agency FB" panose="020B0503020202020204" pitchFamily="34" charset="0"/>
              </a:rPr>
              <a:t>shots, plays, takeaways, puck recoveries, dump ins, dump outs, zone entries, faceoffs and penalties. Data regarding the date, home team, away team, player, X &amp; Y co-ordinates of the event, score, clock time and more details are included. </a:t>
            </a:r>
          </a:p>
          <a:p>
            <a:pPr marL="0" indent="0">
              <a:buNone/>
            </a:pPr>
            <a:r>
              <a:rPr lang="en-US" sz="2000" b="0" i="0" dirty="0">
                <a:solidFill>
                  <a:schemeClr val="tx1"/>
                </a:solidFill>
                <a:effectLst/>
                <a:latin typeface="Agency FB" panose="020B0503020202020204" pitchFamily="34" charset="0"/>
              </a:rPr>
              <a:t>The player’s position, age, nationality &amp; college were manually retrieved from the PHF &amp; EP websites.</a:t>
            </a:r>
            <a:endParaRPr lang="en-US" sz="2000" dirty="0">
              <a:solidFill>
                <a:schemeClr val="tx1"/>
              </a:solidFill>
              <a:latin typeface="Agency FB" panose="020B0503020202020204" pitchFamily="34" charset="0"/>
            </a:endParaRPr>
          </a:p>
        </p:txBody>
      </p:sp>
      <p:sp>
        <p:nvSpPr>
          <p:cNvPr id="8" name="Title 18">
            <a:extLst>
              <a:ext uri="{FF2B5EF4-FFF2-40B4-BE49-F238E27FC236}">
                <a16:creationId xmlns:a16="http://schemas.microsoft.com/office/drawing/2014/main" id="{66F7EC95-FDA8-AD78-0B36-D82C6F48DEAD}"/>
              </a:ext>
            </a:extLst>
          </p:cNvPr>
          <p:cNvSpPr txBox="1">
            <a:spLocks/>
          </p:cNvSpPr>
          <p:nvPr/>
        </p:nvSpPr>
        <p:spPr>
          <a:xfrm>
            <a:off x="335360" y="110382"/>
            <a:ext cx="9601067" cy="563564"/>
          </a:xfrm>
          <a:prstGeom prst="rect">
            <a:avLst/>
          </a:prstGeom>
        </p:spPr>
        <p:txBody>
          <a:bodyPr vert="horz" lIns="91440" tIns="45720" rIns="91440" bIns="45720" rtlCol="0" anchor="b">
            <a:normAutofit/>
          </a:bodyPr>
          <a:lstStyle>
            <a:lvl1pPr algn="l" defTabSz="914400" rtl="0" eaLnBrk="1" latinLnBrk="0" hangingPunct="1">
              <a:spcBef>
                <a:spcPct val="0"/>
              </a:spcBef>
              <a:buNone/>
              <a:defRPr sz="2400" b="1" kern="1200">
                <a:solidFill>
                  <a:srgbClr val="00C2E2"/>
                </a:solidFill>
                <a:latin typeface="Arial" panose="020B0604020202020204" pitchFamily="34" charset="0"/>
                <a:ea typeface="+mj-ea"/>
                <a:cs typeface="Arial" panose="020B0604020202020204" pitchFamily="34" charset="0"/>
              </a:defRPr>
            </a:lvl1pPr>
          </a:lstStyle>
          <a:p>
            <a:r>
              <a:rPr lang="en-US" sz="2800" dirty="0">
                <a:solidFill>
                  <a:schemeClr val="tx1"/>
                </a:solidFill>
                <a:latin typeface="Agency FB" panose="020B0503020202020204" pitchFamily="34" charset="0"/>
              </a:rPr>
              <a:t>Data Overview</a:t>
            </a:r>
          </a:p>
        </p:txBody>
      </p:sp>
    </p:spTree>
    <p:extLst>
      <p:ext uri="{BB962C8B-B14F-4D97-AF65-F5344CB8AC3E}">
        <p14:creationId xmlns:p14="http://schemas.microsoft.com/office/powerpoint/2010/main" val="1018445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7C95429-8AAD-7D5B-E8E7-B4DB73B09204}"/>
              </a:ext>
            </a:extLst>
          </p:cNvPr>
          <p:cNvSpPr>
            <a:spLocks noGrp="1"/>
          </p:cNvSpPr>
          <p:nvPr>
            <p:ph type="ctrTitle"/>
          </p:nvPr>
        </p:nvSpPr>
        <p:spPr>
          <a:xfrm>
            <a:off x="292786" y="67320"/>
            <a:ext cx="9601067" cy="563564"/>
          </a:xfrm>
        </p:spPr>
        <p:txBody>
          <a:bodyPr/>
          <a:lstStyle/>
          <a:p>
            <a:r>
              <a:rPr lang="en-IN" dirty="0">
                <a:solidFill>
                  <a:schemeClr val="tx1"/>
                </a:solidFill>
                <a:latin typeface="Agency FB" panose="020B0503020202020204" pitchFamily="34" charset="0"/>
              </a:rPr>
              <a:t>METHODOLOGY</a:t>
            </a:r>
          </a:p>
        </p:txBody>
      </p:sp>
      <p:sp>
        <p:nvSpPr>
          <p:cNvPr id="10" name="Flowchart: Process 9">
            <a:extLst>
              <a:ext uri="{FF2B5EF4-FFF2-40B4-BE49-F238E27FC236}">
                <a16:creationId xmlns:a16="http://schemas.microsoft.com/office/drawing/2014/main" id="{11513558-930F-2EE2-0D02-099F8A77D5D2}"/>
              </a:ext>
            </a:extLst>
          </p:cNvPr>
          <p:cNvSpPr/>
          <p:nvPr/>
        </p:nvSpPr>
        <p:spPr>
          <a:xfrm>
            <a:off x="119336" y="657651"/>
            <a:ext cx="2808312" cy="1008112"/>
          </a:xfrm>
          <a:prstGeom prst="flowChartProcess">
            <a:avLst/>
          </a:prstGeom>
          <a:solidFill>
            <a:schemeClr val="accent5">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gency FB" panose="020B0503020202020204" pitchFamily="34" charset="0"/>
              </a:rPr>
              <a:t>Identify important factors</a:t>
            </a:r>
          </a:p>
          <a:p>
            <a:pPr algn="ctr"/>
            <a:r>
              <a:rPr lang="en-IN" dirty="0">
                <a:solidFill>
                  <a:schemeClr val="tx1"/>
                </a:solidFill>
                <a:latin typeface="Agency FB" panose="020B0503020202020204" pitchFamily="34" charset="0"/>
              </a:rPr>
              <a:t>Offence &amp; Defence</a:t>
            </a:r>
          </a:p>
        </p:txBody>
      </p:sp>
      <p:sp>
        <p:nvSpPr>
          <p:cNvPr id="11" name="Flowchart: Process 10">
            <a:extLst>
              <a:ext uri="{FF2B5EF4-FFF2-40B4-BE49-F238E27FC236}">
                <a16:creationId xmlns:a16="http://schemas.microsoft.com/office/drawing/2014/main" id="{29F994DB-AC14-AC3D-13C7-6C4A5D6FF0EF}"/>
              </a:ext>
            </a:extLst>
          </p:cNvPr>
          <p:cNvSpPr/>
          <p:nvPr/>
        </p:nvSpPr>
        <p:spPr>
          <a:xfrm>
            <a:off x="2090636" y="1821105"/>
            <a:ext cx="2808312" cy="1008112"/>
          </a:xfrm>
          <a:prstGeom prst="flowChartProcess">
            <a:avLst/>
          </a:prstGeom>
          <a:solidFill>
            <a:schemeClr val="accent5">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gency FB" panose="020B0503020202020204" pitchFamily="34" charset="0"/>
              </a:rPr>
              <a:t>Breakdown the factors and assign each factor a multiplier value to define a formula.</a:t>
            </a:r>
          </a:p>
        </p:txBody>
      </p:sp>
      <p:sp>
        <p:nvSpPr>
          <p:cNvPr id="12" name="Flowchart: Process 11">
            <a:extLst>
              <a:ext uri="{FF2B5EF4-FFF2-40B4-BE49-F238E27FC236}">
                <a16:creationId xmlns:a16="http://schemas.microsoft.com/office/drawing/2014/main" id="{7C2C603F-DE6B-A710-A32C-33D9B5F87565}"/>
              </a:ext>
            </a:extLst>
          </p:cNvPr>
          <p:cNvSpPr/>
          <p:nvPr/>
        </p:nvSpPr>
        <p:spPr>
          <a:xfrm>
            <a:off x="4091217" y="2984559"/>
            <a:ext cx="2808312" cy="1008112"/>
          </a:xfrm>
          <a:prstGeom prst="flowChartProcess">
            <a:avLst/>
          </a:prstGeom>
          <a:solidFill>
            <a:schemeClr val="accent5">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gency FB" panose="020B0503020202020204" pitchFamily="34" charset="0"/>
              </a:rPr>
              <a:t>Evaluate the ratings of each player based on the formula defined.</a:t>
            </a:r>
          </a:p>
        </p:txBody>
      </p:sp>
      <p:sp>
        <p:nvSpPr>
          <p:cNvPr id="13" name="Flowchart: Process 12">
            <a:extLst>
              <a:ext uri="{FF2B5EF4-FFF2-40B4-BE49-F238E27FC236}">
                <a16:creationId xmlns:a16="http://schemas.microsoft.com/office/drawing/2014/main" id="{7DD0B1BF-EEED-1F30-0EAD-F177EF1348C2}"/>
              </a:ext>
            </a:extLst>
          </p:cNvPr>
          <p:cNvSpPr/>
          <p:nvPr/>
        </p:nvSpPr>
        <p:spPr>
          <a:xfrm>
            <a:off x="6116978" y="4125783"/>
            <a:ext cx="2808312" cy="1008112"/>
          </a:xfrm>
          <a:prstGeom prst="flowChartProcess">
            <a:avLst/>
          </a:prstGeom>
          <a:solidFill>
            <a:schemeClr val="accent5">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gency FB" panose="020B0503020202020204" pitchFamily="34" charset="0"/>
              </a:rPr>
              <a:t>Identify the best overall, offensive &amp; defensive ranked players.</a:t>
            </a:r>
          </a:p>
        </p:txBody>
      </p:sp>
      <p:sp>
        <p:nvSpPr>
          <p:cNvPr id="14" name="Arrow: Bent-Up 13">
            <a:extLst>
              <a:ext uri="{FF2B5EF4-FFF2-40B4-BE49-F238E27FC236}">
                <a16:creationId xmlns:a16="http://schemas.microsoft.com/office/drawing/2014/main" id="{CABB55CC-EA34-208B-0C15-48B300742714}"/>
              </a:ext>
            </a:extLst>
          </p:cNvPr>
          <p:cNvSpPr/>
          <p:nvPr/>
        </p:nvSpPr>
        <p:spPr>
          <a:xfrm rot="5400000">
            <a:off x="1284036" y="1725199"/>
            <a:ext cx="850392" cy="731520"/>
          </a:xfrm>
          <a:prstGeom prst="bentUp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Arrow: Bent-Up 14">
            <a:extLst>
              <a:ext uri="{FF2B5EF4-FFF2-40B4-BE49-F238E27FC236}">
                <a16:creationId xmlns:a16="http://schemas.microsoft.com/office/drawing/2014/main" id="{3E3BF023-FDB7-F52B-6817-0705BD910EAE}"/>
              </a:ext>
            </a:extLst>
          </p:cNvPr>
          <p:cNvSpPr/>
          <p:nvPr/>
        </p:nvSpPr>
        <p:spPr>
          <a:xfrm rot="5400000">
            <a:off x="3300260" y="2888653"/>
            <a:ext cx="850392" cy="731520"/>
          </a:xfrm>
          <a:prstGeom prst="bentUp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Arrow: Bent-Up 15">
            <a:extLst>
              <a:ext uri="{FF2B5EF4-FFF2-40B4-BE49-F238E27FC236}">
                <a16:creationId xmlns:a16="http://schemas.microsoft.com/office/drawing/2014/main" id="{0BEAF1B6-82DF-68DA-57A0-E8D728C2B2E8}"/>
              </a:ext>
            </a:extLst>
          </p:cNvPr>
          <p:cNvSpPr/>
          <p:nvPr/>
        </p:nvSpPr>
        <p:spPr>
          <a:xfrm rot="5400000">
            <a:off x="5305044" y="4052107"/>
            <a:ext cx="850392" cy="731520"/>
          </a:xfrm>
          <a:prstGeom prst="bentUp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D6A03264-6F1F-CE45-B1E4-2D5A7F4A1F83}"/>
              </a:ext>
            </a:extLst>
          </p:cNvPr>
          <p:cNvSpPr txBox="1"/>
          <p:nvPr/>
        </p:nvSpPr>
        <p:spPr>
          <a:xfrm>
            <a:off x="10369305" y="329236"/>
            <a:ext cx="1368152" cy="923330"/>
          </a:xfrm>
          <a:prstGeom prst="rect">
            <a:avLst/>
          </a:prstGeom>
          <a:noFill/>
          <a:ln>
            <a:solidFill>
              <a:schemeClr val="tx1"/>
            </a:solidFill>
          </a:ln>
        </p:spPr>
        <p:txBody>
          <a:bodyPr wrap="square" rtlCol="0">
            <a:spAutoFit/>
          </a:bodyPr>
          <a:lstStyle/>
          <a:p>
            <a:r>
              <a:rPr lang="en-IN" b="1" dirty="0">
                <a:latin typeface="Agency FB" panose="020B0503020202020204" pitchFamily="34" charset="0"/>
              </a:rPr>
              <a:t>Tools Used:</a:t>
            </a:r>
            <a:endParaRPr lang="en-IN" dirty="0">
              <a:latin typeface="Agency FB" panose="020B0503020202020204" pitchFamily="34" charset="0"/>
            </a:endParaRPr>
          </a:p>
          <a:p>
            <a:r>
              <a:rPr lang="en-IN" dirty="0">
                <a:latin typeface="Agency FB" panose="020B0503020202020204" pitchFamily="34" charset="0"/>
              </a:rPr>
              <a:t>Microsoft Excel</a:t>
            </a:r>
          </a:p>
          <a:p>
            <a:r>
              <a:rPr lang="en-IN" dirty="0">
                <a:latin typeface="Agency FB" panose="020B0503020202020204" pitchFamily="34" charset="0"/>
              </a:rPr>
              <a:t>Python</a:t>
            </a:r>
          </a:p>
        </p:txBody>
      </p:sp>
      <p:sp>
        <p:nvSpPr>
          <p:cNvPr id="27" name="Flowchart: Process 26">
            <a:extLst>
              <a:ext uri="{FF2B5EF4-FFF2-40B4-BE49-F238E27FC236}">
                <a16:creationId xmlns:a16="http://schemas.microsoft.com/office/drawing/2014/main" id="{026920A9-1E0C-CCDC-46A3-DDD8D8410D94}"/>
              </a:ext>
            </a:extLst>
          </p:cNvPr>
          <p:cNvSpPr/>
          <p:nvPr/>
        </p:nvSpPr>
        <p:spPr>
          <a:xfrm>
            <a:off x="8245069" y="5364724"/>
            <a:ext cx="2808312" cy="1008112"/>
          </a:xfrm>
          <a:prstGeom prst="flowChartProcess">
            <a:avLst/>
          </a:prstGeom>
          <a:solidFill>
            <a:schemeClr val="accent5">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gency FB" panose="020B0503020202020204" pitchFamily="34" charset="0"/>
              </a:rPr>
              <a:t>Identify 2 more players with good chemistry and good overall ranking.</a:t>
            </a:r>
          </a:p>
        </p:txBody>
      </p:sp>
      <p:sp>
        <p:nvSpPr>
          <p:cNvPr id="28" name="Arrow: Bent-Up 27">
            <a:extLst>
              <a:ext uri="{FF2B5EF4-FFF2-40B4-BE49-F238E27FC236}">
                <a16:creationId xmlns:a16="http://schemas.microsoft.com/office/drawing/2014/main" id="{E49779BA-C164-ECC8-16DF-749A37D63B2E}"/>
              </a:ext>
            </a:extLst>
          </p:cNvPr>
          <p:cNvSpPr/>
          <p:nvPr/>
        </p:nvSpPr>
        <p:spPr>
          <a:xfrm rot="5400000">
            <a:off x="7446781" y="5213391"/>
            <a:ext cx="850392" cy="731520"/>
          </a:xfrm>
          <a:prstGeom prst="bentUp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843831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ctrTitle"/>
          </p:nvPr>
        </p:nvSpPr>
        <p:spPr>
          <a:xfrm>
            <a:off x="337573" y="285124"/>
            <a:ext cx="9601067" cy="432048"/>
          </a:xfrm>
        </p:spPr>
        <p:txBody>
          <a:bodyPr anchor="b">
            <a:normAutofit fontScale="90000"/>
          </a:bodyPr>
          <a:lstStyle/>
          <a:p>
            <a:r>
              <a:rPr lang="en-US" dirty="0">
                <a:latin typeface="Agency FB" panose="020B0503020202020204" pitchFamily="34" charset="0"/>
              </a:rPr>
              <a:t>ANALYSIS</a:t>
            </a:r>
          </a:p>
        </p:txBody>
      </p:sp>
      <p:sp>
        <p:nvSpPr>
          <p:cNvPr id="21" name="Content Placeholder 20"/>
          <p:cNvSpPr>
            <a:spLocks noGrp="1"/>
          </p:cNvSpPr>
          <p:nvPr>
            <p:ph idx="14"/>
          </p:nvPr>
        </p:nvSpPr>
        <p:spPr>
          <a:xfrm>
            <a:off x="341711" y="1270313"/>
            <a:ext cx="11516853" cy="781221"/>
          </a:xfrm>
        </p:spPr>
        <p:txBody>
          <a:bodyPr numCol="1"/>
          <a:lstStyle/>
          <a:p>
            <a:pPr marL="0" indent="0">
              <a:buNone/>
            </a:pPr>
            <a:r>
              <a:rPr lang="en-US" sz="1800" dirty="0">
                <a:latin typeface="Agency FB" panose="020B0503020202020204" pitchFamily="34" charset="0"/>
              </a:rPr>
              <a:t>To create an equation to evaluate each player’s performance as per the women’s hockey NWHL 2020-21 season data, we researched online and identified the most important aspects to be considered for an offensive &amp; defensive player individually. </a:t>
            </a:r>
          </a:p>
        </p:txBody>
      </p:sp>
      <p:sp>
        <p:nvSpPr>
          <p:cNvPr id="4" name="Subtitle 19">
            <a:extLst>
              <a:ext uri="{FF2B5EF4-FFF2-40B4-BE49-F238E27FC236}">
                <a16:creationId xmlns:a16="http://schemas.microsoft.com/office/drawing/2014/main" id="{43E1E347-E437-0D91-264A-6F7DDE3BBBDE}"/>
              </a:ext>
            </a:extLst>
          </p:cNvPr>
          <p:cNvSpPr txBox="1">
            <a:spLocks/>
          </p:cNvSpPr>
          <p:nvPr/>
        </p:nvSpPr>
        <p:spPr>
          <a:xfrm>
            <a:off x="337573" y="818628"/>
            <a:ext cx="10369152" cy="358550"/>
          </a:xfrm>
          <a:prstGeom prst="rect">
            <a:avLst/>
          </a:prstGeom>
        </p:spPr>
        <p:txBody>
          <a:bodyPr vert="horz" lIns="91440" tIns="45720" rIns="91440" bIns="45720" numCol="1" rtlCol="0" anchor="t">
            <a:noAutofit/>
          </a:bodyPr>
          <a:lstStyle>
            <a:lvl1pPr marL="0" indent="0" algn="l" defTabSz="914400" rtl="0" eaLnBrk="1" latinLnBrk="0" hangingPunct="1">
              <a:spcBef>
                <a:spcPct val="20000"/>
              </a:spcBef>
              <a:spcAft>
                <a:spcPts val="600"/>
              </a:spcAft>
              <a:buSzPct val="80000"/>
              <a:buFont typeface="Arial" pitchFamily="34" charset="0"/>
              <a:buNone/>
              <a:defRPr sz="1800" b="0" kern="1200">
                <a:solidFill>
                  <a:schemeClr val="bg1">
                    <a:lumMod val="65000"/>
                  </a:schemeClr>
                </a:solidFill>
                <a:latin typeface="Arial" panose="020B0604020202020204" pitchFamily="34" charset="0"/>
                <a:ea typeface="+mn-ea"/>
                <a:cs typeface="Arial" panose="020B0604020202020204" pitchFamily="34" charset="0"/>
              </a:defRPr>
            </a:lvl1pPr>
            <a:lvl2pPr marL="457200" indent="0" algn="ctr" defTabSz="914400" rtl="0" eaLnBrk="1" latinLnBrk="0" hangingPunct="1">
              <a:spcBef>
                <a:spcPct val="20000"/>
              </a:spcBef>
              <a:spcAft>
                <a:spcPts val="600"/>
              </a:spcAft>
              <a:buSzPct val="80000"/>
              <a:buFont typeface="Arial" pitchFamily="34" charset="0"/>
              <a:buNone/>
              <a:defRPr sz="1300" kern="1200">
                <a:solidFill>
                  <a:schemeClr val="tx1">
                    <a:tint val="75000"/>
                  </a:schemeClr>
                </a:solidFill>
                <a:latin typeface="Arial" panose="020B0604020202020204" pitchFamily="34" charset="0"/>
                <a:ea typeface="+mn-ea"/>
                <a:cs typeface="Arial" panose="020B0604020202020204" pitchFamily="34" charset="0"/>
              </a:defRPr>
            </a:lvl2pPr>
            <a:lvl3pPr marL="914400" indent="0" algn="ctr" defTabSz="914400" rtl="0" eaLnBrk="1" latinLnBrk="0" hangingPunct="1">
              <a:spcBef>
                <a:spcPct val="20000"/>
              </a:spcBef>
              <a:spcAft>
                <a:spcPts val="600"/>
              </a:spcAft>
              <a:buSzPct val="80000"/>
              <a:buFont typeface="Arial" pitchFamily="34" charset="0"/>
              <a:buNone/>
              <a:defRPr sz="1300" kern="1200">
                <a:solidFill>
                  <a:schemeClr val="tx1">
                    <a:tint val="75000"/>
                  </a:schemeClr>
                </a:solidFill>
                <a:latin typeface="Arial" panose="020B0604020202020204" pitchFamily="34" charset="0"/>
                <a:ea typeface="+mn-ea"/>
                <a:cs typeface="Arial" panose="020B0604020202020204" pitchFamily="34" charset="0"/>
              </a:defRPr>
            </a:lvl3pPr>
            <a:lvl4pPr marL="1371600" indent="0" algn="ctr" defTabSz="914400" rtl="0" eaLnBrk="1" latinLnBrk="0" hangingPunct="1">
              <a:spcBef>
                <a:spcPct val="20000"/>
              </a:spcBef>
              <a:spcAft>
                <a:spcPts val="600"/>
              </a:spcAft>
              <a:buSzPct val="80000"/>
              <a:buFont typeface="Arial" pitchFamily="34" charset="0"/>
              <a:buNone/>
              <a:defRPr sz="1300" kern="1200">
                <a:solidFill>
                  <a:schemeClr val="tx1">
                    <a:tint val="75000"/>
                  </a:schemeClr>
                </a:solidFill>
                <a:latin typeface="Arial" panose="020B0604020202020204" pitchFamily="34" charset="0"/>
                <a:ea typeface="+mn-ea"/>
                <a:cs typeface="Arial" panose="020B0604020202020204" pitchFamily="34" charset="0"/>
              </a:defRPr>
            </a:lvl4pPr>
            <a:lvl5pPr marL="1828800" indent="0" algn="ctr" defTabSz="914400" rtl="0" eaLnBrk="1" latinLnBrk="0" hangingPunct="1">
              <a:spcBef>
                <a:spcPct val="20000"/>
              </a:spcBef>
              <a:spcAft>
                <a:spcPts val="600"/>
              </a:spcAft>
              <a:buSzPct val="80000"/>
              <a:buFont typeface="Arial" pitchFamily="34" charset="0"/>
              <a:buNone/>
              <a:defRPr sz="1300" kern="1200">
                <a:solidFill>
                  <a:schemeClr val="tx1">
                    <a:tint val="75000"/>
                  </a:schemeClr>
                </a:solidFill>
                <a:latin typeface="Arial" panose="020B0604020202020204" pitchFamily="34" charset="0"/>
                <a:ea typeface="+mn-ea"/>
                <a:cs typeface="Arial" panose="020B0604020202020204" pitchFamily="34" charset="0"/>
              </a:defRPr>
            </a:lvl5pPr>
            <a:lvl6pPr marL="2286000" indent="0" algn="ctr" defTabSz="914400" rtl="0" eaLnBrk="1" latinLnBrk="0" hangingPunct="1">
              <a:spcBef>
                <a:spcPct val="20000"/>
              </a:spcBef>
              <a:spcAft>
                <a:spcPts val="600"/>
              </a:spcAft>
              <a:buSzPct val="80000"/>
              <a:buFont typeface="Arial" pitchFamily="34" charset="0"/>
              <a:buNone/>
              <a:defRPr sz="1300" kern="1200">
                <a:solidFill>
                  <a:schemeClr val="tx1">
                    <a:tint val="75000"/>
                  </a:schemeClr>
                </a:solidFill>
                <a:latin typeface="Arial" panose="020B0604020202020204" pitchFamily="34" charset="0"/>
                <a:ea typeface="+mn-ea"/>
                <a:cs typeface="Arial" panose="020B0604020202020204" pitchFamily="34" charset="0"/>
              </a:defRPr>
            </a:lvl6pPr>
            <a:lvl7pPr marL="2743200" indent="0" algn="ctr" defTabSz="914400" rtl="0" eaLnBrk="1" latinLnBrk="0" hangingPunct="1">
              <a:spcBef>
                <a:spcPct val="20000"/>
              </a:spcBef>
              <a:spcAft>
                <a:spcPts val="600"/>
              </a:spcAft>
              <a:buSzPct val="80000"/>
              <a:buFont typeface="Arial" pitchFamily="34" charset="0"/>
              <a:buNone/>
              <a:tabLst/>
              <a:defRPr sz="1300" kern="1200">
                <a:solidFill>
                  <a:schemeClr val="tx1">
                    <a:tint val="75000"/>
                  </a:schemeClr>
                </a:solidFill>
                <a:latin typeface="Arial" panose="020B0604020202020204" pitchFamily="34" charset="0"/>
                <a:ea typeface="+mn-ea"/>
                <a:cs typeface="Arial" panose="020B0604020202020204" pitchFamily="34" charset="0"/>
              </a:defRPr>
            </a:lvl7pPr>
            <a:lvl8pPr marL="3200400" indent="0" algn="ctr" defTabSz="914400" rtl="0" eaLnBrk="1" latinLnBrk="0" hangingPunct="1">
              <a:spcBef>
                <a:spcPct val="20000"/>
              </a:spcBef>
              <a:spcAft>
                <a:spcPts val="600"/>
              </a:spcAft>
              <a:buSzPct val="80000"/>
              <a:buFont typeface="Arial" pitchFamily="34" charset="0"/>
              <a:buNone/>
              <a:defRPr sz="1300" kern="1200" baseline="0">
                <a:solidFill>
                  <a:schemeClr val="tx1">
                    <a:tint val="75000"/>
                  </a:schemeClr>
                </a:solidFill>
                <a:latin typeface="Arial" panose="020B0604020202020204" pitchFamily="34" charset="0"/>
                <a:ea typeface="+mn-ea"/>
                <a:cs typeface="Arial" panose="020B0604020202020204" pitchFamily="34" charset="0"/>
              </a:defRPr>
            </a:lvl8pPr>
            <a:lvl9pPr marL="3657600" indent="0" algn="ctr" defTabSz="914400" rtl="0" eaLnBrk="1" latinLnBrk="0" hangingPunct="1">
              <a:spcBef>
                <a:spcPct val="20000"/>
              </a:spcBef>
              <a:spcAft>
                <a:spcPts val="600"/>
              </a:spcAft>
              <a:buSzPct val="80000"/>
              <a:buFont typeface="Arial" pitchFamily="34" charset="0"/>
              <a:buNone/>
              <a:defRPr sz="1300" kern="1200">
                <a:solidFill>
                  <a:schemeClr val="tx1">
                    <a:tint val="75000"/>
                  </a:schemeClr>
                </a:solidFill>
                <a:latin typeface="Arial" panose="020B0604020202020204" pitchFamily="34" charset="0"/>
                <a:ea typeface="+mn-ea"/>
                <a:cs typeface="Arial" panose="020B0604020202020204" pitchFamily="34" charset="0"/>
              </a:defRPr>
            </a:lvl9pPr>
          </a:lstStyle>
          <a:p>
            <a:r>
              <a:rPr lang="en-US" sz="2000" b="1" dirty="0">
                <a:solidFill>
                  <a:schemeClr val="tx1"/>
                </a:solidFill>
                <a:latin typeface="Agency FB" panose="020B0503020202020204" pitchFamily="34" charset="0"/>
              </a:rPr>
              <a:t>Identifying Important Aspects</a:t>
            </a:r>
          </a:p>
        </p:txBody>
      </p:sp>
      <p:graphicFrame>
        <p:nvGraphicFramePr>
          <p:cNvPr id="23" name="Table 23">
            <a:extLst>
              <a:ext uri="{FF2B5EF4-FFF2-40B4-BE49-F238E27FC236}">
                <a16:creationId xmlns:a16="http://schemas.microsoft.com/office/drawing/2014/main" id="{4AEDD3B7-B635-A225-454A-4CCB2DD217CB}"/>
              </a:ext>
            </a:extLst>
          </p:cNvPr>
          <p:cNvGraphicFramePr>
            <a:graphicFrameLocks noGrp="1"/>
          </p:cNvGraphicFramePr>
          <p:nvPr>
            <p:extLst>
              <p:ext uri="{D42A27DB-BD31-4B8C-83A1-F6EECF244321}">
                <p14:modId xmlns:p14="http://schemas.microsoft.com/office/powerpoint/2010/main" val="277094976"/>
              </p:ext>
            </p:extLst>
          </p:nvPr>
        </p:nvGraphicFramePr>
        <p:xfrm>
          <a:off x="2507844" y="2157843"/>
          <a:ext cx="7174022" cy="4040832"/>
        </p:xfrm>
        <a:graphic>
          <a:graphicData uri="http://schemas.openxmlformats.org/drawingml/2006/table">
            <a:tbl>
              <a:tblPr firstRow="1" bandRow="1">
                <a:tableStyleId>{5FD0F851-EC5A-4D38-B0AD-8093EC10F338}</a:tableStyleId>
              </a:tblPr>
              <a:tblGrid>
                <a:gridCol w="3587011">
                  <a:extLst>
                    <a:ext uri="{9D8B030D-6E8A-4147-A177-3AD203B41FA5}">
                      <a16:colId xmlns:a16="http://schemas.microsoft.com/office/drawing/2014/main" val="1459065770"/>
                    </a:ext>
                  </a:extLst>
                </a:gridCol>
                <a:gridCol w="3587011">
                  <a:extLst>
                    <a:ext uri="{9D8B030D-6E8A-4147-A177-3AD203B41FA5}">
                      <a16:colId xmlns:a16="http://schemas.microsoft.com/office/drawing/2014/main" val="4227729894"/>
                    </a:ext>
                  </a:extLst>
                </a:gridCol>
              </a:tblGrid>
              <a:tr h="10102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800" b="1" dirty="0">
                        <a:solidFill>
                          <a:schemeClr val="tx1"/>
                        </a:solidFill>
                        <a:latin typeface="Agency FB" panose="020B0503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solidFill>
                            <a:schemeClr val="tx1"/>
                          </a:solidFill>
                          <a:latin typeface="Agency FB" panose="020B0503020202020204" pitchFamily="34" charset="0"/>
                        </a:rPr>
                        <a:t>Offensive Factors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800" b="1" dirty="0">
                        <a:solidFill>
                          <a:schemeClr val="tx1"/>
                        </a:solidFill>
                        <a:latin typeface="Agency FB" panose="020B0503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solidFill>
                            <a:schemeClr val="tx1"/>
                          </a:solidFill>
                          <a:latin typeface="Agency FB" panose="020B0503020202020204" pitchFamily="34" charset="0"/>
                        </a:rPr>
                        <a:t>Defensive Factors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2180781"/>
                  </a:ext>
                </a:extLst>
              </a:tr>
              <a:tr h="10102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Agency FB" panose="020B0503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Agency FB" panose="020B0503020202020204" pitchFamily="34" charset="0"/>
                        </a:rPr>
                        <a:t>1. Scoring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Agency FB" panose="020B0503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Agency FB" panose="020B0503020202020204" pitchFamily="34" charset="0"/>
                        </a:rPr>
                        <a:t>1. Passing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2025272"/>
                  </a:ext>
                </a:extLst>
              </a:tr>
              <a:tr h="10102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Agency FB" panose="020B0503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Agency FB" panose="020B0503020202020204" pitchFamily="34" charset="0"/>
                        </a:rPr>
                        <a:t>2. Passing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Agency FB" panose="020B0503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Agency FB" panose="020B0503020202020204" pitchFamily="34" charset="0"/>
                        </a:rPr>
                        <a:t>2. One on One Situations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0692781"/>
                  </a:ext>
                </a:extLst>
              </a:tr>
              <a:tr h="10102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Agency FB" panose="020B0503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Agency FB" panose="020B0503020202020204" pitchFamily="34" charset="0"/>
                        </a:rPr>
                        <a:t>3. On-Puck &amp; Off-Puck Movement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Agency FB" panose="020B0503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Agency FB" panose="020B0503020202020204" pitchFamily="34" charset="0"/>
                        </a:rPr>
                        <a:t>3. Steals &amp; Defending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6568166"/>
                  </a:ext>
                </a:extLst>
              </a:tr>
            </a:tbl>
          </a:graphicData>
        </a:graphic>
      </p:graphicFrame>
    </p:spTree>
    <p:extLst>
      <p:ext uri="{BB962C8B-B14F-4D97-AF65-F5344CB8AC3E}">
        <p14:creationId xmlns:p14="http://schemas.microsoft.com/office/powerpoint/2010/main" val="2731349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8">
            <a:extLst>
              <a:ext uri="{FF2B5EF4-FFF2-40B4-BE49-F238E27FC236}">
                <a16:creationId xmlns:a16="http://schemas.microsoft.com/office/drawing/2014/main" id="{1276A149-D38A-76E9-3758-D00CB14BEB8B}"/>
              </a:ext>
            </a:extLst>
          </p:cNvPr>
          <p:cNvSpPr>
            <a:spLocks noGrp="1"/>
          </p:cNvSpPr>
          <p:nvPr>
            <p:ph type="ctrTitle"/>
          </p:nvPr>
        </p:nvSpPr>
        <p:spPr>
          <a:xfrm>
            <a:off x="337573" y="135346"/>
            <a:ext cx="9601067" cy="432048"/>
          </a:xfrm>
        </p:spPr>
        <p:txBody>
          <a:bodyPr anchor="b">
            <a:noAutofit/>
          </a:bodyPr>
          <a:lstStyle/>
          <a:p>
            <a:r>
              <a:rPr lang="en-US" sz="2400" dirty="0">
                <a:solidFill>
                  <a:srgbClr val="00C2E2"/>
                </a:solidFill>
                <a:latin typeface="Agency FB" panose="020B0503020202020204" pitchFamily="34" charset="0"/>
              </a:rPr>
              <a:t>EVALUATION BREAKDOWN</a:t>
            </a:r>
          </a:p>
        </p:txBody>
      </p:sp>
      <p:sp>
        <p:nvSpPr>
          <p:cNvPr id="16" name="Content Placeholder 20">
            <a:extLst>
              <a:ext uri="{FF2B5EF4-FFF2-40B4-BE49-F238E27FC236}">
                <a16:creationId xmlns:a16="http://schemas.microsoft.com/office/drawing/2014/main" id="{9993956F-BEFF-FA5A-EA42-9F38F170F55D}"/>
              </a:ext>
            </a:extLst>
          </p:cNvPr>
          <p:cNvSpPr>
            <a:spLocks noGrp="1"/>
          </p:cNvSpPr>
          <p:nvPr>
            <p:ph idx="14"/>
          </p:nvPr>
        </p:nvSpPr>
        <p:spPr>
          <a:xfrm>
            <a:off x="339714" y="642626"/>
            <a:ext cx="11516853" cy="804786"/>
          </a:xfrm>
        </p:spPr>
        <p:txBody>
          <a:bodyPr numCol="1"/>
          <a:lstStyle/>
          <a:p>
            <a:pPr marL="0" indent="0">
              <a:buNone/>
            </a:pPr>
            <a:r>
              <a:rPr lang="en-US" sz="1800" dirty="0">
                <a:latin typeface="Agency FB" panose="020B0503020202020204" pitchFamily="34" charset="0"/>
              </a:rPr>
              <a:t>We have classified each of the factors based on the data. Each factor has been assigned a percentage of the total rating based on the importance of the trait in the game to help determine the overall rating.</a:t>
            </a:r>
          </a:p>
        </p:txBody>
      </p:sp>
      <p:graphicFrame>
        <p:nvGraphicFramePr>
          <p:cNvPr id="18" name="Table 18">
            <a:extLst>
              <a:ext uri="{FF2B5EF4-FFF2-40B4-BE49-F238E27FC236}">
                <a16:creationId xmlns:a16="http://schemas.microsoft.com/office/drawing/2014/main" id="{27DEDB2E-F127-E2A4-0863-6A364B7C2A5C}"/>
              </a:ext>
            </a:extLst>
          </p:cNvPr>
          <p:cNvGraphicFramePr>
            <a:graphicFrameLocks noGrp="1"/>
          </p:cNvGraphicFramePr>
          <p:nvPr>
            <p:extLst>
              <p:ext uri="{D42A27DB-BD31-4B8C-83A1-F6EECF244321}">
                <p14:modId xmlns:p14="http://schemas.microsoft.com/office/powerpoint/2010/main" val="2023229592"/>
              </p:ext>
            </p:extLst>
          </p:nvPr>
        </p:nvGraphicFramePr>
        <p:xfrm>
          <a:off x="695400" y="1517271"/>
          <a:ext cx="5252157" cy="4358640"/>
        </p:xfrm>
        <a:graphic>
          <a:graphicData uri="http://schemas.openxmlformats.org/drawingml/2006/table">
            <a:tbl>
              <a:tblPr firstRow="1" bandRow="1">
                <a:tableStyleId>{7DF18680-E054-41AD-8BC1-D1AEF772440D}</a:tableStyleId>
              </a:tblPr>
              <a:tblGrid>
                <a:gridCol w="4584994">
                  <a:extLst>
                    <a:ext uri="{9D8B030D-6E8A-4147-A177-3AD203B41FA5}">
                      <a16:colId xmlns:a16="http://schemas.microsoft.com/office/drawing/2014/main" val="3545550734"/>
                    </a:ext>
                  </a:extLst>
                </a:gridCol>
                <a:gridCol w="667163">
                  <a:extLst>
                    <a:ext uri="{9D8B030D-6E8A-4147-A177-3AD203B41FA5}">
                      <a16:colId xmlns:a16="http://schemas.microsoft.com/office/drawing/2014/main" val="1206572211"/>
                    </a:ext>
                  </a:extLst>
                </a:gridCol>
              </a:tblGrid>
              <a:tr h="331563">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Agency FB" panose="020B0503020202020204" pitchFamily="34" charset="0"/>
                        </a:rPr>
                        <a:t>Offensive Rating Breakdown</a:t>
                      </a:r>
                    </a:p>
                  </a:txBody>
                  <a:tcPr/>
                </a:tc>
                <a:tc hMerge="1">
                  <a:txBody>
                    <a:bodyPr/>
                    <a:lstStyle/>
                    <a:p>
                      <a:endParaRPr lang="en-IN" dirty="0"/>
                    </a:p>
                  </a:txBody>
                  <a:tcPr/>
                </a:tc>
                <a:extLst>
                  <a:ext uri="{0D108BD9-81ED-4DB2-BD59-A6C34878D82A}">
                    <a16:rowId xmlns:a16="http://schemas.microsoft.com/office/drawing/2014/main" val="3694613739"/>
                  </a:ext>
                </a:extLst>
              </a:tr>
              <a:tr h="331563">
                <a:tc>
                  <a:txBody>
                    <a:bodyPr/>
                    <a:lstStyle/>
                    <a:p>
                      <a:r>
                        <a:rPr lang="en-IN" sz="2000" b="1" dirty="0">
                          <a:latin typeface="Agency FB" panose="020B0503020202020204" pitchFamily="34" charset="0"/>
                        </a:rPr>
                        <a:t>Scoring (40%)</a:t>
                      </a:r>
                    </a:p>
                  </a:txBody>
                  <a:tcPr/>
                </a:tc>
                <a:tc>
                  <a:txBody>
                    <a:bodyPr/>
                    <a:lstStyle/>
                    <a:p>
                      <a:endParaRPr lang="en-IN" sz="2000" dirty="0">
                        <a:latin typeface="Agency FB" panose="020B0503020202020204" pitchFamily="34" charset="0"/>
                      </a:endParaRPr>
                    </a:p>
                  </a:txBody>
                  <a:tcPr/>
                </a:tc>
                <a:extLst>
                  <a:ext uri="{0D108BD9-81ED-4DB2-BD59-A6C34878D82A}">
                    <a16:rowId xmlns:a16="http://schemas.microsoft.com/office/drawing/2014/main" val="1164880962"/>
                  </a:ext>
                </a:extLst>
              </a:tr>
              <a:tr h="331563">
                <a:tc>
                  <a:txBody>
                    <a:bodyPr/>
                    <a:lstStyle/>
                    <a:p>
                      <a:pPr marL="285750" indent="-285750">
                        <a:buFont typeface="Wingdings" panose="05000000000000000000" pitchFamily="2" charset="2"/>
                        <a:buChar char="Ø"/>
                      </a:pPr>
                      <a:r>
                        <a:rPr lang="en-IN" sz="2000" dirty="0">
                          <a:latin typeface="Agency FB" panose="020B0503020202020204" pitchFamily="34" charset="0"/>
                        </a:rPr>
                        <a:t>Shots</a:t>
                      </a:r>
                    </a:p>
                  </a:txBody>
                  <a:tcPr/>
                </a:tc>
                <a:tc>
                  <a:txBody>
                    <a:bodyPr/>
                    <a:lstStyle/>
                    <a:p>
                      <a:r>
                        <a:rPr lang="en-IN" sz="2000" dirty="0">
                          <a:latin typeface="Agency FB" panose="020B0503020202020204" pitchFamily="34" charset="0"/>
                        </a:rPr>
                        <a:t>25%</a:t>
                      </a:r>
                    </a:p>
                  </a:txBody>
                  <a:tcPr/>
                </a:tc>
                <a:extLst>
                  <a:ext uri="{0D108BD9-81ED-4DB2-BD59-A6C34878D82A}">
                    <a16:rowId xmlns:a16="http://schemas.microsoft.com/office/drawing/2014/main" val="1711087297"/>
                  </a:ext>
                </a:extLst>
              </a:tr>
              <a:tr h="331563">
                <a:tc>
                  <a:txBody>
                    <a:bodyPr/>
                    <a:lstStyle/>
                    <a:p>
                      <a:pPr marL="285750" indent="-285750">
                        <a:buFont typeface="Wingdings" panose="05000000000000000000" pitchFamily="2" charset="2"/>
                        <a:buChar char="Ø"/>
                      </a:pPr>
                      <a:r>
                        <a:rPr lang="en-IN" sz="2000" dirty="0">
                          <a:latin typeface="Agency FB" panose="020B0503020202020204" pitchFamily="34" charset="0"/>
                        </a:rPr>
                        <a:t>Goals</a:t>
                      </a:r>
                    </a:p>
                  </a:txBody>
                  <a:tcPr/>
                </a:tc>
                <a:tc>
                  <a:txBody>
                    <a:bodyPr/>
                    <a:lstStyle/>
                    <a:p>
                      <a:r>
                        <a:rPr lang="en-IN" sz="2000" dirty="0">
                          <a:latin typeface="Agency FB" panose="020B0503020202020204" pitchFamily="34" charset="0"/>
                        </a:rPr>
                        <a:t>15%</a:t>
                      </a:r>
                    </a:p>
                  </a:txBody>
                  <a:tcPr/>
                </a:tc>
                <a:extLst>
                  <a:ext uri="{0D108BD9-81ED-4DB2-BD59-A6C34878D82A}">
                    <a16:rowId xmlns:a16="http://schemas.microsoft.com/office/drawing/2014/main" val="1906561331"/>
                  </a:ext>
                </a:extLst>
              </a:tr>
              <a:tr h="3315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dirty="0">
                          <a:latin typeface="Agency FB" panose="020B0503020202020204" pitchFamily="34" charset="0"/>
                        </a:rPr>
                        <a:t>Passing (35%)</a:t>
                      </a:r>
                    </a:p>
                  </a:txBody>
                  <a:tcPr/>
                </a:tc>
                <a:tc>
                  <a:txBody>
                    <a:bodyPr/>
                    <a:lstStyle/>
                    <a:p>
                      <a:endParaRPr lang="en-IN" sz="2000" dirty="0">
                        <a:latin typeface="Agency FB" panose="020B0503020202020204" pitchFamily="34" charset="0"/>
                      </a:endParaRPr>
                    </a:p>
                  </a:txBody>
                  <a:tcPr/>
                </a:tc>
                <a:extLst>
                  <a:ext uri="{0D108BD9-81ED-4DB2-BD59-A6C34878D82A}">
                    <a16:rowId xmlns:a16="http://schemas.microsoft.com/office/drawing/2014/main" val="1996099344"/>
                  </a:ext>
                </a:extLst>
              </a:tr>
              <a:tr h="331563">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2000" dirty="0">
                          <a:latin typeface="Agency FB" panose="020B0503020202020204" pitchFamily="34" charset="0"/>
                        </a:rPr>
                        <a:t>Offensive Passing</a:t>
                      </a:r>
                    </a:p>
                  </a:txBody>
                  <a:tcPr/>
                </a:tc>
                <a:tc>
                  <a:txBody>
                    <a:bodyPr/>
                    <a:lstStyle/>
                    <a:p>
                      <a:r>
                        <a:rPr lang="en-IN" sz="2000" dirty="0">
                          <a:latin typeface="Agency FB" panose="020B0503020202020204" pitchFamily="34" charset="0"/>
                        </a:rPr>
                        <a:t>35%</a:t>
                      </a:r>
                    </a:p>
                  </a:txBody>
                  <a:tcPr/>
                </a:tc>
                <a:extLst>
                  <a:ext uri="{0D108BD9-81ED-4DB2-BD59-A6C34878D82A}">
                    <a16:rowId xmlns:a16="http://schemas.microsoft.com/office/drawing/2014/main" val="2648548057"/>
                  </a:ext>
                </a:extLst>
              </a:tr>
              <a:tr h="3315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dirty="0">
                          <a:latin typeface="Agency FB" panose="020B0503020202020204" pitchFamily="34" charset="0"/>
                        </a:rPr>
                        <a:t>On-Puck &amp; Off-Puck Movement (25%)</a:t>
                      </a:r>
                    </a:p>
                  </a:txBody>
                  <a:tcPr/>
                </a:tc>
                <a:tc>
                  <a:txBody>
                    <a:bodyPr/>
                    <a:lstStyle/>
                    <a:p>
                      <a:endParaRPr lang="en-IN" sz="2000" dirty="0">
                        <a:latin typeface="Agency FB" panose="020B0503020202020204" pitchFamily="34" charset="0"/>
                      </a:endParaRPr>
                    </a:p>
                  </a:txBody>
                  <a:tcPr/>
                </a:tc>
                <a:extLst>
                  <a:ext uri="{0D108BD9-81ED-4DB2-BD59-A6C34878D82A}">
                    <a16:rowId xmlns:a16="http://schemas.microsoft.com/office/drawing/2014/main" val="1591854664"/>
                  </a:ext>
                </a:extLst>
              </a:tr>
              <a:tr h="331563">
                <a:tc>
                  <a:txBody>
                    <a:bodyPr/>
                    <a:lstStyle/>
                    <a:p>
                      <a:pPr marL="285750" indent="-285750">
                        <a:buFont typeface="Wingdings" panose="05000000000000000000" pitchFamily="2" charset="2"/>
                        <a:buChar char="Ø"/>
                      </a:pPr>
                      <a:r>
                        <a:rPr lang="en-IN" sz="2000" dirty="0">
                          <a:latin typeface="Agency FB" panose="020B0503020202020204" pitchFamily="34" charset="0"/>
                        </a:rPr>
                        <a:t>Puck Recovery (Offensive Zone)</a:t>
                      </a:r>
                    </a:p>
                  </a:txBody>
                  <a:tcPr/>
                </a:tc>
                <a:tc>
                  <a:txBody>
                    <a:bodyPr/>
                    <a:lstStyle/>
                    <a:p>
                      <a:r>
                        <a:rPr lang="en-IN" sz="2000" dirty="0">
                          <a:latin typeface="Agency FB" panose="020B0503020202020204" pitchFamily="34" charset="0"/>
                        </a:rPr>
                        <a:t>15%</a:t>
                      </a:r>
                    </a:p>
                  </a:txBody>
                  <a:tcPr/>
                </a:tc>
                <a:extLst>
                  <a:ext uri="{0D108BD9-81ED-4DB2-BD59-A6C34878D82A}">
                    <a16:rowId xmlns:a16="http://schemas.microsoft.com/office/drawing/2014/main" val="2257855615"/>
                  </a:ext>
                </a:extLst>
              </a:tr>
              <a:tr h="331563">
                <a:tc>
                  <a:txBody>
                    <a:bodyPr/>
                    <a:lstStyle/>
                    <a:p>
                      <a:pPr marL="285750" indent="-285750">
                        <a:buFont typeface="Wingdings" panose="05000000000000000000" pitchFamily="2" charset="2"/>
                        <a:buChar char="Ø"/>
                      </a:pPr>
                      <a:r>
                        <a:rPr lang="en-IN" sz="2000" dirty="0">
                          <a:latin typeface="Agency FB" panose="020B0503020202020204" pitchFamily="34" charset="0"/>
                        </a:rPr>
                        <a:t>Zone Entry</a:t>
                      </a:r>
                    </a:p>
                  </a:txBody>
                  <a:tcPr/>
                </a:tc>
                <a:tc>
                  <a:txBody>
                    <a:bodyPr/>
                    <a:lstStyle/>
                    <a:p>
                      <a:r>
                        <a:rPr lang="en-IN" sz="2000" dirty="0">
                          <a:latin typeface="Agency FB" panose="020B0503020202020204" pitchFamily="34" charset="0"/>
                        </a:rPr>
                        <a:t>5%</a:t>
                      </a:r>
                    </a:p>
                  </a:txBody>
                  <a:tcPr/>
                </a:tc>
                <a:extLst>
                  <a:ext uri="{0D108BD9-81ED-4DB2-BD59-A6C34878D82A}">
                    <a16:rowId xmlns:a16="http://schemas.microsoft.com/office/drawing/2014/main" val="2207528248"/>
                  </a:ext>
                </a:extLst>
              </a:tr>
              <a:tr h="331563">
                <a:tc>
                  <a:txBody>
                    <a:bodyPr/>
                    <a:lstStyle/>
                    <a:p>
                      <a:pPr marL="285750" indent="-285750">
                        <a:buFont typeface="Wingdings" panose="05000000000000000000" pitchFamily="2" charset="2"/>
                        <a:buChar char="Ø"/>
                      </a:pPr>
                      <a:r>
                        <a:rPr lang="en-IN" sz="2000" dirty="0">
                          <a:latin typeface="Agency FB" panose="020B0503020202020204" pitchFamily="34" charset="0"/>
                        </a:rPr>
                        <a:t>Dump In/Out (Offensive Zone)</a:t>
                      </a:r>
                    </a:p>
                  </a:txBody>
                  <a:tcPr/>
                </a:tc>
                <a:tc>
                  <a:txBody>
                    <a:bodyPr/>
                    <a:lstStyle/>
                    <a:p>
                      <a:r>
                        <a:rPr lang="en-IN" sz="2000" dirty="0">
                          <a:latin typeface="Agency FB" panose="020B0503020202020204" pitchFamily="34" charset="0"/>
                        </a:rPr>
                        <a:t>5%</a:t>
                      </a:r>
                    </a:p>
                  </a:txBody>
                  <a:tcPr/>
                </a:tc>
                <a:extLst>
                  <a:ext uri="{0D108BD9-81ED-4DB2-BD59-A6C34878D82A}">
                    <a16:rowId xmlns:a16="http://schemas.microsoft.com/office/drawing/2014/main" val="1466287047"/>
                  </a:ext>
                </a:extLst>
              </a:tr>
              <a:tr h="331563">
                <a:tc>
                  <a:txBody>
                    <a:bodyPr/>
                    <a:lstStyle/>
                    <a:p>
                      <a:r>
                        <a:rPr lang="en-IN" sz="2000" b="1" dirty="0">
                          <a:latin typeface="Agency FB" panose="020B0503020202020204" pitchFamily="34" charset="0"/>
                        </a:rPr>
                        <a:t>Total</a:t>
                      </a:r>
                    </a:p>
                  </a:txBody>
                  <a:tcPr/>
                </a:tc>
                <a:tc>
                  <a:txBody>
                    <a:bodyPr/>
                    <a:lstStyle/>
                    <a:p>
                      <a:r>
                        <a:rPr lang="en-IN" sz="2000" b="1" dirty="0">
                          <a:latin typeface="Agency FB" panose="020B0503020202020204" pitchFamily="34" charset="0"/>
                        </a:rPr>
                        <a:t>100%</a:t>
                      </a:r>
                    </a:p>
                  </a:txBody>
                  <a:tcPr/>
                </a:tc>
                <a:extLst>
                  <a:ext uri="{0D108BD9-81ED-4DB2-BD59-A6C34878D82A}">
                    <a16:rowId xmlns:a16="http://schemas.microsoft.com/office/drawing/2014/main" val="3659877103"/>
                  </a:ext>
                </a:extLst>
              </a:tr>
            </a:tbl>
          </a:graphicData>
        </a:graphic>
      </p:graphicFrame>
      <p:graphicFrame>
        <p:nvGraphicFramePr>
          <p:cNvPr id="19" name="Table 18">
            <a:extLst>
              <a:ext uri="{FF2B5EF4-FFF2-40B4-BE49-F238E27FC236}">
                <a16:creationId xmlns:a16="http://schemas.microsoft.com/office/drawing/2014/main" id="{28D0E862-AF37-A46C-4A85-A6063C96B21A}"/>
              </a:ext>
            </a:extLst>
          </p:cNvPr>
          <p:cNvGraphicFramePr>
            <a:graphicFrameLocks noGrp="1"/>
          </p:cNvGraphicFramePr>
          <p:nvPr>
            <p:extLst>
              <p:ext uri="{D42A27DB-BD31-4B8C-83A1-F6EECF244321}">
                <p14:modId xmlns:p14="http://schemas.microsoft.com/office/powerpoint/2010/main" val="3571298917"/>
              </p:ext>
            </p:extLst>
          </p:nvPr>
        </p:nvGraphicFramePr>
        <p:xfrm>
          <a:off x="6384032" y="1501211"/>
          <a:ext cx="5252157" cy="4358640"/>
        </p:xfrm>
        <a:graphic>
          <a:graphicData uri="http://schemas.openxmlformats.org/drawingml/2006/table">
            <a:tbl>
              <a:tblPr firstRow="1" bandRow="1">
                <a:tableStyleId>{7DF18680-E054-41AD-8BC1-D1AEF772440D}</a:tableStyleId>
              </a:tblPr>
              <a:tblGrid>
                <a:gridCol w="4584995">
                  <a:extLst>
                    <a:ext uri="{9D8B030D-6E8A-4147-A177-3AD203B41FA5}">
                      <a16:colId xmlns:a16="http://schemas.microsoft.com/office/drawing/2014/main" val="3545550734"/>
                    </a:ext>
                  </a:extLst>
                </a:gridCol>
                <a:gridCol w="667162">
                  <a:extLst>
                    <a:ext uri="{9D8B030D-6E8A-4147-A177-3AD203B41FA5}">
                      <a16:colId xmlns:a16="http://schemas.microsoft.com/office/drawing/2014/main" val="1206572211"/>
                    </a:ext>
                  </a:extLst>
                </a:gridCol>
              </a:tblGrid>
              <a:tr h="336685">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Agency FB" panose="020B0503020202020204" pitchFamily="34" charset="0"/>
                        </a:rPr>
                        <a:t>Defensive Rating Breakdown</a:t>
                      </a:r>
                    </a:p>
                  </a:txBody>
                  <a:tcPr/>
                </a:tc>
                <a:tc hMerge="1">
                  <a:txBody>
                    <a:bodyPr/>
                    <a:lstStyle/>
                    <a:p>
                      <a:endParaRPr lang="en-IN" dirty="0"/>
                    </a:p>
                  </a:txBody>
                  <a:tcPr/>
                </a:tc>
                <a:extLst>
                  <a:ext uri="{0D108BD9-81ED-4DB2-BD59-A6C34878D82A}">
                    <a16:rowId xmlns:a16="http://schemas.microsoft.com/office/drawing/2014/main" val="3694613739"/>
                  </a:ext>
                </a:extLst>
              </a:tr>
              <a:tr h="336685">
                <a:tc>
                  <a:txBody>
                    <a:bodyPr/>
                    <a:lstStyle/>
                    <a:p>
                      <a:r>
                        <a:rPr lang="en-IN" sz="2000" b="1" dirty="0">
                          <a:latin typeface="Agency FB" panose="020B0503020202020204" pitchFamily="34" charset="0"/>
                        </a:rPr>
                        <a:t>Passing (34%)</a:t>
                      </a:r>
                    </a:p>
                  </a:txBody>
                  <a:tcPr/>
                </a:tc>
                <a:tc>
                  <a:txBody>
                    <a:bodyPr/>
                    <a:lstStyle/>
                    <a:p>
                      <a:endParaRPr lang="en-IN" sz="2000" dirty="0">
                        <a:latin typeface="Agency FB" panose="020B0503020202020204" pitchFamily="34" charset="0"/>
                      </a:endParaRPr>
                    </a:p>
                  </a:txBody>
                  <a:tcPr/>
                </a:tc>
                <a:extLst>
                  <a:ext uri="{0D108BD9-81ED-4DB2-BD59-A6C34878D82A}">
                    <a16:rowId xmlns:a16="http://schemas.microsoft.com/office/drawing/2014/main" val="1164880962"/>
                  </a:ext>
                </a:extLst>
              </a:tr>
              <a:tr h="336685">
                <a:tc>
                  <a:txBody>
                    <a:bodyPr/>
                    <a:lstStyle/>
                    <a:p>
                      <a:pPr marL="285750" indent="-285750">
                        <a:buFont typeface="Wingdings" panose="05000000000000000000" pitchFamily="2" charset="2"/>
                        <a:buChar char="Ø"/>
                      </a:pPr>
                      <a:r>
                        <a:rPr lang="en-IN" sz="2000" dirty="0">
                          <a:latin typeface="Agency FB" panose="020B0503020202020204" pitchFamily="34" charset="0"/>
                        </a:rPr>
                        <a:t>Defensive Passing</a:t>
                      </a:r>
                    </a:p>
                  </a:txBody>
                  <a:tcPr/>
                </a:tc>
                <a:tc>
                  <a:txBody>
                    <a:bodyPr/>
                    <a:lstStyle/>
                    <a:p>
                      <a:r>
                        <a:rPr lang="en-IN" sz="2000" dirty="0">
                          <a:latin typeface="Agency FB" panose="020B0503020202020204" pitchFamily="34" charset="0"/>
                        </a:rPr>
                        <a:t>34%</a:t>
                      </a:r>
                    </a:p>
                  </a:txBody>
                  <a:tcPr/>
                </a:tc>
                <a:extLst>
                  <a:ext uri="{0D108BD9-81ED-4DB2-BD59-A6C34878D82A}">
                    <a16:rowId xmlns:a16="http://schemas.microsoft.com/office/drawing/2014/main" val="1711087297"/>
                  </a:ext>
                </a:extLst>
              </a:tr>
              <a:tr h="3366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dirty="0">
                          <a:latin typeface="Agency FB" panose="020B0503020202020204" pitchFamily="34" charset="0"/>
                        </a:rPr>
                        <a:t>One on One Situations (33%)</a:t>
                      </a:r>
                    </a:p>
                  </a:txBody>
                  <a:tcPr/>
                </a:tc>
                <a:tc>
                  <a:txBody>
                    <a:bodyPr/>
                    <a:lstStyle/>
                    <a:p>
                      <a:endParaRPr lang="en-IN" sz="2000" dirty="0">
                        <a:latin typeface="Agency FB" panose="020B0503020202020204" pitchFamily="34" charset="0"/>
                      </a:endParaRPr>
                    </a:p>
                  </a:txBody>
                  <a:tcPr/>
                </a:tc>
                <a:extLst>
                  <a:ext uri="{0D108BD9-81ED-4DB2-BD59-A6C34878D82A}">
                    <a16:rowId xmlns:a16="http://schemas.microsoft.com/office/drawing/2014/main" val="1906561331"/>
                  </a:ext>
                </a:extLst>
              </a:tr>
              <a:tr h="336685">
                <a:tc>
                  <a:txBody>
                    <a:bodyPr/>
                    <a:lstStyle/>
                    <a:p>
                      <a:pPr marL="285750" indent="-285750">
                        <a:buFont typeface="Wingdings" panose="05000000000000000000" pitchFamily="2" charset="2"/>
                        <a:buChar char="Ø"/>
                      </a:pPr>
                      <a:r>
                        <a:rPr lang="en-IN" sz="2000" dirty="0">
                          <a:latin typeface="Agency FB" panose="020B0503020202020204" pitchFamily="34" charset="0"/>
                        </a:rPr>
                        <a:t>Faceoff Win (Defensive Zone)</a:t>
                      </a:r>
                    </a:p>
                  </a:txBody>
                  <a:tcPr/>
                </a:tc>
                <a:tc>
                  <a:txBody>
                    <a:bodyPr/>
                    <a:lstStyle/>
                    <a:p>
                      <a:r>
                        <a:rPr lang="en-IN" sz="2000" dirty="0">
                          <a:latin typeface="Agency FB" panose="020B0503020202020204" pitchFamily="34" charset="0"/>
                        </a:rPr>
                        <a:t>12%</a:t>
                      </a:r>
                    </a:p>
                  </a:txBody>
                  <a:tcPr/>
                </a:tc>
                <a:extLst>
                  <a:ext uri="{0D108BD9-81ED-4DB2-BD59-A6C34878D82A}">
                    <a16:rowId xmlns:a16="http://schemas.microsoft.com/office/drawing/2014/main" val="1996099344"/>
                  </a:ext>
                </a:extLst>
              </a:tr>
              <a:tr h="336685">
                <a:tc>
                  <a:txBody>
                    <a:bodyPr/>
                    <a:lstStyle/>
                    <a:p>
                      <a:pPr marL="285750" indent="-285750">
                        <a:buFont typeface="Wingdings" panose="05000000000000000000" pitchFamily="2" charset="2"/>
                        <a:buChar char="Ø"/>
                      </a:pPr>
                      <a:r>
                        <a:rPr lang="en-IN" sz="2000" dirty="0">
                          <a:latin typeface="Agency FB" panose="020B0503020202020204" pitchFamily="34" charset="0"/>
                        </a:rPr>
                        <a:t>Faceoff Win (Offensive Zone)</a:t>
                      </a:r>
                    </a:p>
                  </a:txBody>
                  <a:tcPr/>
                </a:tc>
                <a:tc>
                  <a:txBody>
                    <a:bodyPr/>
                    <a:lstStyle/>
                    <a:p>
                      <a:r>
                        <a:rPr lang="en-IN" sz="2000" dirty="0">
                          <a:latin typeface="Agency FB" panose="020B0503020202020204" pitchFamily="34" charset="0"/>
                        </a:rPr>
                        <a:t>8%</a:t>
                      </a:r>
                    </a:p>
                  </a:txBody>
                  <a:tcPr/>
                </a:tc>
                <a:extLst>
                  <a:ext uri="{0D108BD9-81ED-4DB2-BD59-A6C34878D82A}">
                    <a16:rowId xmlns:a16="http://schemas.microsoft.com/office/drawing/2014/main" val="2648548057"/>
                  </a:ext>
                </a:extLst>
              </a:tr>
              <a:tr h="336685">
                <a:tc>
                  <a:txBody>
                    <a:bodyPr/>
                    <a:lstStyle/>
                    <a:p>
                      <a:pPr marL="285750" indent="-285750">
                        <a:buFont typeface="Wingdings" panose="05000000000000000000" pitchFamily="2" charset="2"/>
                        <a:buChar char="Ø"/>
                      </a:pPr>
                      <a:r>
                        <a:rPr lang="en-IN" sz="2000" dirty="0">
                          <a:latin typeface="Agency FB" panose="020B0503020202020204" pitchFamily="34" charset="0"/>
                        </a:rPr>
                        <a:t>Dump In/Out (Defensive Zone)</a:t>
                      </a:r>
                    </a:p>
                  </a:txBody>
                  <a:tcPr/>
                </a:tc>
                <a:tc>
                  <a:txBody>
                    <a:bodyPr/>
                    <a:lstStyle/>
                    <a:p>
                      <a:r>
                        <a:rPr lang="en-IN" sz="2000" dirty="0">
                          <a:latin typeface="Agency FB" panose="020B0503020202020204" pitchFamily="34" charset="0"/>
                        </a:rPr>
                        <a:t>13%</a:t>
                      </a:r>
                    </a:p>
                  </a:txBody>
                  <a:tcPr/>
                </a:tc>
                <a:extLst>
                  <a:ext uri="{0D108BD9-81ED-4DB2-BD59-A6C34878D82A}">
                    <a16:rowId xmlns:a16="http://schemas.microsoft.com/office/drawing/2014/main" val="1591854664"/>
                  </a:ext>
                </a:extLst>
              </a:tr>
              <a:tr h="336685">
                <a:tc>
                  <a:txBody>
                    <a:bodyPr/>
                    <a:lstStyle/>
                    <a:p>
                      <a:r>
                        <a:rPr lang="en-IN" sz="2000" b="1" dirty="0">
                          <a:latin typeface="Agency FB" panose="020B0503020202020204" pitchFamily="34" charset="0"/>
                        </a:rPr>
                        <a:t>Steals &amp; Defending (33%)</a:t>
                      </a:r>
                    </a:p>
                  </a:txBody>
                  <a:tcPr/>
                </a:tc>
                <a:tc>
                  <a:txBody>
                    <a:bodyPr/>
                    <a:lstStyle/>
                    <a:p>
                      <a:endParaRPr lang="en-IN" sz="2000" dirty="0">
                        <a:latin typeface="Agency FB" panose="020B0503020202020204" pitchFamily="34" charset="0"/>
                      </a:endParaRPr>
                    </a:p>
                  </a:txBody>
                  <a:tcPr/>
                </a:tc>
                <a:extLst>
                  <a:ext uri="{0D108BD9-81ED-4DB2-BD59-A6C34878D82A}">
                    <a16:rowId xmlns:a16="http://schemas.microsoft.com/office/drawing/2014/main" val="2257855615"/>
                  </a:ext>
                </a:extLst>
              </a:tr>
              <a:tr h="336685">
                <a:tc>
                  <a:txBody>
                    <a:bodyPr/>
                    <a:lstStyle/>
                    <a:p>
                      <a:pPr marL="285750" indent="-285750">
                        <a:buFont typeface="Wingdings" panose="05000000000000000000" pitchFamily="2" charset="2"/>
                        <a:buChar char="Ø"/>
                      </a:pPr>
                      <a:r>
                        <a:rPr lang="en-IN" sz="2000" dirty="0">
                          <a:latin typeface="Agency FB" panose="020B0503020202020204" pitchFamily="34" charset="0"/>
                        </a:rPr>
                        <a:t>Takeaways</a:t>
                      </a:r>
                    </a:p>
                  </a:txBody>
                  <a:tcPr/>
                </a:tc>
                <a:tc>
                  <a:txBody>
                    <a:bodyPr/>
                    <a:lstStyle/>
                    <a:p>
                      <a:r>
                        <a:rPr lang="en-IN" sz="2000" dirty="0">
                          <a:latin typeface="Agency FB" panose="020B0503020202020204" pitchFamily="34" charset="0"/>
                        </a:rPr>
                        <a:t>20%</a:t>
                      </a:r>
                    </a:p>
                  </a:txBody>
                  <a:tcPr/>
                </a:tc>
                <a:extLst>
                  <a:ext uri="{0D108BD9-81ED-4DB2-BD59-A6C34878D82A}">
                    <a16:rowId xmlns:a16="http://schemas.microsoft.com/office/drawing/2014/main" val="2207528248"/>
                  </a:ext>
                </a:extLst>
              </a:tr>
              <a:tr h="336685">
                <a:tc>
                  <a:txBody>
                    <a:bodyPr/>
                    <a:lstStyle/>
                    <a:p>
                      <a:pPr marL="285750" indent="-285750">
                        <a:buFont typeface="Wingdings" panose="05000000000000000000" pitchFamily="2" charset="2"/>
                        <a:buChar char="Ø"/>
                      </a:pPr>
                      <a:r>
                        <a:rPr lang="en-IN" sz="2000" dirty="0">
                          <a:latin typeface="Agency FB" panose="020B0503020202020204" pitchFamily="34" charset="0"/>
                        </a:rPr>
                        <a:t>Puck Recovery (Defensive &amp; Centre Zone)</a:t>
                      </a:r>
                    </a:p>
                  </a:txBody>
                  <a:tcPr/>
                </a:tc>
                <a:tc>
                  <a:txBody>
                    <a:bodyPr/>
                    <a:lstStyle/>
                    <a:p>
                      <a:r>
                        <a:rPr lang="en-IN" sz="2000" dirty="0">
                          <a:latin typeface="Agency FB" panose="020B0503020202020204" pitchFamily="34" charset="0"/>
                        </a:rPr>
                        <a:t>13%</a:t>
                      </a:r>
                    </a:p>
                  </a:txBody>
                  <a:tcPr/>
                </a:tc>
                <a:extLst>
                  <a:ext uri="{0D108BD9-81ED-4DB2-BD59-A6C34878D82A}">
                    <a16:rowId xmlns:a16="http://schemas.microsoft.com/office/drawing/2014/main" val="1466287047"/>
                  </a:ext>
                </a:extLst>
              </a:tr>
              <a:tr h="336685">
                <a:tc>
                  <a:txBody>
                    <a:bodyPr/>
                    <a:lstStyle/>
                    <a:p>
                      <a:r>
                        <a:rPr lang="en-IN" sz="2000" b="1" dirty="0">
                          <a:latin typeface="Agency FB" panose="020B0503020202020204" pitchFamily="34" charset="0"/>
                        </a:rPr>
                        <a:t>Total</a:t>
                      </a:r>
                    </a:p>
                  </a:txBody>
                  <a:tcPr/>
                </a:tc>
                <a:tc>
                  <a:txBody>
                    <a:bodyPr/>
                    <a:lstStyle/>
                    <a:p>
                      <a:r>
                        <a:rPr lang="en-IN" sz="2000" b="1" dirty="0">
                          <a:latin typeface="Agency FB" panose="020B0503020202020204" pitchFamily="34" charset="0"/>
                        </a:rPr>
                        <a:t>100%</a:t>
                      </a:r>
                    </a:p>
                  </a:txBody>
                  <a:tcPr/>
                </a:tc>
                <a:extLst>
                  <a:ext uri="{0D108BD9-81ED-4DB2-BD59-A6C34878D82A}">
                    <a16:rowId xmlns:a16="http://schemas.microsoft.com/office/drawing/2014/main" val="3659877103"/>
                  </a:ext>
                </a:extLst>
              </a:tr>
            </a:tbl>
          </a:graphicData>
        </a:graphic>
      </p:graphicFrame>
      <p:sp>
        <p:nvSpPr>
          <p:cNvPr id="20" name="TextBox 19">
            <a:extLst>
              <a:ext uri="{FF2B5EF4-FFF2-40B4-BE49-F238E27FC236}">
                <a16:creationId xmlns:a16="http://schemas.microsoft.com/office/drawing/2014/main" id="{290D92B8-80A7-2712-1E11-838CBE7B11BD}"/>
              </a:ext>
            </a:extLst>
          </p:cNvPr>
          <p:cNvSpPr txBox="1"/>
          <p:nvPr/>
        </p:nvSpPr>
        <p:spPr>
          <a:xfrm>
            <a:off x="3791744" y="6119403"/>
            <a:ext cx="5040560" cy="400110"/>
          </a:xfrm>
          <a:prstGeom prst="rect">
            <a:avLst/>
          </a:prstGeom>
          <a:solidFill>
            <a:schemeClr val="bg1"/>
          </a:solidFill>
          <a:ln>
            <a:solidFill>
              <a:schemeClr val="tx1"/>
            </a:solidFill>
          </a:ln>
        </p:spPr>
        <p:txBody>
          <a:bodyPr wrap="square" rtlCol="0">
            <a:spAutoFit/>
          </a:bodyPr>
          <a:lstStyle/>
          <a:p>
            <a:pPr algn="ctr"/>
            <a:r>
              <a:rPr lang="en-IN" sz="2000" b="1" dirty="0">
                <a:latin typeface="Agency FB" panose="020B0503020202020204" pitchFamily="34" charset="0"/>
              </a:rPr>
              <a:t>Overall Rating = Offensive Rating + Defensive Rating</a:t>
            </a:r>
          </a:p>
        </p:txBody>
      </p:sp>
    </p:spTree>
    <p:extLst>
      <p:ext uri="{BB962C8B-B14F-4D97-AF65-F5344CB8AC3E}">
        <p14:creationId xmlns:p14="http://schemas.microsoft.com/office/powerpoint/2010/main" val="2565109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4B118E5D-41B3-CCF8-758C-4751B3CE464B}"/>
              </a:ext>
            </a:extLst>
          </p:cNvPr>
          <p:cNvGraphicFramePr>
            <a:graphicFrameLocks/>
          </p:cNvGraphicFramePr>
          <p:nvPr>
            <p:extLst>
              <p:ext uri="{D42A27DB-BD31-4B8C-83A1-F6EECF244321}">
                <p14:modId xmlns:p14="http://schemas.microsoft.com/office/powerpoint/2010/main" val="845815638"/>
              </p:ext>
            </p:extLst>
          </p:nvPr>
        </p:nvGraphicFramePr>
        <p:xfrm>
          <a:off x="6135688" y="39689"/>
          <a:ext cx="6016625" cy="338931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89EE25EE-31D3-58CD-08E9-F50CEF094F40}"/>
              </a:ext>
            </a:extLst>
          </p:cNvPr>
          <p:cNvGraphicFramePr>
            <a:graphicFrameLocks/>
          </p:cNvGraphicFramePr>
          <p:nvPr>
            <p:extLst>
              <p:ext uri="{D42A27DB-BD31-4B8C-83A1-F6EECF244321}">
                <p14:modId xmlns:p14="http://schemas.microsoft.com/office/powerpoint/2010/main" val="2653002730"/>
              </p:ext>
            </p:extLst>
          </p:nvPr>
        </p:nvGraphicFramePr>
        <p:xfrm>
          <a:off x="6135688" y="3429000"/>
          <a:ext cx="6016625" cy="3389313"/>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324A61B4-90F5-D9D5-7A41-0672B3CBFC08}"/>
              </a:ext>
            </a:extLst>
          </p:cNvPr>
          <p:cNvSpPr txBox="1"/>
          <p:nvPr/>
        </p:nvSpPr>
        <p:spPr>
          <a:xfrm>
            <a:off x="289558" y="107050"/>
            <a:ext cx="3096344" cy="523220"/>
          </a:xfrm>
          <a:prstGeom prst="rect">
            <a:avLst/>
          </a:prstGeom>
          <a:noFill/>
        </p:spPr>
        <p:txBody>
          <a:bodyPr wrap="square" rtlCol="0">
            <a:spAutoFit/>
          </a:bodyPr>
          <a:lstStyle/>
          <a:p>
            <a:r>
              <a:rPr lang="en-IN" sz="2400" b="1" dirty="0">
                <a:solidFill>
                  <a:schemeClr val="bg1"/>
                </a:solidFill>
                <a:latin typeface="Agency FB" panose="020B0503020202020204" pitchFamily="34" charset="0"/>
              </a:rPr>
              <a:t>RANKING</a:t>
            </a:r>
            <a:r>
              <a:rPr lang="en-IN" sz="2800" b="1" dirty="0">
                <a:solidFill>
                  <a:schemeClr val="bg1"/>
                </a:solidFill>
                <a:latin typeface="Agency FB" panose="020B0503020202020204" pitchFamily="34" charset="0"/>
              </a:rPr>
              <a:t> </a:t>
            </a:r>
            <a:r>
              <a:rPr lang="en-IN" sz="2400" b="1" dirty="0">
                <a:solidFill>
                  <a:schemeClr val="bg1"/>
                </a:solidFill>
                <a:latin typeface="Agency FB" panose="020B0503020202020204" pitchFamily="34" charset="0"/>
              </a:rPr>
              <a:t>RESULTS</a:t>
            </a:r>
            <a:endParaRPr lang="en-IN" sz="2800" b="1" dirty="0">
              <a:solidFill>
                <a:schemeClr val="bg1"/>
              </a:solidFill>
              <a:latin typeface="Agency FB" panose="020B0503020202020204" pitchFamily="34" charset="0"/>
            </a:endParaRPr>
          </a:p>
        </p:txBody>
      </p:sp>
      <p:graphicFrame>
        <p:nvGraphicFramePr>
          <p:cNvPr id="12" name="Table 12">
            <a:extLst>
              <a:ext uri="{FF2B5EF4-FFF2-40B4-BE49-F238E27FC236}">
                <a16:creationId xmlns:a16="http://schemas.microsoft.com/office/drawing/2014/main" id="{F2DCB8D2-D57B-7DEE-FB35-1F8EBA75EDCF}"/>
              </a:ext>
            </a:extLst>
          </p:cNvPr>
          <p:cNvGraphicFramePr>
            <a:graphicFrameLocks noGrp="1"/>
          </p:cNvGraphicFramePr>
          <p:nvPr>
            <p:extLst>
              <p:ext uri="{D42A27DB-BD31-4B8C-83A1-F6EECF244321}">
                <p14:modId xmlns:p14="http://schemas.microsoft.com/office/powerpoint/2010/main" val="2699371501"/>
              </p:ext>
            </p:extLst>
          </p:nvPr>
        </p:nvGraphicFramePr>
        <p:xfrm>
          <a:off x="289558" y="1340768"/>
          <a:ext cx="5616624" cy="1800200"/>
        </p:xfrm>
        <a:graphic>
          <a:graphicData uri="http://schemas.openxmlformats.org/drawingml/2006/table">
            <a:tbl>
              <a:tblPr firstRow="1" bandRow="1">
                <a:tableStyleId>{74C1A8A3-306A-4EB7-A6B1-4F7E0EB9C5D6}</a:tableStyleId>
              </a:tblPr>
              <a:tblGrid>
                <a:gridCol w="1125922">
                  <a:extLst>
                    <a:ext uri="{9D8B030D-6E8A-4147-A177-3AD203B41FA5}">
                      <a16:colId xmlns:a16="http://schemas.microsoft.com/office/drawing/2014/main" val="2742129546"/>
                    </a:ext>
                  </a:extLst>
                </a:gridCol>
                <a:gridCol w="3266565">
                  <a:extLst>
                    <a:ext uri="{9D8B030D-6E8A-4147-A177-3AD203B41FA5}">
                      <a16:colId xmlns:a16="http://schemas.microsoft.com/office/drawing/2014/main" val="4034503582"/>
                    </a:ext>
                  </a:extLst>
                </a:gridCol>
                <a:gridCol w="1224137">
                  <a:extLst>
                    <a:ext uri="{9D8B030D-6E8A-4147-A177-3AD203B41FA5}">
                      <a16:colId xmlns:a16="http://schemas.microsoft.com/office/drawing/2014/main" val="2118598831"/>
                    </a:ext>
                  </a:extLst>
                </a:gridCol>
              </a:tblGrid>
              <a:tr h="450050">
                <a:tc>
                  <a:txBody>
                    <a:bodyPr/>
                    <a:lstStyle/>
                    <a:p>
                      <a:pPr algn="ctr"/>
                      <a:r>
                        <a:rPr lang="en-IN" dirty="0">
                          <a:latin typeface="Agency FB" panose="020B0503020202020204" pitchFamily="34" charset="0"/>
                        </a:rPr>
                        <a:t>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gency FB" panose="020B0503020202020204" pitchFamily="34" charset="0"/>
                        </a:rPr>
                        <a:t>Player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gency FB" panose="020B0503020202020204" pitchFamily="34" charset="0"/>
                        </a:rPr>
                        <a:t>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6913585"/>
                  </a:ext>
                </a:extLst>
              </a:tr>
              <a:tr h="450050">
                <a:tc>
                  <a:txBody>
                    <a:bodyPr/>
                    <a:lstStyle/>
                    <a:p>
                      <a:pPr algn="ctr"/>
                      <a:r>
                        <a:rPr lang="en-IN" dirty="0">
                          <a:latin typeface="Agency FB" panose="020B0503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gency FB" panose="020B0503020202020204" pitchFamily="34" charset="0"/>
                        </a:rPr>
                        <a:t>Alyssa Wohlfeiler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gency FB" panose="020B0503020202020204" pitchFamily="34" charset="0"/>
                        </a:rPr>
                        <a:t>59.31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0548913"/>
                  </a:ext>
                </a:extLst>
              </a:tr>
              <a:tr h="450050">
                <a:tc>
                  <a:txBody>
                    <a:bodyPr/>
                    <a:lstStyle/>
                    <a:p>
                      <a:pPr algn="ctr"/>
                      <a:r>
                        <a:rPr lang="en-IN" dirty="0">
                          <a:latin typeface="Agency FB" panose="020B0503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gency FB" panose="020B0503020202020204" pitchFamily="34" charset="0"/>
                        </a:rPr>
                        <a:t>Theresa Knutson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gency FB" panose="020B0503020202020204" pitchFamily="34" charset="0"/>
                        </a:rPr>
                        <a:t>59.01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2616915"/>
                  </a:ext>
                </a:extLst>
              </a:tr>
              <a:tr h="450050">
                <a:tc>
                  <a:txBody>
                    <a:bodyPr/>
                    <a:lstStyle/>
                    <a:p>
                      <a:pPr algn="ctr"/>
                      <a:r>
                        <a:rPr lang="en-IN" dirty="0">
                          <a:latin typeface="Agency FB" panose="020B0503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gency FB" panose="020B0503020202020204" pitchFamily="34" charset="0"/>
                        </a:rPr>
                        <a:t>McKenna Brand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gency FB" panose="020B0503020202020204" pitchFamily="34" charset="0"/>
                        </a:rPr>
                        <a:t>57.48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3116003"/>
                  </a:ext>
                </a:extLst>
              </a:tr>
            </a:tbl>
          </a:graphicData>
        </a:graphic>
      </p:graphicFrame>
      <p:graphicFrame>
        <p:nvGraphicFramePr>
          <p:cNvPr id="13" name="Table 12">
            <a:extLst>
              <a:ext uri="{FF2B5EF4-FFF2-40B4-BE49-F238E27FC236}">
                <a16:creationId xmlns:a16="http://schemas.microsoft.com/office/drawing/2014/main" id="{D206A4B2-9A77-6C78-B5E8-81FAD0EEB21E}"/>
              </a:ext>
            </a:extLst>
          </p:cNvPr>
          <p:cNvGraphicFramePr>
            <a:graphicFrameLocks noGrp="1"/>
          </p:cNvGraphicFramePr>
          <p:nvPr>
            <p:extLst>
              <p:ext uri="{D42A27DB-BD31-4B8C-83A1-F6EECF244321}">
                <p14:modId xmlns:p14="http://schemas.microsoft.com/office/powerpoint/2010/main" val="2343549589"/>
              </p:ext>
            </p:extLst>
          </p:nvPr>
        </p:nvGraphicFramePr>
        <p:xfrm>
          <a:off x="289558" y="4617132"/>
          <a:ext cx="5616624" cy="1800200"/>
        </p:xfrm>
        <a:graphic>
          <a:graphicData uri="http://schemas.openxmlformats.org/drawingml/2006/table">
            <a:tbl>
              <a:tblPr firstRow="1" bandRow="1">
                <a:tableStyleId>{74C1A8A3-306A-4EB7-A6B1-4F7E0EB9C5D6}</a:tableStyleId>
              </a:tblPr>
              <a:tblGrid>
                <a:gridCol w="1125922">
                  <a:extLst>
                    <a:ext uri="{9D8B030D-6E8A-4147-A177-3AD203B41FA5}">
                      <a16:colId xmlns:a16="http://schemas.microsoft.com/office/drawing/2014/main" val="2742129546"/>
                    </a:ext>
                  </a:extLst>
                </a:gridCol>
                <a:gridCol w="3266565">
                  <a:extLst>
                    <a:ext uri="{9D8B030D-6E8A-4147-A177-3AD203B41FA5}">
                      <a16:colId xmlns:a16="http://schemas.microsoft.com/office/drawing/2014/main" val="4034503582"/>
                    </a:ext>
                  </a:extLst>
                </a:gridCol>
                <a:gridCol w="1224137">
                  <a:extLst>
                    <a:ext uri="{9D8B030D-6E8A-4147-A177-3AD203B41FA5}">
                      <a16:colId xmlns:a16="http://schemas.microsoft.com/office/drawing/2014/main" val="2118598831"/>
                    </a:ext>
                  </a:extLst>
                </a:gridCol>
              </a:tblGrid>
              <a:tr h="450050">
                <a:tc>
                  <a:txBody>
                    <a:bodyPr/>
                    <a:lstStyle/>
                    <a:p>
                      <a:pPr algn="ctr"/>
                      <a:r>
                        <a:rPr lang="en-IN" dirty="0">
                          <a:latin typeface="Agency FB" panose="020B0503020202020204" pitchFamily="34" charset="0"/>
                        </a:rPr>
                        <a:t>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gency FB" panose="020B0503020202020204" pitchFamily="34" charset="0"/>
                        </a:rPr>
                        <a:t>Player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gency FB" panose="020B0503020202020204" pitchFamily="34" charset="0"/>
                        </a:rPr>
                        <a:t>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6913585"/>
                  </a:ext>
                </a:extLst>
              </a:tr>
              <a:tr h="450050">
                <a:tc>
                  <a:txBody>
                    <a:bodyPr/>
                    <a:lstStyle/>
                    <a:p>
                      <a:pPr algn="ctr"/>
                      <a:r>
                        <a:rPr lang="en-IN" dirty="0">
                          <a:latin typeface="Agency FB" panose="020B0503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gency FB" panose="020B0503020202020204" pitchFamily="34" charset="0"/>
                        </a:rPr>
                        <a:t>Tereza Vanisova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gency FB" panose="020B0503020202020204" pitchFamily="34" charset="0"/>
                        </a:rPr>
                        <a:t>80.97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0548913"/>
                  </a:ext>
                </a:extLst>
              </a:tr>
              <a:tr h="450050">
                <a:tc>
                  <a:txBody>
                    <a:bodyPr/>
                    <a:lstStyle/>
                    <a:p>
                      <a:pPr algn="ctr"/>
                      <a:r>
                        <a:rPr lang="en-IN" dirty="0">
                          <a:latin typeface="Agency FB" panose="020B0503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gency FB" panose="020B0503020202020204" pitchFamily="34" charset="0"/>
                        </a:rPr>
                        <a:t>Amy Curlew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gency FB" panose="020B0503020202020204" pitchFamily="34" charset="0"/>
                        </a:rPr>
                        <a:t>76.13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2616915"/>
                  </a:ext>
                </a:extLst>
              </a:tr>
              <a:tr h="450050">
                <a:tc>
                  <a:txBody>
                    <a:bodyPr/>
                    <a:lstStyle/>
                    <a:p>
                      <a:pPr algn="ctr"/>
                      <a:r>
                        <a:rPr lang="en-IN" dirty="0">
                          <a:latin typeface="Agency FB" panose="020B0503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gency FB" panose="020B0503020202020204" pitchFamily="34" charset="0"/>
                        </a:rPr>
                        <a:t>Carlee Turner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gency FB" panose="020B0503020202020204" pitchFamily="34" charset="0"/>
                        </a:rPr>
                        <a:t>76.08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3116003"/>
                  </a:ext>
                </a:extLst>
              </a:tr>
            </a:tbl>
          </a:graphicData>
        </a:graphic>
      </p:graphicFrame>
      <p:sp>
        <p:nvSpPr>
          <p:cNvPr id="14" name="TextBox 13">
            <a:extLst>
              <a:ext uri="{FF2B5EF4-FFF2-40B4-BE49-F238E27FC236}">
                <a16:creationId xmlns:a16="http://schemas.microsoft.com/office/drawing/2014/main" id="{0D0A4E63-47BF-45E7-C1D4-846DC05D042C}"/>
              </a:ext>
            </a:extLst>
          </p:cNvPr>
          <p:cNvSpPr txBox="1"/>
          <p:nvPr/>
        </p:nvSpPr>
        <p:spPr>
          <a:xfrm>
            <a:off x="289558" y="836712"/>
            <a:ext cx="5616624" cy="369332"/>
          </a:xfrm>
          <a:prstGeom prst="rect">
            <a:avLst/>
          </a:prstGeom>
          <a:noFill/>
        </p:spPr>
        <p:txBody>
          <a:bodyPr wrap="square" rtlCol="0">
            <a:spAutoFit/>
          </a:bodyPr>
          <a:lstStyle/>
          <a:p>
            <a:pPr algn="ctr"/>
            <a:r>
              <a:rPr lang="en-IN" b="1" dirty="0">
                <a:solidFill>
                  <a:schemeClr val="bg1"/>
                </a:solidFill>
                <a:latin typeface="Agency FB" panose="020B0503020202020204" pitchFamily="34" charset="0"/>
              </a:rPr>
              <a:t>OFFENCE STATS</a:t>
            </a:r>
          </a:p>
        </p:txBody>
      </p:sp>
      <p:sp>
        <p:nvSpPr>
          <p:cNvPr id="15" name="TextBox 14">
            <a:extLst>
              <a:ext uri="{FF2B5EF4-FFF2-40B4-BE49-F238E27FC236}">
                <a16:creationId xmlns:a16="http://schemas.microsoft.com/office/drawing/2014/main" id="{E4DD8171-5503-FED1-FCED-E210EB865989}"/>
              </a:ext>
            </a:extLst>
          </p:cNvPr>
          <p:cNvSpPr txBox="1"/>
          <p:nvPr/>
        </p:nvSpPr>
        <p:spPr>
          <a:xfrm>
            <a:off x="289558" y="4077072"/>
            <a:ext cx="5616624" cy="369332"/>
          </a:xfrm>
          <a:prstGeom prst="rect">
            <a:avLst/>
          </a:prstGeom>
          <a:noFill/>
        </p:spPr>
        <p:txBody>
          <a:bodyPr wrap="square" rtlCol="0">
            <a:spAutoFit/>
          </a:bodyPr>
          <a:lstStyle/>
          <a:p>
            <a:pPr algn="ctr"/>
            <a:r>
              <a:rPr lang="en-IN" b="1" dirty="0">
                <a:solidFill>
                  <a:schemeClr val="bg1"/>
                </a:solidFill>
                <a:latin typeface="Agency FB" panose="020B0503020202020204" pitchFamily="34" charset="0"/>
              </a:rPr>
              <a:t>DEFENCE STATS</a:t>
            </a:r>
          </a:p>
        </p:txBody>
      </p:sp>
    </p:spTree>
    <p:extLst>
      <p:ext uri="{BB962C8B-B14F-4D97-AF65-F5344CB8AC3E}">
        <p14:creationId xmlns:p14="http://schemas.microsoft.com/office/powerpoint/2010/main" val="1451537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ctrTitle"/>
          </p:nvPr>
        </p:nvSpPr>
        <p:spPr>
          <a:xfrm>
            <a:off x="263352" y="188640"/>
            <a:ext cx="9601067" cy="563564"/>
          </a:xfrm>
        </p:spPr>
        <p:txBody>
          <a:bodyPr anchor="b"/>
          <a:lstStyle/>
          <a:p>
            <a:r>
              <a:rPr lang="en-US" dirty="0">
                <a:latin typeface="Agency FB" panose="020B0503020202020204" pitchFamily="34" charset="0"/>
              </a:rPr>
              <a:t>IDEAL TEAM AS PER ANALYSIS</a:t>
            </a:r>
          </a:p>
        </p:txBody>
      </p:sp>
      <p:sp>
        <p:nvSpPr>
          <p:cNvPr id="6" name="TextBox 5">
            <a:extLst>
              <a:ext uri="{FF2B5EF4-FFF2-40B4-BE49-F238E27FC236}">
                <a16:creationId xmlns:a16="http://schemas.microsoft.com/office/drawing/2014/main" id="{FA2CEC9E-3ABB-B00C-200A-CB61159C8192}"/>
              </a:ext>
            </a:extLst>
          </p:cNvPr>
          <p:cNvSpPr txBox="1"/>
          <p:nvPr/>
        </p:nvSpPr>
        <p:spPr>
          <a:xfrm>
            <a:off x="263352" y="908720"/>
            <a:ext cx="1872208" cy="369332"/>
          </a:xfrm>
          <a:prstGeom prst="rect">
            <a:avLst/>
          </a:prstGeom>
          <a:noFill/>
        </p:spPr>
        <p:txBody>
          <a:bodyPr wrap="square" rtlCol="0">
            <a:spAutoFit/>
          </a:bodyPr>
          <a:lstStyle/>
          <a:p>
            <a:r>
              <a:rPr lang="en-IN" b="1" dirty="0">
                <a:solidFill>
                  <a:schemeClr val="bg1"/>
                </a:solidFill>
                <a:latin typeface="Agency FB" panose="020B0503020202020204" pitchFamily="34" charset="0"/>
              </a:rPr>
              <a:t>Choice 1</a:t>
            </a:r>
          </a:p>
        </p:txBody>
      </p:sp>
      <p:pic>
        <p:nvPicPr>
          <p:cNvPr id="7" name="Picture 6">
            <a:extLst>
              <a:ext uri="{FF2B5EF4-FFF2-40B4-BE49-F238E27FC236}">
                <a16:creationId xmlns:a16="http://schemas.microsoft.com/office/drawing/2014/main" id="{BADE5C7F-CCF6-9D7C-9C30-A03846FA267A}"/>
              </a:ext>
            </a:extLst>
          </p:cNvPr>
          <p:cNvPicPr>
            <a:picLocks noChangeAspect="1"/>
          </p:cNvPicPr>
          <p:nvPr/>
        </p:nvPicPr>
        <p:blipFill rotWithShape="1">
          <a:blip r:embed="rId2"/>
          <a:srcRect/>
          <a:stretch/>
        </p:blipFill>
        <p:spPr>
          <a:xfrm>
            <a:off x="1429937" y="954980"/>
            <a:ext cx="1333500" cy="13335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aphicFrame>
        <p:nvGraphicFramePr>
          <p:cNvPr id="10" name="Table 10">
            <a:extLst>
              <a:ext uri="{FF2B5EF4-FFF2-40B4-BE49-F238E27FC236}">
                <a16:creationId xmlns:a16="http://schemas.microsoft.com/office/drawing/2014/main" id="{1786AFA6-5C5C-7739-80DD-8F7F4C93E9CA}"/>
              </a:ext>
            </a:extLst>
          </p:cNvPr>
          <p:cNvGraphicFramePr>
            <a:graphicFrameLocks noGrp="1"/>
          </p:cNvGraphicFramePr>
          <p:nvPr>
            <p:extLst>
              <p:ext uri="{D42A27DB-BD31-4B8C-83A1-F6EECF244321}">
                <p14:modId xmlns:p14="http://schemas.microsoft.com/office/powerpoint/2010/main" val="1660818739"/>
              </p:ext>
            </p:extLst>
          </p:nvPr>
        </p:nvGraphicFramePr>
        <p:xfrm>
          <a:off x="1194307" y="2529743"/>
          <a:ext cx="1852391" cy="1872205"/>
        </p:xfrm>
        <a:graphic>
          <a:graphicData uri="http://schemas.openxmlformats.org/drawingml/2006/table">
            <a:tbl>
              <a:tblPr firstRow="1" bandRow="1">
                <a:tableStyleId>{74C1A8A3-306A-4EB7-A6B1-4F7E0EB9C5D6}</a:tableStyleId>
              </a:tblPr>
              <a:tblGrid>
                <a:gridCol w="1346994">
                  <a:extLst>
                    <a:ext uri="{9D8B030D-6E8A-4147-A177-3AD203B41FA5}">
                      <a16:colId xmlns:a16="http://schemas.microsoft.com/office/drawing/2014/main" val="3468961015"/>
                    </a:ext>
                  </a:extLst>
                </a:gridCol>
                <a:gridCol w="505397">
                  <a:extLst>
                    <a:ext uri="{9D8B030D-6E8A-4147-A177-3AD203B41FA5}">
                      <a16:colId xmlns:a16="http://schemas.microsoft.com/office/drawing/2014/main" val="1304859167"/>
                    </a:ext>
                  </a:extLst>
                </a:gridCol>
              </a:tblGrid>
              <a:tr h="374441">
                <a:tc gridSpan="2">
                  <a:txBody>
                    <a:bodyPr/>
                    <a:lstStyle/>
                    <a:p>
                      <a:pPr algn="ctr"/>
                      <a:r>
                        <a:rPr lang="en-IN" sz="1600" dirty="0">
                          <a:latin typeface="Agency FB" panose="020B0503020202020204" pitchFamily="34" charset="0"/>
                        </a:rPr>
                        <a:t>McKenna Brand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tc>
                <a:extLst>
                  <a:ext uri="{0D108BD9-81ED-4DB2-BD59-A6C34878D82A}">
                    <a16:rowId xmlns:a16="http://schemas.microsoft.com/office/drawing/2014/main" val="2127635360"/>
                  </a:ext>
                </a:extLst>
              </a:tr>
              <a:tr h="374441">
                <a:tc>
                  <a:txBody>
                    <a:bodyPr/>
                    <a:lstStyle/>
                    <a:p>
                      <a:pPr algn="ctr"/>
                      <a:r>
                        <a:rPr lang="en-IN" sz="1600" dirty="0">
                          <a:latin typeface="Agency FB" panose="020B0503020202020204" pitchFamily="34" charset="0"/>
                        </a:rPr>
                        <a:t>Offence 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Agency FB" panose="020B0503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7067796"/>
                  </a:ext>
                </a:extLst>
              </a:tr>
              <a:tr h="374441">
                <a:tc>
                  <a:txBody>
                    <a:bodyPr/>
                    <a:lstStyle/>
                    <a:p>
                      <a:pPr algn="ctr"/>
                      <a:r>
                        <a:rPr lang="en-IN" sz="1600" dirty="0">
                          <a:latin typeface="Agency FB" panose="020B0503020202020204" pitchFamily="34" charset="0"/>
                        </a:rPr>
                        <a:t>Defence 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Agency FB" panose="020B0503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8195844"/>
                  </a:ext>
                </a:extLst>
              </a:tr>
              <a:tr h="374441">
                <a:tc>
                  <a:txBody>
                    <a:bodyPr/>
                    <a:lstStyle/>
                    <a:p>
                      <a:pPr algn="ctr"/>
                      <a:r>
                        <a:rPr lang="en-IN" sz="1600" dirty="0">
                          <a:highlight>
                            <a:srgbClr val="FFFF00"/>
                          </a:highlight>
                          <a:latin typeface="Agency FB" panose="020B0503020202020204" pitchFamily="34" charset="0"/>
                        </a:rPr>
                        <a:t>Overall 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highlight>
                            <a:srgbClr val="FFFF00"/>
                          </a:highlight>
                          <a:latin typeface="Agency FB" panose="020B0503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4235002"/>
                  </a:ext>
                </a:extLst>
              </a:tr>
              <a:tr h="374441">
                <a:tc>
                  <a:txBody>
                    <a:bodyPr/>
                    <a:lstStyle/>
                    <a:p>
                      <a:pPr algn="ctr"/>
                      <a:r>
                        <a:rPr lang="en-IN" sz="1600" dirty="0">
                          <a:latin typeface="Agency FB" panose="020B0503020202020204" pitchFamily="34" charset="0"/>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Agency FB" panose="020B0503020202020204" pitchFamily="34"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3335353"/>
                  </a:ext>
                </a:extLst>
              </a:tr>
            </a:tbl>
          </a:graphicData>
        </a:graphic>
      </p:graphicFrame>
      <p:graphicFrame>
        <p:nvGraphicFramePr>
          <p:cNvPr id="16" name="Table 10">
            <a:extLst>
              <a:ext uri="{FF2B5EF4-FFF2-40B4-BE49-F238E27FC236}">
                <a16:creationId xmlns:a16="http://schemas.microsoft.com/office/drawing/2014/main" id="{CF0D840A-C45C-95D4-0BD1-364D3DF12A17}"/>
              </a:ext>
            </a:extLst>
          </p:cNvPr>
          <p:cNvGraphicFramePr>
            <a:graphicFrameLocks noGrp="1"/>
          </p:cNvGraphicFramePr>
          <p:nvPr>
            <p:extLst>
              <p:ext uri="{D42A27DB-BD31-4B8C-83A1-F6EECF244321}">
                <p14:modId xmlns:p14="http://schemas.microsoft.com/office/powerpoint/2010/main" val="1579082749"/>
              </p:ext>
            </p:extLst>
          </p:nvPr>
        </p:nvGraphicFramePr>
        <p:xfrm>
          <a:off x="3463347" y="2535578"/>
          <a:ext cx="1852391" cy="1872205"/>
        </p:xfrm>
        <a:graphic>
          <a:graphicData uri="http://schemas.openxmlformats.org/drawingml/2006/table">
            <a:tbl>
              <a:tblPr firstRow="1" bandRow="1">
                <a:tableStyleId>{74C1A8A3-306A-4EB7-A6B1-4F7E0EB9C5D6}</a:tableStyleId>
              </a:tblPr>
              <a:tblGrid>
                <a:gridCol w="1346994">
                  <a:extLst>
                    <a:ext uri="{9D8B030D-6E8A-4147-A177-3AD203B41FA5}">
                      <a16:colId xmlns:a16="http://schemas.microsoft.com/office/drawing/2014/main" val="3468961015"/>
                    </a:ext>
                  </a:extLst>
                </a:gridCol>
                <a:gridCol w="505397">
                  <a:extLst>
                    <a:ext uri="{9D8B030D-6E8A-4147-A177-3AD203B41FA5}">
                      <a16:colId xmlns:a16="http://schemas.microsoft.com/office/drawing/2014/main" val="1304859167"/>
                    </a:ext>
                  </a:extLst>
                </a:gridCol>
              </a:tblGrid>
              <a:tr h="374441">
                <a:tc gridSpan="2">
                  <a:txBody>
                    <a:bodyPr/>
                    <a:lstStyle/>
                    <a:p>
                      <a:pPr algn="ctr"/>
                      <a:r>
                        <a:rPr lang="en-IN" sz="1600" dirty="0">
                          <a:latin typeface="Agency FB" panose="020B0503020202020204" pitchFamily="34" charset="0"/>
                        </a:rPr>
                        <a:t>Alyssa Wohlfeiler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tc>
                <a:extLst>
                  <a:ext uri="{0D108BD9-81ED-4DB2-BD59-A6C34878D82A}">
                    <a16:rowId xmlns:a16="http://schemas.microsoft.com/office/drawing/2014/main" val="2127635360"/>
                  </a:ext>
                </a:extLst>
              </a:tr>
              <a:tr h="374441">
                <a:tc>
                  <a:txBody>
                    <a:bodyPr/>
                    <a:lstStyle/>
                    <a:p>
                      <a:pPr algn="ctr"/>
                      <a:r>
                        <a:rPr lang="en-IN" sz="1600" dirty="0">
                          <a:highlight>
                            <a:srgbClr val="FFFF00"/>
                          </a:highlight>
                          <a:latin typeface="Agency FB" panose="020B0503020202020204" pitchFamily="34" charset="0"/>
                        </a:rPr>
                        <a:t>Offence 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highlight>
                            <a:srgbClr val="FFFF00"/>
                          </a:highlight>
                          <a:latin typeface="Agency FB" panose="020B0503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7067796"/>
                  </a:ext>
                </a:extLst>
              </a:tr>
              <a:tr h="374441">
                <a:tc>
                  <a:txBody>
                    <a:bodyPr/>
                    <a:lstStyle/>
                    <a:p>
                      <a:pPr algn="ctr"/>
                      <a:r>
                        <a:rPr lang="en-IN" sz="1600" dirty="0">
                          <a:latin typeface="Agency FB" panose="020B0503020202020204" pitchFamily="34" charset="0"/>
                        </a:rPr>
                        <a:t>Defence 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Agency FB" panose="020B0503020202020204" pitchFamily="34" charset="0"/>
                        </a:rPr>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8195844"/>
                  </a:ext>
                </a:extLst>
              </a:tr>
              <a:tr h="374441">
                <a:tc>
                  <a:txBody>
                    <a:bodyPr/>
                    <a:lstStyle/>
                    <a:p>
                      <a:pPr algn="ctr"/>
                      <a:r>
                        <a:rPr lang="en-IN" sz="1600" dirty="0">
                          <a:latin typeface="Agency FB" panose="020B0503020202020204" pitchFamily="34" charset="0"/>
                        </a:rPr>
                        <a:t>Overall 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Agency FB" panose="020B0503020202020204" pitchFamily="34"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4235002"/>
                  </a:ext>
                </a:extLst>
              </a:tr>
              <a:tr h="374441">
                <a:tc>
                  <a:txBody>
                    <a:bodyPr/>
                    <a:lstStyle/>
                    <a:p>
                      <a:pPr algn="ctr"/>
                      <a:r>
                        <a:rPr lang="en-IN" sz="1600" dirty="0">
                          <a:latin typeface="Agency FB" panose="020B0503020202020204" pitchFamily="34" charset="0"/>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Agency FB" panose="020B0503020202020204" pitchFamily="34" charset="0"/>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3335353"/>
                  </a:ext>
                </a:extLst>
              </a:tr>
            </a:tbl>
          </a:graphicData>
        </a:graphic>
      </p:graphicFrame>
      <p:graphicFrame>
        <p:nvGraphicFramePr>
          <p:cNvPr id="17" name="Table 10">
            <a:extLst>
              <a:ext uri="{FF2B5EF4-FFF2-40B4-BE49-F238E27FC236}">
                <a16:creationId xmlns:a16="http://schemas.microsoft.com/office/drawing/2014/main" id="{AFF3FDEC-6899-4D74-CC8D-9553C702FB30}"/>
              </a:ext>
            </a:extLst>
          </p:cNvPr>
          <p:cNvGraphicFramePr>
            <a:graphicFrameLocks noGrp="1"/>
          </p:cNvGraphicFramePr>
          <p:nvPr>
            <p:extLst>
              <p:ext uri="{D42A27DB-BD31-4B8C-83A1-F6EECF244321}">
                <p14:modId xmlns:p14="http://schemas.microsoft.com/office/powerpoint/2010/main" val="3288952721"/>
              </p:ext>
            </p:extLst>
          </p:nvPr>
        </p:nvGraphicFramePr>
        <p:xfrm>
          <a:off x="5755777" y="2553146"/>
          <a:ext cx="1852391" cy="1872205"/>
        </p:xfrm>
        <a:graphic>
          <a:graphicData uri="http://schemas.openxmlformats.org/drawingml/2006/table">
            <a:tbl>
              <a:tblPr firstRow="1" bandRow="1">
                <a:tableStyleId>{74C1A8A3-306A-4EB7-A6B1-4F7E0EB9C5D6}</a:tableStyleId>
              </a:tblPr>
              <a:tblGrid>
                <a:gridCol w="1346994">
                  <a:extLst>
                    <a:ext uri="{9D8B030D-6E8A-4147-A177-3AD203B41FA5}">
                      <a16:colId xmlns:a16="http://schemas.microsoft.com/office/drawing/2014/main" val="3468961015"/>
                    </a:ext>
                  </a:extLst>
                </a:gridCol>
                <a:gridCol w="505397">
                  <a:extLst>
                    <a:ext uri="{9D8B030D-6E8A-4147-A177-3AD203B41FA5}">
                      <a16:colId xmlns:a16="http://schemas.microsoft.com/office/drawing/2014/main" val="1304859167"/>
                    </a:ext>
                  </a:extLst>
                </a:gridCol>
              </a:tblGrid>
              <a:tr h="374441">
                <a:tc gridSpan="2">
                  <a:txBody>
                    <a:bodyPr/>
                    <a:lstStyle/>
                    <a:p>
                      <a:pPr algn="ctr"/>
                      <a:r>
                        <a:rPr lang="en-IN" sz="1600" dirty="0">
                          <a:latin typeface="Agency FB" panose="020B0503020202020204" pitchFamily="34" charset="0"/>
                        </a:rPr>
                        <a:t>Tereza Vanisova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tc>
                <a:extLst>
                  <a:ext uri="{0D108BD9-81ED-4DB2-BD59-A6C34878D82A}">
                    <a16:rowId xmlns:a16="http://schemas.microsoft.com/office/drawing/2014/main" val="2127635360"/>
                  </a:ext>
                </a:extLst>
              </a:tr>
              <a:tr h="374441">
                <a:tc>
                  <a:txBody>
                    <a:bodyPr/>
                    <a:lstStyle/>
                    <a:p>
                      <a:pPr algn="ctr"/>
                      <a:r>
                        <a:rPr lang="en-IN" sz="1600" dirty="0">
                          <a:latin typeface="Agency FB" panose="020B0503020202020204" pitchFamily="34" charset="0"/>
                        </a:rPr>
                        <a:t>Offence 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Agency FB" panose="020B0503020202020204" pitchFamily="34" charset="0"/>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7067796"/>
                  </a:ext>
                </a:extLst>
              </a:tr>
              <a:tr h="374441">
                <a:tc>
                  <a:txBody>
                    <a:bodyPr/>
                    <a:lstStyle/>
                    <a:p>
                      <a:pPr algn="ctr"/>
                      <a:r>
                        <a:rPr lang="en-IN" sz="1600" dirty="0">
                          <a:highlight>
                            <a:srgbClr val="FFFF00"/>
                          </a:highlight>
                          <a:latin typeface="Agency FB" panose="020B0503020202020204" pitchFamily="34" charset="0"/>
                        </a:rPr>
                        <a:t>Defence 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highlight>
                            <a:srgbClr val="FFFF00"/>
                          </a:highlight>
                          <a:latin typeface="Agency FB" panose="020B0503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8195844"/>
                  </a:ext>
                </a:extLst>
              </a:tr>
              <a:tr h="374441">
                <a:tc>
                  <a:txBody>
                    <a:bodyPr/>
                    <a:lstStyle/>
                    <a:p>
                      <a:pPr algn="ctr"/>
                      <a:r>
                        <a:rPr lang="en-IN" sz="1600" dirty="0">
                          <a:latin typeface="Agency FB" panose="020B0503020202020204" pitchFamily="34" charset="0"/>
                        </a:rPr>
                        <a:t>Overall 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Agency FB" panose="020B0503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4235002"/>
                  </a:ext>
                </a:extLst>
              </a:tr>
              <a:tr h="374441">
                <a:tc>
                  <a:txBody>
                    <a:bodyPr/>
                    <a:lstStyle/>
                    <a:p>
                      <a:pPr algn="ctr"/>
                      <a:r>
                        <a:rPr lang="en-IN" sz="1600" dirty="0">
                          <a:latin typeface="Agency FB" panose="020B0503020202020204" pitchFamily="34" charset="0"/>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Agency FB" panose="020B0503020202020204" pitchFamily="34"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3335353"/>
                  </a:ext>
                </a:extLst>
              </a:tr>
            </a:tbl>
          </a:graphicData>
        </a:graphic>
      </p:graphicFrame>
      <p:graphicFrame>
        <p:nvGraphicFramePr>
          <p:cNvPr id="18" name="Table 10">
            <a:extLst>
              <a:ext uri="{FF2B5EF4-FFF2-40B4-BE49-F238E27FC236}">
                <a16:creationId xmlns:a16="http://schemas.microsoft.com/office/drawing/2014/main" id="{AAF7A27F-70A9-EF72-2CD2-B53AA9816C61}"/>
              </a:ext>
            </a:extLst>
          </p:cNvPr>
          <p:cNvGraphicFramePr>
            <a:graphicFrameLocks noGrp="1"/>
          </p:cNvGraphicFramePr>
          <p:nvPr>
            <p:extLst>
              <p:ext uri="{D42A27DB-BD31-4B8C-83A1-F6EECF244321}">
                <p14:modId xmlns:p14="http://schemas.microsoft.com/office/powerpoint/2010/main" val="1098922380"/>
              </p:ext>
            </p:extLst>
          </p:nvPr>
        </p:nvGraphicFramePr>
        <p:xfrm>
          <a:off x="7965069" y="2536114"/>
          <a:ext cx="1852391" cy="1872205"/>
        </p:xfrm>
        <a:graphic>
          <a:graphicData uri="http://schemas.openxmlformats.org/drawingml/2006/table">
            <a:tbl>
              <a:tblPr firstRow="1" bandRow="1">
                <a:tableStyleId>{74C1A8A3-306A-4EB7-A6B1-4F7E0EB9C5D6}</a:tableStyleId>
              </a:tblPr>
              <a:tblGrid>
                <a:gridCol w="1346994">
                  <a:extLst>
                    <a:ext uri="{9D8B030D-6E8A-4147-A177-3AD203B41FA5}">
                      <a16:colId xmlns:a16="http://schemas.microsoft.com/office/drawing/2014/main" val="3468961015"/>
                    </a:ext>
                  </a:extLst>
                </a:gridCol>
                <a:gridCol w="505397">
                  <a:extLst>
                    <a:ext uri="{9D8B030D-6E8A-4147-A177-3AD203B41FA5}">
                      <a16:colId xmlns:a16="http://schemas.microsoft.com/office/drawing/2014/main" val="1304859167"/>
                    </a:ext>
                  </a:extLst>
                </a:gridCol>
              </a:tblGrid>
              <a:tr h="374441">
                <a:tc gridSpan="2">
                  <a:txBody>
                    <a:bodyPr/>
                    <a:lstStyle/>
                    <a:p>
                      <a:pPr algn="ctr"/>
                      <a:r>
                        <a:rPr lang="en-IN" sz="1600" dirty="0">
                          <a:latin typeface="Agency FB" panose="020B0503020202020204" pitchFamily="34" charset="0"/>
                        </a:rPr>
                        <a:t>Samantha Davis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tc>
                <a:extLst>
                  <a:ext uri="{0D108BD9-81ED-4DB2-BD59-A6C34878D82A}">
                    <a16:rowId xmlns:a16="http://schemas.microsoft.com/office/drawing/2014/main" val="2127635360"/>
                  </a:ext>
                </a:extLst>
              </a:tr>
              <a:tr h="374441">
                <a:tc>
                  <a:txBody>
                    <a:bodyPr/>
                    <a:lstStyle/>
                    <a:p>
                      <a:pPr algn="ctr"/>
                      <a:r>
                        <a:rPr lang="en-IN" sz="1600" dirty="0">
                          <a:latin typeface="Agency FB" panose="020B0503020202020204" pitchFamily="34" charset="0"/>
                        </a:rPr>
                        <a:t>Offence 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Agency FB" panose="020B0503020202020204" pitchFamily="34"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7067796"/>
                  </a:ext>
                </a:extLst>
              </a:tr>
              <a:tr h="374441">
                <a:tc>
                  <a:txBody>
                    <a:bodyPr/>
                    <a:lstStyle/>
                    <a:p>
                      <a:pPr algn="ctr"/>
                      <a:r>
                        <a:rPr lang="en-IN" sz="1600" dirty="0">
                          <a:latin typeface="Agency FB" panose="020B0503020202020204" pitchFamily="34" charset="0"/>
                        </a:rPr>
                        <a:t>Defence 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Agency FB" panose="020B0503020202020204" pitchFamily="34"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8195844"/>
                  </a:ext>
                </a:extLst>
              </a:tr>
              <a:tr h="374441">
                <a:tc>
                  <a:txBody>
                    <a:bodyPr/>
                    <a:lstStyle/>
                    <a:p>
                      <a:pPr algn="ctr"/>
                      <a:r>
                        <a:rPr lang="en-IN" sz="1600" dirty="0">
                          <a:highlight>
                            <a:srgbClr val="FFFF00"/>
                          </a:highlight>
                          <a:latin typeface="Agency FB" panose="020B0503020202020204" pitchFamily="34" charset="0"/>
                        </a:rPr>
                        <a:t>Overall 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highlight>
                            <a:srgbClr val="FFFF00"/>
                          </a:highlight>
                          <a:latin typeface="Agency FB" panose="020B0503020202020204" pitchFamily="34"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4235002"/>
                  </a:ext>
                </a:extLst>
              </a:tr>
              <a:tr h="374441">
                <a:tc>
                  <a:txBody>
                    <a:bodyPr/>
                    <a:lstStyle/>
                    <a:p>
                      <a:pPr algn="ctr"/>
                      <a:r>
                        <a:rPr lang="en-IN" sz="1600" dirty="0">
                          <a:latin typeface="Agency FB" panose="020B0503020202020204" pitchFamily="34" charset="0"/>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Agency FB" panose="020B0503020202020204" pitchFamily="34" charset="0"/>
                        </a:rPr>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3335353"/>
                  </a:ext>
                </a:extLst>
              </a:tr>
            </a:tbl>
          </a:graphicData>
        </a:graphic>
      </p:graphicFrame>
      <p:graphicFrame>
        <p:nvGraphicFramePr>
          <p:cNvPr id="22" name="Table 10">
            <a:extLst>
              <a:ext uri="{FF2B5EF4-FFF2-40B4-BE49-F238E27FC236}">
                <a16:creationId xmlns:a16="http://schemas.microsoft.com/office/drawing/2014/main" id="{F7DE6C10-BA46-9FC9-39EE-89AFAF4BE56C}"/>
              </a:ext>
            </a:extLst>
          </p:cNvPr>
          <p:cNvGraphicFramePr>
            <a:graphicFrameLocks noGrp="1"/>
          </p:cNvGraphicFramePr>
          <p:nvPr>
            <p:extLst>
              <p:ext uri="{D42A27DB-BD31-4B8C-83A1-F6EECF244321}">
                <p14:modId xmlns:p14="http://schemas.microsoft.com/office/powerpoint/2010/main" val="2705314221"/>
              </p:ext>
            </p:extLst>
          </p:nvPr>
        </p:nvGraphicFramePr>
        <p:xfrm>
          <a:off x="10174360" y="2529742"/>
          <a:ext cx="1852391" cy="1872205"/>
        </p:xfrm>
        <a:graphic>
          <a:graphicData uri="http://schemas.openxmlformats.org/drawingml/2006/table">
            <a:tbl>
              <a:tblPr firstRow="1" bandRow="1">
                <a:tableStyleId>{74C1A8A3-306A-4EB7-A6B1-4F7E0EB9C5D6}</a:tableStyleId>
              </a:tblPr>
              <a:tblGrid>
                <a:gridCol w="1346994">
                  <a:extLst>
                    <a:ext uri="{9D8B030D-6E8A-4147-A177-3AD203B41FA5}">
                      <a16:colId xmlns:a16="http://schemas.microsoft.com/office/drawing/2014/main" val="3468961015"/>
                    </a:ext>
                  </a:extLst>
                </a:gridCol>
                <a:gridCol w="505397">
                  <a:extLst>
                    <a:ext uri="{9D8B030D-6E8A-4147-A177-3AD203B41FA5}">
                      <a16:colId xmlns:a16="http://schemas.microsoft.com/office/drawing/2014/main" val="1304859167"/>
                    </a:ext>
                  </a:extLst>
                </a:gridCol>
              </a:tblGrid>
              <a:tr h="374441">
                <a:tc gridSpan="2">
                  <a:txBody>
                    <a:bodyPr/>
                    <a:lstStyle/>
                    <a:p>
                      <a:pPr algn="ctr"/>
                      <a:r>
                        <a:rPr lang="en-IN" sz="1600" dirty="0">
                          <a:latin typeface="Agency FB" panose="020B0503020202020204" pitchFamily="34" charset="0"/>
                        </a:rPr>
                        <a:t>Taylor Wenczkowski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tc>
                <a:extLst>
                  <a:ext uri="{0D108BD9-81ED-4DB2-BD59-A6C34878D82A}">
                    <a16:rowId xmlns:a16="http://schemas.microsoft.com/office/drawing/2014/main" val="2127635360"/>
                  </a:ext>
                </a:extLst>
              </a:tr>
              <a:tr h="374441">
                <a:tc>
                  <a:txBody>
                    <a:bodyPr/>
                    <a:lstStyle/>
                    <a:p>
                      <a:pPr algn="ctr"/>
                      <a:r>
                        <a:rPr lang="en-IN" sz="1600" dirty="0">
                          <a:latin typeface="Agency FB" panose="020B0503020202020204" pitchFamily="34" charset="0"/>
                        </a:rPr>
                        <a:t>Offence 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Agency FB" panose="020B0503020202020204" pitchFamily="34" charset="0"/>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7067796"/>
                  </a:ext>
                </a:extLst>
              </a:tr>
              <a:tr h="374441">
                <a:tc>
                  <a:txBody>
                    <a:bodyPr/>
                    <a:lstStyle/>
                    <a:p>
                      <a:pPr algn="ctr"/>
                      <a:r>
                        <a:rPr lang="en-IN" sz="1600" dirty="0">
                          <a:latin typeface="Agency FB" panose="020B0503020202020204" pitchFamily="34" charset="0"/>
                        </a:rPr>
                        <a:t>Defence 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Agency FB" panose="020B0503020202020204" pitchFamily="34" charset="0"/>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8195844"/>
                  </a:ext>
                </a:extLst>
              </a:tr>
              <a:tr h="374441">
                <a:tc>
                  <a:txBody>
                    <a:bodyPr/>
                    <a:lstStyle/>
                    <a:p>
                      <a:pPr algn="ctr"/>
                      <a:r>
                        <a:rPr lang="en-IN" sz="1600" dirty="0">
                          <a:highlight>
                            <a:srgbClr val="FFFF00"/>
                          </a:highlight>
                          <a:latin typeface="Agency FB" panose="020B0503020202020204" pitchFamily="34" charset="0"/>
                        </a:rPr>
                        <a:t>Overall Ranking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highlight>
                            <a:srgbClr val="FFFF00"/>
                          </a:highlight>
                          <a:latin typeface="Agency FB" panose="020B0503020202020204"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4235002"/>
                  </a:ext>
                </a:extLst>
              </a:tr>
              <a:tr h="374441">
                <a:tc>
                  <a:txBody>
                    <a:bodyPr/>
                    <a:lstStyle/>
                    <a:p>
                      <a:pPr algn="ctr"/>
                      <a:r>
                        <a:rPr lang="en-IN" sz="1600" dirty="0">
                          <a:latin typeface="Agency FB" panose="020B0503020202020204" pitchFamily="34" charset="0"/>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Agency FB" panose="020B0503020202020204" pitchFamily="34"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3335353"/>
                  </a:ext>
                </a:extLst>
              </a:tr>
            </a:tbl>
          </a:graphicData>
        </a:graphic>
      </p:graphicFrame>
      <p:pic>
        <p:nvPicPr>
          <p:cNvPr id="24" name="Picture 23">
            <a:extLst>
              <a:ext uri="{FF2B5EF4-FFF2-40B4-BE49-F238E27FC236}">
                <a16:creationId xmlns:a16="http://schemas.microsoft.com/office/drawing/2014/main" id="{50CF8A83-54B1-0E0D-5C35-836764DB4893}"/>
              </a:ext>
            </a:extLst>
          </p:cNvPr>
          <p:cNvPicPr>
            <a:picLocks noChangeAspect="1"/>
          </p:cNvPicPr>
          <p:nvPr/>
        </p:nvPicPr>
        <p:blipFill>
          <a:blip r:embed="rId3"/>
          <a:stretch>
            <a:fillRect/>
          </a:stretch>
        </p:blipFill>
        <p:spPr>
          <a:xfrm>
            <a:off x="3725020" y="957287"/>
            <a:ext cx="1329043" cy="13351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122" name="Picture 2" descr="Tereza Vanišová">
            <a:extLst>
              <a:ext uri="{FF2B5EF4-FFF2-40B4-BE49-F238E27FC236}">
                <a16:creationId xmlns:a16="http://schemas.microsoft.com/office/drawing/2014/main" id="{C675459E-9007-4A85-85A4-086877D298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1028" y="952971"/>
            <a:ext cx="1333500" cy="13335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DFEBE957-AF7C-9599-5034-FBF57CB71CD6}"/>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33948"/>
          <a:stretch/>
        </p:blipFill>
        <p:spPr bwMode="auto">
          <a:xfrm>
            <a:off x="8096374" y="952971"/>
            <a:ext cx="1338593" cy="13521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5126" name="Picture 6" descr="Taylor Wenczkowski">
            <a:extLst>
              <a:ext uri="{FF2B5EF4-FFF2-40B4-BE49-F238E27FC236}">
                <a16:creationId xmlns:a16="http://schemas.microsoft.com/office/drawing/2014/main" id="{571F3BF5-9632-0A3E-3096-E0BE7362CA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76813" y="962282"/>
            <a:ext cx="1333500" cy="13335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graphicFrame>
        <p:nvGraphicFramePr>
          <p:cNvPr id="35" name="Table 34">
            <a:extLst>
              <a:ext uri="{FF2B5EF4-FFF2-40B4-BE49-F238E27FC236}">
                <a16:creationId xmlns:a16="http://schemas.microsoft.com/office/drawing/2014/main" id="{11142E58-EB82-15F2-FD0D-88D4DE664B16}"/>
              </a:ext>
            </a:extLst>
          </p:cNvPr>
          <p:cNvGraphicFramePr>
            <a:graphicFrameLocks noGrp="1"/>
          </p:cNvGraphicFramePr>
          <p:nvPr>
            <p:extLst>
              <p:ext uri="{D42A27DB-BD31-4B8C-83A1-F6EECF244321}">
                <p14:modId xmlns:p14="http://schemas.microsoft.com/office/powerpoint/2010/main" val="2003836268"/>
              </p:ext>
            </p:extLst>
          </p:nvPr>
        </p:nvGraphicFramePr>
        <p:xfrm>
          <a:off x="246058" y="5289201"/>
          <a:ext cx="7767900" cy="1097280"/>
        </p:xfrm>
        <a:graphic>
          <a:graphicData uri="http://schemas.openxmlformats.org/drawingml/2006/table">
            <a:tbl>
              <a:tblPr/>
              <a:tblGrid>
                <a:gridCol w="1659808">
                  <a:extLst>
                    <a:ext uri="{9D8B030D-6E8A-4147-A177-3AD203B41FA5}">
                      <a16:colId xmlns:a16="http://schemas.microsoft.com/office/drawing/2014/main" val="4209121972"/>
                    </a:ext>
                  </a:extLst>
                </a:gridCol>
                <a:gridCol w="1080895">
                  <a:extLst>
                    <a:ext uri="{9D8B030D-6E8A-4147-A177-3AD203B41FA5}">
                      <a16:colId xmlns:a16="http://schemas.microsoft.com/office/drawing/2014/main" val="3124786990"/>
                    </a:ext>
                  </a:extLst>
                </a:gridCol>
                <a:gridCol w="994748">
                  <a:extLst>
                    <a:ext uri="{9D8B030D-6E8A-4147-A177-3AD203B41FA5}">
                      <a16:colId xmlns:a16="http://schemas.microsoft.com/office/drawing/2014/main" val="356213544"/>
                    </a:ext>
                  </a:extLst>
                </a:gridCol>
                <a:gridCol w="1152128">
                  <a:extLst>
                    <a:ext uri="{9D8B030D-6E8A-4147-A177-3AD203B41FA5}">
                      <a16:colId xmlns:a16="http://schemas.microsoft.com/office/drawing/2014/main" val="4126431446"/>
                    </a:ext>
                  </a:extLst>
                </a:gridCol>
                <a:gridCol w="1440160">
                  <a:extLst>
                    <a:ext uri="{9D8B030D-6E8A-4147-A177-3AD203B41FA5}">
                      <a16:colId xmlns:a16="http://schemas.microsoft.com/office/drawing/2014/main" val="3512941654"/>
                    </a:ext>
                  </a:extLst>
                </a:gridCol>
                <a:gridCol w="1440161">
                  <a:extLst>
                    <a:ext uri="{9D8B030D-6E8A-4147-A177-3AD203B41FA5}">
                      <a16:colId xmlns:a16="http://schemas.microsoft.com/office/drawing/2014/main" val="3971136131"/>
                    </a:ext>
                  </a:extLst>
                </a:gridCol>
              </a:tblGrid>
              <a:tr h="182880">
                <a:tc>
                  <a:txBody>
                    <a:bodyPr/>
                    <a:lstStyle/>
                    <a:p>
                      <a:pPr algn="ctr" fontAlgn="ctr"/>
                      <a:r>
                        <a:rPr lang="en-IN" sz="1100" b="0" i="0" u="none" strike="noStrike" dirty="0">
                          <a:solidFill>
                            <a:srgbClr val="000000"/>
                          </a:solidFill>
                          <a:effectLst/>
                          <a:latin typeface="Calibri" panose="020F0502020204030204" pitchFamily="34" charset="0"/>
                        </a:rPr>
                        <a:t>Players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IN" sz="1100" b="1" i="0" u="none" strike="noStrike" dirty="0">
                          <a:solidFill>
                            <a:srgbClr val="000000"/>
                          </a:solidFill>
                          <a:effectLst/>
                          <a:latin typeface="Calibri" panose="020F0502020204030204" pitchFamily="34" charset="0"/>
                        </a:rPr>
                        <a:t>Alyssa Wohlfeiler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100" b="1" i="0" u="none" strike="noStrike" dirty="0">
                          <a:solidFill>
                            <a:srgbClr val="000000"/>
                          </a:solidFill>
                          <a:effectLst/>
                          <a:latin typeface="Calibri" panose="020F0502020204030204" pitchFamily="34" charset="0"/>
                        </a:rPr>
                        <a:t>McKenna Brand</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100" b="1" i="0" u="none" strike="noStrike" dirty="0">
                          <a:solidFill>
                            <a:srgbClr val="000000"/>
                          </a:solidFill>
                          <a:effectLst/>
                          <a:latin typeface="Calibri" panose="020F0502020204030204" pitchFamily="34" charset="0"/>
                        </a:rPr>
                        <a:t>Samantha Davis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100" b="1" i="0" u="none" strike="noStrike" dirty="0">
                          <a:solidFill>
                            <a:srgbClr val="000000"/>
                          </a:solidFill>
                          <a:effectLst/>
                          <a:latin typeface="Calibri" panose="020F0502020204030204" pitchFamily="34" charset="0"/>
                        </a:rPr>
                        <a:t>Taylor Wenczkowski</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100" b="1" i="0" u="none" strike="noStrike" dirty="0">
                          <a:solidFill>
                            <a:srgbClr val="000000"/>
                          </a:solidFill>
                          <a:effectLst/>
                          <a:latin typeface="Calibri" panose="020F0502020204030204" pitchFamily="34" charset="0"/>
                        </a:rPr>
                        <a:t>Tereza Vanisova</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709167"/>
                  </a:ext>
                </a:extLst>
              </a:tr>
              <a:tr h="182880">
                <a:tc>
                  <a:txBody>
                    <a:bodyPr/>
                    <a:lstStyle/>
                    <a:p>
                      <a:pPr algn="ctr" fontAlgn="ctr"/>
                      <a:r>
                        <a:rPr lang="en-IN" sz="1100" b="1" i="0" u="none" strike="noStrike" dirty="0">
                          <a:solidFill>
                            <a:srgbClr val="000000"/>
                          </a:solidFill>
                          <a:effectLst/>
                          <a:latin typeface="Calibri" panose="020F0502020204030204" pitchFamily="34" charset="0"/>
                        </a:rPr>
                        <a:t>Alyssa Wohlfeiler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FDE82"/>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696B"/>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696B"/>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696B"/>
                    </a:solidFill>
                  </a:tcPr>
                </a:tc>
                <a:extLst>
                  <a:ext uri="{0D108BD9-81ED-4DB2-BD59-A6C34878D82A}">
                    <a16:rowId xmlns:a16="http://schemas.microsoft.com/office/drawing/2014/main" val="503993289"/>
                  </a:ext>
                </a:extLst>
              </a:tr>
              <a:tr h="182880">
                <a:tc>
                  <a:txBody>
                    <a:bodyPr/>
                    <a:lstStyle/>
                    <a:p>
                      <a:pPr algn="ctr" fontAlgn="ctr"/>
                      <a:r>
                        <a:rPr lang="en-IN" sz="1100" b="1" i="0" u="none" strike="noStrike" dirty="0">
                          <a:solidFill>
                            <a:srgbClr val="000000"/>
                          </a:solidFill>
                          <a:effectLst/>
                          <a:latin typeface="Calibri" panose="020F0502020204030204" pitchFamily="34" charset="0"/>
                        </a:rPr>
                        <a:t>McKenna Brand</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FDE82"/>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EA84"/>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E081"/>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1D580"/>
                    </a:solidFill>
                  </a:tcPr>
                </a:tc>
                <a:extLst>
                  <a:ext uri="{0D108BD9-81ED-4DB2-BD59-A6C34878D82A}">
                    <a16:rowId xmlns:a16="http://schemas.microsoft.com/office/drawing/2014/main" val="3054369146"/>
                  </a:ext>
                </a:extLst>
              </a:tr>
              <a:tr h="182880">
                <a:tc>
                  <a:txBody>
                    <a:bodyPr/>
                    <a:lstStyle/>
                    <a:p>
                      <a:pPr algn="ctr" fontAlgn="ctr"/>
                      <a:r>
                        <a:rPr lang="en-IN" sz="1100" b="1" i="0" u="none" strike="noStrike" dirty="0">
                          <a:solidFill>
                            <a:srgbClr val="000000"/>
                          </a:solidFill>
                          <a:effectLst/>
                          <a:latin typeface="Calibri" panose="020F0502020204030204" pitchFamily="34" charset="0"/>
                        </a:rPr>
                        <a:t>Samantha Davis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696B"/>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4E884"/>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6DF82"/>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extLst>
                  <a:ext uri="{0D108BD9-81ED-4DB2-BD59-A6C34878D82A}">
                    <a16:rowId xmlns:a16="http://schemas.microsoft.com/office/drawing/2014/main" val="2234696303"/>
                  </a:ext>
                </a:extLst>
              </a:tr>
              <a:tr h="182880">
                <a:tc>
                  <a:txBody>
                    <a:bodyPr/>
                    <a:lstStyle/>
                    <a:p>
                      <a:pPr algn="ctr" fontAlgn="ctr"/>
                      <a:r>
                        <a:rPr lang="en-IN" sz="1100" b="1" i="0" u="none" strike="noStrike" dirty="0">
                          <a:solidFill>
                            <a:srgbClr val="000000"/>
                          </a:solidFill>
                          <a:effectLst/>
                          <a:latin typeface="Calibri" panose="020F0502020204030204" pitchFamily="34" charset="0"/>
                        </a:rPr>
                        <a:t>Taylor Wenczkowski</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696B"/>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EB84"/>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7D780"/>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9C07C"/>
                    </a:solidFill>
                  </a:tcPr>
                </a:tc>
                <a:extLst>
                  <a:ext uri="{0D108BD9-81ED-4DB2-BD59-A6C34878D82A}">
                    <a16:rowId xmlns:a16="http://schemas.microsoft.com/office/drawing/2014/main" val="974314205"/>
                  </a:ext>
                </a:extLst>
              </a:tr>
              <a:tr h="182880">
                <a:tc>
                  <a:txBody>
                    <a:bodyPr/>
                    <a:lstStyle/>
                    <a:p>
                      <a:pPr algn="ctr" fontAlgn="ctr"/>
                      <a:r>
                        <a:rPr lang="en-IN" sz="1100" b="1" i="0" u="none" strike="noStrike" dirty="0">
                          <a:solidFill>
                            <a:srgbClr val="000000"/>
                          </a:solidFill>
                          <a:effectLst/>
                          <a:latin typeface="Calibri" panose="020F0502020204030204" pitchFamily="34" charset="0"/>
                        </a:rPr>
                        <a:t>Tereza Vanisova</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696B"/>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1D580"/>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FC27C"/>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47197220"/>
                  </a:ext>
                </a:extLst>
              </a:tr>
            </a:tbl>
          </a:graphicData>
        </a:graphic>
      </p:graphicFrame>
      <p:sp>
        <p:nvSpPr>
          <p:cNvPr id="36" name="TextBox 35">
            <a:extLst>
              <a:ext uri="{FF2B5EF4-FFF2-40B4-BE49-F238E27FC236}">
                <a16:creationId xmlns:a16="http://schemas.microsoft.com/office/drawing/2014/main" id="{E5D4BD51-4D51-EA0E-797F-35328C709673}"/>
              </a:ext>
            </a:extLst>
          </p:cNvPr>
          <p:cNvSpPr txBox="1"/>
          <p:nvPr/>
        </p:nvSpPr>
        <p:spPr>
          <a:xfrm>
            <a:off x="362763" y="4672610"/>
            <a:ext cx="7200800" cy="369332"/>
          </a:xfrm>
          <a:prstGeom prst="rect">
            <a:avLst/>
          </a:prstGeom>
          <a:noFill/>
        </p:spPr>
        <p:txBody>
          <a:bodyPr wrap="square" rtlCol="0">
            <a:spAutoFit/>
          </a:bodyPr>
          <a:lstStyle/>
          <a:p>
            <a:pPr algn="ctr"/>
            <a:r>
              <a:rPr lang="en-IN" b="1" dirty="0">
                <a:latin typeface="Agency FB" panose="020B0503020202020204" pitchFamily="34" charset="0"/>
              </a:rPr>
              <a:t>Chemistry Heat Map</a:t>
            </a:r>
          </a:p>
        </p:txBody>
      </p:sp>
      <p:graphicFrame>
        <p:nvGraphicFramePr>
          <p:cNvPr id="39" name="Table 39">
            <a:extLst>
              <a:ext uri="{FF2B5EF4-FFF2-40B4-BE49-F238E27FC236}">
                <a16:creationId xmlns:a16="http://schemas.microsoft.com/office/drawing/2014/main" id="{725120E7-6FB5-71DC-EC66-29CEC2C88868}"/>
              </a:ext>
            </a:extLst>
          </p:cNvPr>
          <p:cNvGraphicFramePr>
            <a:graphicFrameLocks noGrp="1"/>
          </p:cNvGraphicFramePr>
          <p:nvPr>
            <p:extLst>
              <p:ext uri="{D42A27DB-BD31-4B8C-83A1-F6EECF244321}">
                <p14:modId xmlns:p14="http://schemas.microsoft.com/office/powerpoint/2010/main" val="1309321959"/>
              </p:ext>
            </p:extLst>
          </p:nvPr>
        </p:nvGraphicFramePr>
        <p:xfrm>
          <a:off x="8366266" y="4609782"/>
          <a:ext cx="3616187" cy="352493"/>
        </p:xfrm>
        <a:graphic>
          <a:graphicData uri="http://schemas.openxmlformats.org/drawingml/2006/table">
            <a:tbl>
              <a:tblPr firstRow="1" bandRow="1">
                <a:tableStyleId>{5C22544A-7EE6-4342-B048-85BDC9FD1C3A}</a:tableStyleId>
              </a:tblPr>
              <a:tblGrid>
                <a:gridCol w="3140732">
                  <a:extLst>
                    <a:ext uri="{9D8B030D-6E8A-4147-A177-3AD203B41FA5}">
                      <a16:colId xmlns:a16="http://schemas.microsoft.com/office/drawing/2014/main" val="3931238702"/>
                    </a:ext>
                  </a:extLst>
                </a:gridCol>
                <a:gridCol w="475455">
                  <a:extLst>
                    <a:ext uri="{9D8B030D-6E8A-4147-A177-3AD203B41FA5}">
                      <a16:colId xmlns:a16="http://schemas.microsoft.com/office/drawing/2014/main" val="403153572"/>
                    </a:ext>
                  </a:extLst>
                </a:gridCol>
              </a:tblGrid>
              <a:tr h="352493">
                <a:tc>
                  <a:txBody>
                    <a:bodyPr/>
                    <a:lstStyle/>
                    <a:p>
                      <a:r>
                        <a:rPr lang="en-IN" sz="1400" dirty="0">
                          <a:latin typeface="Agency FB" panose="020B0503020202020204" pitchFamily="34" charset="0"/>
                        </a:rPr>
                        <a:t>Team Total Overall Ranking</a:t>
                      </a:r>
                    </a:p>
                  </a:txBody>
                  <a:tcPr>
                    <a:solidFill>
                      <a:srgbClr val="002060"/>
                    </a:solidFill>
                  </a:tcPr>
                </a:tc>
                <a:tc>
                  <a:txBody>
                    <a:bodyPr/>
                    <a:lstStyle/>
                    <a:p>
                      <a:r>
                        <a:rPr lang="en-IN" sz="1400" dirty="0">
                          <a:latin typeface="Agency FB" panose="020B0503020202020204" pitchFamily="34" charset="0"/>
                        </a:rPr>
                        <a:t>47</a:t>
                      </a:r>
                    </a:p>
                  </a:txBody>
                  <a:tcPr>
                    <a:solidFill>
                      <a:srgbClr val="002060"/>
                    </a:solidFill>
                  </a:tcPr>
                </a:tc>
                <a:extLst>
                  <a:ext uri="{0D108BD9-81ED-4DB2-BD59-A6C34878D82A}">
                    <a16:rowId xmlns:a16="http://schemas.microsoft.com/office/drawing/2014/main" val="4107190570"/>
                  </a:ext>
                </a:extLst>
              </a:tr>
            </a:tbl>
          </a:graphicData>
        </a:graphic>
      </p:graphicFrame>
      <p:sp>
        <p:nvSpPr>
          <p:cNvPr id="42" name="TextBox 41">
            <a:extLst>
              <a:ext uri="{FF2B5EF4-FFF2-40B4-BE49-F238E27FC236}">
                <a16:creationId xmlns:a16="http://schemas.microsoft.com/office/drawing/2014/main" id="{203E769E-4518-B80C-D220-37728E35993A}"/>
              </a:ext>
            </a:extLst>
          </p:cNvPr>
          <p:cNvSpPr txBox="1"/>
          <p:nvPr/>
        </p:nvSpPr>
        <p:spPr>
          <a:xfrm>
            <a:off x="8410564" y="5145482"/>
            <a:ext cx="3616187" cy="1477328"/>
          </a:xfrm>
          <a:prstGeom prst="rect">
            <a:avLst/>
          </a:prstGeom>
          <a:noFill/>
        </p:spPr>
        <p:txBody>
          <a:bodyPr wrap="square" rtlCol="0">
            <a:spAutoFit/>
          </a:bodyPr>
          <a:lstStyle/>
          <a:p>
            <a:r>
              <a:rPr lang="en-IN" b="1" u="sng" dirty="0">
                <a:latin typeface="Agency FB" panose="020B0503020202020204" pitchFamily="34" charset="0"/>
              </a:rPr>
              <a:t>Result:</a:t>
            </a:r>
          </a:p>
          <a:p>
            <a:endParaRPr lang="en-IN" dirty="0">
              <a:latin typeface="Agency FB" panose="020B0503020202020204" pitchFamily="34" charset="0"/>
            </a:endParaRPr>
          </a:p>
          <a:p>
            <a:r>
              <a:rPr lang="en-IN" dirty="0">
                <a:latin typeface="Agency FB" panose="020B0503020202020204" pitchFamily="34" charset="0"/>
              </a:rPr>
              <a:t>This team has the highest ranked players in each trait and has the experience of Alyssa to guide the team.</a:t>
            </a:r>
          </a:p>
        </p:txBody>
      </p:sp>
    </p:spTree>
    <p:extLst>
      <p:ext uri="{BB962C8B-B14F-4D97-AF65-F5344CB8AC3E}">
        <p14:creationId xmlns:p14="http://schemas.microsoft.com/office/powerpoint/2010/main" val="2916639244"/>
      </p:ext>
    </p:extLst>
  </p:cSld>
  <p:clrMapOvr>
    <a:masterClrMapping/>
  </p:clrMapOvr>
</p:sld>
</file>

<file path=ppt/theme/theme1.xml><?xml version="1.0" encoding="utf-8"?>
<a:theme xmlns:a="http://schemas.openxmlformats.org/drawingml/2006/main" name="Rotman Pi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otman Cy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otman Dark Te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otman Blu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Rotman 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otman 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Rotman Gol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6463</TotalTime>
  <Words>1953</Words>
  <Application>Microsoft Office PowerPoint</Application>
  <PresentationFormat>Widescreen</PresentationFormat>
  <Paragraphs>381</Paragraphs>
  <Slides>15</Slides>
  <Notes>10</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15</vt:i4>
      </vt:variant>
    </vt:vector>
  </HeadingPairs>
  <TitlesOfParts>
    <vt:vector size="27" baseType="lpstr">
      <vt:lpstr>Calibri Light</vt:lpstr>
      <vt:lpstr>Arial</vt:lpstr>
      <vt:lpstr>Agency FB</vt:lpstr>
      <vt:lpstr>Calibri</vt:lpstr>
      <vt:lpstr>Wingdings</vt:lpstr>
      <vt:lpstr>Rotman Pink</vt:lpstr>
      <vt:lpstr>Rotman Cyan</vt:lpstr>
      <vt:lpstr>Rotman Dark Teal</vt:lpstr>
      <vt:lpstr>Rotman Blue</vt:lpstr>
      <vt:lpstr>Rotman Orange</vt:lpstr>
      <vt:lpstr>Rotman Grey</vt:lpstr>
      <vt:lpstr>Rotman Gold</vt:lpstr>
      <vt:lpstr>Women’s ice-hockey team prediction (NWHL 2021-22)</vt:lpstr>
      <vt:lpstr>Team White Members</vt:lpstr>
      <vt:lpstr>Business objective</vt:lpstr>
      <vt:lpstr>Data Sources</vt:lpstr>
      <vt:lpstr>METHODOLOGY</vt:lpstr>
      <vt:lpstr>ANALYSIS</vt:lpstr>
      <vt:lpstr>EVALUATION BREAKDOWN</vt:lpstr>
      <vt:lpstr>PowerPoint Presentation</vt:lpstr>
      <vt:lpstr>IDEAL TEAM AS PER ANALYSIS</vt:lpstr>
      <vt:lpstr>IDEAL TEAM AS PER ANALYSIS</vt:lpstr>
      <vt:lpstr>Thank You</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Graham Huber</dc:creator>
  <cp:lastModifiedBy>Tushar Raju</cp:lastModifiedBy>
  <cp:revision>392</cp:revision>
  <dcterms:created xsi:type="dcterms:W3CDTF">2013-07-26T14:57:40Z</dcterms:created>
  <dcterms:modified xsi:type="dcterms:W3CDTF">2023-06-16T12:57:08Z</dcterms:modified>
</cp:coreProperties>
</file>