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3e7e32bb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3e7e32bb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3e7e32bb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3e7e32bb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3e7e32bb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3e7e32bb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5b89ba86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5b89ba8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3e7e32bb8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3e7e32b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e7e32bb8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e7e32b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e7e32bb8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e7e32bb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e7e32bb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3e7e32bb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OOPS Project:</a:t>
            </a:r>
            <a:br>
              <a:rPr lang="en"/>
            </a:br>
            <a:r>
              <a:rPr lang="en"/>
              <a:t>Bus Reservation System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By:-                                                                        Submitted To:-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Akul Gaind - CO19306                                            Dr. Sarabjeet Singh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Darshan Saraswat - </a:t>
            </a:r>
            <a:r>
              <a:rPr lang="en"/>
              <a:t>CO19320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Tushar Rana - CO19369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 Bus Information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75" y="174600"/>
            <a:ext cx="8469451" cy="392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Reserving ticket for a Passenger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25" y="145000"/>
            <a:ext cx="7842451" cy="392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Seats Reserved/Availability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25" y="137575"/>
            <a:ext cx="7842451" cy="392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Showing Buses Available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25" y="174600"/>
            <a:ext cx="7842451" cy="392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Aim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87575"/>
            <a:ext cx="3837000" cy="4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have created a bus reservation system in which we can store the data of buses and reserve tickets and then also fetch them accordingly.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Install Bus: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makes you add bus details.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Reservation</a:t>
            </a:r>
            <a:r>
              <a:rPr lang="en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of bus seats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reserving bus tickets for the passengers.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Show Ticket availability: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Shows ticket availability and the tickets reserved. 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Buses Available: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Displays the number of buses available.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ends the program.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names suggest what the functions would do. 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Used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630575" y="1235200"/>
            <a:ext cx="3071400" cy="32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Switch Case</a:t>
            </a:r>
            <a:endParaRPr b="1" sz="2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Switch case statement is used when we have multiple conditions and we need to perform different actions based on the condition.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095525" y="1211350"/>
            <a:ext cx="3071400" cy="33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switch (n)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case 1: // code to be executed if n = 1;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break;</a:t>
            </a:r>
            <a:endParaRPr sz="1200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case 2: // code to be executed if n = 2;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break;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default: // code to be executed if n doesn't match any cases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Used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1712025" y="1194125"/>
            <a:ext cx="30714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Conditional Statements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 u="sng"/>
              <a:t>If Else Statement</a:t>
            </a:r>
            <a:r>
              <a:rPr lang="en" sz="1600"/>
              <a:t>:- It is used to execute some statement code block if the expression is evaluated to true, otherwise executes else statement code block. </a:t>
            </a:r>
            <a:endParaRPr sz="1600"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5347150" y="1176725"/>
            <a:ext cx="3071400" cy="3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if(condition){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//Statements inside of if block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//Statements inside of else block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348450" y="5760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Used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889650" y="1211475"/>
            <a:ext cx="30714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Loops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While loop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Do-while loop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loop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u="sng"/>
              <a:t>Range based Loop</a:t>
            </a:r>
            <a:r>
              <a:rPr lang="en" sz="1600"/>
              <a:t>:- It is a new feature of C++ which was added in C++ 11. It is only worked in CodeBlocks and Visual Studio Code.</a:t>
            </a:r>
            <a:endParaRPr sz="1600"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5310150" y="1211475"/>
            <a:ext cx="30714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Encapsulation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Binding data members and member functions in one unit known as a class. With the help of this concept, data is not accessible to the outside world and only those functions which are declared in class can access it.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Used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712025" y="1194125"/>
            <a:ext cx="30714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Class and Objects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 class in C++ is a user defined data type or data structure. In simple words, a class ia a collection of objects of similar type. It is a instance of class. When a class is defined, no memory is allocated when object is instantiated memory is allocated.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/>
              <a:t> </a:t>
            </a:r>
            <a:endParaRPr sz="1600"/>
          </a:p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5347150" y="1176725"/>
            <a:ext cx="3071400" cy="3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  ClassName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    Access specifier;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Data Member;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Member Functions;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ClassName ObjectName;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Used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712025" y="1194125"/>
            <a:ext cx="30714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Inheritance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Inheritance is a process by which objects of new class acquire the properties of objects of existing class. Using inheritance, we can increase a class functionalities.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5347150" y="1176725"/>
            <a:ext cx="3071400" cy="3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class subclass_name : access_mode base_class_name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{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//body of subclass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};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Used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1712025" y="1194125"/>
            <a:ext cx="30714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Functions Like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fflush(stdin) is used to clear the buffer.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/>
              <a:t>vline():- </a:t>
            </a:r>
            <a:r>
              <a:rPr lang="en" sz="1600"/>
              <a:t>It draw a vertical line using ch starting at the cursor position in the window.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121" name="Google Shape;121;p20"/>
          <p:cNvSpPr txBox="1"/>
          <p:nvPr>
            <p:ph idx="2" type="body"/>
          </p:nvPr>
        </p:nvSpPr>
        <p:spPr>
          <a:xfrm>
            <a:off x="5347150" y="1176725"/>
            <a:ext cx="3071400" cy="3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Other functions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u="sng"/>
              <a:t>Data Hiding</a:t>
            </a:r>
            <a:r>
              <a:rPr lang="en"/>
              <a:t>:-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Using access specifiers like public, private and protected we can choose which members can be accessed by outside sources and which members cannot.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1200"/>
              </a:spcAft>
              <a:buSzPts val="1400"/>
              <a:buFont typeface="Calibri"/>
              <a:buChar char="●"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STL:-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We used classes defined in Standard Template Library like “string” classes.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