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44.png"/><Relationship Id="rId3" Type="http://schemas.openxmlformats.org/officeDocument/2006/relationships/image" Target="../media/image32.png"/><Relationship Id="rId21" Type="http://schemas.openxmlformats.org/officeDocument/2006/relationships/image" Target="../media/image40.png"/><Relationship Id="rId7" Type="http://schemas.openxmlformats.org/officeDocument/2006/relationships/image" Target="../media/image36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43.png"/><Relationship Id="rId2" Type="http://schemas.openxmlformats.org/officeDocument/2006/relationships/image" Target="../media/image3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image" Target="../media/image18.png"/><Relationship Id="rId24" Type="http://schemas.openxmlformats.org/officeDocument/2006/relationships/image" Target="../media/image42.png"/><Relationship Id="rId5" Type="http://schemas.openxmlformats.org/officeDocument/2006/relationships/image" Target="../media/image34.png"/><Relationship Id="rId15" Type="http://schemas.openxmlformats.org/officeDocument/2006/relationships/image" Target="../media/image22.png"/><Relationship Id="rId23" Type="http://schemas.openxmlformats.org/officeDocument/2006/relationships/image" Target="../media/image29.png"/><Relationship Id="rId28" Type="http://schemas.openxmlformats.org/officeDocument/2006/relationships/image" Target="../media/image46.png"/><Relationship Id="rId10" Type="http://schemas.openxmlformats.org/officeDocument/2006/relationships/image" Target="../media/image39.png"/><Relationship Id="rId19" Type="http://schemas.openxmlformats.org/officeDocument/2006/relationships/image" Target="../media/image26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21.png"/><Relationship Id="rId22" Type="http://schemas.openxmlformats.org/officeDocument/2006/relationships/image" Target="../media/image41.png"/><Relationship Id="rId27" Type="http://schemas.openxmlformats.org/officeDocument/2006/relationships/image" Target="../media/image4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18904" y="5044314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0" y="30049"/>
                </a:moveTo>
                <a:lnTo>
                  <a:pt x="5710" y="27588"/>
                </a:lnTo>
                <a:lnTo>
                  <a:pt x="849" y="21474"/>
                </a:lnTo>
                <a:lnTo>
                  <a:pt x="0" y="13617"/>
                </a:lnTo>
                <a:lnTo>
                  <a:pt x="3920" y="5924"/>
                </a:lnTo>
                <a:lnTo>
                  <a:pt x="6147" y="3724"/>
                </a:lnTo>
                <a:lnTo>
                  <a:pt x="8335" y="1249"/>
                </a:lnTo>
                <a:lnTo>
                  <a:pt x="11207" y="0"/>
                </a:lnTo>
                <a:lnTo>
                  <a:pt x="17077" y="0"/>
                </a:lnTo>
                <a:lnTo>
                  <a:pt x="20122" y="1249"/>
                </a:lnTo>
                <a:lnTo>
                  <a:pt x="22565" y="3724"/>
                </a:lnTo>
                <a:lnTo>
                  <a:pt x="24237" y="5924"/>
                </a:lnTo>
                <a:lnTo>
                  <a:pt x="28070" y="13617"/>
                </a:lnTo>
                <a:lnTo>
                  <a:pt x="27033" y="21474"/>
                </a:lnTo>
                <a:lnTo>
                  <a:pt x="21994" y="27588"/>
                </a:lnTo>
                <a:lnTo>
                  <a:pt x="13820" y="30049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82085" y="4453516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7579" y="26824"/>
                </a:moveTo>
                <a:lnTo>
                  <a:pt x="9477" y="26824"/>
                </a:lnTo>
                <a:lnTo>
                  <a:pt x="5534" y="24774"/>
                </a:lnTo>
                <a:lnTo>
                  <a:pt x="3349" y="20674"/>
                </a:lnTo>
                <a:lnTo>
                  <a:pt x="2792" y="20149"/>
                </a:lnTo>
                <a:lnTo>
                  <a:pt x="2792" y="19024"/>
                </a:lnTo>
                <a:lnTo>
                  <a:pt x="2234" y="18474"/>
                </a:lnTo>
                <a:lnTo>
                  <a:pt x="0" y="10378"/>
                </a:lnTo>
                <a:lnTo>
                  <a:pt x="2202" y="4606"/>
                </a:lnTo>
                <a:lnTo>
                  <a:pt x="7345" y="1149"/>
                </a:lnTo>
                <a:lnTo>
                  <a:pt x="13934" y="0"/>
                </a:lnTo>
                <a:lnTo>
                  <a:pt x="20519" y="1149"/>
                </a:lnTo>
                <a:lnTo>
                  <a:pt x="25588" y="4606"/>
                </a:lnTo>
                <a:lnTo>
                  <a:pt x="27660" y="10378"/>
                </a:lnTo>
                <a:lnTo>
                  <a:pt x="25252" y="18474"/>
                </a:lnTo>
                <a:lnTo>
                  <a:pt x="24694" y="19024"/>
                </a:lnTo>
                <a:lnTo>
                  <a:pt x="24694" y="20149"/>
                </a:lnTo>
                <a:lnTo>
                  <a:pt x="24137" y="20674"/>
                </a:lnTo>
                <a:lnTo>
                  <a:pt x="21694" y="24774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29845" y="387566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5800" y="52149"/>
                </a:moveTo>
                <a:lnTo>
                  <a:pt x="19285" y="52149"/>
                </a:lnTo>
                <a:lnTo>
                  <a:pt x="12685" y="49749"/>
                </a:lnTo>
                <a:lnTo>
                  <a:pt x="7328" y="44399"/>
                </a:lnTo>
                <a:lnTo>
                  <a:pt x="0" y="30533"/>
                </a:lnTo>
                <a:lnTo>
                  <a:pt x="1653" y="16040"/>
                </a:lnTo>
                <a:lnTo>
                  <a:pt x="10805" y="4627"/>
                </a:lnTo>
                <a:lnTo>
                  <a:pt x="25973" y="0"/>
                </a:lnTo>
                <a:lnTo>
                  <a:pt x="36010" y="2109"/>
                </a:lnTo>
                <a:lnTo>
                  <a:pt x="44258" y="7818"/>
                </a:lnTo>
                <a:lnTo>
                  <a:pt x="49944" y="16199"/>
                </a:lnTo>
                <a:lnTo>
                  <a:pt x="52290" y="26324"/>
                </a:lnTo>
                <a:lnTo>
                  <a:pt x="50050" y="36920"/>
                </a:lnTo>
                <a:lnTo>
                  <a:pt x="44108" y="45068"/>
                </a:lnTo>
                <a:lnTo>
                  <a:pt x="35635" y="50301"/>
                </a:lnTo>
                <a:lnTo>
                  <a:pt x="25800" y="52149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10570" y="4342641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39">
                <a:moveTo>
                  <a:pt x="19337" y="40024"/>
                </a:moveTo>
                <a:lnTo>
                  <a:pt x="8026" y="36574"/>
                </a:lnTo>
                <a:lnTo>
                  <a:pt x="1184" y="28037"/>
                </a:lnTo>
                <a:lnTo>
                  <a:pt x="0" y="17138"/>
                </a:lnTo>
                <a:lnTo>
                  <a:pt x="5662" y="6599"/>
                </a:lnTo>
                <a:lnTo>
                  <a:pt x="7292" y="4924"/>
                </a:lnTo>
                <a:lnTo>
                  <a:pt x="10592" y="1674"/>
                </a:lnTo>
                <a:lnTo>
                  <a:pt x="14964" y="0"/>
                </a:lnTo>
                <a:lnTo>
                  <a:pt x="23707" y="0"/>
                </a:lnTo>
                <a:lnTo>
                  <a:pt x="28122" y="1674"/>
                </a:lnTo>
                <a:lnTo>
                  <a:pt x="31422" y="4924"/>
                </a:lnTo>
                <a:lnTo>
                  <a:pt x="33052" y="6599"/>
                </a:lnTo>
                <a:lnTo>
                  <a:pt x="38691" y="17138"/>
                </a:lnTo>
                <a:lnTo>
                  <a:pt x="37494" y="28037"/>
                </a:lnTo>
                <a:lnTo>
                  <a:pt x="30647" y="36574"/>
                </a:lnTo>
                <a:lnTo>
                  <a:pt x="19337" y="40024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35946" y="5043039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2957" y="33049"/>
                </a:moveTo>
                <a:lnTo>
                  <a:pt x="16742" y="33049"/>
                </a:lnTo>
                <a:lnTo>
                  <a:pt x="16014" y="32949"/>
                </a:lnTo>
                <a:lnTo>
                  <a:pt x="15072" y="32949"/>
                </a:lnTo>
                <a:lnTo>
                  <a:pt x="3828" y="27801"/>
                </a:lnTo>
                <a:lnTo>
                  <a:pt x="0" y="16474"/>
                </a:lnTo>
                <a:lnTo>
                  <a:pt x="3589" y="5148"/>
                </a:lnTo>
                <a:lnTo>
                  <a:pt x="14599" y="0"/>
                </a:lnTo>
                <a:lnTo>
                  <a:pt x="15072" y="0"/>
                </a:lnTo>
                <a:lnTo>
                  <a:pt x="15542" y="24"/>
                </a:lnTo>
                <a:lnTo>
                  <a:pt x="16014" y="74"/>
                </a:lnTo>
                <a:lnTo>
                  <a:pt x="21499" y="74"/>
                </a:lnTo>
                <a:lnTo>
                  <a:pt x="26987" y="1149"/>
                </a:lnTo>
                <a:lnTo>
                  <a:pt x="31917" y="3324"/>
                </a:lnTo>
                <a:lnTo>
                  <a:pt x="37461" y="9146"/>
                </a:lnTo>
                <a:lnTo>
                  <a:pt x="39310" y="16506"/>
                </a:lnTo>
                <a:lnTo>
                  <a:pt x="37461" y="23856"/>
                </a:lnTo>
                <a:lnTo>
                  <a:pt x="31917" y="29649"/>
                </a:lnTo>
                <a:lnTo>
                  <a:pt x="27629" y="31574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13880" y="4258616"/>
            <a:ext cx="168791" cy="17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55796" y="5009764"/>
            <a:ext cx="93739" cy="9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596985" y="4945040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4248" y="30049"/>
                </a:moveTo>
                <a:lnTo>
                  <a:pt x="6077" y="27588"/>
                </a:lnTo>
                <a:lnTo>
                  <a:pt x="1039" y="21474"/>
                </a:lnTo>
                <a:lnTo>
                  <a:pt x="0" y="13617"/>
                </a:lnTo>
                <a:lnTo>
                  <a:pt x="3823" y="5924"/>
                </a:lnTo>
                <a:lnTo>
                  <a:pt x="5498" y="3724"/>
                </a:lnTo>
                <a:lnTo>
                  <a:pt x="7948" y="1249"/>
                </a:lnTo>
                <a:lnTo>
                  <a:pt x="10998" y="0"/>
                </a:lnTo>
                <a:lnTo>
                  <a:pt x="16873" y="0"/>
                </a:lnTo>
                <a:lnTo>
                  <a:pt x="19748" y="1249"/>
                </a:lnTo>
                <a:lnTo>
                  <a:pt x="21923" y="3724"/>
                </a:lnTo>
                <a:lnTo>
                  <a:pt x="24148" y="5924"/>
                </a:lnTo>
                <a:lnTo>
                  <a:pt x="28072" y="13617"/>
                </a:lnTo>
                <a:lnTo>
                  <a:pt x="27223" y="21474"/>
                </a:lnTo>
                <a:lnTo>
                  <a:pt x="22362" y="27588"/>
                </a:lnTo>
                <a:lnTo>
                  <a:pt x="14248" y="30049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34215" y="4354241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8192" y="26824"/>
                </a:moveTo>
                <a:lnTo>
                  <a:pt x="10092" y="26824"/>
                </a:lnTo>
                <a:lnTo>
                  <a:pt x="5967" y="24774"/>
                </a:lnTo>
                <a:lnTo>
                  <a:pt x="3517" y="20674"/>
                </a:lnTo>
                <a:lnTo>
                  <a:pt x="2967" y="20149"/>
                </a:lnTo>
                <a:lnTo>
                  <a:pt x="2967" y="19024"/>
                </a:lnTo>
                <a:lnTo>
                  <a:pt x="2417" y="18474"/>
                </a:lnTo>
                <a:lnTo>
                  <a:pt x="0" y="10378"/>
                </a:lnTo>
                <a:lnTo>
                  <a:pt x="2067" y="4606"/>
                </a:lnTo>
                <a:lnTo>
                  <a:pt x="7135" y="1149"/>
                </a:lnTo>
                <a:lnTo>
                  <a:pt x="13717" y="0"/>
                </a:lnTo>
                <a:lnTo>
                  <a:pt x="20313" y="1149"/>
                </a:lnTo>
                <a:lnTo>
                  <a:pt x="25455" y="4606"/>
                </a:lnTo>
                <a:lnTo>
                  <a:pt x="27653" y="10378"/>
                </a:lnTo>
                <a:lnTo>
                  <a:pt x="25417" y="18474"/>
                </a:lnTo>
                <a:lnTo>
                  <a:pt x="24867" y="19024"/>
                </a:lnTo>
                <a:lnTo>
                  <a:pt x="24867" y="20149"/>
                </a:lnTo>
                <a:lnTo>
                  <a:pt x="24317" y="20674"/>
                </a:lnTo>
                <a:lnTo>
                  <a:pt x="22117" y="24774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92462" y="1187409"/>
            <a:ext cx="2359074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25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14559" y="2650932"/>
            <a:ext cx="3914881" cy="753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25444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625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6F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8278" y="2244324"/>
            <a:ext cx="1238809" cy="2899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50558" y="0"/>
            <a:ext cx="73660" cy="24130"/>
          </a:xfrm>
          <a:custGeom>
            <a:avLst/>
            <a:gdLst/>
            <a:ahLst/>
            <a:cxnLst/>
            <a:rect l="l" t="t" r="r" b="b"/>
            <a:pathLst>
              <a:path w="73659" h="24130">
                <a:moveTo>
                  <a:pt x="4349" y="23843"/>
                </a:moveTo>
                <a:lnTo>
                  <a:pt x="0" y="17066"/>
                </a:lnTo>
                <a:lnTo>
                  <a:pt x="3874" y="11728"/>
                </a:lnTo>
                <a:lnTo>
                  <a:pt x="13102" y="0"/>
                </a:lnTo>
                <a:lnTo>
                  <a:pt x="73351" y="0"/>
                </a:lnTo>
                <a:lnTo>
                  <a:pt x="59197" y="8638"/>
                </a:lnTo>
                <a:lnTo>
                  <a:pt x="10649" y="22859"/>
                </a:lnTo>
                <a:lnTo>
                  <a:pt x="4349" y="23843"/>
                </a:lnTo>
                <a:close/>
              </a:path>
            </a:pathLst>
          </a:custGeom>
          <a:solidFill>
            <a:srgbClr val="49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905133" y="0"/>
            <a:ext cx="1238822" cy="1633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31044" y="95372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949" y="26829"/>
                </a:moveTo>
                <a:lnTo>
                  <a:pt x="7343" y="25673"/>
                </a:lnTo>
                <a:lnTo>
                  <a:pt x="2199" y="22207"/>
                </a:lnTo>
                <a:lnTo>
                  <a:pt x="0" y="16433"/>
                </a:lnTo>
                <a:lnTo>
                  <a:pt x="2224" y="8357"/>
                </a:lnTo>
                <a:lnTo>
                  <a:pt x="3874" y="6172"/>
                </a:lnTo>
                <a:lnTo>
                  <a:pt x="6074" y="2057"/>
                </a:lnTo>
                <a:lnTo>
                  <a:pt x="10024" y="0"/>
                </a:lnTo>
                <a:lnTo>
                  <a:pt x="17999" y="0"/>
                </a:lnTo>
                <a:lnTo>
                  <a:pt x="21974" y="2057"/>
                </a:lnTo>
                <a:lnTo>
                  <a:pt x="24149" y="6172"/>
                </a:lnTo>
                <a:lnTo>
                  <a:pt x="24674" y="6684"/>
                </a:lnTo>
                <a:lnTo>
                  <a:pt x="25224" y="7242"/>
                </a:lnTo>
                <a:lnTo>
                  <a:pt x="25799" y="8357"/>
                </a:lnTo>
                <a:lnTo>
                  <a:pt x="25224" y="8357"/>
                </a:lnTo>
                <a:lnTo>
                  <a:pt x="27643" y="16433"/>
                </a:lnTo>
                <a:lnTo>
                  <a:pt x="25578" y="22207"/>
                </a:lnTo>
                <a:lnTo>
                  <a:pt x="20517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420691" y="1181320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5" h="40005">
                <a:moveTo>
                  <a:pt x="23468" y="39989"/>
                </a:moveTo>
                <a:lnTo>
                  <a:pt x="14811" y="39989"/>
                </a:lnTo>
                <a:lnTo>
                  <a:pt x="10568" y="38362"/>
                </a:lnTo>
                <a:lnTo>
                  <a:pt x="7311" y="35062"/>
                </a:lnTo>
                <a:lnTo>
                  <a:pt x="5638" y="33432"/>
                </a:lnTo>
                <a:lnTo>
                  <a:pt x="0" y="22893"/>
                </a:lnTo>
                <a:lnTo>
                  <a:pt x="1196" y="11991"/>
                </a:lnTo>
                <a:lnTo>
                  <a:pt x="8044" y="3451"/>
                </a:lnTo>
                <a:lnTo>
                  <a:pt x="19356" y="0"/>
                </a:lnTo>
                <a:lnTo>
                  <a:pt x="30353" y="3451"/>
                </a:lnTo>
                <a:lnTo>
                  <a:pt x="37095" y="11991"/>
                </a:lnTo>
                <a:lnTo>
                  <a:pt x="38396" y="22893"/>
                </a:lnTo>
                <a:lnTo>
                  <a:pt x="33071" y="33432"/>
                </a:lnTo>
                <a:lnTo>
                  <a:pt x="31398" y="35062"/>
                </a:lnTo>
                <a:lnTo>
                  <a:pt x="27841" y="38362"/>
                </a:lnTo>
                <a:lnTo>
                  <a:pt x="23468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857962" y="453964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4231" y="33477"/>
                </a:moveTo>
                <a:lnTo>
                  <a:pt x="17806" y="33477"/>
                </a:lnTo>
                <a:lnTo>
                  <a:pt x="12331" y="32362"/>
                </a:lnTo>
                <a:lnTo>
                  <a:pt x="7406" y="30174"/>
                </a:lnTo>
                <a:lnTo>
                  <a:pt x="1851" y="24276"/>
                </a:lnTo>
                <a:lnTo>
                  <a:pt x="0" y="16738"/>
                </a:lnTo>
                <a:lnTo>
                  <a:pt x="1851" y="9200"/>
                </a:lnTo>
                <a:lnTo>
                  <a:pt x="7406" y="3302"/>
                </a:lnTo>
                <a:lnTo>
                  <a:pt x="12331" y="1114"/>
                </a:lnTo>
                <a:lnTo>
                  <a:pt x="17806" y="44"/>
                </a:lnTo>
                <a:lnTo>
                  <a:pt x="23306" y="44"/>
                </a:lnTo>
                <a:lnTo>
                  <a:pt x="23606" y="0"/>
                </a:lnTo>
                <a:lnTo>
                  <a:pt x="24231" y="0"/>
                </a:lnTo>
                <a:lnTo>
                  <a:pt x="35537" y="5230"/>
                </a:lnTo>
                <a:lnTo>
                  <a:pt x="39306" y="16738"/>
                </a:lnTo>
                <a:lnTo>
                  <a:pt x="35537" y="28246"/>
                </a:lnTo>
                <a:lnTo>
                  <a:pt x="24231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163998" y="43911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60" h="36194">
                <a:moveTo>
                  <a:pt x="18451" y="35618"/>
                </a:moveTo>
                <a:lnTo>
                  <a:pt x="14594" y="35618"/>
                </a:lnTo>
                <a:lnTo>
                  <a:pt x="12664" y="35490"/>
                </a:lnTo>
                <a:lnTo>
                  <a:pt x="0" y="15822"/>
                </a:lnTo>
                <a:lnTo>
                  <a:pt x="3358" y="7881"/>
                </a:lnTo>
                <a:lnTo>
                  <a:pt x="9956" y="2182"/>
                </a:lnTo>
                <a:lnTo>
                  <a:pt x="18366" y="0"/>
                </a:lnTo>
                <a:lnTo>
                  <a:pt x="21151" y="0"/>
                </a:lnTo>
                <a:lnTo>
                  <a:pt x="23981" y="728"/>
                </a:lnTo>
                <a:lnTo>
                  <a:pt x="26681" y="2314"/>
                </a:lnTo>
                <a:lnTo>
                  <a:pt x="33682" y="10308"/>
                </a:lnTo>
                <a:lnTo>
                  <a:pt x="35146" y="20198"/>
                </a:lnTo>
                <a:lnTo>
                  <a:pt x="31274" y="29366"/>
                </a:lnTo>
                <a:lnTo>
                  <a:pt x="22266" y="35189"/>
                </a:lnTo>
                <a:lnTo>
                  <a:pt x="20336" y="35490"/>
                </a:lnTo>
                <a:lnTo>
                  <a:pt x="18451" y="35618"/>
                </a:lnTo>
                <a:close/>
              </a:path>
              <a:path w="35560" h="36194">
                <a:moveTo>
                  <a:pt x="1219" y="24388"/>
                </a:moveTo>
                <a:lnTo>
                  <a:pt x="919" y="23617"/>
                </a:lnTo>
                <a:lnTo>
                  <a:pt x="1092" y="23874"/>
                </a:lnTo>
                <a:lnTo>
                  <a:pt x="1219" y="24388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59163" y="486323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63" y="26874"/>
                </a:moveTo>
                <a:lnTo>
                  <a:pt x="3190" y="22675"/>
                </a:lnTo>
                <a:lnTo>
                  <a:pt x="0" y="13437"/>
                </a:lnTo>
                <a:lnTo>
                  <a:pt x="3190" y="4199"/>
                </a:lnTo>
                <a:lnTo>
                  <a:pt x="12763" y="0"/>
                </a:lnTo>
                <a:lnTo>
                  <a:pt x="22623" y="4199"/>
                </a:lnTo>
                <a:lnTo>
                  <a:pt x="25910" y="13437"/>
                </a:lnTo>
                <a:lnTo>
                  <a:pt x="22623" y="22675"/>
                </a:lnTo>
                <a:lnTo>
                  <a:pt x="1276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78344" y="240773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7077" y="30046"/>
                </a:moveTo>
                <a:lnTo>
                  <a:pt x="11205" y="30046"/>
                </a:lnTo>
                <a:lnTo>
                  <a:pt x="8335" y="28803"/>
                </a:lnTo>
                <a:lnTo>
                  <a:pt x="6147" y="26316"/>
                </a:lnTo>
                <a:lnTo>
                  <a:pt x="3920" y="24131"/>
                </a:lnTo>
                <a:lnTo>
                  <a:pt x="0" y="16437"/>
                </a:lnTo>
                <a:lnTo>
                  <a:pt x="849" y="8578"/>
                </a:lnTo>
                <a:lnTo>
                  <a:pt x="5710" y="2462"/>
                </a:lnTo>
                <a:lnTo>
                  <a:pt x="13820" y="0"/>
                </a:lnTo>
                <a:lnTo>
                  <a:pt x="21994" y="2462"/>
                </a:lnTo>
                <a:lnTo>
                  <a:pt x="27033" y="8578"/>
                </a:lnTo>
                <a:lnTo>
                  <a:pt x="28070" y="16437"/>
                </a:lnTo>
                <a:lnTo>
                  <a:pt x="24237" y="24131"/>
                </a:lnTo>
                <a:lnTo>
                  <a:pt x="22565" y="26316"/>
                </a:lnTo>
                <a:lnTo>
                  <a:pt x="20122" y="28803"/>
                </a:lnTo>
                <a:lnTo>
                  <a:pt x="17077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261343" y="12138"/>
            <a:ext cx="93724" cy="99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979116" y="518128"/>
            <a:ext cx="93697" cy="99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41525" y="83478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5">
                <a:moveTo>
                  <a:pt x="13934" y="26829"/>
                </a:moveTo>
                <a:lnTo>
                  <a:pt x="7345" y="25679"/>
                </a:lnTo>
                <a:lnTo>
                  <a:pt x="2202" y="22223"/>
                </a:lnTo>
                <a:lnTo>
                  <a:pt x="0" y="16451"/>
                </a:lnTo>
                <a:lnTo>
                  <a:pt x="2234" y="8357"/>
                </a:lnTo>
                <a:lnTo>
                  <a:pt x="2792" y="7799"/>
                </a:lnTo>
                <a:lnTo>
                  <a:pt x="2792" y="6684"/>
                </a:lnTo>
                <a:lnTo>
                  <a:pt x="3347" y="6169"/>
                </a:lnTo>
                <a:lnTo>
                  <a:pt x="5534" y="2057"/>
                </a:lnTo>
                <a:lnTo>
                  <a:pt x="9477" y="0"/>
                </a:lnTo>
                <a:lnTo>
                  <a:pt x="17579" y="0"/>
                </a:lnTo>
                <a:lnTo>
                  <a:pt x="21694" y="2057"/>
                </a:lnTo>
                <a:lnTo>
                  <a:pt x="24137" y="6169"/>
                </a:lnTo>
                <a:lnTo>
                  <a:pt x="24694" y="6684"/>
                </a:lnTo>
                <a:lnTo>
                  <a:pt x="24694" y="7799"/>
                </a:lnTo>
                <a:lnTo>
                  <a:pt x="25252" y="8357"/>
                </a:lnTo>
                <a:lnTo>
                  <a:pt x="27660" y="16451"/>
                </a:lnTo>
                <a:lnTo>
                  <a:pt x="25588" y="22223"/>
                </a:lnTo>
                <a:lnTo>
                  <a:pt x="20519" y="2567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89285" y="138731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5973" y="52162"/>
                </a:moveTo>
                <a:lnTo>
                  <a:pt x="10805" y="47532"/>
                </a:lnTo>
                <a:lnTo>
                  <a:pt x="1653" y="36116"/>
                </a:lnTo>
                <a:lnTo>
                  <a:pt x="0" y="21621"/>
                </a:lnTo>
                <a:lnTo>
                  <a:pt x="7328" y="7757"/>
                </a:lnTo>
                <a:lnTo>
                  <a:pt x="12685" y="2399"/>
                </a:lnTo>
                <a:lnTo>
                  <a:pt x="19285" y="0"/>
                </a:lnTo>
                <a:lnTo>
                  <a:pt x="25800" y="0"/>
                </a:lnTo>
                <a:lnTo>
                  <a:pt x="35635" y="1850"/>
                </a:lnTo>
                <a:lnTo>
                  <a:pt x="44108" y="7088"/>
                </a:lnTo>
                <a:lnTo>
                  <a:pt x="50050" y="15243"/>
                </a:lnTo>
                <a:lnTo>
                  <a:pt x="52290" y="25844"/>
                </a:lnTo>
                <a:lnTo>
                  <a:pt x="49944" y="35960"/>
                </a:lnTo>
                <a:lnTo>
                  <a:pt x="44258" y="44339"/>
                </a:lnTo>
                <a:lnTo>
                  <a:pt x="36010" y="50051"/>
                </a:lnTo>
                <a:lnTo>
                  <a:pt x="25973" y="5216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370008" y="932468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08" y="40032"/>
                </a:moveTo>
                <a:lnTo>
                  <a:pt x="14965" y="40032"/>
                </a:lnTo>
                <a:lnTo>
                  <a:pt x="10593" y="38362"/>
                </a:lnTo>
                <a:lnTo>
                  <a:pt x="7293" y="35104"/>
                </a:lnTo>
                <a:lnTo>
                  <a:pt x="5663" y="33432"/>
                </a:lnTo>
                <a:lnTo>
                  <a:pt x="0" y="22891"/>
                </a:lnTo>
                <a:lnTo>
                  <a:pt x="1184" y="11990"/>
                </a:lnTo>
                <a:lnTo>
                  <a:pt x="8025" y="3451"/>
                </a:lnTo>
                <a:lnTo>
                  <a:pt x="19335" y="0"/>
                </a:lnTo>
                <a:lnTo>
                  <a:pt x="30647" y="3451"/>
                </a:lnTo>
                <a:lnTo>
                  <a:pt x="37495" y="11990"/>
                </a:lnTo>
                <a:lnTo>
                  <a:pt x="38692" y="22891"/>
                </a:lnTo>
                <a:lnTo>
                  <a:pt x="33053" y="33432"/>
                </a:lnTo>
                <a:lnTo>
                  <a:pt x="31423" y="35104"/>
                </a:lnTo>
                <a:lnTo>
                  <a:pt x="28123" y="38362"/>
                </a:lnTo>
                <a:lnTo>
                  <a:pt x="23708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95386" y="239058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15072" y="33045"/>
                </a:moveTo>
                <a:lnTo>
                  <a:pt x="14599" y="33045"/>
                </a:lnTo>
                <a:lnTo>
                  <a:pt x="3589" y="27895"/>
                </a:lnTo>
                <a:lnTo>
                  <a:pt x="0" y="16565"/>
                </a:lnTo>
                <a:lnTo>
                  <a:pt x="3828" y="5235"/>
                </a:lnTo>
                <a:lnTo>
                  <a:pt x="15072" y="85"/>
                </a:lnTo>
                <a:lnTo>
                  <a:pt x="16014" y="85"/>
                </a:lnTo>
                <a:lnTo>
                  <a:pt x="16742" y="0"/>
                </a:lnTo>
                <a:lnTo>
                  <a:pt x="22957" y="0"/>
                </a:lnTo>
                <a:lnTo>
                  <a:pt x="27629" y="1457"/>
                </a:lnTo>
                <a:lnTo>
                  <a:pt x="31917" y="3385"/>
                </a:lnTo>
                <a:lnTo>
                  <a:pt x="37461" y="9179"/>
                </a:lnTo>
                <a:lnTo>
                  <a:pt x="39310" y="16528"/>
                </a:lnTo>
                <a:lnTo>
                  <a:pt x="37461" y="23885"/>
                </a:lnTo>
                <a:lnTo>
                  <a:pt x="31917" y="29703"/>
                </a:lnTo>
                <a:lnTo>
                  <a:pt x="26987" y="31890"/>
                </a:lnTo>
                <a:lnTo>
                  <a:pt x="21499" y="32960"/>
                </a:lnTo>
                <a:lnTo>
                  <a:pt x="16014" y="3296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73319" y="877710"/>
            <a:ext cx="168792" cy="1788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236" y="206189"/>
            <a:ext cx="93739" cy="99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221572" y="51853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20" y="4199"/>
                </a:lnTo>
                <a:lnTo>
                  <a:pt x="25912" y="13437"/>
                </a:lnTo>
                <a:lnTo>
                  <a:pt x="22720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400242" y="760910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4248" y="30047"/>
                </a:moveTo>
                <a:lnTo>
                  <a:pt x="6077" y="27584"/>
                </a:lnTo>
                <a:lnTo>
                  <a:pt x="1039" y="21469"/>
                </a:lnTo>
                <a:lnTo>
                  <a:pt x="0" y="13610"/>
                </a:lnTo>
                <a:lnTo>
                  <a:pt x="3823" y="5914"/>
                </a:lnTo>
                <a:lnTo>
                  <a:pt x="5498" y="3729"/>
                </a:lnTo>
                <a:lnTo>
                  <a:pt x="7948" y="1242"/>
                </a:lnTo>
                <a:lnTo>
                  <a:pt x="10998" y="0"/>
                </a:lnTo>
                <a:lnTo>
                  <a:pt x="16848" y="0"/>
                </a:lnTo>
                <a:lnTo>
                  <a:pt x="19723" y="1242"/>
                </a:lnTo>
                <a:lnTo>
                  <a:pt x="21923" y="3729"/>
                </a:lnTo>
                <a:lnTo>
                  <a:pt x="24148" y="5914"/>
                </a:lnTo>
                <a:lnTo>
                  <a:pt x="28072" y="13610"/>
                </a:lnTo>
                <a:lnTo>
                  <a:pt x="27223" y="21469"/>
                </a:lnTo>
                <a:lnTo>
                  <a:pt x="22362" y="27584"/>
                </a:lnTo>
                <a:lnTo>
                  <a:pt x="14248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3933842" y="413991"/>
            <a:ext cx="93699" cy="996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79301" y="206566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6" y="25910"/>
                </a:moveTo>
                <a:lnTo>
                  <a:pt x="4198" y="22719"/>
                </a:lnTo>
                <a:lnTo>
                  <a:pt x="0" y="13147"/>
                </a:lnTo>
                <a:lnTo>
                  <a:pt x="4198" y="3286"/>
                </a:lnTo>
                <a:lnTo>
                  <a:pt x="13436" y="0"/>
                </a:lnTo>
                <a:lnTo>
                  <a:pt x="22673" y="3286"/>
                </a:lnTo>
                <a:lnTo>
                  <a:pt x="26872" y="13147"/>
                </a:lnTo>
                <a:lnTo>
                  <a:pt x="22673" y="22719"/>
                </a:lnTo>
                <a:lnTo>
                  <a:pt x="13436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74760" y="1777926"/>
            <a:ext cx="99611" cy="936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6504157" y="4334591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7629" y="26824"/>
                </a:moveTo>
                <a:lnTo>
                  <a:pt x="9654" y="26824"/>
                </a:lnTo>
                <a:lnTo>
                  <a:pt x="5654" y="24774"/>
                </a:lnTo>
                <a:lnTo>
                  <a:pt x="3479" y="20649"/>
                </a:lnTo>
                <a:lnTo>
                  <a:pt x="2404" y="19574"/>
                </a:lnTo>
                <a:lnTo>
                  <a:pt x="1854" y="18449"/>
                </a:lnTo>
                <a:lnTo>
                  <a:pt x="2404" y="18449"/>
                </a:lnTo>
                <a:lnTo>
                  <a:pt x="0" y="10378"/>
                </a:lnTo>
                <a:lnTo>
                  <a:pt x="2069" y="4612"/>
                </a:lnTo>
                <a:lnTo>
                  <a:pt x="7125" y="1153"/>
                </a:lnTo>
                <a:lnTo>
                  <a:pt x="13679" y="0"/>
                </a:lnTo>
                <a:lnTo>
                  <a:pt x="20285" y="1153"/>
                </a:lnTo>
                <a:lnTo>
                  <a:pt x="25432" y="4612"/>
                </a:lnTo>
                <a:lnTo>
                  <a:pt x="27639" y="10378"/>
                </a:lnTo>
                <a:lnTo>
                  <a:pt x="25429" y="18449"/>
                </a:lnTo>
                <a:lnTo>
                  <a:pt x="23754" y="20649"/>
                </a:lnTo>
                <a:lnTo>
                  <a:pt x="21554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6803756" y="4093816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4" h="40004">
                <a:moveTo>
                  <a:pt x="19030" y="39999"/>
                </a:moveTo>
                <a:lnTo>
                  <a:pt x="8033" y="36549"/>
                </a:lnTo>
                <a:lnTo>
                  <a:pt x="1295" y="28012"/>
                </a:lnTo>
                <a:lnTo>
                  <a:pt x="0" y="17113"/>
                </a:lnTo>
                <a:lnTo>
                  <a:pt x="5330" y="6574"/>
                </a:lnTo>
                <a:lnTo>
                  <a:pt x="7005" y="4949"/>
                </a:lnTo>
                <a:lnTo>
                  <a:pt x="10555" y="1649"/>
                </a:lnTo>
                <a:lnTo>
                  <a:pt x="14930" y="0"/>
                </a:lnTo>
                <a:lnTo>
                  <a:pt x="23580" y="0"/>
                </a:lnTo>
                <a:lnTo>
                  <a:pt x="27830" y="1649"/>
                </a:lnTo>
                <a:lnTo>
                  <a:pt x="31080" y="4949"/>
                </a:lnTo>
                <a:lnTo>
                  <a:pt x="32755" y="6574"/>
                </a:lnTo>
                <a:lnTo>
                  <a:pt x="38394" y="17113"/>
                </a:lnTo>
                <a:lnTo>
                  <a:pt x="37198" y="28012"/>
                </a:lnTo>
                <a:lnTo>
                  <a:pt x="30350" y="36549"/>
                </a:lnTo>
                <a:lnTo>
                  <a:pt x="19030" y="3999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6365562" y="4827690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15724" y="33474"/>
                </a:moveTo>
                <a:lnTo>
                  <a:pt x="15074" y="33474"/>
                </a:lnTo>
                <a:lnTo>
                  <a:pt x="3768" y="28244"/>
                </a:lnTo>
                <a:lnTo>
                  <a:pt x="0" y="16737"/>
                </a:lnTo>
                <a:lnTo>
                  <a:pt x="3768" y="5230"/>
                </a:lnTo>
                <a:lnTo>
                  <a:pt x="15074" y="0"/>
                </a:lnTo>
                <a:lnTo>
                  <a:pt x="21499" y="0"/>
                </a:lnTo>
                <a:lnTo>
                  <a:pt x="26999" y="1124"/>
                </a:lnTo>
                <a:lnTo>
                  <a:pt x="31924" y="3299"/>
                </a:lnTo>
                <a:lnTo>
                  <a:pt x="37465" y="9204"/>
                </a:lnTo>
                <a:lnTo>
                  <a:pt x="39312" y="16746"/>
                </a:lnTo>
                <a:lnTo>
                  <a:pt x="37465" y="24284"/>
                </a:lnTo>
                <a:lnTo>
                  <a:pt x="31924" y="30174"/>
                </a:lnTo>
                <a:lnTo>
                  <a:pt x="26999" y="32374"/>
                </a:lnTo>
                <a:lnTo>
                  <a:pt x="21499" y="33449"/>
                </a:lnTo>
                <a:lnTo>
                  <a:pt x="16024" y="33449"/>
                </a:lnTo>
                <a:lnTo>
                  <a:pt x="15724" y="334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477766" y="4801940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20" y="4199"/>
                </a:lnTo>
                <a:lnTo>
                  <a:pt x="25912" y="13437"/>
                </a:lnTo>
                <a:lnTo>
                  <a:pt x="22720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7656424" y="5044314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4259" y="30049"/>
                </a:moveTo>
                <a:lnTo>
                  <a:pt x="6084" y="27588"/>
                </a:lnTo>
                <a:lnTo>
                  <a:pt x="1040" y="21474"/>
                </a:lnTo>
                <a:lnTo>
                  <a:pt x="0" y="13617"/>
                </a:lnTo>
                <a:lnTo>
                  <a:pt x="3834" y="5924"/>
                </a:lnTo>
                <a:lnTo>
                  <a:pt x="5509" y="3724"/>
                </a:lnTo>
                <a:lnTo>
                  <a:pt x="7959" y="1249"/>
                </a:lnTo>
                <a:lnTo>
                  <a:pt x="10984" y="0"/>
                </a:lnTo>
                <a:lnTo>
                  <a:pt x="16859" y="0"/>
                </a:lnTo>
                <a:lnTo>
                  <a:pt x="19734" y="1249"/>
                </a:lnTo>
                <a:lnTo>
                  <a:pt x="21934" y="3724"/>
                </a:lnTo>
                <a:lnTo>
                  <a:pt x="24159" y="5924"/>
                </a:lnTo>
                <a:lnTo>
                  <a:pt x="28068" y="13617"/>
                </a:lnTo>
                <a:lnTo>
                  <a:pt x="27215" y="21474"/>
                </a:lnTo>
                <a:lnTo>
                  <a:pt x="22359" y="27588"/>
                </a:lnTo>
                <a:lnTo>
                  <a:pt x="14259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7190035" y="4697390"/>
            <a:ext cx="93699" cy="99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8293655" y="4453516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8178" y="26824"/>
                </a:moveTo>
                <a:lnTo>
                  <a:pt x="10078" y="26824"/>
                </a:lnTo>
                <a:lnTo>
                  <a:pt x="5978" y="24774"/>
                </a:lnTo>
                <a:lnTo>
                  <a:pt x="3528" y="20674"/>
                </a:lnTo>
                <a:lnTo>
                  <a:pt x="2978" y="20149"/>
                </a:lnTo>
                <a:lnTo>
                  <a:pt x="2978" y="19024"/>
                </a:lnTo>
                <a:lnTo>
                  <a:pt x="2403" y="18474"/>
                </a:lnTo>
                <a:lnTo>
                  <a:pt x="0" y="10378"/>
                </a:lnTo>
                <a:lnTo>
                  <a:pt x="2075" y="4606"/>
                </a:lnTo>
                <a:lnTo>
                  <a:pt x="7146" y="1149"/>
                </a:lnTo>
                <a:lnTo>
                  <a:pt x="13728" y="0"/>
                </a:lnTo>
                <a:lnTo>
                  <a:pt x="20313" y="1149"/>
                </a:lnTo>
                <a:lnTo>
                  <a:pt x="25456" y="4606"/>
                </a:lnTo>
                <a:lnTo>
                  <a:pt x="27660" y="10378"/>
                </a:lnTo>
                <a:lnTo>
                  <a:pt x="25428" y="18474"/>
                </a:lnTo>
                <a:lnTo>
                  <a:pt x="24878" y="19024"/>
                </a:lnTo>
                <a:lnTo>
                  <a:pt x="24878" y="20149"/>
                </a:lnTo>
                <a:lnTo>
                  <a:pt x="24303" y="20674"/>
                </a:lnTo>
                <a:lnTo>
                  <a:pt x="22128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8321257" y="387566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32999" y="52149"/>
                </a:moveTo>
                <a:lnTo>
                  <a:pt x="26499" y="52149"/>
                </a:lnTo>
                <a:lnTo>
                  <a:pt x="16664" y="50301"/>
                </a:lnTo>
                <a:lnTo>
                  <a:pt x="8187" y="45068"/>
                </a:lnTo>
                <a:lnTo>
                  <a:pt x="2242" y="36920"/>
                </a:lnTo>
                <a:lnTo>
                  <a:pt x="0" y="26324"/>
                </a:lnTo>
                <a:lnTo>
                  <a:pt x="2355" y="16199"/>
                </a:lnTo>
                <a:lnTo>
                  <a:pt x="8043" y="7818"/>
                </a:lnTo>
                <a:lnTo>
                  <a:pt x="16291" y="2109"/>
                </a:lnTo>
                <a:lnTo>
                  <a:pt x="26324" y="0"/>
                </a:lnTo>
                <a:lnTo>
                  <a:pt x="41490" y="4627"/>
                </a:lnTo>
                <a:lnTo>
                  <a:pt x="50640" y="16040"/>
                </a:lnTo>
                <a:lnTo>
                  <a:pt x="52294" y="30533"/>
                </a:lnTo>
                <a:lnTo>
                  <a:pt x="44974" y="44399"/>
                </a:lnTo>
                <a:lnTo>
                  <a:pt x="39599" y="49749"/>
                </a:lnTo>
                <a:lnTo>
                  <a:pt x="32999" y="521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7854144" y="4342641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39">
                <a:moveTo>
                  <a:pt x="19339" y="40024"/>
                </a:moveTo>
                <a:lnTo>
                  <a:pt x="8033" y="36574"/>
                </a:lnTo>
                <a:lnTo>
                  <a:pt x="1192" y="28037"/>
                </a:lnTo>
                <a:lnTo>
                  <a:pt x="0" y="17138"/>
                </a:lnTo>
                <a:lnTo>
                  <a:pt x="5639" y="6599"/>
                </a:lnTo>
                <a:lnTo>
                  <a:pt x="7264" y="4924"/>
                </a:lnTo>
                <a:lnTo>
                  <a:pt x="10564" y="1674"/>
                </a:lnTo>
                <a:lnTo>
                  <a:pt x="14989" y="0"/>
                </a:lnTo>
                <a:lnTo>
                  <a:pt x="23714" y="0"/>
                </a:lnTo>
                <a:lnTo>
                  <a:pt x="28089" y="1674"/>
                </a:lnTo>
                <a:lnTo>
                  <a:pt x="31389" y="4924"/>
                </a:lnTo>
                <a:lnTo>
                  <a:pt x="33014" y="6599"/>
                </a:lnTo>
                <a:lnTo>
                  <a:pt x="38682" y="17138"/>
                </a:lnTo>
                <a:lnTo>
                  <a:pt x="37501" y="28037"/>
                </a:lnTo>
                <a:lnTo>
                  <a:pt x="30658" y="36574"/>
                </a:lnTo>
                <a:lnTo>
                  <a:pt x="19339" y="4002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8328145" y="5043039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2562" y="33049"/>
                </a:moveTo>
                <a:lnTo>
                  <a:pt x="16362" y="33049"/>
                </a:lnTo>
                <a:lnTo>
                  <a:pt x="11687" y="31574"/>
                </a:lnTo>
                <a:lnTo>
                  <a:pt x="7387" y="29649"/>
                </a:lnTo>
                <a:lnTo>
                  <a:pt x="1846" y="23856"/>
                </a:lnTo>
                <a:lnTo>
                  <a:pt x="0" y="16506"/>
                </a:lnTo>
                <a:lnTo>
                  <a:pt x="1846" y="9146"/>
                </a:lnTo>
                <a:lnTo>
                  <a:pt x="7387" y="3324"/>
                </a:lnTo>
                <a:lnTo>
                  <a:pt x="12312" y="1149"/>
                </a:lnTo>
                <a:lnTo>
                  <a:pt x="17812" y="74"/>
                </a:lnTo>
                <a:lnTo>
                  <a:pt x="23287" y="74"/>
                </a:lnTo>
                <a:lnTo>
                  <a:pt x="23762" y="24"/>
                </a:lnTo>
                <a:lnTo>
                  <a:pt x="24237" y="0"/>
                </a:lnTo>
                <a:lnTo>
                  <a:pt x="24712" y="0"/>
                </a:lnTo>
                <a:lnTo>
                  <a:pt x="35719" y="5148"/>
                </a:lnTo>
                <a:lnTo>
                  <a:pt x="39306" y="16474"/>
                </a:lnTo>
                <a:lnTo>
                  <a:pt x="35477" y="27801"/>
                </a:lnTo>
                <a:lnTo>
                  <a:pt x="24237" y="32949"/>
                </a:lnTo>
                <a:lnTo>
                  <a:pt x="23287" y="329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8820732" y="4258616"/>
            <a:ext cx="168799" cy="1787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853857" y="5009764"/>
            <a:ext cx="93749" cy="991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4701540" y="5064764"/>
            <a:ext cx="112949" cy="787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5468889" y="4481290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49" y="26874"/>
                </a:moveTo>
                <a:lnTo>
                  <a:pt x="3187" y="22675"/>
                </a:lnTo>
                <a:lnTo>
                  <a:pt x="0" y="13437"/>
                </a:lnTo>
                <a:lnTo>
                  <a:pt x="3187" y="4199"/>
                </a:lnTo>
                <a:lnTo>
                  <a:pt x="12749" y="0"/>
                </a:lnTo>
                <a:lnTo>
                  <a:pt x="22621" y="4199"/>
                </a:lnTo>
                <a:lnTo>
                  <a:pt x="25912" y="13437"/>
                </a:lnTo>
                <a:lnTo>
                  <a:pt x="22621" y="22675"/>
                </a:lnTo>
                <a:lnTo>
                  <a:pt x="12749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288065" y="4723665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3" y="30049"/>
                </a:moveTo>
                <a:lnTo>
                  <a:pt x="5709" y="27588"/>
                </a:lnTo>
                <a:lnTo>
                  <a:pt x="848" y="21474"/>
                </a:lnTo>
                <a:lnTo>
                  <a:pt x="0" y="13617"/>
                </a:lnTo>
                <a:lnTo>
                  <a:pt x="3923" y="5924"/>
                </a:lnTo>
                <a:lnTo>
                  <a:pt x="6148" y="3724"/>
                </a:lnTo>
                <a:lnTo>
                  <a:pt x="8348" y="1249"/>
                </a:lnTo>
                <a:lnTo>
                  <a:pt x="11198" y="0"/>
                </a:lnTo>
                <a:lnTo>
                  <a:pt x="17073" y="0"/>
                </a:lnTo>
                <a:lnTo>
                  <a:pt x="20123" y="1249"/>
                </a:lnTo>
                <a:lnTo>
                  <a:pt x="22573" y="3724"/>
                </a:lnTo>
                <a:lnTo>
                  <a:pt x="24248" y="5924"/>
                </a:lnTo>
                <a:lnTo>
                  <a:pt x="28072" y="13617"/>
                </a:lnTo>
                <a:lnTo>
                  <a:pt x="27032" y="21474"/>
                </a:lnTo>
                <a:lnTo>
                  <a:pt x="21994" y="27588"/>
                </a:lnTo>
                <a:lnTo>
                  <a:pt x="13823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5688838" y="4376741"/>
            <a:ext cx="93699" cy="996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9009906" y="232546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3617" y="28070"/>
                </a:moveTo>
                <a:lnTo>
                  <a:pt x="5924" y="24150"/>
                </a:lnTo>
                <a:lnTo>
                  <a:pt x="3724" y="21920"/>
                </a:lnTo>
                <a:lnTo>
                  <a:pt x="1249" y="19735"/>
                </a:lnTo>
                <a:lnTo>
                  <a:pt x="0" y="16862"/>
                </a:lnTo>
                <a:lnTo>
                  <a:pt x="0" y="10990"/>
                </a:lnTo>
                <a:lnTo>
                  <a:pt x="1249" y="7947"/>
                </a:lnTo>
                <a:lnTo>
                  <a:pt x="3724" y="5505"/>
                </a:lnTo>
                <a:lnTo>
                  <a:pt x="5924" y="3832"/>
                </a:lnTo>
                <a:lnTo>
                  <a:pt x="13617" y="0"/>
                </a:lnTo>
                <a:lnTo>
                  <a:pt x="21474" y="1036"/>
                </a:lnTo>
                <a:lnTo>
                  <a:pt x="27588" y="6075"/>
                </a:lnTo>
                <a:lnTo>
                  <a:pt x="30049" y="14247"/>
                </a:lnTo>
                <a:lnTo>
                  <a:pt x="27588" y="22359"/>
                </a:lnTo>
                <a:lnTo>
                  <a:pt x="21474" y="27220"/>
                </a:lnTo>
                <a:lnTo>
                  <a:pt x="13617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8956681" y="3394118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2"/>
                </a:moveTo>
                <a:lnTo>
                  <a:pt x="4199" y="22621"/>
                </a:lnTo>
                <a:lnTo>
                  <a:pt x="0" y="12749"/>
                </a:lnTo>
                <a:lnTo>
                  <a:pt x="4199" y="3187"/>
                </a:lnTo>
                <a:lnTo>
                  <a:pt x="13437" y="0"/>
                </a:lnTo>
                <a:lnTo>
                  <a:pt x="22675" y="3187"/>
                </a:lnTo>
                <a:lnTo>
                  <a:pt x="26874" y="12749"/>
                </a:lnTo>
                <a:lnTo>
                  <a:pt x="22675" y="22621"/>
                </a:lnTo>
                <a:lnTo>
                  <a:pt x="13437" y="2591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8711132" y="321329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6453" y="28061"/>
                </a:moveTo>
                <a:lnTo>
                  <a:pt x="8587" y="27029"/>
                </a:lnTo>
                <a:lnTo>
                  <a:pt x="2465" y="21994"/>
                </a:lnTo>
                <a:lnTo>
                  <a:pt x="0" y="13823"/>
                </a:lnTo>
                <a:lnTo>
                  <a:pt x="2465" y="5709"/>
                </a:lnTo>
                <a:lnTo>
                  <a:pt x="8587" y="848"/>
                </a:lnTo>
                <a:lnTo>
                  <a:pt x="16453" y="0"/>
                </a:lnTo>
                <a:lnTo>
                  <a:pt x="24149" y="3923"/>
                </a:lnTo>
                <a:lnTo>
                  <a:pt x="26324" y="6148"/>
                </a:lnTo>
                <a:lnTo>
                  <a:pt x="28799" y="8323"/>
                </a:lnTo>
                <a:lnTo>
                  <a:pt x="30049" y="11198"/>
                </a:lnTo>
                <a:lnTo>
                  <a:pt x="30049" y="17073"/>
                </a:lnTo>
                <a:lnTo>
                  <a:pt x="28799" y="20123"/>
                </a:lnTo>
                <a:lnTo>
                  <a:pt x="26324" y="22573"/>
                </a:lnTo>
                <a:lnTo>
                  <a:pt x="24149" y="24223"/>
                </a:lnTo>
                <a:lnTo>
                  <a:pt x="16453" y="28061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8988507" y="3614067"/>
            <a:ext cx="99599" cy="936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8751157" y="2658444"/>
            <a:ext cx="178824" cy="1687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6062612" y="2998819"/>
            <a:ext cx="628015" cy="628015"/>
          </a:xfrm>
          <a:custGeom>
            <a:avLst/>
            <a:gdLst/>
            <a:ahLst/>
            <a:cxnLst/>
            <a:rect l="l" t="t" r="r" b="b"/>
            <a:pathLst>
              <a:path w="628015" h="628014">
                <a:moveTo>
                  <a:pt x="313799" y="627598"/>
                </a:moveTo>
                <a:lnTo>
                  <a:pt x="267429" y="624196"/>
                </a:lnTo>
                <a:lnTo>
                  <a:pt x="223172" y="614312"/>
                </a:lnTo>
                <a:lnTo>
                  <a:pt x="181512" y="598432"/>
                </a:lnTo>
                <a:lnTo>
                  <a:pt x="142935" y="577041"/>
                </a:lnTo>
                <a:lnTo>
                  <a:pt x="107926" y="550626"/>
                </a:lnTo>
                <a:lnTo>
                  <a:pt x="76972" y="519671"/>
                </a:lnTo>
                <a:lnTo>
                  <a:pt x="50556" y="484663"/>
                </a:lnTo>
                <a:lnTo>
                  <a:pt x="29166" y="446086"/>
                </a:lnTo>
                <a:lnTo>
                  <a:pt x="13286" y="404426"/>
                </a:lnTo>
                <a:lnTo>
                  <a:pt x="3402" y="360168"/>
                </a:lnTo>
                <a:lnTo>
                  <a:pt x="0" y="313799"/>
                </a:lnTo>
                <a:lnTo>
                  <a:pt x="3402" y="267424"/>
                </a:lnTo>
                <a:lnTo>
                  <a:pt x="13286" y="223163"/>
                </a:lnTo>
                <a:lnTo>
                  <a:pt x="29166" y="181501"/>
                </a:lnTo>
                <a:lnTo>
                  <a:pt x="50556" y="142924"/>
                </a:lnTo>
                <a:lnTo>
                  <a:pt x="76972" y="107916"/>
                </a:lnTo>
                <a:lnTo>
                  <a:pt x="107926" y="76963"/>
                </a:lnTo>
                <a:lnTo>
                  <a:pt x="142935" y="50550"/>
                </a:lnTo>
                <a:lnTo>
                  <a:pt x="181512" y="29162"/>
                </a:lnTo>
                <a:lnTo>
                  <a:pt x="223172" y="13284"/>
                </a:lnTo>
                <a:lnTo>
                  <a:pt x="267429" y="3401"/>
                </a:lnTo>
                <a:lnTo>
                  <a:pt x="313799" y="0"/>
                </a:lnTo>
                <a:lnTo>
                  <a:pt x="363185" y="3907"/>
                </a:lnTo>
                <a:lnTo>
                  <a:pt x="410912" y="15399"/>
                </a:lnTo>
                <a:lnTo>
                  <a:pt x="456135" y="34127"/>
                </a:lnTo>
                <a:lnTo>
                  <a:pt x="498012" y="59743"/>
                </a:lnTo>
                <a:lnTo>
                  <a:pt x="535698" y="91899"/>
                </a:lnTo>
                <a:lnTo>
                  <a:pt x="567854" y="129586"/>
                </a:lnTo>
                <a:lnTo>
                  <a:pt x="593470" y="171462"/>
                </a:lnTo>
                <a:lnTo>
                  <a:pt x="612198" y="216686"/>
                </a:lnTo>
                <a:lnTo>
                  <a:pt x="623690" y="264413"/>
                </a:lnTo>
                <a:lnTo>
                  <a:pt x="627598" y="313799"/>
                </a:lnTo>
                <a:lnTo>
                  <a:pt x="624196" y="360168"/>
                </a:lnTo>
                <a:lnTo>
                  <a:pt x="614314" y="404426"/>
                </a:lnTo>
                <a:lnTo>
                  <a:pt x="598436" y="446086"/>
                </a:lnTo>
                <a:lnTo>
                  <a:pt x="577048" y="484663"/>
                </a:lnTo>
                <a:lnTo>
                  <a:pt x="550635" y="519671"/>
                </a:lnTo>
                <a:lnTo>
                  <a:pt x="519682" y="550626"/>
                </a:lnTo>
                <a:lnTo>
                  <a:pt x="484674" y="577041"/>
                </a:lnTo>
                <a:lnTo>
                  <a:pt x="446097" y="598432"/>
                </a:lnTo>
                <a:lnTo>
                  <a:pt x="404435" y="614312"/>
                </a:lnTo>
                <a:lnTo>
                  <a:pt x="360174" y="624196"/>
                </a:lnTo>
                <a:lnTo>
                  <a:pt x="313799" y="627598"/>
                </a:lnTo>
                <a:close/>
              </a:path>
            </a:pathLst>
          </a:custGeom>
          <a:solidFill>
            <a:srgbClr val="CA8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2453755" y="2998819"/>
            <a:ext cx="628015" cy="628015"/>
          </a:xfrm>
          <a:custGeom>
            <a:avLst/>
            <a:gdLst/>
            <a:ahLst/>
            <a:cxnLst/>
            <a:rect l="l" t="t" r="r" b="b"/>
            <a:pathLst>
              <a:path w="628014" h="628014">
                <a:moveTo>
                  <a:pt x="313789" y="627598"/>
                </a:moveTo>
                <a:lnTo>
                  <a:pt x="267420" y="624196"/>
                </a:lnTo>
                <a:lnTo>
                  <a:pt x="223163" y="614312"/>
                </a:lnTo>
                <a:lnTo>
                  <a:pt x="181504" y="598432"/>
                </a:lnTo>
                <a:lnTo>
                  <a:pt x="142928" y="577041"/>
                </a:lnTo>
                <a:lnTo>
                  <a:pt x="107921" y="550626"/>
                </a:lnTo>
                <a:lnTo>
                  <a:pt x="76967" y="519671"/>
                </a:lnTo>
                <a:lnTo>
                  <a:pt x="50553" y="484663"/>
                </a:lnTo>
                <a:lnTo>
                  <a:pt x="29164" y="446086"/>
                </a:lnTo>
                <a:lnTo>
                  <a:pt x="13285" y="404426"/>
                </a:lnTo>
                <a:lnTo>
                  <a:pt x="3402" y="360168"/>
                </a:lnTo>
                <a:lnTo>
                  <a:pt x="0" y="313799"/>
                </a:lnTo>
                <a:lnTo>
                  <a:pt x="3402" y="267424"/>
                </a:lnTo>
                <a:lnTo>
                  <a:pt x="13285" y="223163"/>
                </a:lnTo>
                <a:lnTo>
                  <a:pt x="29164" y="181501"/>
                </a:lnTo>
                <a:lnTo>
                  <a:pt x="50553" y="142924"/>
                </a:lnTo>
                <a:lnTo>
                  <a:pt x="76967" y="107916"/>
                </a:lnTo>
                <a:lnTo>
                  <a:pt x="107921" y="76963"/>
                </a:lnTo>
                <a:lnTo>
                  <a:pt x="142928" y="50550"/>
                </a:lnTo>
                <a:lnTo>
                  <a:pt x="181504" y="29162"/>
                </a:lnTo>
                <a:lnTo>
                  <a:pt x="223163" y="13284"/>
                </a:lnTo>
                <a:lnTo>
                  <a:pt x="267420" y="3401"/>
                </a:lnTo>
                <a:lnTo>
                  <a:pt x="313789" y="0"/>
                </a:lnTo>
                <a:lnTo>
                  <a:pt x="363175" y="3907"/>
                </a:lnTo>
                <a:lnTo>
                  <a:pt x="410902" y="15399"/>
                </a:lnTo>
                <a:lnTo>
                  <a:pt x="456125" y="34127"/>
                </a:lnTo>
                <a:lnTo>
                  <a:pt x="498002" y="59743"/>
                </a:lnTo>
                <a:lnTo>
                  <a:pt x="535688" y="91899"/>
                </a:lnTo>
                <a:lnTo>
                  <a:pt x="567844" y="129586"/>
                </a:lnTo>
                <a:lnTo>
                  <a:pt x="593460" y="171462"/>
                </a:lnTo>
                <a:lnTo>
                  <a:pt x="612188" y="216686"/>
                </a:lnTo>
                <a:lnTo>
                  <a:pt x="623680" y="264413"/>
                </a:lnTo>
                <a:lnTo>
                  <a:pt x="627588" y="313799"/>
                </a:lnTo>
                <a:lnTo>
                  <a:pt x="624186" y="360168"/>
                </a:lnTo>
                <a:lnTo>
                  <a:pt x="614304" y="404426"/>
                </a:lnTo>
                <a:lnTo>
                  <a:pt x="598426" y="446086"/>
                </a:lnTo>
                <a:lnTo>
                  <a:pt x="577038" y="484663"/>
                </a:lnTo>
                <a:lnTo>
                  <a:pt x="550625" y="519671"/>
                </a:lnTo>
                <a:lnTo>
                  <a:pt x="519672" y="550626"/>
                </a:lnTo>
                <a:lnTo>
                  <a:pt x="484664" y="577041"/>
                </a:lnTo>
                <a:lnTo>
                  <a:pt x="446087" y="598432"/>
                </a:lnTo>
                <a:lnTo>
                  <a:pt x="404425" y="614312"/>
                </a:lnTo>
                <a:lnTo>
                  <a:pt x="360164" y="624196"/>
                </a:lnTo>
                <a:lnTo>
                  <a:pt x="313789" y="627598"/>
                </a:lnTo>
                <a:close/>
              </a:path>
            </a:pathLst>
          </a:custGeom>
          <a:solidFill>
            <a:srgbClr val="CA8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6062612" y="1157697"/>
            <a:ext cx="628015" cy="628015"/>
          </a:xfrm>
          <a:custGeom>
            <a:avLst/>
            <a:gdLst/>
            <a:ahLst/>
            <a:cxnLst/>
            <a:rect l="l" t="t" r="r" b="b"/>
            <a:pathLst>
              <a:path w="628015" h="628014">
                <a:moveTo>
                  <a:pt x="313799" y="627598"/>
                </a:moveTo>
                <a:lnTo>
                  <a:pt x="267429" y="624196"/>
                </a:lnTo>
                <a:lnTo>
                  <a:pt x="223172" y="614312"/>
                </a:lnTo>
                <a:lnTo>
                  <a:pt x="181512" y="598433"/>
                </a:lnTo>
                <a:lnTo>
                  <a:pt x="142935" y="577043"/>
                </a:lnTo>
                <a:lnTo>
                  <a:pt x="107926" y="550629"/>
                </a:lnTo>
                <a:lnTo>
                  <a:pt x="76972" y="519675"/>
                </a:lnTo>
                <a:lnTo>
                  <a:pt x="50556" y="484666"/>
                </a:lnTo>
                <a:lnTo>
                  <a:pt x="29166" y="446089"/>
                </a:lnTo>
                <a:lnTo>
                  <a:pt x="13286" y="404428"/>
                </a:lnTo>
                <a:lnTo>
                  <a:pt x="3402" y="360170"/>
                </a:lnTo>
                <a:lnTo>
                  <a:pt x="0" y="313799"/>
                </a:lnTo>
                <a:lnTo>
                  <a:pt x="3402" y="267428"/>
                </a:lnTo>
                <a:lnTo>
                  <a:pt x="13286" y="223170"/>
                </a:lnTo>
                <a:lnTo>
                  <a:pt x="29166" y="181510"/>
                </a:lnTo>
                <a:lnTo>
                  <a:pt x="50556" y="142933"/>
                </a:lnTo>
                <a:lnTo>
                  <a:pt x="76972" y="107924"/>
                </a:lnTo>
                <a:lnTo>
                  <a:pt x="107926" y="76970"/>
                </a:lnTo>
                <a:lnTo>
                  <a:pt x="142935" y="50555"/>
                </a:lnTo>
                <a:lnTo>
                  <a:pt x="181512" y="29165"/>
                </a:lnTo>
                <a:lnTo>
                  <a:pt x="223172" y="13286"/>
                </a:lnTo>
                <a:lnTo>
                  <a:pt x="267429" y="3402"/>
                </a:lnTo>
                <a:lnTo>
                  <a:pt x="313799" y="0"/>
                </a:lnTo>
                <a:lnTo>
                  <a:pt x="363185" y="3909"/>
                </a:lnTo>
                <a:lnTo>
                  <a:pt x="410912" y="15404"/>
                </a:lnTo>
                <a:lnTo>
                  <a:pt x="456135" y="34135"/>
                </a:lnTo>
                <a:lnTo>
                  <a:pt x="498012" y="59753"/>
                </a:lnTo>
                <a:lnTo>
                  <a:pt x="535698" y="91909"/>
                </a:lnTo>
                <a:lnTo>
                  <a:pt x="567854" y="129595"/>
                </a:lnTo>
                <a:lnTo>
                  <a:pt x="593470" y="171469"/>
                </a:lnTo>
                <a:lnTo>
                  <a:pt x="612198" y="216689"/>
                </a:lnTo>
                <a:lnTo>
                  <a:pt x="623690" y="264414"/>
                </a:lnTo>
                <a:lnTo>
                  <a:pt x="627598" y="313799"/>
                </a:lnTo>
                <a:lnTo>
                  <a:pt x="624196" y="360170"/>
                </a:lnTo>
                <a:lnTo>
                  <a:pt x="614314" y="404428"/>
                </a:lnTo>
                <a:lnTo>
                  <a:pt x="598436" y="446089"/>
                </a:lnTo>
                <a:lnTo>
                  <a:pt x="577048" y="484666"/>
                </a:lnTo>
                <a:lnTo>
                  <a:pt x="550635" y="519675"/>
                </a:lnTo>
                <a:lnTo>
                  <a:pt x="519682" y="550629"/>
                </a:lnTo>
                <a:lnTo>
                  <a:pt x="484674" y="577043"/>
                </a:lnTo>
                <a:lnTo>
                  <a:pt x="446097" y="598433"/>
                </a:lnTo>
                <a:lnTo>
                  <a:pt x="404435" y="614312"/>
                </a:lnTo>
                <a:lnTo>
                  <a:pt x="360174" y="624196"/>
                </a:lnTo>
                <a:lnTo>
                  <a:pt x="313799" y="627598"/>
                </a:lnTo>
                <a:close/>
              </a:path>
            </a:pathLst>
          </a:custGeom>
          <a:solidFill>
            <a:srgbClr val="CA8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2453770" y="1157697"/>
            <a:ext cx="628015" cy="628015"/>
          </a:xfrm>
          <a:custGeom>
            <a:avLst/>
            <a:gdLst/>
            <a:ahLst/>
            <a:cxnLst/>
            <a:rect l="l" t="t" r="r" b="b"/>
            <a:pathLst>
              <a:path w="628014" h="628014">
                <a:moveTo>
                  <a:pt x="313799" y="627598"/>
                </a:moveTo>
                <a:lnTo>
                  <a:pt x="267429" y="624196"/>
                </a:lnTo>
                <a:lnTo>
                  <a:pt x="223172" y="614312"/>
                </a:lnTo>
                <a:lnTo>
                  <a:pt x="181512" y="598433"/>
                </a:lnTo>
                <a:lnTo>
                  <a:pt x="142935" y="577043"/>
                </a:lnTo>
                <a:lnTo>
                  <a:pt x="107926" y="550629"/>
                </a:lnTo>
                <a:lnTo>
                  <a:pt x="76972" y="519675"/>
                </a:lnTo>
                <a:lnTo>
                  <a:pt x="50556" y="484666"/>
                </a:lnTo>
                <a:lnTo>
                  <a:pt x="29166" y="446089"/>
                </a:lnTo>
                <a:lnTo>
                  <a:pt x="13286" y="404428"/>
                </a:lnTo>
                <a:lnTo>
                  <a:pt x="3402" y="360170"/>
                </a:lnTo>
                <a:lnTo>
                  <a:pt x="0" y="313799"/>
                </a:lnTo>
                <a:lnTo>
                  <a:pt x="3402" y="267428"/>
                </a:lnTo>
                <a:lnTo>
                  <a:pt x="13286" y="223170"/>
                </a:lnTo>
                <a:lnTo>
                  <a:pt x="29166" y="181510"/>
                </a:lnTo>
                <a:lnTo>
                  <a:pt x="50556" y="142933"/>
                </a:lnTo>
                <a:lnTo>
                  <a:pt x="76972" y="107924"/>
                </a:lnTo>
                <a:lnTo>
                  <a:pt x="107926" y="76970"/>
                </a:lnTo>
                <a:lnTo>
                  <a:pt x="142935" y="50555"/>
                </a:lnTo>
                <a:lnTo>
                  <a:pt x="181512" y="29165"/>
                </a:lnTo>
                <a:lnTo>
                  <a:pt x="223172" y="13286"/>
                </a:lnTo>
                <a:lnTo>
                  <a:pt x="267429" y="3402"/>
                </a:lnTo>
                <a:lnTo>
                  <a:pt x="313799" y="0"/>
                </a:lnTo>
                <a:lnTo>
                  <a:pt x="363185" y="3909"/>
                </a:lnTo>
                <a:lnTo>
                  <a:pt x="410912" y="15404"/>
                </a:lnTo>
                <a:lnTo>
                  <a:pt x="456135" y="34135"/>
                </a:lnTo>
                <a:lnTo>
                  <a:pt x="498012" y="59753"/>
                </a:lnTo>
                <a:lnTo>
                  <a:pt x="535698" y="91909"/>
                </a:lnTo>
                <a:lnTo>
                  <a:pt x="567854" y="129595"/>
                </a:lnTo>
                <a:lnTo>
                  <a:pt x="593470" y="171469"/>
                </a:lnTo>
                <a:lnTo>
                  <a:pt x="612198" y="216689"/>
                </a:lnTo>
                <a:lnTo>
                  <a:pt x="623690" y="264414"/>
                </a:lnTo>
                <a:lnTo>
                  <a:pt x="627598" y="313799"/>
                </a:lnTo>
                <a:lnTo>
                  <a:pt x="624196" y="360170"/>
                </a:lnTo>
                <a:lnTo>
                  <a:pt x="614312" y="404428"/>
                </a:lnTo>
                <a:lnTo>
                  <a:pt x="598432" y="446089"/>
                </a:lnTo>
                <a:lnTo>
                  <a:pt x="577041" y="484666"/>
                </a:lnTo>
                <a:lnTo>
                  <a:pt x="550626" y="519675"/>
                </a:lnTo>
                <a:lnTo>
                  <a:pt x="519671" y="550629"/>
                </a:lnTo>
                <a:lnTo>
                  <a:pt x="484663" y="577043"/>
                </a:lnTo>
                <a:lnTo>
                  <a:pt x="446086" y="598433"/>
                </a:lnTo>
                <a:lnTo>
                  <a:pt x="404426" y="614312"/>
                </a:lnTo>
                <a:lnTo>
                  <a:pt x="360168" y="624196"/>
                </a:lnTo>
                <a:lnTo>
                  <a:pt x="313799" y="627598"/>
                </a:lnTo>
                <a:close/>
              </a:path>
            </a:pathLst>
          </a:custGeom>
          <a:solidFill>
            <a:srgbClr val="CA8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625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83097" y="1280937"/>
            <a:ext cx="3169920" cy="3272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6F6F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79483" y="1280937"/>
            <a:ext cx="3369309" cy="3272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6F6F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6F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671609" y="854453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960" y="26829"/>
                </a:moveTo>
                <a:lnTo>
                  <a:pt x="7353" y="25673"/>
                </a:lnTo>
                <a:lnTo>
                  <a:pt x="2207" y="22207"/>
                </a:lnTo>
                <a:lnTo>
                  <a:pt x="0" y="16433"/>
                </a:lnTo>
                <a:lnTo>
                  <a:pt x="2210" y="8357"/>
                </a:lnTo>
                <a:lnTo>
                  <a:pt x="3885" y="6172"/>
                </a:lnTo>
                <a:lnTo>
                  <a:pt x="6060" y="2057"/>
                </a:lnTo>
                <a:lnTo>
                  <a:pt x="10010" y="0"/>
                </a:lnTo>
                <a:lnTo>
                  <a:pt x="17985" y="0"/>
                </a:lnTo>
                <a:lnTo>
                  <a:pt x="21960" y="2057"/>
                </a:lnTo>
                <a:lnTo>
                  <a:pt x="24160" y="6172"/>
                </a:lnTo>
                <a:lnTo>
                  <a:pt x="24660" y="6684"/>
                </a:lnTo>
                <a:lnTo>
                  <a:pt x="25235" y="7242"/>
                </a:lnTo>
                <a:lnTo>
                  <a:pt x="25785" y="8357"/>
                </a:lnTo>
                <a:lnTo>
                  <a:pt x="25235" y="8357"/>
                </a:lnTo>
                <a:lnTo>
                  <a:pt x="27639" y="16433"/>
                </a:lnTo>
                <a:lnTo>
                  <a:pt x="25569" y="22207"/>
                </a:lnTo>
                <a:lnTo>
                  <a:pt x="20514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61252" y="1082045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5" h="40005">
                <a:moveTo>
                  <a:pt x="23467" y="39989"/>
                </a:moveTo>
                <a:lnTo>
                  <a:pt x="14810" y="39989"/>
                </a:lnTo>
                <a:lnTo>
                  <a:pt x="10567" y="38362"/>
                </a:lnTo>
                <a:lnTo>
                  <a:pt x="7310" y="35062"/>
                </a:lnTo>
                <a:lnTo>
                  <a:pt x="5637" y="33432"/>
                </a:lnTo>
                <a:lnTo>
                  <a:pt x="0" y="22893"/>
                </a:lnTo>
                <a:lnTo>
                  <a:pt x="1196" y="11991"/>
                </a:lnTo>
                <a:lnTo>
                  <a:pt x="8043" y="3451"/>
                </a:lnTo>
                <a:lnTo>
                  <a:pt x="19355" y="0"/>
                </a:lnTo>
                <a:lnTo>
                  <a:pt x="30352" y="3451"/>
                </a:lnTo>
                <a:lnTo>
                  <a:pt x="37094" y="11991"/>
                </a:lnTo>
                <a:lnTo>
                  <a:pt x="38395" y="22893"/>
                </a:lnTo>
                <a:lnTo>
                  <a:pt x="33070" y="33432"/>
                </a:lnTo>
                <a:lnTo>
                  <a:pt x="31397" y="35062"/>
                </a:lnTo>
                <a:lnTo>
                  <a:pt x="27840" y="38362"/>
                </a:lnTo>
                <a:lnTo>
                  <a:pt x="23467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98531" y="354689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4237" y="33477"/>
                </a:moveTo>
                <a:lnTo>
                  <a:pt x="17812" y="33477"/>
                </a:lnTo>
                <a:lnTo>
                  <a:pt x="12312" y="32362"/>
                </a:lnTo>
                <a:lnTo>
                  <a:pt x="7387" y="30174"/>
                </a:lnTo>
                <a:lnTo>
                  <a:pt x="1846" y="24276"/>
                </a:lnTo>
                <a:lnTo>
                  <a:pt x="0" y="16738"/>
                </a:lnTo>
                <a:lnTo>
                  <a:pt x="1846" y="9200"/>
                </a:lnTo>
                <a:lnTo>
                  <a:pt x="7387" y="3302"/>
                </a:lnTo>
                <a:lnTo>
                  <a:pt x="12312" y="1114"/>
                </a:lnTo>
                <a:lnTo>
                  <a:pt x="17812" y="44"/>
                </a:lnTo>
                <a:lnTo>
                  <a:pt x="23287" y="44"/>
                </a:lnTo>
                <a:lnTo>
                  <a:pt x="23587" y="0"/>
                </a:lnTo>
                <a:lnTo>
                  <a:pt x="24237" y="0"/>
                </a:lnTo>
                <a:lnTo>
                  <a:pt x="35543" y="5230"/>
                </a:lnTo>
                <a:lnTo>
                  <a:pt x="39312" y="16738"/>
                </a:lnTo>
                <a:lnTo>
                  <a:pt x="35543" y="28246"/>
                </a:lnTo>
                <a:lnTo>
                  <a:pt x="24237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99723" y="38705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63" y="26872"/>
                </a:moveTo>
                <a:lnTo>
                  <a:pt x="3190" y="22673"/>
                </a:lnTo>
                <a:lnTo>
                  <a:pt x="0" y="13436"/>
                </a:lnTo>
                <a:lnTo>
                  <a:pt x="3190" y="4198"/>
                </a:lnTo>
                <a:lnTo>
                  <a:pt x="12763" y="0"/>
                </a:lnTo>
                <a:lnTo>
                  <a:pt x="22623" y="4198"/>
                </a:lnTo>
                <a:lnTo>
                  <a:pt x="25910" y="13436"/>
                </a:lnTo>
                <a:lnTo>
                  <a:pt x="22623" y="22673"/>
                </a:lnTo>
                <a:lnTo>
                  <a:pt x="12763" y="2687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18904" y="141498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80">
                <a:moveTo>
                  <a:pt x="17077" y="30046"/>
                </a:moveTo>
                <a:lnTo>
                  <a:pt x="11207" y="30046"/>
                </a:lnTo>
                <a:lnTo>
                  <a:pt x="8335" y="28803"/>
                </a:lnTo>
                <a:lnTo>
                  <a:pt x="6147" y="26317"/>
                </a:lnTo>
                <a:lnTo>
                  <a:pt x="3920" y="24131"/>
                </a:lnTo>
                <a:lnTo>
                  <a:pt x="0" y="16436"/>
                </a:lnTo>
                <a:lnTo>
                  <a:pt x="849" y="8577"/>
                </a:lnTo>
                <a:lnTo>
                  <a:pt x="5710" y="2462"/>
                </a:lnTo>
                <a:lnTo>
                  <a:pt x="13820" y="0"/>
                </a:lnTo>
                <a:lnTo>
                  <a:pt x="21994" y="2462"/>
                </a:lnTo>
                <a:lnTo>
                  <a:pt x="27033" y="8577"/>
                </a:lnTo>
                <a:lnTo>
                  <a:pt x="28070" y="16436"/>
                </a:lnTo>
                <a:lnTo>
                  <a:pt x="24237" y="24131"/>
                </a:lnTo>
                <a:lnTo>
                  <a:pt x="22565" y="26317"/>
                </a:lnTo>
                <a:lnTo>
                  <a:pt x="20122" y="28803"/>
                </a:lnTo>
                <a:lnTo>
                  <a:pt x="17077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919676" y="418854"/>
            <a:ext cx="93697" cy="99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82085" y="735513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3934" y="26829"/>
                </a:moveTo>
                <a:lnTo>
                  <a:pt x="7345" y="25679"/>
                </a:lnTo>
                <a:lnTo>
                  <a:pt x="2202" y="22223"/>
                </a:lnTo>
                <a:lnTo>
                  <a:pt x="0" y="16451"/>
                </a:lnTo>
                <a:lnTo>
                  <a:pt x="2234" y="8357"/>
                </a:lnTo>
                <a:lnTo>
                  <a:pt x="2792" y="7799"/>
                </a:lnTo>
                <a:lnTo>
                  <a:pt x="2792" y="6684"/>
                </a:lnTo>
                <a:lnTo>
                  <a:pt x="3349" y="6169"/>
                </a:lnTo>
                <a:lnTo>
                  <a:pt x="5534" y="2057"/>
                </a:lnTo>
                <a:lnTo>
                  <a:pt x="9477" y="0"/>
                </a:lnTo>
                <a:lnTo>
                  <a:pt x="17579" y="0"/>
                </a:lnTo>
                <a:lnTo>
                  <a:pt x="21694" y="2057"/>
                </a:lnTo>
                <a:lnTo>
                  <a:pt x="24137" y="6169"/>
                </a:lnTo>
                <a:lnTo>
                  <a:pt x="24694" y="6684"/>
                </a:lnTo>
                <a:lnTo>
                  <a:pt x="24694" y="7799"/>
                </a:lnTo>
                <a:lnTo>
                  <a:pt x="25252" y="8357"/>
                </a:lnTo>
                <a:lnTo>
                  <a:pt x="27660" y="16451"/>
                </a:lnTo>
                <a:lnTo>
                  <a:pt x="25588" y="22223"/>
                </a:lnTo>
                <a:lnTo>
                  <a:pt x="20519" y="2567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29845" y="128803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5973" y="52162"/>
                </a:moveTo>
                <a:lnTo>
                  <a:pt x="10805" y="47532"/>
                </a:lnTo>
                <a:lnTo>
                  <a:pt x="1653" y="36116"/>
                </a:lnTo>
                <a:lnTo>
                  <a:pt x="0" y="21621"/>
                </a:lnTo>
                <a:lnTo>
                  <a:pt x="7328" y="7757"/>
                </a:lnTo>
                <a:lnTo>
                  <a:pt x="12685" y="2399"/>
                </a:lnTo>
                <a:lnTo>
                  <a:pt x="19285" y="0"/>
                </a:lnTo>
                <a:lnTo>
                  <a:pt x="25800" y="0"/>
                </a:lnTo>
                <a:lnTo>
                  <a:pt x="35635" y="1850"/>
                </a:lnTo>
                <a:lnTo>
                  <a:pt x="44108" y="7088"/>
                </a:lnTo>
                <a:lnTo>
                  <a:pt x="50050" y="15243"/>
                </a:lnTo>
                <a:lnTo>
                  <a:pt x="52290" y="25844"/>
                </a:lnTo>
                <a:lnTo>
                  <a:pt x="49944" y="35960"/>
                </a:lnTo>
                <a:lnTo>
                  <a:pt x="44258" y="44339"/>
                </a:lnTo>
                <a:lnTo>
                  <a:pt x="36010" y="50051"/>
                </a:lnTo>
                <a:lnTo>
                  <a:pt x="25973" y="5216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0570" y="833193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07" y="40032"/>
                </a:moveTo>
                <a:lnTo>
                  <a:pt x="14964" y="40032"/>
                </a:lnTo>
                <a:lnTo>
                  <a:pt x="10592" y="38362"/>
                </a:lnTo>
                <a:lnTo>
                  <a:pt x="7292" y="35104"/>
                </a:lnTo>
                <a:lnTo>
                  <a:pt x="5662" y="33432"/>
                </a:lnTo>
                <a:lnTo>
                  <a:pt x="0" y="22891"/>
                </a:lnTo>
                <a:lnTo>
                  <a:pt x="1184" y="11990"/>
                </a:lnTo>
                <a:lnTo>
                  <a:pt x="8026" y="3451"/>
                </a:lnTo>
                <a:lnTo>
                  <a:pt x="19337" y="0"/>
                </a:lnTo>
                <a:lnTo>
                  <a:pt x="30647" y="3451"/>
                </a:lnTo>
                <a:lnTo>
                  <a:pt x="37494" y="11990"/>
                </a:lnTo>
                <a:lnTo>
                  <a:pt x="38691" y="22891"/>
                </a:lnTo>
                <a:lnTo>
                  <a:pt x="33052" y="33432"/>
                </a:lnTo>
                <a:lnTo>
                  <a:pt x="31422" y="35104"/>
                </a:lnTo>
                <a:lnTo>
                  <a:pt x="28122" y="38362"/>
                </a:lnTo>
                <a:lnTo>
                  <a:pt x="23707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35946" y="139783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5">
                <a:moveTo>
                  <a:pt x="15072" y="33046"/>
                </a:moveTo>
                <a:lnTo>
                  <a:pt x="14599" y="33046"/>
                </a:lnTo>
                <a:lnTo>
                  <a:pt x="3589" y="27896"/>
                </a:lnTo>
                <a:lnTo>
                  <a:pt x="0" y="16566"/>
                </a:lnTo>
                <a:lnTo>
                  <a:pt x="3828" y="5235"/>
                </a:lnTo>
                <a:lnTo>
                  <a:pt x="15072" y="85"/>
                </a:lnTo>
                <a:lnTo>
                  <a:pt x="16014" y="85"/>
                </a:lnTo>
                <a:lnTo>
                  <a:pt x="16742" y="0"/>
                </a:lnTo>
                <a:lnTo>
                  <a:pt x="22957" y="0"/>
                </a:lnTo>
                <a:lnTo>
                  <a:pt x="27629" y="1457"/>
                </a:lnTo>
                <a:lnTo>
                  <a:pt x="31917" y="3385"/>
                </a:lnTo>
                <a:lnTo>
                  <a:pt x="37461" y="9179"/>
                </a:lnTo>
                <a:lnTo>
                  <a:pt x="39310" y="16528"/>
                </a:lnTo>
                <a:lnTo>
                  <a:pt x="37461" y="23885"/>
                </a:lnTo>
                <a:lnTo>
                  <a:pt x="31917" y="29703"/>
                </a:lnTo>
                <a:lnTo>
                  <a:pt x="26987" y="31889"/>
                </a:lnTo>
                <a:lnTo>
                  <a:pt x="21499" y="32961"/>
                </a:lnTo>
                <a:lnTo>
                  <a:pt x="16014" y="32961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13880" y="778435"/>
            <a:ext cx="168791" cy="178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55796" y="106914"/>
            <a:ext cx="93739" cy="99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444718" y="95372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668" y="26829"/>
                </a:moveTo>
                <a:lnTo>
                  <a:pt x="7115" y="25673"/>
                </a:lnTo>
                <a:lnTo>
                  <a:pt x="2062" y="22207"/>
                </a:lnTo>
                <a:lnTo>
                  <a:pt x="0" y="16433"/>
                </a:lnTo>
                <a:lnTo>
                  <a:pt x="2418" y="8357"/>
                </a:lnTo>
                <a:lnTo>
                  <a:pt x="1843" y="8357"/>
                </a:lnTo>
                <a:lnTo>
                  <a:pt x="2418" y="7242"/>
                </a:lnTo>
                <a:lnTo>
                  <a:pt x="2968" y="6684"/>
                </a:lnTo>
                <a:lnTo>
                  <a:pt x="3468" y="6172"/>
                </a:lnTo>
                <a:lnTo>
                  <a:pt x="5668" y="2057"/>
                </a:lnTo>
                <a:lnTo>
                  <a:pt x="9643" y="0"/>
                </a:lnTo>
                <a:lnTo>
                  <a:pt x="17618" y="0"/>
                </a:lnTo>
                <a:lnTo>
                  <a:pt x="21568" y="2057"/>
                </a:lnTo>
                <a:lnTo>
                  <a:pt x="23743" y="6172"/>
                </a:lnTo>
                <a:lnTo>
                  <a:pt x="25418" y="8357"/>
                </a:lnTo>
                <a:lnTo>
                  <a:pt x="27643" y="16433"/>
                </a:lnTo>
                <a:lnTo>
                  <a:pt x="25440" y="22207"/>
                </a:lnTo>
                <a:lnTo>
                  <a:pt x="20289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744310" y="1181320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4" h="40005">
                <a:moveTo>
                  <a:pt x="23576" y="39989"/>
                </a:moveTo>
                <a:lnTo>
                  <a:pt x="14926" y="39989"/>
                </a:lnTo>
                <a:lnTo>
                  <a:pt x="10551" y="38362"/>
                </a:lnTo>
                <a:lnTo>
                  <a:pt x="7001" y="35062"/>
                </a:lnTo>
                <a:lnTo>
                  <a:pt x="5326" y="33432"/>
                </a:lnTo>
                <a:lnTo>
                  <a:pt x="0" y="22893"/>
                </a:lnTo>
                <a:lnTo>
                  <a:pt x="1304" y="11991"/>
                </a:lnTo>
                <a:lnTo>
                  <a:pt x="8050" y="3451"/>
                </a:lnTo>
                <a:lnTo>
                  <a:pt x="19051" y="0"/>
                </a:lnTo>
                <a:lnTo>
                  <a:pt x="30356" y="3451"/>
                </a:lnTo>
                <a:lnTo>
                  <a:pt x="37197" y="11991"/>
                </a:lnTo>
                <a:lnTo>
                  <a:pt x="38390" y="22893"/>
                </a:lnTo>
                <a:lnTo>
                  <a:pt x="32751" y="33432"/>
                </a:lnTo>
                <a:lnTo>
                  <a:pt x="31101" y="35062"/>
                </a:lnTo>
                <a:lnTo>
                  <a:pt x="27826" y="38362"/>
                </a:lnTo>
                <a:lnTo>
                  <a:pt x="23576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306112" y="453964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1524" y="33477"/>
                </a:moveTo>
                <a:lnTo>
                  <a:pt x="15074" y="33477"/>
                </a:lnTo>
                <a:lnTo>
                  <a:pt x="3768" y="28246"/>
                </a:lnTo>
                <a:lnTo>
                  <a:pt x="0" y="16738"/>
                </a:lnTo>
                <a:lnTo>
                  <a:pt x="3768" y="5230"/>
                </a:lnTo>
                <a:lnTo>
                  <a:pt x="15074" y="0"/>
                </a:lnTo>
                <a:lnTo>
                  <a:pt x="15724" y="0"/>
                </a:lnTo>
                <a:lnTo>
                  <a:pt x="16024" y="44"/>
                </a:lnTo>
                <a:lnTo>
                  <a:pt x="21524" y="44"/>
                </a:lnTo>
                <a:lnTo>
                  <a:pt x="26999" y="1114"/>
                </a:lnTo>
                <a:lnTo>
                  <a:pt x="31924" y="3302"/>
                </a:lnTo>
                <a:lnTo>
                  <a:pt x="37479" y="9200"/>
                </a:lnTo>
                <a:lnTo>
                  <a:pt x="39331" y="16738"/>
                </a:lnTo>
                <a:lnTo>
                  <a:pt x="37479" y="24276"/>
                </a:lnTo>
                <a:lnTo>
                  <a:pt x="31924" y="30174"/>
                </a:lnTo>
                <a:lnTo>
                  <a:pt x="26999" y="32362"/>
                </a:lnTo>
                <a:lnTo>
                  <a:pt x="21524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004254" y="43911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59" h="36194">
                <a:moveTo>
                  <a:pt x="20556" y="35618"/>
                </a:moveTo>
                <a:lnTo>
                  <a:pt x="16706" y="35618"/>
                </a:lnTo>
                <a:lnTo>
                  <a:pt x="14806" y="35490"/>
                </a:lnTo>
                <a:lnTo>
                  <a:pt x="12881" y="35189"/>
                </a:lnTo>
                <a:lnTo>
                  <a:pt x="3871" y="29366"/>
                </a:lnTo>
                <a:lnTo>
                  <a:pt x="0" y="20198"/>
                </a:lnTo>
                <a:lnTo>
                  <a:pt x="1462" y="10308"/>
                </a:lnTo>
                <a:lnTo>
                  <a:pt x="8456" y="2314"/>
                </a:lnTo>
                <a:lnTo>
                  <a:pt x="11156" y="728"/>
                </a:lnTo>
                <a:lnTo>
                  <a:pt x="14006" y="0"/>
                </a:lnTo>
                <a:lnTo>
                  <a:pt x="16781" y="0"/>
                </a:lnTo>
                <a:lnTo>
                  <a:pt x="25196" y="2182"/>
                </a:lnTo>
                <a:lnTo>
                  <a:pt x="31793" y="7881"/>
                </a:lnTo>
                <a:lnTo>
                  <a:pt x="35146" y="15822"/>
                </a:lnTo>
                <a:lnTo>
                  <a:pt x="33806" y="24902"/>
                </a:lnTo>
                <a:lnTo>
                  <a:pt x="20556" y="35618"/>
                </a:lnTo>
                <a:close/>
              </a:path>
              <a:path w="35559" h="36194">
                <a:moveTo>
                  <a:pt x="33931" y="24388"/>
                </a:moveTo>
                <a:lnTo>
                  <a:pt x="34056" y="23874"/>
                </a:lnTo>
                <a:lnTo>
                  <a:pt x="34181" y="23617"/>
                </a:lnTo>
                <a:lnTo>
                  <a:pt x="33931" y="24388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7418322" y="486323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62" y="26874"/>
                </a:moveTo>
                <a:lnTo>
                  <a:pt x="3290" y="22675"/>
                </a:lnTo>
                <a:lnTo>
                  <a:pt x="0" y="13437"/>
                </a:lnTo>
                <a:lnTo>
                  <a:pt x="3290" y="4199"/>
                </a:lnTo>
                <a:lnTo>
                  <a:pt x="13162" y="0"/>
                </a:lnTo>
                <a:lnTo>
                  <a:pt x="22724" y="4199"/>
                </a:lnTo>
                <a:lnTo>
                  <a:pt x="25912" y="13437"/>
                </a:lnTo>
                <a:lnTo>
                  <a:pt x="22724" y="22675"/>
                </a:lnTo>
                <a:lnTo>
                  <a:pt x="13162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596985" y="240773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73" y="30046"/>
                </a:moveTo>
                <a:lnTo>
                  <a:pt x="10998" y="30046"/>
                </a:lnTo>
                <a:lnTo>
                  <a:pt x="7948" y="28803"/>
                </a:lnTo>
                <a:lnTo>
                  <a:pt x="5498" y="26316"/>
                </a:lnTo>
                <a:lnTo>
                  <a:pt x="3823" y="24131"/>
                </a:lnTo>
                <a:lnTo>
                  <a:pt x="0" y="16437"/>
                </a:lnTo>
                <a:lnTo>
                  <a:pt x="1039" y="8578"/>
                </a:lnTo>
                <a:lnTo>
                  <a:pt x="6077" y="2462"/>
                </a:lnTo>
                <a:lnTo>
                  <a:pt x="14248" y="0"/>
                </a:lnTo>
                <a:lnTo>
                  <a:pt x="22362" y="2462"/>
                </a:lnTo>
                <a:lnTo>
                  <a:pt x="27223" y="8578"/>
                </a:lnTo>
                <a:lnTo>
                  <a:pt x="28072" y="16437"/>
                </a:lnTo>
                <a:lnTo>
                  <a:pt x="24148" y="24131"/>
                </a:lnTo>
                <a:lnTo>
                  <a:pt x="21923" y="26316"/>
                </a:lnTo>
                <a:lnTo>
                  <a:pt x="19748" y="28803"/>
                </a:lnTo>
                <a:lnTo>
                  <a:pt x="16873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5848313" y="12138"/>
            <a:ext cx="93749" cy="9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130585" y="518128"/>
            <a:ext cx="93699" cy="99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234215" y="83478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5">
                <a:moveTo>
                  <a:pt x="13717" y="26829"/>
                </a:moveTo>
                <a:lnTo>
                  <a:pt x="7135" y="25679"/>
                </a:lnTo>
                <a:lnTo>
                  <a:pt x="2067" y="22223"/>
                </a:lnTo>
                <a:lnTo>
                  <a:pt x="0" y="16451"/>
                </a:lnTo>
                <a:lnTo>
                  <a:pt x="2417" y="8357"/>
                </a:lnTo>
                <a:lnTo>
                  <a:pt x="2967" y="7799"/>
                </a:lnTo>
                <a:lnTo>
                  <a:pt x="2967" y="6684"/>
                </a:lnTo>
                <a:lnTo>
                  <a:pt x="3517" y="6169"/>
                </a:lnTo>
                <a:lnTo>
                  <a:pt x="5967" y="2057"/>
                </a:lnTo>
                <a:lnTo>
                  <a:pt x="10092" y="0"/>
                </a:lnTo>
                <a:lnTo>
                  <a:pt x="18192" y="0"/>
                </a:lnTo>
                <a:lnTo>
                  <a:pt x="22117" y="2057"/>
                </a:lnTo>
                <a:lnTo>
                  <a:pt x="24317" y="6169"/>
                </a:lnTo>
                <a:lnTo>
                  <a:pt x="24867" y="6684"/>
                </a:lnTo>
                <a:lnTo>
                  <a:pt x="24867" y="7799"/>
                </a:lnTo>
                <a:lnTo>
                  <a:pt x="25417" y="8357"/>
                </a:lnTo>
                <a:lnTo>
                  <a:pt x="27653" y="16451"/>
                </a:lnTo>
                <a:lnTo>
                  <a:pt x="25455" y="22223"/>
                </a:lnTo>
                <a:lnTo>
                  <a:pt x="20313" y="2567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261833" y="138731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299" y="52162"/>
                </a:moveTo>
                <a:lnTo>
                  <a:pt x="16266" y="50051"/>
                </a:lnTo>
                <a:lnTo>
                  <a:pt x="8021" y="44339"/>
                </a:lnTo>
                <a:lnTo>
                  <a:pt x="2341" y="35960"/>
                </a:lnTo>
                <a:lnTo>
                  <a:pt x="0" y="25844"/>
                </a:lnTo>
                <a:lnTo>
                  <a:pt x="2238" y="15243"/>
                </a:lnTo>
                <a:lnTo>
                  <a:pt x="8174" y="7088"/>
                </a:lnTo>
                <a:lnTo>
                  <a:pt x="16642" y="1850"/>
                </a:lnTo>
                <a:lnTo>
                  <a:pt x="26474" y="0"/>
                </a:lnTo>
                <a:lnTo>
                  <a:pt x="32999" y="0"/>
                </a:lnTo>
                <a:lnTo>
                  <a:pt x="39599" y="2399"/>
                </a:lnTo>
                <a:lnTo>
                  <a:pt x="44949" y="7757"/>
                </a:lnTo>
                <a:lnTo>
                  <a:pt x="52280" y="21621"/>
                </a:lnTo>
                <a:lnTo>
                  <a:pt x="50624" y="36116"/>
                </a:lnTo>
                <a:lnTo>
                  <a:pt x="41469" y="47532"/>
                </a:lnTo>
                <a:lnTo>
                  <a:pt x="26299" y="5216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794698" y="932468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35" y="40032"/>
                </a:moveTo>
                <a:lnTo>
                  <a:pt x="14985" y="40032"/>
                </a:lnTo>
                <a:lnTo>
                  <a:pt x="10560" y="38362"/>
                </a:lnTo>
                <a:lnTo>
                  <a:pt x="7260" y="35104"/>
                </a:lnTo>
                <a:lnTo>
                  <a:pt x="5635" y="33432"/>
                </a:lnTo>
                <a:lnTo>
                  <a:pt x="0" y="22891"/>
                </a:lnTo>
                <a:lnTo>
                  <a:pt x="1201" y="11990"/>
                </a:lnTo>
                <a:lnTo>
                  <a:pt x="8050" y="3451"/>
                </a:lnTo>
                <a:lnTo>
                  <a:pt x="19360" y="0"/>
                </a:lnTo>
                <a:lnTo>
                  <a:pt x="30669" y="3451"/>
                </a:lnTo>
                <a:lnTo>
                  <a:pt x="37513" y="11990"/>
                </a:lnTo>
                <a:lnTo>
                  <a:pt x="38699" y="22891"/>
                </a:lnTo>
                <a:lnTo>
                  <a:pt x="33035" y="33432"/>
                </a:lnTo>
                <a:lnTo>
                  <a:pt x="31410" y="35104"/>
                </a:lnTo>
                <a:lnTo>
                  <a:pt x="28110" y="38362"/>
                </a:lnTo>
                <a:lnTo>
                  <a:pt x="23735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268702" y="239058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4706" y="33045"/>
                </a:moveTo>
                <a:lnTo>
                  <a:pt x="24231" y="33045"/>
                </a:lnTo>
                <a:lnTo>
                  <a:pt x="23781" y="33003"/>
                </a:lnTo>
                <a:lnTo>
                  <a:pt x="23306" y="32960"/>
                </a:lnTo>
                <a:lnTo>
                  <a:pt x="17806" y="32960"/>
                </a:lnTo>
                <a:lnTo>
                  <a:pt x="12331" y="31890"/>
                </a:lnTo>
                <a:lnTo>
                  <a:pt x="7406" y="29703"/>
                </a:lnTo>
                <a:lnTo>
                  <a:pt x="1851" y="23885"/>
                </a:lnTo>
                <a:lnTo>
                  <a:pt x="0" y="16528"/>
                </a:lnTo>
                <a:lnTo>
                  <a:pt x="1851" y="9179"/>
                </a:lnTo>
                <a:lnTo>
                  <a:pt x="7406" y="3385"/>
                </a:lnTo>
                <a:lnTo>
                  <a:pt x="11681" y="1457"/>
                </a:lnTo>
                <a:lnTo>
                  <a:pt x="16356" y="0"/>
                </a:lnTo>
                <a:lnTo>
                  <a:pt x="22581" y="0"/>
                </a:lnTo>
                <a:lnTo>
                  <a:pt x="23306" y="85"/>
                </a:lnTo>
                <a:lnTo>
                  <a:pt x="24231" y="85"/>
                </a:lnTo>
                <a:lnTo>
                  <a:pt x="35485" y="5235"/>
                </a:lnTo>
                <a:lnTo>
                  <a:pt x="39318" y="16565"/>
                </a:lnTo>
                <a:lnTo>
                  <a:pt x="35727" y="27895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761282" y="877710"/>
            <a:ext cx="168799" cy="1788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8794432" y="206189"/>
            <a:ext cx="93724" cy="991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358516" y="0"/>
            <a:ext cx="168799" cy="1511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3708598" y="707698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20" y="4199"/>
                </a:lnTo>
                <a:lnTo>
                  <a:pt x="25912" y="13437"/>
                </a:lnTo>
                <a:lnTo>
                  <a:pt x="22720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3887257" y="462146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59" y="30047"/>
                </a:moveTo>
                <a:lnTo>
                  <a:pt x="10984" y="30047"/>
                </a:lnTo>
                <a:lnTo>
                  <a:pt x="7959" y="28804"/>
                </a:lnTo>
                <a:lnTo>
                  <a:pt x="5509" y="26317"/>
                </a:lnTo>
                <a:lnTo>
                  <a:pt x="3834" y="24132"/>
                </a:lnTo>
                <a:lnTo>
                  <a:pt x="0" y="16438"/>
                </a:lnTo>
                <a:lnTo>
                  <a:pt x="1040" y="8578"/>
                </a:lnTo>
                <a:lnTo>
                  <a:pt x="6084" y="2462"/>
                </a:lnTo>
                <a:lnTo>
                  <a:pt x="14259" y="0"/>
                </a:lnTo>
                <a:lnTo>
                  <a:pt x="22373" y="2462"/>
                </a:lnTo>
                <a:lnTo>
                  <a:pt x="27234" y="8578"/>
                </a:lnTo>
                <a:lnTo>
                  <a:pt x="28082" y="16438"/>
                </a:lnTo>
                <a:lnTo>
                  <a:pt x="24159" y="24132"/>
                </a:lnTo>
                <a:lnTo>
                  <a:pt x="21934" y="26317"/>
                </a:lnTo>
                <a:lnTo>
                  <a:pt x="19734" y="28804"/>
                </a:lnTo>
                <a:lnTo>
                  <a:pt x="16859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3420867" y="739503"/>
            <a:ext cx="93699" cy="996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4955914" y="51853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49" y="26874"/>
                </a:moveTo>
                <a:lnTo>
                  <a:pt x="3187" y="22675"/>
                </a:lnTo>
                <a:lnTo>
                  <a:pt x="0" y="13437"/>
                </a:lnTo>
                <a:lnTo>
                  <a:pt x="3187" y="4199"/>
                </a:lnTo>
                <a:lnTo>
                  <a:pt x="12749" y="0"/>
                </a:lnTo>
                <a:lnTo>
                  <a:pt x="22621" y="4199"/>
                </a:lnTo>
                <a:lnTo>
                  <a:pt x="25912" y="13437"/>
                </a:lnTo>
                <a:lnTo>
                  <a:pt x="22621" y="22675"/>
                </a:lnTo>
                <a:lnTo>
                  <a:pt x="12749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4775091" y="760910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3" y="30047"/>
                </a:moveTo>
                <a:lnTo>
                  <a:pt x="5709" y="27584"/>
                </a:lnTo>
                <a:lnTo>
                  <a:pt x="848" y="21469"/>
                </a:lnTo>
                <a:lnTo>
                  <a:pt x="0" y="13610"/>
                </a:lnTo>
                <a:lnTo>
                  <a:pt x="3923" y="5914"/>
                </a:lnTo>
                <a:lnTo>
                  <a:pt x="6148" y="3729"/>
                </a:lnTo>
                <a:lnTo>
                  <a:pt x="8323" y="1242"/>
                </a:lnTo>
                <a:lnTo>
                  <a:pt x="11198" y="0"/>
                </a:lnTo>
                <a:lnTo>
                  <a:pt x="17073" y="0"/>
                </a:lnTo>
                <a:lnTo>
                  <a:pt x="20123" y="1242"/>
                </a:lnTo>
                <a:lnTo>
                  <a:pt x="22573" y="3729"/>
                </a:lnTo>
                <a:lnTo>
                  <a:pt x="24248" y="5914"/>
                </a:lnTo>
                <a:lnTo>
                  <a:pt x="28072" y="13610"/>
                </a:lnTo>
                <a:lnTo>
                  <a:pt x="27032" y="21469"/>
                </a:lnTo>
                <a:lnTo>
                  <a:pt x="21994" y="27584"/>
                </a:lnTo>
                <a:lnTo>
                  <a:pt x="13823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5175864" y="413991"/>
            <a:ext cx="93699" cy="996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555753" y="1109806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40">
                <a:moveTo>
                  <a:pt x="16434" y="27642"/>
                </a:moveTo>
                <a:lnTo>
                  <a:pt x="8357" y="25231"/>
                </a:lnTo>
                <a:lnTo>
                  <a:pt x="8357" y="25789"/>
                </a:lnTo>
                <a:lnTo>
                  <a:pt x="7244" y="25231"/>
                </a:lnTo>
                <a:lnTo>
                  <a:pt x="6687" y="24676"/>
                </a:lnTo>
                <a:lnTo>
                  <a:pt x="6172" y="24161"/>
                </a:lnTo>
                <a:lnTo>
                  <a:pt x="2057" y="21974"/>
                </a:lnTo>
                <a:lnTo>
                  <a:pt x="0" y="17989"/>
                </a:lnTo>
                <a:lnTo>
                  <a:pt x="0" y="10016"/>
                </a:lnTo>
                <a:lnTo>
                  <a:pt x="2057" y="6074"/>
                </a:lnTo>
                <a:lnTo>
                  <a:pt x="6172" y="3886"/>
                </a:lnTo>
                <a:lnTo>
                  <a:pt x="8357" y="2216"/>
                </a:lnTo>
                <a:lnTo>
                  <a:pt x="16434" y="0"/>
                </a:lnTo>
                <a:lnTo>
                  <a:pt x="22208" y="2204"/>
                </a:lnTo>
                <a:lnTo>
                  <a:pt x="25675" y="7350"/>
                </a:lnTo>
                <a:lnTo>
                  <a:pt x="26832" y="13959"/>
                </a:lnTo>
                <a:lnTo>
                  <a:pt x="25675" y="20518"/>
                </a:lnTo>
                <a:lnTo>
                  <a:pt x="22208" y="25575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55992" y="1236726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5" h="39369">
                <a:moveTo>
                  <a:pt x="16737" y="39314"/>
                </a:moveTo>
                <a:lnTo>
                  <a:pt x="5230" y="35545"/>
                </a:lnTo>
                <a:lnTo>
                  <a:pt x="0" y="24238"/>
                </a:lnTo>
                <a:lnTo>
                  <a:pt x="0" y="23595"/>
                </a:lnTo>
                <a:lnTo>
                  <a:pt x="42" y="23295"/>
                </a:lnTo>
                <a:lnTo>
                  <a:pt x="42" y="17808"/>
                </a:lnTo>
                <a:lnTo>
                  <a:pt x="1114" y="12323"/>
                </a:lnTo>
                <a:lnTo>
                  <a:pt x="3300" y="7393"/>
                </a:lnTo>
                <a:lnTo>
                  <a:pt x="9199" y="1848"/>
                </a:lnTo>
                <a:lnTo>
                  <a:pt x="16737" y="0"/>
                </a:lnTo>
                <a:lnTo>
                  <a:pt x="24276" y="1848"/>
                </a:lnTo>
                <a:lnTo>
                  <a:pt x="30174" y="7393"/>
                </a:lnTo>
                <a:lnTo>
                  <a:pt x="32360" y="12323"/>
                </a:lnTo>
                <a:lnTo>
                  <a:pt x="33475" y="17808"/>
                </a:lnTo>
                <a:lnTo>
                  <a:pt x="33475" y="24238"/>
                </a:lnTo>
                <a:lnTo>
                  <a:pt x="28244" y="35545"/>
                </a:lnTo>
                <a:lnTo>
                  <a:pt x="16737" y="3931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09001" y="214680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63449" y="232546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80" h="28575">
                <a:moveTo>
                  <a:pt x="16437" y="28070"/>
                </a:moveTo>
                <a:lnTo>
                  <a:pt x="8577" y="27220"/>
                </a:lnTo>
                <a:lnTo>
                  <a:pt x="2462" y="22359"/>
                </a:lnTo>
                <a:lnTo>
                  <a:pt x="0" y="14247"/>
                </a:lnTo>
                <a:lnTo>
                  <a:pt x="2462" y="6075"/>
                </a:lnTo>
                <a:lnTo>
                  <a:pt x="8577" y="1036"/>
                </a:lnTo>
                <a:lnTo>
                  <a:pt x="16437" y="0"/>
                </a:lnTo>
                <a:lnTo>
                  <a:pt x="24131" y="3832"/>
                </a:lnTo>
                <a:lnTo>
                  <a:pt x="26317" y="5505"/>
                </a:lnTo>
                <a:lnTo>
                  <a:pt x="28803" y="7947"/>
                </a:lnTo>
                <a:lnTo>
                  <a:pt x="30046" y="10990"/>
                </a:lnTo>
                <a:lnTo>
                  <a:pt x="30046" y="16862"/>
                </a:lnTo>
                <a:lnTo>
                  <a:pt x="28803" y="19735"/>
                </a:lnTo>
                <a:lnTo>
                  <a:pt x="26317" y="21920"/>
                </a:lnTo>
                <a:lnTo>
                  <a:pt x="24131" y="24150"/>
                </a:lnTo>
                <a:lnTo>
                  <a:pt x="16437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40804" y="1859066"/>
            <a:ext cx="99612" cy="936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8897232" y="206566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8651682" y="2244324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6431" y="28070"/>
                </a:moveTo>
                <a:lnTo>
                  <a:pt x="8574" y="27220"/>
                </a:lnTo>
                <a:lnTo>
                  <a:pt x="2461" y="22360"/>
                </a:lnTo>
                <a:lnTo>
                  <a:pt x="0" y="14248"/>
                </a:lnTo>
                <a:lnTo>
                  <a:pt x="2461" y="6076"/>
                </a:lnTo>
                <a:lnTo>
                  <a:pt x="8574" y="1036"/>
                </a:lnTo>
                <a:lnTo>
                  <a:pt x="16431" y="0"/>
                </a:lnTo>
                <a:lnTo>
                  <a:pt x="24124" y="3833"/>
                </a:lnTo>
                <a:lnTo>
                  <a:pt x="26299" y="5506"/>
                </a:lnTo>
                <a:lnTo>
                  <a:pt x="28799" y="7948"/>
                </a:lnTo>
                <a:lnTo>
                  <a:pt x="30049" y="10991"/>
                </a:lnTo>
                <a:lnTo>
                  <a:pt x="30049" y="16863"/>
                </a:lnTo>
                <a:lnTo>
                  <a:pt x="28799" y="19736"/>
                </a:lnTo>
                <a:lnTo>
                  <a:pt x="26299" y="21921"/>
                </a:lnTo>
                <a:lnTo>
                  <a:pt x="24124" y="24151"/>
                </a:lnTo>
                <a:lnTo>
                  <a:pt x="16431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8929031" y="1777926"/>
            <a:ext cx="99599" cy="936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358394" y="400557"/>
            <a:ext cx="605790" cy="643255"/>
          </a:xfrm>
          <a:custGeom>
            <a:avLst/>
            <a:gdLst/>
            <a:ahLst/>
            <a:cxnLst/>
            <a:rect l="l" t="t" r="r" b="b"/>
            <a:pathLst>
              <a:path w="605790" h="643255">
                <a:moveTo>
                  <a:pt x="195160" y="439585"/>
                </a:moveTo>
                <a:lnTo>
                  <a:pt x="189331" y="389064"/>
                </a:lnTo>
                <a:lnTo>
                  <a:pt x="180517" y="351815"/>
                </a:lnTo>
                <a:lnTo>
                  <a:pt x="155003" y="285343"/>
                </a:lnTo>
                <a:lnTo>
                  <a:pt x="137147" y="251663"/>
                </a:lnTo>
                <a:lnTo>
                  <a:pt x="123329" y="221538"/>
                </a:lnTo>
                <a:lnTo>
                  <a:pt x="102057" y="159575"/>
                </a:lnTo>
                <a:lnTo>
                  <a:pt x="82245" y="125120"/>
                </a:lnTo>
                <a:lnTo>
                  <a:pt x="75107" y="127088"/>
                </a:lnTo>
                <a:lnTo>
                  <a:pt x="71424" y="131292"/>
                </a:lnTo>
                <a:lnTo>
                  <a:pt x="71158" y="135890"/>
                </a:lnTo>
                <a:lnTo>
                  <a:pt x="69989" y="174840"/>
                </a:lnTo>
                <a:lnTo>
                  <a:pt x="67843" y="212242"/>
                </a:lnTo>
                <a:lnTo>
                  <a:pt x="63284" y="249389"/>
                </a:lnTo>
                <a:lnTo>
                  <a:pt x="54838" y="287566"/>
                </a:lnTo>
                <a:lnTo>
                  <a:pt x="48285" y="316788"/>
                </a:lnTo>
                <a:lnTo>
                  <a:pt x="45770" y="344487"/>
                </a:lnTo>
                <a:lnTo>
                  <a:pt x="51371" y="401955"/>
                </a:lnTo>
                <a:lnTo>
                  <a:pt x="64592" y="444550"/>
                </a:lnTo>
                <a:lnTo>
                  <a:pt x="84289" y="483565"/>
                </a:lnTo>
                <a:lnTo>
                  <a:pt x="106743" y="520877"/>
                </a:lnTo>
                <a:lnTo>
                  <a:pt x="128295" y="558342"/>
                </a:lnTo>
                <a:lnTo>
                  <a:pt x="145262" y="597827"/>
                </a:lnTo>
                <a:lnTo>
                  <a:pt x="153949" y="641197"/>
                </a:lnTo>
                <a:lnTo>
                  <a:pt x="153860" y="640842"/>
                </a:lnTo>
                <a:lnTo>
                  <a:pt x="153949" y="642099"/>
                </a:lnTo>
                <a:lnTo>
                  <a:pt x="155067" y="642708"/>
                </a:lnTo>
                <a:lnTo>
                  <a:pt x="156603" y="642289"/>
                </a:lnTo>
                <a:lnTo>
                  <a:pt x="157099" y="641959"/>
                </a:lnTo>
                <a:lnTo>
                  <a:pt x="157441" y="641350"/>
                </a:lnTo>
                <a:lnTo>
                  <a:pt x="157492" y="641197"/>
                </a:lnTo>
                <a:lnTo>
                  <a:pt x="174523" y="593445"/>
                </a:lnTo>
                <a:lnTo>
                  <a:pt x="187007" y="543026"/>
                </a:lnTo>
                <a:lnTo>
                  <a:pt x="194144" y="491312"/>
                </a:lnTo>
                <a:lnTo>
                  <a:pt x="195160" y="439585"/>
                </a:lnTo>
                <a:close/>
              </a:path>
              <a:path w="605790" h="643255">
                <a:moveTo>
                  <a:pt x="417969" y="98348"/>
                </a:moveTo>
                <a:lnTo>
                  <a:pt x="415544" y="96951"/>
                </a:lnTo>
                <a:lnTo>
                  <a:pt x="390740" y="84264"/>
                </a:lnTo>
                <a:lnTo>
                  <a:pt x="365480" y="72694"/>
                </a:lnTo>
                <a:lnTo>
                  <a:pt x="340144" y="61582"/>
                </a:lnTo>
                <a:lnTo>
                  <a:pt x="315061" y="50241"/>
                </a:lnTo>
                <a:lnTo>
                  <a:pt x="290652" y="37960"/>
                </a:lnTo>
                <a:lnTo>
                  <a:pt x="266661" y="25755"/>
                </a:lnTo>
                <a:lnTo>
                  <a:pt x="242201" y="14732"/>
                </a:lnTo>
                <a:lnTo>
                  <a:pt x="216420" y="6019"/>
                </a:lnTo>
                <a:lnTo>
                  <a:pt x="176276" y="0"/>
                </a:lnTo>
                <a:lnTo>
                  <a:pt x="131076" y="25"/>
                </a:lnTo>
                <a:lnTo>
                  <a:pt x="84645" y="5219"/>
                </a:lnTo>
                <a:lnTo>
                  <a:pt x="40805" y="14706"/>
                </a:lnTo>
                <a:lnTo>
                  <a:pt x="1079" y="31394"/>
                </a:lnTo>
                <a:lnTo>
                  <a:pt x="0" y="38849"/>
                </a:lnTo>
                <a:lnTo>
                  <a:pt x="3009" y="46101"/>
                </a:lnTo>
                <a:lnTo>
                  <a:pt x="9105" y="50888"/>
                </a:lnTo>
                <a:lnTo>
                  <a:pt x="35623" y="60363"/>
                </a:lnTo>
                <a:lnTo>
                  <a:pt x="62407" y="68529"/>
                </a:lnTo>
                <a:lnTo>
                  <a:pt x="89166" y="77050"/>
                </a:lnTo>
                <a:lnTo>
                  <a:pt x="115557" y="87642"/>
                </a:lnTo>
                <a:lnTo>
                  <a:pt x="139280" y="98247"/>
                </a:lnTo>
                <a:lnTo>
                  <a:pt x="163169" y="107454"/>
                </a:lnTo>
                <a:lnTo>
                  <a:pt x="187706" y="114642"/>
                </a:lnTo>
                <a:lnTo>
                  <a:pt x="213372" y="119176"/>
                </a:lnTo>
                <a:lnTo>
                  <a:pt x="263093" y="119748"/>
                </a:lnTo>
                <a:lnTo>
                  <a:pt x="313410" y="114084"/>
                </a:lnTo>
                <a:lnTo>
                  <a:pt x="363778" y="106768"/>
                </a:lnTo>
                <a:lnTo>
                  <a:pt x="413639" y="102412"/>
                </a:lnTo>
                <a:lnTo>
                  <a:pt x="414147" y="102400"/>
                </a:lnTo>
                <a:lnTo>
                  <a:pt x="414388" y="102336"/>
                </a:lnTo>
                <a:lnTo>
                  <a:pt x="416636" y="101714"/>
                </a:lnTo>
                <a:lnTo>
                  <a:pt x="417969" y="98348"/>
                </a:lnTo>
                <a:close/>
              </a:path>
              <a:path w="605790" h="643255">
                <a:moveTo>
                  <a:pt x="423989" y="578866"/>
                </a:moveTo>
                <a:lnTo>
                  <a:pt x="423849" y="578358"/>
                </a:lnTo>
                <a:lnTo>
                  <a:pt x="408203" y="547154"/>
                </a:lnTo>
                <a:lnTo>
                  <a:pt x="394119" y="515543"/>
                </a:lnTo>
                <a:lnTo>
                  <a:pt x="366687" y="451815"/>
                </a:lnTo>
                <a:lnTo>
                  <a:pt x="339178" y="406641"/>
                </a:lnTo>
                <a:lnTo>
                  <a:pt x="323291" y="385216"/>
                </a:lnTo>
                <a:lnTo>
                  <a:pt x="308267" y="363562"/>
                </a:lnTo>
                <a:lnTo>
                  <a:pt x="292633" y="342861"/>
                </a:lnTo>
                <a:lnTo>
                  <a:pt x="275742" y="325602"/>
                </a:lnTo>
                <a:lnTo>
                  <a:pt x="257860" y="309397"/>
                </a:lnTo>
                <a:lnTo>
                  <a:pt x="239255" y="291858"/>
                </a:lnTo>
                <a:lnTo>
                  <a:pt x="221830" y="274002"/>
                </a:lnTo>
                <a:lnTo>
                  <a:pt x="204520" y="256463"/>
                </a:lnTo>
                <a:lnTo>
                  <a:pt x="186639" y="239649"/>
                </a:lnTo>
                <a:lnTo>
                  <a:pt x="167474" y="223977"/>
                </a:lnTo>
                <a:lnTo>
                  <a:pt x="166585" y="223164"/>
                </a:lnTo>
                <a:lnTo>
                  <a:pt x="165519" y="223012"/>
                </a:lnTo>
                <a:lnTo>
                  <a:pt x="164604" y="223266"/>
                </a:lnTo>
                <a:lnTo>
                  <a:pt x="162826" y="223748"/>
                </a:lnTo>
                <a:lnTo>
                  <a:pt x="161531" y="225767"/>
                </a:lnTo>
                <a:lnTo>
                  <a:pt x="162852" y="227888"/>
                </a:lnTo>
                <a:lnTo>
                  <a:pt x="179146" y="254787"/>
                </a:lnTo>
                <a:lnTo>
                  <a:pt x="194779" y="281432"/>
                </a:lnTo>
                <a:lnTo>
                  <a:pt x="207289" y="309359"/>
                </a:lnTo>
                <a:lnTo>
                  <a:pt x="214198" y="340106"/>
                </a:lnTo>
                <a:lnTo>
                  <a:pt x="219265" y="362877"/>
                </a:lnTo>
                <a:lnTo>
                  <a:pt x="228765" y="383146"/>
                </a:lnTo>
                <a:lnTo>
                  <a:pt x="255993" y="420408"/>
                </a:lnTo>
                <a:lnTo>
                  <a:pt x="287083" y="455053"/>
                </a:lnTo>
                <a:lnTo>
                  <a:pt x="319887" y="487083"/>
                </a:lnTo>
                <a:lnTo>
                  <a:pt x="353822" y="517690"/>
                </a:lnTo>
                <a:lnTo>
                  <a:pt x="388277" y="548081"/>
                </a:lnTo>
                <a:lnTo>
                  <a:pt x="422656" y="579450"/>
                </a:lnTo>
                <a:lnTo>
                  <a:pt x="422795" y="579640"/>
                </a:lnTo>
                <a:lnTo>
                  <a:pt x="422986" y="579653"/>
                </a:lnTo>
                <a:lnTo>
                  <a:pt x="423164" y="579602"/>
                </a:lnTo>
                <a:lnTo>
                  <a:pt x="423608" y="579475"/>
                </a:lnTo>
                <a:lnTo>
                  <a:pt x="423989" y="578866"/>
                </a:lnTo>
                <a:close/>
              </a:path>
              <a:path w="605790" h="643255">
                <a:moveTo>
                  <a:pt x="605688" y="332155"/>
                </a:moveTo>
                <a:lnTo>
                  <a:pt x="604888" y="331673"/>
                </a:lnTo>
                <a:lnTo>
                  <a:pt x="562038" y="306158"/>
                </a:lnTo>
                <a:lnTo>
                  <a:pt x="521068" y="276009"/>
                </a:lnTo>
                <a:lnTo>
                  <a:pt x="480123" y="245732"/>
                </a:lnTo>
                <a:lnTo>
                  <a:pt x="437311" y="219824"/>
                </a:lnTo>
                <a:lnTo>
                  <a:pt x="390766" y="202780"/>
                </a:lnTo>
                <a:lnTo>
                  <a:pt x="340347" y="195643"/>
                </a:lnTo>
                <a:lnTo>
                  <a:pt x="288975" y="194551"/>
                </a:lnTo>
                <a:lnTo>
                  <a:pt x="237197" y="195948"/>
                </a:lnTo>
                <a:lnTo>
                  <a:pt x="185508" y="196316"/>
                </a:lnTo>
                <a:lnTo>
                  <a:pt x="134429" y="192087"/>
                </a:lnTo>
                <a:lnTo>
                  <a:pt x="134200" y="192049"/>
                </a:lnTo>
                <a:lnTo>
                  <a:pt x="134010" y="192049"/>
                </a:lnTo>
                <a:lnTo>
                  <a:pt x="133794" y="192100"/>
                </a:lnTo>
                <a:lnTo>
                  <a:pt x="132613" y="192430"/>
                </a:lnTo>
                <a:lnTo>
                  <a:pt x="132168" y="194398"/>
                </a:lnTo>
                <a:lnTo>
                  <a:pt x="133324" y="195033"/>
                </a:lnTo>
                <a:lnTo>
                  <a:pt x="162814" y="211759"/>
                </a:lnTo>
                <a:lnTo>
                  <a:pt x="192798" y="227342"/>
                </a:lnTo>
                <a:lnTo>
                  <a:pt x="223266" y="241795"/>
                </a:lnTo>
                <a:lnTo>
                  <a:pt x="254165" y="255130"/>
                </a:lnTo>
                <a:lnTo>
                  <a:pt x="280517" y="266865"/>
                </a:lnTo>
                <a:lnTo>
                  <a:pt x="331711" y="293611"/>
                </a:lnTo>
                <a:lnTo>
                  <a:pt x="406565" y="316992"/>
                </a:lnTo>
                <a:lnTo>
                  <a:pt x="455561" y="322287"/>
                </a:lnTo>
                <a:lnTo>
                  <a:pt x="504901" y="324358"/>
                </a:lnTo>
                <a:lnTo>
                  <a:pt x="554418" y="326948"/>
                </a:lnTo>
                <a:lnTo>
                  <a:pt x="603961" y="333844"/>
                </a:lnTo>
                <a:lnTo>
                  <a:pt x="604113" y="333832"/>
                </a:lnTo>
                <a:lnTo>
                  <a:pt x="604278" y="333819"/>
                </a:lnTo>
                <a:lnTo>
                  <a:pt x="604418" y="333781"/>
                </a:lnTo>
                <a:lnTo>
                  <a:pt x="605510" y="333476"/>
                </a:lnTo>
                <a:lnTo>
                  <a:pt x="605688" y="332155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56667"/>
            <a:ext cx="723900" cy="673100"/>
          </a:xfrm>
          <a:custGeom>
            <a:avLst/>
            <a:gdLst/>
            <a:ahLst/>
            <a:cxnLst/>
            <a:rect l="l" t="t" r="r" b="b"/>
            <a:pathLst>
              <a:path w="723900" h="673100">
                <a:moveTo>
                  <a:pt x="723747" y="229311"/>
                </a:moveTo>
                <a:lnTo>
                  <a:pt x="723303" y="222237"/>
                </a:lnTo>
                <a:lnTo>
                  <a:pt x="718058" y="221005"/>
                </a:lnTo>
                <a:lnTo>
                  <a:pt x="684644" y="212166"/>
                </a:lnTo>
                <a:lnTo>
                  <a:pt x="651141" y="203085"/>
                </a:lnTo>
                <a:lnTo>
                  <a:pt x="617537" y="194449"/>
                </a:lnTo>
                <a:lnTo>
                  <a:pt x="583857" y="186969"/>
                </a:lnTo>
                <a:lnTo>
                  <a:pt x="550786" y="178993"/>
                </a:lnTo>
                <a:lnTo>
                  <a:pt x="517715" y="170395"/>
                </a:lnTo>
                <a:lnTo>
                  <a:pt x="484416" y="163804"/>
                </a:lnTo>
                <a:lnTo>
                  <a:pt x="450634" y="161759"/>
                </a:lnTo>
                <a:lnTo>
                  <a:pt x="440258" y="162458"/>
                </a:lnTo>
                <a:lnTo>
                  <a:pt x="370332" y="183908"/>
                </a:lnTo>
                <a:lnTo>
                  <a:pt x="333476" y="207086"/>
                </a:lnTo>
                <a:lnTo>
                  <a:pt x="299250" y="235140"/>
                </a:lnTo>
                <a:lnTo>
                  <a:pt x="267741" y="265125"/>
                </a:lnTo>
                <a:lnTo>
                  <a:pt x="250291" y="248640"/>
                </a:lnTo>
                <a:lnTo>
                  <a:pt x="214655" y="218287"/>
                </a:lnTo>
                <a:lnTo>
                  <a:pt x="177520" y="190296"/>
                </a:lnTo>
                <a:lnTo>
                  <a:pt x="163893" y="181432"/>
                </a:lnTo>
                <a:lnTo>
                  <a:pt x="165531" y="180924"/>
                </a:lnTo>
                <a:lnTo>
                  <a:pt x="172351" y="179044"/>
                </a:lnTo>
                <a:lnTo>
                  <a:pt x="188671" y="174929"/>
                </a:lnTo>
                <a:lnTo>
                  <a:pt x="204901" y="171272"/>
                </a:lnTo>
                <a:lnTo>
                  <a:pt x="221119" y="167627"/>
                </a:lnTo>
                <a:lnTo>
                  <a:pt x="237413" y="163512"/>
                </a:lnTo>
                <a:lnTo>
                  <a:pt x="280009" y="144564"/>
                </a:lnTo>
                <a:lnTo>
                  <a:pt x="315366" y="119684"/>
                </a:lnTo>
                <a:lnTo>
                  <a:pt x="349986" y="92811"/>
                </a:lnTo>
                <a:lnTo>
                  <a:pt x="367588" y="79502"/>
                </a:lnTo>
                <a:lnTo>
                  <a:pt x="403783" y="57924"/>
                </a:lnTo>
                <a:lnTo>
                  <a:pt x="454342" y="45707"/>
                </a:lnTo>
                <a:lnTo>
                  <a:pt x="487959" y="43776"/>
                </a:lnTo>
                <a:lnTo>
                  <a:pt x="488315" y="43675"/>
                </a:lnTo>
                <a:lnTo>
                  <a:pt x="488696" y="43662"/>
                </a:lnTo>
                <a:lnTo>
                  <a:pt x="489064" y="43599"/>
                </a:lnTo>
                <a:lnTo>
                  <a:pt x="489356" y="43510"/>
                </a:lnTo>
                <a:lnTo>
                  <a:pt x="492734" y="42583"/>
                </a:lnTo>
                <a:lnTo>
                  <a:pt x="492048" y="37515"/>
                </a:lnTo>
                <a:lnTo>
                  <a:pt x="488607" y="36398"/>
                </a:lnTo>
                <a:lnTo>
                  <a:pt x="441452" y="20802"/>
                </a:lnTo>
                <a:lnTo>
                  <a:pt x="393801" y="6921"/>
                </a:lnTo>
                <a:lnTo>
                  <a:pt x="345922" y="0"/>
                </a:lnTo>
                <a:lnTo>
                  <a:pt x="298056" y="5270"/>
                </a:lnTo>
                <a:lnTo>
                  <a:pt x="230136" y="41935"/>
                </a:lnTo>
                <a:lnTo>
                  <a:pt x="195351" y="80505"/>
                </a:lnTo>
                <a:lnTo>
                  <a:pt x="168071" y="125691"/>
                </a:lnTo>
                <a:lnTo>
                  <a:pt x="145465" y="169418"/>
                </a:lnTo>
                <a:lnTo>
                  <a:pt x="138722" y="165011"/>
                </a:lnTo>
                <a:lnTo>
                  <a:pt x="98107" y="142748"/>
                </a:lnTo>
                <a:lnTo>
                  <a:pt x="55511" y="123875"/>
                </a:lnTo>
                <a:lnTo>
                  <a:pt x="10769" y="108724"/>
                </a:lnTo>
                <a:lnTo>
                  <a:pt x="0" y="106172"/>
                </a:lnTo>
                <a:lnTo>
                  <a:pt x="0" y="119151"/>
                </a:lnTo>
                <a:lnTo>
                  <a:pt x="11544" y="126085"/>
                </a:lnTo>
                <a:lnTo>
                  <a:pt x="27787" y="136144"/>
                </a:lnTo>
                <a:lnTo>
                  <a:pt x="38366" y="142925"/>
                </a:lnTo>
                <a:lnTo>
                  <a:pt x="91262" y="177888"/>
                </a:lnTo>
                <a:lnTo>
                  <a:pt x="134886" y="199910"/>
                </a:lnTo>
                <a:lnTo>
                  <a:pt x="164693" y="218033"/>
                </a:lnTo>
                <a:lnTo>
                  <a:pt x="156286" y="244792"/>
                </a:lnTo>
                <a:lnTo>
                  <a:pt x="146367" y="281940"/>
                </a:lnTo>
                <a:lnTo>
                  <a:pt x="142227" y="319633"/>
                </a:lnTo>
                <a:lnTo>
                  <a:pt x="147993" y="358025"/>
                </a:lnTo>
                <a:lnTo>
                  <a:pt x="164541" y="397662"/>
                </a:lnTo>
                <a:lnTo>
                  <a:pt x="184607" y="435165"/>
                </a:lnTo>
                <a:lnTo>
                  <a:pt x="203200" y="473278"/>
                </a:lnTo>
                <a:lnTo>
                  <a:pt x="215366" y="514769"/>
                </a:lnTo>
                <a:lnTo>
                  <a:pt x="215569" y="516407"/>
                </a:lnTo>
                <a:lnTo>
                  <a:pt x="217208" y="517156"/>
                </a:lnTo>
                <a:lnTo>
                  <a:pt x="226301" y="464591"/>
                </a:lnTo>
                <a:lnTo>
                  <a:pt x="226771" y="411708"/>
                </a:lnTo>
                <a:lnTo>
                  <a:pt x="221881" y="357911"/>
                </a:lnTo>
                <a:lnTo>
                  <a:pt x="212090" y="304787"/>
                </a:lnTo>
                <a:lnTo>
                  <a:pt x="197840" y="253860"/>
                </a:lnTo>
                <a:lnTo>
                  <a:pt x="190703" y="235432"/>
                </a:lnTo>
                <a:lnTo>
                  <a:pt x="216192" y="253796"/>
                </a:lnTo>
                <a:lnTo>
                  <a:pt x="253428" y="285381"/>
                </a:lnTo>
                <a:lnTo>
                  <a:pt x="288112" y="319874"/>
                </a:lnTo>
                <a:lnTo>
                  <a:pt x="302260" y="335216"/>
                </a:lnTo>
                <a:lnTo>
                  <a:pt x="301739" y="335699"/>
                </a:lnTo>
                <a:lnTo>
                  <a:pt x="301409" y="337858"/>
                </a:lnTo>
                <a:lnTo>
                  <a:pt x="295529" y="360476"/>
                </a:lnTo>
                <a:lnTo>
                  <a:pt x="288150" y="382663"/>
                </a:lnTo>
                <a:lnTo>
                  <a:pt x="280238" y="404710"/>
                </a:lnTo>
                <a:lnTo>
                  <a:pt x="272783" y="426910"/>
                </a:lnTo>
                <a:lnTo>
                  <a:pt x="273113" y="466280"/>
                </a:lnTo>
                <a:lnTo>
                  <a:pt x="284353" y="504913"/>
                </a:lnTo>
                <a:lnTo>
                  <a:pt x="301637" y="546557"/>
                </a:lnTo>
                <a:lnTo>
                  <a:pt x="320560" y="585901"/>
                </a:lnTo>
                <a:lnTo>
                  <a:pt x="336550" y="626478"/>
                </a:lnTo>
                <a:lnTo>
                  <a:pt x="345020" y="671817"/>
                </a:lnTo>
                <a:lnTo>
                  <a:pt x="344932" y="672388"/>
                </a:lnTo>
                <a:lnTo>
                  <a:pt x="345732" y="672871"/>
                </a:lnTo>
                <a:lnTo>
                  <a:pt x="346354" y="672693"/>
                </a:lnTo>
                <a:lnTo>
                  <a:pt x="346621" y="672630"/>
                </a:lnTo>
                <a:lnTo>
                  <a:pt x="346875" y="672426"/>
                </a:lnTo>
                <a:lnTo>
                  <a:pt x="347002" y="672045"/>
                </a:lnTo>
                <a:lnTo>
                  <a:pt x="357124" y="631037"/>
                </a:lnTo>
                <a:lnTo>
                  <a:pt x="363207" y="589394"/>
                </a:lnTo>
                <a:lnTo>
                  <a:pt x="365264" y="547370"/>
                </a:lnTo>
                <a:lnTo>
                  <a:pt x="363347" y="505180"/>
                </a:lnTo>
                <a:lnTo>
                  <a:pt x="361873" y="484251"/>
                </a:lnTo>
                <a:lnTo>
                  <a:pt x="360591" y="461568"/>
                </a:lnTo>
                <a:lnTo>
                  <a:pt x="357657" y="439318"/>
                </a:lnTo>
                <a:lnTo>
                  <a:pt x="351231" y="419747"/>
                </a:lnTo>
                <a:lnTo>
                  <a:pt x="340715" y="399199"/>
                </a:lnTo>
                <a:lnTo>
                  <a:pt x="330149" y="378841"/>
                </a:lnTo>
                <a:lnTo>
                  <a:pt x="320167" y="358241"/>
                </a:lnTo>
                <a:lnTo>
                  <a:pt x="317449" y="351675"/>
                </a:lnTo>
                <a:lnTo>
                  <a:pt x="321665" y="356235"/>
                </a:lnTo>
                <a:lnTo>
                  <a:pt x="421068" y="466648"/>
                </a:lnTo>
                <a:lnTo>
                  <a:pt x="454583" y="503085"/>
                </a:lnTo>
                <a:lnTo>
                  <a:pt x="488683" y="538937"/>
                </a:lnTo>
                <a:lnTo>
                  <a:pt x="523621" y="573963"/>
                </a:lnTo>
                <a:lnTo>
                  <a:pt x="559625" y="607910"/>
                </a:lnTo>
                <a:lnTo>
                  <a:pt x="559879" y="607999"/>
                </a:lnTo>
                <a:lnTo>
                  <a:pt x="560209" y="607910"/>
                </a:lnTo>
                <a:lnTo>
                  <a:pt x="560247" y="607352"/>
                </a:lnTo>
                <a:lnTo>
                  <a:pt x="530606" y="572058"/>
                </a:lnTo>
                <a:lnTo>
                  <a:pt x="501116" y="535736"/>
                </a:lnTo>
                <a:lnTo>
                  <a:pt x="441845" y="461340"/>
                </a:lnTo>
                <a:lnTo>
                  <a:pt x="411759" y="423951"/>
                </a:lnTo>
                <a:lnTo>
                  <a:pt x="381165" y="386880"/>
                </a:lnTo>
                <a:lnTo>
                  <a:pt x="349872" y="350481"/>
                </a:lnTo>
                <a:lnTo>
                  <a:pt x="317741" y="315074"/>
                </a:lnTo>
                <a:lnTo>
                  <a:pt x="284607" y="281025"/>
                </a:lnTo>
                <a:lnTo>
                  <a:pt x="282854" y="279387"/>
                </a:lnTo>
                <a:lnTo>
                  <a:pt x="284975" y="279552"/>
                </a:lnTo>
                <a:lnTo>
                  <a:pt x="298081" y="279781"/>
                </a:lnTo>
                <a:lnTo>
                  <a:pt x="311188" y="279158"/>
                </a:lnTo>
                <a:lnTo>
                  <a:pt x="324307" y="277685"/>
                </a:lnTo>
                <a:lnTo>
                  <a:pt x="341820" y="277456"/>
                </a:lnTo>
                <a:lnTo>
                  <a:pt x="356425" y="280517"/>
                </a:lnTo>
                <a:lnTo>
                  <a:pt x="370560" y="284708"/>
                </a:lnTo>
                <a:lnTo>
                  <a:pt x="386651" y="287845"/>
                </a:lnTo>
                <a:lnTo>
                  <a:pt x="415391" y="289699"/>
                </a:lnTo>
                <a:lnTo>
                  <a:pt x="444169" y="289394"/>
                </a:lnTo>
                <a:lnTo>
                  <a:pt x="472935" y="286969"/>
                </a:lnTo>
                <a:lnTo>
                  <a:pt x="501611" y="282422"/>
                </a:lnTo>
                <a:lnTo>
                  <a:pt x="541274" y="275678"/>
                </a:lnTo>
                <a:lnTo>
                  <a:pt x="581050" y="269100"/>
                </a:lnTo>
                <a:lnTo>
                  <a:pt x="620585" y="261670"/>
                </a:lnTo>
                <a:lnTo>
                  <a:pt x="659599" y="252336"/>
                </a:lnTo>
                <a:lnTo>
                  <a:pt x="704405" y="237515"/>
                </a:lnTo>
                <a:lnTo>
                  <a:pt x="718997" y="231381"/>
                </a:lnTo>
                <a:lnTo>
                  <a:pt x="723747" y="229311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8309771" y="3543410"/>
            <a:ext cx="834210" cy="16000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625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6F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671609" y="4334591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4">
                <a:moveTo>
                  <a:pt x="17985" y="26824"/>
                </a:moveTo>
                <a:lnTo>
                  <a:pt x="10010" y="26824"/>
                </a:lnTo>
                <a:lnTo>
                  <a:pt x="6060" y="24774"/>
                </a:lnTo>
                <a:lnTo>
                  <a:pt x="3885" y="20649"/>
                </a:lnTo>
                <a:lnTo>
                  <a:pt x="2210" y="18449"/>
                </a:lnTo>
                <a:lnTo>
                  <a:pt x="0" y="10378"/>
                </a:lnTo>
                <a:lnTo>
                  <a:pt x="2207" y="4612"/>
                </a:lnTo>
                <a:lnTo>
                  <a:pt x="7353" y="1153"/>
                </a:lnTo>
                <a:lnTo>
                  <a:pt x="13960" y="0"/>
                </a:lnTo>
                <a:lnTo>
                  <a:pt x="20514" y="1153"/>
                </a:lnTo>
                <a:lnTo>
                  <a:pt x="25569" y="4612"/>
                </a:lnTo>
                <a:lnTo>
                  <a:pt x="27639" y="10378"/>
                </a:lnTo>
                <a:lnTo>
                  <a:pt x="25235" y="18449"/>
                </a:lnTo>
                <a:lnTo>
                  <a:pt x="25785" y="18449"/>
                </a:lnTo>
                <a:lnTo>
                  <a:pt x="25235" y="19574"/>
                </a:lnTo>
                <a:lnTo>
                  <a:pt x="24660" y="20124"/>
                </a:lnTo>
                <a:lnTo>
                  <a:pt x="24160" y="20649"/>
                </a:lnTo>
                <a:lnTo>
                  <a:pt x="21960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61252" y="4093816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5" h="40004">
                <a:moveTo>
                  <a:pt x="19355" y="39999"/>
                </a:moveTo>
                <a:lnTo>
                  <a:pt x="8043" y="36549"/>
                </a:lnTo>
                <a:lnTo>
                  <a:pt x="1196" y="28012"/>
                </a:lnTo>
                <a:lnTo>
                  <a:pt x="0" y="17113"/>
                </a:lnTo>
                <a:lnTo>
                  <a:pt x="5637" y="6574"/>
                </a:lnTo>
                <a:lnTo>
                  <a:pt x="7310" y="4949"/>
                </a:lnTo>
                <a:lnTo>
                  <a:pt x="10567" y="1649"/>
                </a:lnTo>
                <a:lnTo>
                  <a:pt x="14810" y="0"/>
                </a:lnTo>
                <a:lnTo>
                  <a:pt x="23467" y="0"/>
                </a:lnTo>
                <a:lnTo>
                  <a:pt x="27840" y="1649"/>
                </a:lnTo>
                <a:lnTo>
                  <a:pt x="31397" y="4949"/>
                </a:lnTo>
                <a:lnTo>
                  <a:pt x="33070" y="6574"/>
                </a:lnTo>
                <a:lnTo>
                  <a:pt x="38395" y="17113"/>
                </a:lnTo>
                <a:lnTo>
                  <a:pt x="37094" y="28012"/>
                </a:lnTo>
                <a:lnTo>
                  <a:pt x="30352" y="36549"/>
                </a:lnTo>
                <a:lnTo>
                  <a:pt x="19355" y="3999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98531" y="4827690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4237" y="33474"/>
                </a:moveTo>
                <a:lnTo>
                  <a:pt x="23587" y="33474"/>
                </a:lnTo>
                <a:lnTo>
                  <a:pt x="23287" y="33449"/>
                </a:lnTo>
                <a:lnTo>
                  <a:pt x="17812" y="33449"/>
                </a:lnTo>
                <a:lnTo>
                  <a:pt x="12312" y="32374"/>
                </a:lnTo>
                <a:lnTo>
                  <a:pt x="7387" y="30174"/>
                </a:lnTo>
                <a:lnTo>
                  <a:pt x="1846" y="24284"/>
                </a:lnTo>
                <a:lnTo>
                  <a:pt x="0" y="16746"/>
                </a:lnTo>
                <a:lnTo>
                  <a:pt x="1846" y="9204"/>
                </a:lnTo>
                <a:lnTo>
                  <a:pt x="7387" y="3299"/>
                </a:lnTo>
                <a:lnTo>
                  <a:pt x="12312" y="1124"/>
                </a:lnTo>
                <a:lnTo>
                  <a:pt x="17812" y="0"/>
                </a:lnTo>
                <a:lnTo>
                  <a:pt x="24237" y="0"/>
                </a:lnTo>
                <a:lnTo>
                  <a:pt x="35543" y="5230"/>
                </a:lnTo>
                <a:lnTo>
                  <a:pt x="39312" y="16737"/>
                </a:lnTo>
                <a:lnTo>
                  <a:pt x="35543" y="28244"/>
                </a:lnTo>
                <a:lnTo>
                  <a:pt x="24237" y="334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99723" y="4801940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63" y="26874"/>
                </a:moveTo>
                <a:lnTo>
                  <a:pt x="3190" y="22675"/>
                </a:lnTo>
                <a:lnTo>
                  <a:pt x="0" y="13437"/>
                </a:lnTo>
                <a:lnTo>
                  <a:pt x="3190" y="4199"/>
                </a:lnTo>
                <a:lnTo>
                  <a:pt x="12763" y="0"/>
                </a:lnTo>
                <a:lnTo>
                  <a:pt x="22623" y="4199"/>
                </a:lnTo>
                <a:lnTo>
                  <a:pt x="25910" y="13437"/>
                </a:lnTo>
                <a:lnTo>
                  <a:pt x="22623" y="22675"/>
                </a:lnTo>
                <a:lnTo>
                  <a:pt x="1276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18904" y="5044314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0" y="30049"/>
                </a:moveTo>
                <a:lnTo>
                  <a:pt x="5710" y="27588"/>
                </a:lnTo>
                <a:lnTo>
                  <a:pt x="849" y="21474"/>
                </a:lnTo>
                <a:lnTo>
                  <a:pt x="0" y="13617"/>
                </a:lnTo>
                <a:lnTo>
                  <a:pt x="3920" y="5924"/>
                </a:lnTo>
                <a:lnTo>
                  <a:pt x="6147" y="3724"/>
                </a:lnTo>
                <a:lnTo>
                  <a:pt x="8335" y="1249"/>
                </a:lnTo>
                <a:lnTo>
                  <a:pt x="11207" y="0"/>
                </a:lnTo>
                <a:lnTo>
                  <a:pt x="17077" y="0"/>
                </a:lnTo>
                <a:lnTo>
                  <a:pt x="20122" y="1249"/>
                </a:lnTo>
                <a:lnTo>
                  <a:pt x="22565" y="3724"/>
                </a:lnTo>
                <a:lnTo>
                  <a:pt x="24237" y="5924"/>
                </a:lnTo>
                <a:lnTo>
                  <a:pt x="28070" y="13617"/>
                </a:lnTo>
                <a:lnTo>
                  <a:pt x="27033" y="21474"/>
                </a:lnTo>
                <a:lnTo>
                  <a:pt x="21994" y="27588"/>
                </a:lnTo>
                <a:lnTo>
                  <a:pt x="13820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919676" y="4697390"/>
            <a:ext cx="93697" cy="99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82085" y="4453516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7579" y="26824"/>
                </a:moveTo>
                <a:lnTo>
                  <a:pt x="9477" y="26824"/>
                </a:lnTo>
                <a:lnTo>
                  <a:pt x="5534" y="24774"/>
                </a:lnTo>
                <a:lnTo>
                  <a:pt x="3349" y="20674"/>
                </a:lnTo>
                <a:lnTo>
                  <a:pt x="2792" y="20149"/>
                </a:lnTo>
                <a:lnTo>
                  <a:pt x="2792" y="19024"/>
                </a:lnTo>
                <a:lnTo>
                  <a:pt x="2234" y="18474"/>
                </a:lnTo>
                <a:lnTo>
                  <a:pt x="0" y="10378"/>
                </a:lnTo>
                <a:lnTo>
                  <a:pt x="2202" y="4606"/>
                </a:lnTo>
                <a:lnTo>
                  <a:pt x="7345" y="1149"/>
                </a:lnTo>
                <a:lnTo>
                  <a:pt x="13934" y="0"/>
                </a:lnTo>
                <a:lnTo>
                  <a:pt x="20519" y="1149"/>
                </a:lnTo>
                <a:lnTo>
                  <a:pt x="25588" y="4606"/>
                </a:lnTo>
                <a:lnTo>
                  <a:pt x="27660" y="10378"/>
                </a:lnTo>
                <a:lnTo>
                  <a:pt x="25252" y="18474"/>
                </a:lnTo>
                <a:lnTo>
                  <a:pt x="24694" y="19024"/>
                </a:lnTo>
                <a:lnTo>
                  <a:pt x="24694" y="20149"/>
                </a:lnTo>
                <a:lnTo>
                  <a:pt x="24137" y="20674"/>
                </a:lnTo>
                <a:lnTo>
                  <a:pt x="21694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310570" y="4342641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39">
                <a:moveTo>
                  <a:pt x="19337" y="40024"/>
                </a:moveTo>
                <a:lnTo>
                  <a:pt x="8026" y="36574"/>
                </a:lnTo>
                <a:lnTo>
                  <a:pt x="1184" y="28037"/>
                </a:lnTo>
                <a:lnTo>
                  <a:pt x="0" y="17138"/>
                </a:lnTo>
                <a:lnTo>
                  <a:pt x="5662" y="6599"/>
                </a:lnTo>
                <a:lnTo>
                  <a:pt x="7292" y="4924"/>
                </a:lnTo>
                <a:lnTo>
                  <a:pt x="10592" y="1674"/>
                </a:lnTo>
                <a:lnTo>
                  <a:pt x="14964" y="0"/>
                </a:lnTo>
                <a:lnTo>
                  <a:pt x="23707" y="0"/>
                </a:lnTo>
                <a:lnTo>
                  <a:pt x="28122" y="1674"/>
                </a:lnTo>
                <a:lnTo>
                  <a:pt x="31422" y="4924"/>
                </a:lnTo>
                <a:lnTo>
                  <a:pt x="33052" y="6599"/>
                </a:lnTo>
                <a:lnTo>
                  <a:pt x="38691" y="17138"/>
                </a:lnTo>
                <a:lnTo>
                  <a:pt x="37494" y="28037"/>
                </a:lnTo>
                <a:lnTo>
                  <a:pt x="30647" y="36574"/>
                </a:lnTo>
                <a:lnTo>
                  <a:pt x="19337" y="4002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35946" y="5043039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2957" y="33049"/>
                </a:moveTo>
                <a:lnTo>
                  <a:pt x="16742" y="33049"/>
                </a:lnTo>
                <a:lnTo>
                  <a:pt x="16014" y="32949"/>
                </a:lnTo>
                <a:lnTo>
                  <a:pt x="15072" y="32949"/>
                </a:lnTo>
                <a:lnTo>
                  <a:pt x="3828" y="27801"/>
                </a:lnTo>
                <a:lnTo>
                  <a:pt x="0" y="16474"/>
                </a:lnTo>
                <a:lnTo>
                  <a:pt x="3589" y="5148"/>
                </a:lnTo>
                <a:lnTo>
                  <a:pt x="14599" y="0"/>
                </a:lnTo>
                <a:lnTo>
                  <a:pt x="15072" y="0"/>
                </a:lnTo>
                <a:lnTo>
                  <a:pt x="15542" y="24"/>
                </a:lnTo>
                <a:lnTo>
                  <a:pt x="16014" y="74"/>
                </a:lnTo>
                <a:lnTo>
                  <a:pt x="21499" y="74"/>
                </a:lnTo>
                <a:lnTo>
                  <a:pt x="26987" y="1149"/>
                </a:lnTo>
                <a:lnTo>
                  <a:pt x="31917" y="3324"/>
                </a:lnTo>
                <a:lnTo>
                  <a:pt x="37461" y="9146"/>
                </a:lnTo>
                <a:lnTo>
                  <a:pt x="39310" y="16506"/>
                </a:lnTo>
                <a:lnTo>
                  <a:pt x="37461" y="23856"/>
                </a:lnTo>
                <a:lnTo>
                  <a:pt x="31917" y="29649"/>
                </a:lnTo>
                <a:lnTo>
                  <a:pt x="27629" y="315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13880" y="4258616"/>
            <a:ext cx="168791" cy="178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55796" y="5009764"/>
            <a:ext cx="93739" cy="99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306112" y="4728415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15724" y="33474"/>
                </a:moveTo>
                <a:lnTo>
                  <a:pt x="15074" y="33474"/>
                </a:lnTo>
                <a:lnTo>
                  <a:pt x="3768" y="28244"/>
                </a:lnTo>
                <a:lnTo>
                  <a:pt x="0" y="16737"/>
                </a:lnTo>
                <a:lnTo>
                  <a:pt x="3768" y="5230"/>
                </a:lnTo>
                <a:lnTo>
                  <a:pt x="15074" y="0"/>
                </a:lnTo>
                <a:lnTo>
                  <a:pt x="21524" y="0"/>
                </a:lnTo>
                <a:lnTo>
                  <a:pt x="26999" y="1124"/>
                </a:lnTo>
                <a:lnTo>
                  <a:pt x="31924" y="3299"/>
                </a:lnTo>
                <a:lnTo>
                  <a:pt x="37479" y="9204"/>
                </a:lnTo>
                <a:lnTo>
                  <a:pt x="39331" y="16746"/>
                </a:lnTo>
                <a:lnTo>
                  <a:pt x="37479" y="24284"/>
                </a:lnTo>
                <a:lnTo>
                  <a:pt x="31924" y="30174"/>
                </a:lnTo>
                <a:lnTo>
                  <a:pt x="26999" y="32374"/>
                </a:lnTo>
                <a:lnTo>
                  <a:pt x="21524" y="33449"/>
                </a:lnTo>
                <a:lnTo>
                  <a:pt x="16024" y="33449"/>
                </a:lnTo>
                <a:lnTo>
                  <a:pt x="15724" y="334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007746" y="5136339"/>
            <a:ext cx="29845" cy="7620"/>
          </a:xfrm>
          <a:custGeom>
            <a:avLst/>
            <a:gdLst/>
            <a:ahLst/>
            <a:cxnLst/>
            <a:rect l="l" t="t" r="r" b="b"/>
            <a:pathLst>
              <a:path w="29845" h="7620">
                <a:moveTo>
                  <a:pt x="29515" y="7149"/>
                </a:moveTo>
                <a:lnTo>
                  <a:pt x="0" y="7149"/>
                </a:lnTo>
                <a:lnTo>
                  <a:pt x="379" y="6250"/>
                </a:lnTo>
                <a:lnTo>
                  <a:pt x="9389" y="424"/>
                </a:lnTo>
                <a:lnTo>
                  <a:pt x="11314" y="124"/>
                </a:lnTo>
                <a:lnTo>
                  <a:pt x="13213" y="0"/>
                </a:lnTo>
                <a:lnTo>
                  <a:pt x="17063" y="0"/>
                </a:lnTo>
                <a:lnTo>
                  <a:pt x="29515" y="71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418322" y="4702665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62" y="26874"/>
                </a:moveTo>
                <a:lnTo>
                  <a:pt x="3290" y="22675"/>
                </a:lnTo>
                <a:lnTo>
                  <a:pt x="0" y="13437"/>
                </a:lnTo>
                <a:lnTo>
                  <a:pt x="3290" y="4199"/>
                </a:lnTo>
                <a:lnTo>
                  <a:pt x="13162" y="0"/>
                </a:lnTo>
                <a:lnTo>
                  <a:pt x="22724" y="4199"/>
                </a:lnTo>
                <a:lnTo>
                  <a:pt x="25912" y="13437"/>
                </a:lnTo>
                <a:lnTo>
                  <a:pt x="22724" y="22675"/>
                </a:lnTo>
                <a:lnTo>
                  <a:pt x="13162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596985" y="4945040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4248" y="30049"/>
                </a:moveTo>
                <a:lnTo>
                  <a:pt x="6077" y="27588"/>
                </a:lnTo>
                <a:lnTo>
                  <a:pt x="1039" y="21474"/>
                </a:lnTo>
                <a:lnTo>
                  <a:pt x="0" y="13617"/>
                </a:lnTo>
                <a:lnTo>
                  <a:pt x="3823" y="5924"/>
                </a:lnTo>
                <a:lnTo>
                  <a:pt x="5498" y="3724"/>
                </a:lnTo>
                <a:lnTo>
                  <a:pt x="7948" y="1249"/>
                </a:lnTo>
                <a:lnTo>
                  <a:pt x="10998" y="0"/>
                </a:lnTo>
                <a:lnTo>
                  <a:pt x="16873" y="0"/>
                </a:lnTo>
                <a:lnTo>
                  <a:pt x="19748" y="1249"/>
                </a:lnTo>
                <a:lnTo>
                  <a:pt x="21923" y="3724"/>
                </a:lnTo>
                <a:lnTo>
                  <a:pt x="24148" y="5924"/>
                </a:lnTo>
                <a:lnTo>
                  <a:pt x="28072" y="13617"/>
                </a:lnTo>
                <a:lnTo>
                  <a:pt x="27223" y="21474"/>
                </a:lnTo>
                <a:lnTo>
                  <a:pt x="22362" y="27588"/>
                </a:lnTo>
                <a:lnTo>
                  <a:pt x="14248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862129" y="5104549"/>
            <a:ext cx="62865" cy="39370"/>
          </a:xfrm>
          <a:custGeom>
            <a:avLst/>
            <a:gdLst/>
            <a:ahLst/>
            <a:cxnLst/>
            <a:rect l="l" t="t" r="r" b="b"/>
            <a:pathLst>
              <a:path w="62864" h="39370">
                <a:moveTo>
                  <a:pt x="62826" y="15100"/>
                </a:moveTo>
                <a:lnTo>
                  <a:pt x="61455" y="14097"/>
                </a:lnTo>
                <a:lnTo>
                  <a:pt x="60083" y="14097"/>
                </a:lnTo>
                <a:lnTo>
                  <a:pt x="35966" y="35394"/>
                </a:lnTo>
                <a:lnTo>
                  <a:pt x="35699" y="25260"/>
                </a:lnTo>
                <a:lnTo>
                  <a:pt x="33896" y="1625"/>
                </a:lnTo>
                <a:lnTo>
                  <a:pt x="33604" y="546"/>
                </a:lnTo>
                <a:lnTo>
                  <a:pt x="32651" y="0"/>
                </a:lnTo>
                <a:lnTo>
                  <a:pt x="30721" y="0"/>
                </a:lnTo>
                <a:lnTo>
                  <a:pt x="29781" y="546"/>
                </a:lnTo>
                <a:lnTo>
                  <a:pt x="29476" y="1625"/>
                </a:lnTo>
                <a:lnTo>
                  <a:pt x="26225" y="25019"/>
                </a:lnTo>
                <a:lnTo>
                  <a:pt x="25107" y="35064"/>
                </a:lnTo>
                <a:lnTo>
                  <a:pt x="21209" y="31584"/>
                </a:lnTo>
                <a:lnTo>
                  <a:pt x="12217" y="24561"/>
                </a:lnTo>
                <a:lnTo>
                  <a:pt x="2654" y="18097"/>
                </a:lnTo>
                <a:lnTo>
                  <a:pt x="2425" y="17995"/>
                </a:lnTo>
                <a:lnTo>
                  <a:pt x="2222" y="17945"/>
                </a:lnTo>
                <a:lnTo>
                  <a:pt x="1028" y="17945"/>
                </a:lnTo>
                <a:lnTo>
                  <a:pt x="0" y="18897"/>
                </a:lnTo>
                <a:lnTo>
                  <a:pt x="457" y="20269"/>
                </a:lnTo>
                <a:lnTo>
                  <a:pt x="6413" y="29514"/>
                </a:lnTo>
                <a:lnTo>
                  <a:pt x="12852" y="38290"/>
                </a:lnTo>
                <a:lnTo>
                  <a:pt x="13398" y="38950"/>
                </a:lnTo>
                <a:lnTo>
                  <a:pt x="24676" y="38950"/>
                </a:lnTo>
                <a:lnTo>
                  <a:pt x="29476" y="38950"/>
                </a:lnTo>
                <a:lnTo>
                  <a:pt x="33248" y="38950"/>
                </a:lnTo>
                <a:lnTo>
                  <a:pt x="36068" y="38950"/>
                </a:lnTo>
                <a:lnTo>
                  <a:pt x="47955" y="38950"/>
                </a:lnTo>
                <a:lnTo>
                  <a:pt x="50952" y="35204"/>
                </a:lnTo>
                <a:lnTo>
                  <a:pt x="57061" y="26073"/>
                </a:lnTo>
                <a:lnTo>
                  <a:pt x="62407" y="16421"/>
                </a:lnTo>
                <a:lnTo>
                  <a:pt x="62826" y="1510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7130585" y="4598115"/>
            <a:ext cx="93699" cy="99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234215" y="4354241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8192" y="26824"/>
                </a:moveTo>
                <a:lnTo>
                  <a:pt x="10092" y="26824"/>
                </a:lnTo>
                <a:lnTo>
                  <a:pt x="5967" y="24774"/>
                </a:lnTo>
                <a:lnTo>
                  <a:pt x="3517" y="20674"/>
                </a:lnTo>
                <a:lnTo>
                  <a:pt x="2967" y="20149"/>
                </a:lnTo>
                <a:lnTo>
                  <a:pt x="2967" y="19024"/>
                </a:lnTo>
                <a:lnTo>
                  <a:pt x="2417" y="18474"/>
                </a:lnTo>
                <a:lnTo>
                  <a:pt x="0" y="10378"/>
                </a:lnTo>
                <a:lnTo>
                  <a:pt x="2067" y="4606"/>
                </a:lnTo>
                <a:lnTo>
                  <a:pt x="7135" y="1149"/>
                </a:lnTo>
                <a:lnTo>
                  <a:pt x="13717" y="0"/>
                </a:lnTo>
                <a:lnTo>
                  <a:pt x="20313" y="1149"/>
                </a:lnTo>
                <a:lnTo>
                  <a:pt x="25455" y="4606"/>
                </a:lnTo>
                <a:lnTo>
                  <a:pt x="27653" y="10378"/>
                </a:lnTo>
                <a:lnTo>
                  <a:pt x="25417" y="18474"/>
                </a:lnTo>
                <a:lnTo>
                  <a:pt x="24867" y="19024"/>
                </a:lnTo>
                <a:lnTo>
                  <a:pt x="24867" y="20149"/>
                </a:lnTo>
                <a:lnTo>
                  <a:pt x="24317" y="20674"/>
                </a:lnTo>
                <a:lnTo>
                  <a:pt x="22117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261833" y="377639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32999" y="52149"/>
                </a:moveTo>
                <a:lnTo>
                  <a:pt x="26474" y="52149"/>
                </a:lnTo>
                <a:lnTo>
                  <a:pt x="16642" y="50301"/>
                </a:lnTo>
                <a:lnTo>
                  <a:pt x="8174" y="45068"/>
                </a:lnTo>
                <a:lnTo>
                  <a:pt x="2238" y="36920"/>
                </a:lnTo>
                <a:lnTo>
                  <a:pt x="0" y="26324"/>
                </a:lnTo>
                <a:lnTo>
                  <a:pt x="2341" y="16199"/>
                </a:lnTo>
                <a:lnTo>
                  <a:pt x="8021" y="7818"/>
                </a:lnTo>
                <a:lnTo>
                  <a:pt x="16266" y="2109"/>
                </a:lnTo>
                <a:lnTo>
                  <a:pt x="26299" y="0"/>
                </a:lnTo>
                <a:lnTo>
                  <a:pt x="41469" y="4627"/>
                </a:lnTo>
                <a:lnTo>
                  <a:pt x="50624" y="16040"/>
                </a:lnTo>
                <a:lnTo>
                  <a:pt x="52280" y="30533"/>
                </a:lnTo>
                <a:lnTo>
                  <a:pt x="44949" y="44399"/>
                </a:lnTo>
                <a:lnTo>
                  <a:pt x="39599" y="49749"/>
                </a:lnTo>
                <a:lnTo>
                  <a:pt x="32999" y="521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268702" y="4943764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2581" y="33049"/>
                </a:moveTo>
                <a:lnTo>
                  <a:pt x="16356" y="33049"/>
                </a:lnTo>
                <a:lnTo>
                  <a:pt x="11681" y="31574"/>
                </a:lnTo>
                <a:lnTo>
                  <a:pt x="7406" y="29649"/>
                </a:lnTo>
                <a:lnTo>
                  <a:pt x="1851" y="23856"/>
                </a:lnTo>
                <a:lnTo>
                  <a:pt x="0" y="16506"/>
                </a:lnTo>
                <a:lnTo>
                  <a:pt x="1851" y="9146"/>
                </a:lnTo>
                <a:lnTo>
                  <a:pt x="7406" y="3324"/>
                </a:lnTo>
                <a:lnTo>
                  <a:pt x="12331" y="1149"/>
                </a:lnTo>
                <a:lnTo>
                  <a:pt x="17806" y="74"/>
                </a:lnTo>
                <a:lnTo>
                  <a:pt x="23306" y="74"/>
                </a:lnTo>
                <a:lnTo>
                  <a:pt x="23781" y="24"/>
                </a:lnTo>
                <a:lnTo>
                  <a:pt x="24231" y="0"/>
                </a:lnTo>
                <a:lnTo>
                  <a:pt x="24706" y="0"/>
                </a:lnTo>
                <a:lnTo>
                  <a:pt x="35727" y="5148"/>
                </a:lnTo>
                <a:lnTo>
                  <a:pt x="39318" y="16474"/>
                </a:lnTo>
                <a:lnTo>
                  <a:pt x="35485" y="27801"/>
                </a:lnTo>
                <a:lnTo>
                  <a:pt x="24231" y="32949"/>
                </a:lnTo>
                <a:lnTo>
                  <a:pt x="23306" y="329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761282" y="4159341"/>
            <a:ext cx="168799" cy="178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794432" y="4910490"/>
            <a:ext cx="93724" cy="991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4381986" y="5064764"/>
            <a:ext cx="119879" cy="78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3708598" y="4481290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20" y="4199"/>
                </a:lnTo>
                <a:lnTo>
                  <a:pt x="25912" y="13437"/>
                </a:lnTo>
                <a:lnTo>
                  <a:pt x="22720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887257" y="4723665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4259" y="30049"/>
                </a:moveTo>
                <a:lnTo>
                  <a:pt x="6084" y="27588"/>
                </a:lnTo>
                <a:lnTo>
                  <a:pt x="1040" y="21474"/>
                </a:lnTo>
                <a:lnTo>
                  <a:pt x="0" y="13617"/>
                </a:lnTo>
                <a:lnTo>
                  <a:pt x="3834" y="5924"/>
                </a:lnTo>
                <a:lnTo>
                  <a:pt x="5509" y="3724"/>
                </a:lnTo>
                <a:lnTo>
                  <a:pt x="7959" y="1249"/>
                </a:lnTo>
                <a:lnTo>
                  <a:pt x="10984" y="0"/>
                </a:lnTo>
                <a:lnTo>
                  <a:pt x="16859" y="0"/>
                </a:lnTo>
                <a:lnTo>
                  <a:pt x="19734" y="1249"/>
                </a:lnTo>
                <a:lnTo>
                  <a:pt x="21934" y="3724"/>
                </a:lnTo>
                <a:lnTo>
                  <a:pt x="24159" y="5924"/>
                </a:lnTo>
                <a:lnTo>
                  <a:pt x="28082" y="13617"/>
                </a:lnTo>
                <a:lnTo>
                  <a:pt x="27234" y="21474"/>
                </a:lnTo>
                <a:lnTo>
                  <a:pt x="22373" y="27588"/>
                </a:lnTo>
                <a:lnTo>
                  <a:pt x="14259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3420867" y="4376741"/>
            <a:ext cx="93699" cy="99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955914" y="4670465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49" y="26874"/>
                </a:moveTo>
                <a:lnTo>
                  <a:pt x="3187" y="22675"/>
                </a:lnTo>
                <a:lnTo>
                  <a:pt x="0" y="13437"/>
                </a:lnTo>
                <a:lnTo>
                  <a:pt x="3187" y="4199"/>
                </a:lnTo>
                <a:lnTo>
                  <a:pt x="12749" y="0"/>
                </a:lnTo>
                <a:lnTo>
                  <a:pt x="22621" y="4199"/>
                </a:lnTo>
                <a:lnTo>
                  <a:pt x="25912" y="13437"/>
                </a:lnTo>
                <a:lnTo>
                  <a:pt x="22621" y="22675"/>
                </a:lnTo>
                <a:lnTo>
                  <a:pt x="12749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4775091" y="4424915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7073" y="30024"/>
                </a:moveTo>
                <a:lnTo>
                  <a:pt x="11198" y="30024"/>
                </a:lnTo>
                <a:lnTo>
                  <a:pt x="8323" y="28799"/>
                </a:lnTo>
                <a:lnTo>
                  <a:pt x="6148" y="26299"/>
                </a:lnTo>
                <a:lnTo>
                  <a:pt x="3923" y="24124"/>
                </a:lnTo>
                <a:lnTo>
                  <a:pt x="0" y="16431"/>
                </a:lnTo>
                <a:lnTo>
                  <a:pt x="848" y="8574"/>
                </a:lnTo>
                <a:lnTo>
                  <a:pt x="5709" y="2461"/>
                </a:lnTo>
                <a:lnTo>
                  <a:pt x="13823" y="0"/>
                </a:lnTo>
                <a:lnTo>
                  <a:pt x="21994" y="2461"/>
                </a:lnTo>
                <a:lnTo>
                  <a:pt x="27032" y="8574"/>
                </a:lnTo>
                <a:lnTo>
                  <a:pt x="28072" y="16431"/>
                </a:lnTo>
                <a:lnTo>
                  <a:pt x="24248" y="24124"/>
                </a:lnTo>
                <a:lnTo>
                  <a:pt x="22573" y="26299"/>
                </a:lnTo>
                <a:lnTo>
                  <a:pt x="20123" y="28799"/>
                </a:lnTo>
                <a:lnTo>
                  <a:pt x="17073" y="3002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5175864" y="4702265"/>
            <a:ext cx="93699" cy="995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671609" y="854453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960" y="26829"/>
                </a:moveTo>
                <a:lnTo>
                  <a:pt x="7353" y="25673"/>
                </a:lnTo>
                <a:lnTo>
                  <a:pt x="2207" y="22207"/>
                </a:lnTo>
                <a:lnTo>
                  <a:pt x="0" y="16433"/>
                </a:lnTo>
                <a:lnTo>
                  <a:pt x="2210" y="8357"/>
                </a:lnTo>
                <a:lnTo>
                  <a:pt x="3885" y="6172"/>
                </a:lnTo>
                <a:lnTo>
                  <a:pt x="6060" y="2057"/>
                </a:lnTo>
                <a:lnTo>
                  <a:pt x="10010" y="0"/>
                </a:lnTo>
                <a:lnTo>
                  <a:pt x="17985" y="0"/>
                </a:lnTo>
                <a:lnTo>
                  <a:pt x="21960" y="2057"/>
                </a:lnTo>
                <a:lnTo>
                  <a:pt x="24160" y="6172"/>
                </a:lnTo>
                <a:lnTo>
                  <a:pt x="24660" y="6684"/>
                </a:lnTo>
                <a:lnTo>
                  <a:pt x="25235" y="7242"/>
                </a:lnTo>
                <a:lnTo>
                  <a:pt x="25785" y="8357"/>
                </a:lnTo>
                <a:lnTo>
                  <a:pt x="25235" y="8357"/>
                </a:lnTo>
                <a:lnTo>
                  <a:pt x="27639" y="16433"/>
                </a:lnTo>
                <a:lnTo>
                  <a:pt x="25569" y="22207"/>
                </a:lnTo>
                <a:lnTo>
                  <a:pt x="20514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361252" y="1082045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5" h="40005">
                <a:moveTo>
                  <a:pt x="23467" y="39989"/>
                </a:moveTo>
                <a:lnTo>
                  <a:pt x="14810" y="39989"/>
                </a:lnTo>
                <a:lnTo>
                  <a:pt x="10567" y="38362"/>
                </a:lnTo>
                <a:lnTo>
                  <a:pt x="7310" y="35062"/>
                </a:lnTo>
                <a:lnTo>
                  <a:pt x="5637" y="33432"/>
                </a:lnTo>
                <a:lnTo>
                  <a:pt x="0" y="22893"/>
                </a:lnTo>
                <a:lnTo>
                  <a:pt x="1196" y="11991"/>
                </a:lnTo>
                <a:lnTo>
                  <a:pt x="8043" y="3451"/>
                </a:lnTo>
                <a:lnTo>
                  <a:pt x="19355" y="0"/>
                </a:lnTo>
                <a:lnTo>
                  <a:pt x="30352" y="3451"/>
                </a:lnTo>
                <a:lnTo>
                  <a:pt x="37094" y="11991"/>
                </a:lnTo>
                <a:lnTo>
                  <a:pt x="38395" y="22893"/>
                </a:lnTo>
                <a:lnTo>
                  <a:pt x="33070" y="33432"/>
                </a:lnTo>
                <a:lnTo>
                  <a:pt x="31397" y="35062"/>
                </a:lnTo>
                <a:lnTo>
                  <a:pt x="27840" y="38362"/>
                </a:lnTo>
                <a:lnTo>
                  <a:pt x="23467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798531" y="354689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4237" y="33477"/>
                </a:moveTo>
                <a:lnTo>
                  <a:pt x="17812" y="33477"/>
                </a:lnTo>
                <a:lnTo>
                  <a:pt x="12312" y="32362"/>
                </a:lnTo>
                <a:lnTo>
                  <a:pt x="7387" y="30174"/>
                </a:lnTo>
                <a:lnTo>
                  <a:pt x="1846" y="24276"/>
                </a:lnTo>
                <a:lnTo>
                  <a:pt x="0" y="16738"/>
                </a:lnTo>
                <a:lnTo>
                  <a:pt x="1846" y="9200"/>
                </a:lnTo>
                <a:lnTo>
                  <a:pt x="7387" y="3302"/>
                </a:lnTo>
                <a:lnTo>
                  <a:pt x="12312" y="1114"/>
                </a:lnTo>
                <a:lnTo>
                  <a:pt x="17812" y="44"/>
                </a:lnTo>
                <a:lnTo>
                  <a:pt x="23287" y="44"/>
                </a:lnTo>
                <a:lnTo>
                  <a:pt x="23587" y="0"/>
                </a:lnTo>
                <a:lnTo>
                  <a:pt x="24237" y="0"/>
                </a:lnTo>
                <a:lnTo>
                  <a:pt x="35543" y="5230"/>
                </a:lnTo>
                <a:lnTo>
                  <a:pt x="39312" y="16738"/>
                </a:lnTo>
                <a:lnTo>
                  <a:pt x="35543" y="28246"/>
                </a:lnTo>
                <a:lnTo>
                  <a:pt x="24237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699723" y="38705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63" y="26872"/>
                </a:moveTo>
                <a:lnTo>
                  <a:pt x="3190" y="22673"/>
                </a:lnTo>
                <a:lnTo>
                  <a:pt x="0" y="13436"/>
                </a:lnTo>
                <a:lnTo>
                  <a:pt x="3190" y="4198"/>
                </a:lnTo>
                <a:lnTo>
                  <a:pt x="12763" y="0"/>
                </a:lnTo>
                <a:lnTo>
                  <a:pt x="22623" y="4198"/>
                </a:lnTo>
                <a:lnTo>
                  <a:pt x="25910" y="13436"/>
                </a:lnTo>
                <a:lnTo>
                  <a:pt x="22623" y="22673"/>
                </a:lnTo>
                <a:lnTo>
                  <a:pt x="12763" y="2687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518904" y="141498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80">
                <a:moveTo>
                  <a:pt x="17077" y="30046"/>
                </a:moveTo>
                <a:lnTo>
                  <a:pt x="11207" y="30046"/>
                </a:lnTo>
                <a:lnTo>
                  <a:pt x="8335" y="28803"/>
                </a:lnTo>
                <a:lnTo>
                  <a:pt x="6147" y="26317"/>
                </a:lnTo>
                <a:lnTo>
                  <a:pt x="3920" y="24131"/>
                </a:lnTo>
                <a:lnTo>
                  <a:pt x="0" y="16436"/>
                </a:lnTo>
                <a:lnTo>
                  <a:pt x="849" y="8577"/>
                </a:lnTo>
                <a:lnTo>
                  <a:pt x="5710" y="2462"/>
                </a:lnTo>
                <a:lnTo>
                  <a:pt x="13820" y="0"/>
                </a:lnTo>
                <a:lnTo>
                  <a:pt x="21994" y="2462"/>
                </a:lnTo>
                <a:lnTo>
                  <a:pt x="27033" y="8577"/>
                </a:lnTo>
                <a:lnTo>
                  <a:pt x="28070" y="16436"/>
                </a:lnTo>
                <a:lnTo>
                  <a:pt x="24237" y="24131"/>
                </a:lnTo>
                <a:lnTo>
                  <a:pt x="22565" y="26317"/>
                </a:lnTo>
                <a:lnTo>
                  <a:pt x="20122" y="28803"/>
                </a:lnTo>
                <a:lnTo>
                  <a:pt x="17077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919676" y="418854"/>
            <a:ext cx="93697" cy="996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82085" y="735513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3934" y="26829"/>
                </a:moveTo>
                <a:lnTo>
                  <a:pt x="7345" y="25679"/>
                </a:lnTo>
                <a:lnTo>
                  <a:pt x="2202" y="22223"/>
                </a:lnTo>
                <a:lnTo>
                  <a:pt x="0" y="16451"/>
                </a:lnTo>
                <a:lnTo>
                  <a:pt x="2234" y="8357"/>
                </a:lnTo>
                <a:lnTo>
                  <a:pt x="2792" y="7799"/>
                </a:lnTo>
                <a:lnTo>
                  <a:pt x="2792" y="6684"/>
                </a:lnTo>
                <a:lnTo>
                  <a:pt x="3349" y="6169"/>
                </a:lnTo>
                <a:lnTo>
                  <a:pt x="5534" y="2057"/>
                </a:lnTo>
                <a:lnTo>
                  <a:pt x="9477" y="0"/>
                </a:lnTo>
                <a:lnTo>
                  <a:pt x="17579" y="0"/>
                </a:lnTo>
                <a:lnTo>
                  <a:pt x="21694" y="2057"/>
                </a:lnTo>
                <a:lnTo>
                  <a:pt x="24137" y="6169"/>
                </a:lnTo>
                <a:lnTo>
                  <a:pt x="24694" y="6684"/>
                </a:lnTo>
                <a:lnTo>
                  <a:pt x="24694" y="7799"/>
                </a:lnTo>
                <a:lnTo>
                  <a:pt x="25252" y="8357"/>
                </a:lnTo>
                <a:lnTo>
                  <a:pt x="27660" y="16451"/>
                </a:lnTo>
                <a:lnTo>
                  <a:pt x="25588" y="22223"/>
                </a:lnTo>
                <a:lnTo>
                  <a:pt x="20519" y="2567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29845" y="128803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5973" y="52162"/>
                </a:moveTo>
                <a:lnTo>
                  <a:pt x="10805" y="47532"/>
                </a:lnTo>
                <a:lnTo>
                  <a:pt x="1653" y="36116"/>
                </a:lnTo>
                <a:lnTo>
                  <a:pt x="0" y="21621"/>
                </a:lnTo>
                <a:lnTo>
                  <a:pt x="7328" y="7757"/>
                </a:lnTo>
                <a:lnTo>
                  <a:pt x="12685" y="2399"/>
                </a:lnTo>
                <a:lnTo>
                  <a:pt x="19285" y="0"/>
                </a:lnTo>
                <a:lnTo>
                  <a:pt x="25800" y="0"/>
                </a:lnTo>
                <a:lnTo>
                  <a:pt x="35635" y="1850"/>
                </a:lnTo>
                <a:lnTo>
                  <a:pt x="44108" y="7088"/>
                </a:lnTo>
                <a:lnTo>
                  <a:pt x="50050" y="15243"/>
                </a:lnTo>
                <a:lnTo>
                  <a:pt x="52290" y="25844"/>
                </a:lnTo>
                <a:lnTo>
                  <a:pt x="49944" y="35960"/>
                </a:lnTo>
                <a:lnTo>
                  <a:pt x="44258" y="44339"/>
                </a:lnTo>
                <a:lnTo>
                  <a:pt x="36010" y="50051"/>
                </a:lnTo>
                <a:lnTo>
                  <a:pt x="25973" y="5216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310570" y="833193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07" y="40032"/>
                </a:moveTo>
                <a:lnTo>
                  <a:pt x="14964" y="40032"/>
                </a:lnTo>
                <a:lnTo>
                  <a:pt x="10592" y="38362"/>
                </a:lnTo>
                <a:lnTo>
                  <a:pt x="7292" y="35104"/>
                </a:lnTo>
                <a:lnTo>
                  <a:pt x="5662" y="33432"/>
                </a:lnTo>
                <a:lnTo>
                  <a:pt x="0" y="22891"/>
                </a:lnTo>
                <a:lnTo>
                  <a:pt x="1184" y="11990"/>
                </a:lnTo>
                <a:lnTo>
                  <a:pt x="8026" y="3451"/>
                </a:lnTo>
                <a:lnTo>
                  <a:pt x="19337" y="0"/>
                </a:lnTo>
                <a:lnTo>
                  <a:pt x="30647" y="3451"/>
                </a:lnTo>
                <a:lnTo>
                  <a:pt x="37494" y="11990"/>
                </a:lnTo>
                <a:lnTo>
                  <a:pt x="38691" y="22891"/>
                </a:lnTo>
                <a:lnTo>
                  <a:pt x="33052" y="33432"/>
                </a:lnTo>
                <a:lnTo>
                  <a:pt x="31422" y="35104"/>
                </a:lnTo>
                <a:lnTo>
                  <a:pt x="28122" y="38362"/>
                </a:lnTo>
                <a:lnTo>
                  <a:pt x="23707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835946" y="139783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5">
                <a:moveTo>
                  <a:pt x="15072" y="33046"/>
                </a:moveTo>
                <a:lnTo>
                  <a:pt x="14599" y="33046"/>
                </a:lnTo>
                <a:lnTo>
                  <a:pt x="3589" y="27896"/>
                </a:lnTo>
                <a:lnTo>
                  <a:pt x="0" y="16566"/>
                </a:lnTo>
                <a:lnTo>
                  <a:pt x="3828" y="5235"/>
                </a:lnTo>
                <a:lnTo>
                  <a:pt x="15072" y="85"/>
                </a:lnTo>
                <a:lnTo>
                  <a:pt x="16014" y="85"/>
                </a:lnTo>
                <a:lnTo>
                  <a:pt x="16742" y="0"/>
                </a:lnTo>
                <a:lnTo>
                  <a:pt x="22957" y="0"/>
                </a:lnTo>
                <a:lnTo>
                  <a:pt x="27629" y="1457"/>
                </a:lnTo>
                <a:lnTo>
                  <a:pt x="31917" y="3385"/>
                </a:lnTo>
                <a:lnTo>
                  <a:pt x="37461" y="9179"/>
                </a:lnTo>
                <a:lnTo>
                  <a:pt x="39310" y="16528"/>
                </a:lnTo>
                <a:lnTo>
                  <a:pt x="37461" y="23885"/>
                </a:lnTo>
                <a:lnTo>
                  <a:pt x="31917" y="29703"/>
                </a:lnTo>
                <a:lnTo>
                  <a:pt x="26987" y="31889"/>
                </a:lnTo>
                <a:lnTo>
                  <a:pt x="21499" y="32961"/>
                </a:lnTo>
                <a:lnTo>
                  <a:pt x="16014" y="32961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13880" y="778435"/>
            <a:ext cx="168791" cy="1788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5796" y="106914"/>
            <a:ext cx="93739" cy="991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6444718" y="95372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668" y="26829"/>
                </a:moveTo>
                <a:lnTo>
                  <a:pt x="7115" y="25673"/>
                </a:lnTo>
                <a:lnTo>
                  <a:pt x="2062" y="22207"/>
                </a:lnTo>
                <a:lnTo>
                  <a:pt x="0" y="16433"/>
                </a:lnTo>
                <a:lnTo>
                  <a:pt x="2418" y="8357"/>
                </a:lnTo>
                <a:lnTo>
                  <a:pt x="1843" y="8357"/>
                </a:lnTo>
                <a:lnTo>
                  <a:pt x="2418" y="7242"/>
                </a:lnTo>
                <a:lnTo>
                  <a:pt x="2968" y="6684"/>
                </a:lnTo>
                <a:lnTo>
                  <a:pt x="3468" y="6172"/>
                </a:lnTo>
                <a:lnTo>
                  <a:pt x="5668" y="2057"/>
                </a:lnTo>
                <a:lnTo>
                  <a:pt x="9643" y="0"/>
                </a:lnTo>
                <a:lnTo>
                  <a:pt x="17618" y="0"/>
                </a:lnTo>
                <a:lnTo>
                  <a:pt x="21568" y="2057"/>
                </a:lnTo>
                <a:lnTo>
                  <a:pt x="23743" y="6172"/>
                </a:lnTo>
                <a:lnTo>
                  <a:pt x="25418" y="8357"/>
                </a:lnTo>
                <a:lnTo>
                  <a:pt x="27643" y="16433"/>
                </a:lnTo>
                <a:lnTo>
                  <a:pt x="25440" y="22207"/>
                </a:lnTo>
                <a:lnTo>
                  <a:pt x="20289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6744310" y="1181320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4" h="40005">
                <a:moveTo>
                  <a:pt x="23576" y="39989"/>
                </a:moveTo>
                <a:lnTo>
                  <a:pt x="14926" y="39989"/>
                </a:lnTo>
                <a:lnTo>
                  <a:pt x="10551" y="38362"/>
                </a:lnTo>
                <a:lnTo>
                  <a:pt x="7001" y="35062"/>
                </a:lnTo>
                <a:lnTo>
                  <a:pt x="5326" y="33432"/>
                </a:lnTo>
                <a:lnTo>
                  <a:pt x="0" y="22893"/>
                </a:lnTo>
                <a:lnTo>
                  <a:pt x="1304" y="11991"/>
                </a:lnTo>
                <a:lnTo>
                  <a:pt x="8050" y="3451"/>
                </a:lnTo>
                <a:lnTo>
                  <a:pt x="19051" y="0"/>
                </a:lnTo>
                <a:lnTo>
                  <a:pt x="30356" y="3451"/>
                </a:lnTo>
                <a:lnTo>
                  <a:pt x="37197" y="11991"/>
                </a:lnTo>
                <a:lnTo>
                  <a:pt x="38390" y="22893"/>
                </a:lnTo>
                <a:lnTo>
                  <a:pt x="32751" y="33432"/>
                </a:lnTo>
                <a:lnTo>
                  <a:pt x="31101" y="35062"/>
                </a:lnTo>
                <a:lnTo>
                  <a:pt x="27826" y="38362"/>
                </a:lnTo>
                <a:lnTo>
                  <a:pt x="23576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6306112" y="453964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1524" y="33477"/>
                </a:moveTo>
                <a:lnTo>
                  <a:pt x="15074" y="33477"/>
                </a:lnTo>
                <a:lnTo>
                  <a:pt x="3768" y="28246"/>
                </a:lnTo>
                <a:lnTo>
                  <a:pt x="0" y="16738"/>
                </a:lnTo>
                <a:lnTo>
                  <a:pt x="3768" y="5230"/>
                </a:lnTo>
                <a:lnTo>
                  <a:pt x="15074" y="0"/>
                </a:lnTo>
                <a:lnTo>
                  <a:pt x="15724" y="0"/>
                </a:lnTo>
                <a:lnTo>
                  <a:pt x="16024" y="44"/>
                </a:lnTo>
                <a:lnTo>
                  <a:pt x="21524" y="44"/>
                </a:lnTo>
                <a:lnTo>
                  <a:pt x="26999" y="1114"/>
                </a:lnTo>
                <a:lnTo>
                  <a:pt x="31924" y="3302"/>
                </a:lnTo>
                <a:lnTo>
                  <a:pt x="37479" y="9200"/>
                </a:lnTo>
                <a:lnTo>
                  <a:pt x="39331" y="16738"/>
                </a:lnTo>
                <a:lnTo>
                  <a:pt x="37479" y="24276"/>
                </a:lnTo>
                <a:lnTo>
                  <a:pt x="31924" y="30174"/>
                </a:lnTo>
                <a:lnTo>
                  <a:pt x="26999" y="32362"/>
                </a:lnTo>
                <a:lnTo>
                  <a:pt x="21524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7004254" y="43911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59" h="36194">
                <a:moveTo>
                  <a:pt x="20556" y="35618"/>
                </a:moveTo>
                <a:lnTo>
                  <a:pt x="16706" y="35618"/>
                </a:lnTo>
                <a:lnTo>
                  <a:pt x="14806" y="35490"/>
                </a:lnTo>
                <a:lnTo>
                  <a:pt x="12881" y="35189"/>
                </a:lnTo>
                <a:lnTo>
                  <a:pt x="3871" y="29366"/>
                </a:lnTo>
                <a:lnTo>
                  <a:pt x="0" y="20198"/>
                </a:lnTo>
                <a:lnTo>
                  <a:pt x="1462" y="10308"/>
                </a:lnTo>
                <a:lnTo>
                  <a:pt x="8456" y="2314"/>
                </a:lnTo>
                <a:lnTo>
                  <a:pt x="11156" y="728"/>
                </a:lnTo>
                <a:lnTo>
                  <a:pt x="14006" y="0"/>
                </a:lnTo>
                <a:lnTo>
                  <a:pt x="16781" y="0"/>
                </a:lnTo>
                <a:lnTo>
                  <a:pt x="25196" y="2182"/>
                </a:lnTo>
                <a:lnTo>
                  <a:pt x="31793" y="7881"/>
                </a:lnTo>
                <a:lnTo>
                  <a:pt x="35146" y="15822"/>
                </a:lnTo>
                <a:lnTo>
                  <a:pt x="33806" y="24902"/>
                </a:lnTo>
                <a:lnTo>
                  <a:pt x="20556" y="35618"/>
                </a:lnTo>
                <a:close/>
              </a:path>
              <a:path w="35559" h="36194">
                <a:moveTo>
                  <a:pt x="33931" y="24388"/>
                </a:moveTo>
                <a:lnTo>
                  <a:pt x="34056" y="23874"/>
                </a:lnTo>
                <a:lnTo>
                  <a:pt x="34181" y="23617"/>
                </a:lnTo>
                <a:lnTo>
                  <a:pt x="33931" y="24388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7418322" y="486323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62" y="26874"/>
                </a:moveTo>
                <a:lnTo>
                  <a:pt x="3290" y="22675"/>
                </a:lnTo>
                <a:lnTo>
                  <a:pt x="0" y="13437"/>
                </a:lnTo>
                <a:lnTo>
                  <a:pt x="3290" y="4199"/>
                </a:lnTo>
                <a:lnTo>
                  <a:pt x="13162" y="0"/>
                </a:lnTo>
                <a:lnTo>
                  <a:pt x="22724" y="4199"/>
                </a:lnTo>
                <a:lnTo>
                  <a:pt x="25912" y="13437"/>
                </a:lnTo>
                <a:lnTo>
                  <a:pt x="22724" y="22675"/>
                </a:lnTo>
                <a:lnTo>
                  <a:pt x="13162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7596985" y="240773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73" y="30046"/>
                </a:moveTo>
                <a:lnTo>
                  <a:pt x="10998" y="30046"/>
                </a:lnTo>
                <a:lnTo>
                  <a:pt x="7948" y="28803"/>
                </a:lnTo>
                <a:lnTo>
                  <a:pt x="5498" y="26316"/>
                </a:lnTo>
                <a:lnTo>
                  <a:pt x="3823" y="24131"/>
                </a:lnTo>
                <a:lnTo>
                  <a:pt x="0" y="16437"/>
                </a:lnTo>
                <a:lnTo>
                  <a:pt x="1039" y="8578"/>
                </a:lnTo>
                <a:lnTo>
                  <a:pt x="6077" y="2462"/>
                </a:lnTo>
                <a:lnTo>
                  <a:pt x="14248" y="0"/>
                </a:lnTo>
                <a:lnTo>
                  <a:pt x="22362" y="2462"/>
                </a:lnTo>
                <a:lnTo>
                  <a:pt x="27223" y="8578"/>
                </a:lnTo>
                <a:lnTo>
                  <a:pt x="28072" y="16437"/>
                </a:lnTo>
                <a:lnTo>
                  <a:pt x="24148" y="24131"/>
                </a:lnTo>
                <a:lnTo>
                  <a:pt x="21923" y="26316"/>
                </a:lnTo>
                <a:lnTo>
                  <a:pt x="19748" y="28803"/>
                </a:lnTo>
                <a:lnTo>
                  <a:pt x="16873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5848313" y="12138"/>
            <a:ext cx="93749" cy="991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130585" y="518128"/>
            <a:ext cx="93699" cy="996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8234215" y="83478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5">
                <a:moveTo>
                  <a:pt x="13717" y="26829"/>
                </a:moveTo>
                <a:lnTo>
                  <a:pt x="7135" y="25679"/>
                </a:lnTo>
                <a:lnTo>
                  <a:pt x="2067" y="22223"/>
                </a:lnTo>
                <a:lnTo>
                  <a:pt x="0" y="16451"/>
                </a:lnTo>
                <a:lnTo>
                  <a:pt x="2417" y="8357"/>
                </a:lnTo>
                <a:lnTo>
                  <a:pt x="2967" y="7799"/>
                </a:lnTo>
                <a:lnTo>
                  <a:pt x="2967" y="6684"/>
                </a:lnTo>
                <a:lnTo>
                  <a:pt x="3517" y="6169"/>
                </a:lnTo>
                <a:lnTo>
                  <a:pt x="5967" y="2057"/>
                </a:lnTo>
                <a:lnTo>
                  <a:pt x="10092" y="0"/>
                </a:lnTo>
                <a:lnTo>
                  <a:pt x="18192" y="0"/>
                </a:lnTo>
                <a:lnTo>
                  <a:pt x="22117" y="2057"/>
                </a:lnTo>
                <a:lnTo>
                  <a:pt x="24317" y="6169"/>
                </a:lnTo>
                <a:lnTo>
                  <a:pt x="24867" y="6684"/>
                </a:lnTo>
                <a:lnTo>
                  <a:pt x="24867" y="7799"/>
                </a:lnTo>
                <a:lnTo>
                  <a:pt x="25417" y="8357"/>
                </a:lnTo>
                <a:lnTo>
                  <a:pt x="27653" y="16451"/>
                </a:lnTo>
                <a:lnTo>
                  <a:pt x="25455" y="22223"/>
                </a:lnTo>
                <a:lnTo>
                  <a:pt x="20313" y="2567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8261833" y="138731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299" y="52162"/>
                </a:moveTo>
                <a:lnTo>
                  <a:pt x="16266" y="50051"/>
                </a:lnTo>
                <a:lnTo>
                  <a:pt x="8021" y="44339"/>
                </a:lnTo>
                <a:lnTo>
                  <a:pt x="2341" y="35960"/>
                </a:lnTo>
                <a:lnTo>
                  <a:pt x="0" y="25844"/>
                </a:lnTo>
                <a:lnTo>
                  <a:pt x="2238" y="15243"/>
                </a:lnTo>
                <a:lnTo>
                  <a:pt x="8174" y="7088"/>
                </a:lnTo>
                <a:lnTo>
                  <a:pt x="16642" y="1850"/>
                </a:lnTo>
                <a:lnTo>
                  <a:pt x="26474" y="0"/>
                </a:lnTo>
                <a:lnTo>
                  <a:pt x="32999" y="0"/>
                </a:lnTo>
                <a:lnTo>
                  <a:pt x="39599" y="2399"/>
                </a:lnTo>
                <a:lnTo>
                  <a:pt x="44949" y="7757"/>
                </a:lnTo>
                <a:lnTo>
                  <a:pt x="52280" y="21621"/>
                </a:lnTo>
                <a:lnTo>
                  <a:pt x="50624" y="36116"/>
                </a:lnTo>
                <a:lnTo>
                  <a:pt x="41469" y="47532"/>
                </a:lnTo>
                <a:lnTo>
                  <a:pt x="26299" y="5216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7794698" y="932468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35" y="40032"/>
                </a:moveTo>
                <a:lnTo>
                  <a:pt x="14985" y="40032"/>
                </a:lnTo>
                <a:lnTo>
                  <a:pt x="10560" y="38362"/>
                </a:lnTo>
                <a:lnTo>
                  <a:pt x="7260" y="35104"/>
                </a:lnTo>
                <a:lnTo>
                  <a:pt x="5635" y="33432"/>
                </a:lnTo>
                <a:lnTo>
                  <a:pt x="0" y="22891"/>
                </a:lnTo>
                <a:lnTo>
                  <a:pt x="1201" y="11990"/>
                </a:lnTo>
                <a:lnTo>
                  <a:pt x="8050" y="3451"/>
                </a:lnTo>
                <a:lnTo>
                  <a:pt x="19360" y="0"/>
                </a:lnTo>
                <a:lnTo>
                  <a:pt x="30669" y="3451"/>
                </a:lnTo>
                <a:lnTo>
                  <a:pt x="37513" y="11990"/>
                </a:lnTo>
                <a:lnTo>
                  <a:pt x="38699" y="22891"/>
                </a:lnTo>
                <a:lnTo>
                  <a:pt x="33035" y="33432"/>
                </a:lnTo>
                <a:lnTo>
                  <a:pt x="31410" y="35104"/>
                </a:lnTo>
                <a:lnTo>
                  <a:pt x="28110" y="38362"/>
                </a:lnTo>
                <a:lnTo>
                  <a:pt x="23735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8268702" y="239058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4706" y="33045"/>
                </a:moveTo>
                <a:lnTo>
                  <a:pt x="24231" y="33045"/>
                </a:lnTo>
                <a:lnTo>
                  <a:pt x="23781" y="33003"/>
                </a:lnTo>
                <a:lnTo>
                  <a:pt x="23306" y="32960"/>
                </a:lnTo>
                <a:lnTo>
                  <a:pt x="17806" y="32960"/>
                </a:lnTo>
                <a:lnTo>
                  <a:pt x="12331" y="31890"/>
                </a:lnTo>
                <a:lnTo>
                  <a:pt x="7406" y="29703"/>
                </a:lnTo>
                <a:lnTo>
                  <a:pt x="1851" y="23885"/>
                </a:lnTo>
                <a:lnTo>
                  <a:pt x="0" y="16528"/>
                </a:lnTo>
                <a:lnTo>
                  <a:pt x="1851" y="9179"/>
                </a:lnTo>
                <a:lnTo>
                  <a:pt x="7406" y="3385"/>
                </a:lnTo>
                <a:lnTo>
                  <a:pt x="11681" y="1457"/>
                </a:lnTo>
                <a:lnTo>
                  <a:pt x="16356" y="0"/>
                </a:lnTo>
                <a:lnTo>
                  <a:pt x="22581" y="0"/>
                </a:lnTo>
                <a:lnTo>
                  <a:pt x="23306" y="85"/>
                </a:lnTo>
                <a:lnTo>
                  <a:pt x="24231" y="85"/>
                </a:lnTo>
                <a:lnTo>
                  <a:pt x="35485" y="5235"/>
                </a:lnTo>
                <a:lnTo>
                  <a:pt x="39318" y="16565"/>
                </a:lnTo>
                <a:lnTo>
                  <a:pt x="35727" y="27895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8761282" y="877710"/>
            <a:ext cx="168799" cy="17882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8794432" y="206189"/>
            <a:ext cx="93724" cy="991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4358516" y="0"/>
            <a:ext cx="168799" cy="15111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3708598" y="707698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20" y="4199"/>
                </a:lnTo>
                <a:lnTo>
                  <a:pt x="25912" y="13437"/>
                </a:lnTo>
                <a:lnTo>
                  <a:pt x="22720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3887257" y="462146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59" y="30047"/>
                </a:moveTo>
                <a:lnTo>
                  <a:pt x="10984" y="30047"/>
                </a:lnTo>
                <a:lnTo>
                  <a:pt x="7959" y="28804"/>
                </a:lnTo>
                <a:lnTo>
                  <a:pt x="5509" y="26317"/>
                </a:lnTo>
                <a:lnTo>
                  <a:pt x="3834" y="24132"/>
                </a:lnTo>
                <a:lnTo>
                  <a:pt x="0" y="16438"/>
                </a:lnTo>
                <a:lnTo>
                  <a:pt x="1040" y="8578"/>
                </a:lnTo>
                <a:lnTo>
                  <a:pt x="6084" y="2462"/>
                </a:lnTo>
                <a:lnTo>
                  <a:pt x="14259" y="0"/>
                </a:lnTo>
                <a:lnTo>
                  <a:pt x="22373" y="2462"/>
                </a:lnTo>
                <a:lnTo>
                  <a:pt x="27234" y="8578"/>
                </a:lnTo>
                <a:lnTo>
                  <a:pt x="28082" y="16438"/>
                </a:lnTo>
                <a:lnTo>
                  <a:pt x="24159" y="24132"/>
                </a:lnTo>
                <a:lnTo>
                  <a:pt x="21934" y="26317"/>
                </a:lnTo>
                <a:lnTo>
                  <a:pt x="19734" y="28804"/>
                </a:lnTo>
                <a:lnTo>
                  <a:pt x="16859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3420867" y="739503"/>
            <a:ext cx="93699" cy="996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955914" y="51853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49" y="26874"/>
                </a:moveTo>
                <a:lnTo>
                  <a:pt x="3187" y="22675"/>
                </a:lnTo>
                <a:lnTo>
                  <a:pt x="0" y="13437"/>
                </a:lnTo>
                <a:lnTo>
                  <a:pt x="3187" y="4199"/>
                </a:lnTo>
                <a:lnTo>
                  <a:pt x="12749" y="0"/>
                </a:lnTo>
                <a:lnTo>
                  <a:pt x="22621" y="4199"/>
                </a:lnTo>
                <a:lnTo>
                  <a:pt x="25912" y="13437"/>
                </a:lnTo>
                <a:lnTo>
                  <a:pt x="22621" y="22675"/>
                </a:lnTo>
                <a:lnTo>
                  <a:pt x="12749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4775091" y="760910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3" y="30047"/>
                </a:moveTo>
                <a:lnTo>
                  <a:pt x="5709" y="27584"/>
                </a:lnTo>
                <a:lnTo>
                  <a:pt x="848" y="21469"/>
                </a:lnTo>
                <a:lnTo>
                  <a:pt x="0" y="13610"/>
                </a:lnTo>
                <a:lnTo>
                  <a:pt x="3923" y="5914"/>
                </a:lnTo>
                <a:lnTo>
                  <a:pt x="6148" y="3729"/>
                </a:lnTo>
                <a:lnTo>
                  <a:pt x="8323" y="1242"/>
                </a:lnTo>
                <a:lnTo>
                  <a:pt x="11198" y="0"/>
                </a:lnTo>
                <a:lnTo>
                  <a:pt x="17073" y="0"/>
                </a:lnTo>
                <a:lnTo>
                  <a:pt x="20123" y="1242"/>
                </a:lnTo>
                <a:lnTo>
                  <a:pt x="22573" y="3729"/>
                </a:lnTo>
                <a:lnTo>
                  <a:pt x="24248" y="5914"/>
                </a:lnTo>
                <a:lnTo>
                  <a:pt x="28072" y="13610"/>
                </a:lnTo>
                <a:lnTo>
                  <a:pt x="27032" y="21469"/>
                </a:lnTo>
                <a:lnTo>
                  <a:pt x="21994" y="27584"/>
                </a:lnTo>
                <a:lnTo>
                  <a:pt x="13823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5175864" y="413991"/>
            <a:ext cx="93699" cy="996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555753" y="1109806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40">
                <a:moveTo>
                  <a:pt x="16434" y="27642"/>
                </a:moveTo>
                <a:lnTo>
                  <a:pt x="8357" y="25231"/>
                </a:lnTo>
                <a:lnTo>
                  <a:pt x="8357" y="25789"/>
                </a:lnTo>
                <a:lnTo>
                  <a:pt x="7244" y="25231"/>
                </a:lnTo>
                <a:lnTo>
                  <a:pt x="6687" y="24676"/>
                </a:lnTo>
                <a:lnTo>
                  <a:pt x="6172" y="24161"/>
                </a:lnTo>
                <a:lnTo>
                  <a:pt x="2057" y="21974"/>
                </a:lnTo>
                <a:lnTo>
                  <a:pt x="0" y="17989"/>
                </a:lnTo>
                <a:lnTo>
                  <a:pt x="0" y="10016"/>
                </a:lnTo>
                <a:lnTo>
                  <a:pt x="2057" y="6074"/>
                </a:lnTo>
                <a:lnTo>
                  <a:pt x="6172" y="3886"/>
                </a:lnTo>
                <a:lnTo>
                  <a:pt x="8357" y="2216"/>
                </a:lnTo>
                <a:lnTo>
                  <a:pt x="16434" y="0"/>
                </a:lnTo>
                <a:lnTo>
                  <a:pt x="22208" y="2204"/>
                </a:lnTo>
                <a:lnTo>
                  <a:pt x="25675" y="7350"/>
                </a:lnTo>
                <a:lnTo>
                  <a:pt x="26832" y="13959"/>
                </a:lnTo>
                <a:lnTo>
                  <a:pt x="25675" y="20518"/>
                </a:lnTo>
                <a:lnTo>
                  <a:pt x="22208" y="25575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55992" y="1236726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5" h="39369">
                <a:moveTo>
                  <a:pt x="16737" y="39314"/>
                </a:moveTo>
                <a:lnTo>
                  <a:pt x="5230" y="35545"/>
                </a:lnTo>
                <a:lnTo>
                  <a:pt x="0" y="24238"/>
                </a:lnTo>
                <a:lnTo>
                  <a:pt x="0" y="23595"/>
                </a:lnTo>
                <a:lnTo>
                  <a:pt x="42" y="23295"/>
                </a:lnTo>
                <a:lnTo>
                  <a:pt x="42" y="17808"/>
                </a:lnTo>
                <a:lnTo>
                  <a:pt x="1114" y="12323"/>
                </a:lnTo>
                <a:lnTo>
                  <a:pt x="3300" y="7393"/>
                </a:lnTo>
                <a:lnTo>
                  <a:pt x="9199" y="1848"/>
                </a:lnTo>
                <a:lnTo>
                  <a:pt x="16737" y="0"/>
                </a:lnTo>
                <a:lnTo>
                  <a:pt x="24276" y="1848"/>
                </a:lnTo>
                <a:lnTo>
                  <a:pt x="30174" y="7393"/>
                </a:lnTo>
                <a:lnTo>
                  <a:pt x="32360" y="12323"/>
                </a:lnTo>
                <a:lnTo>
                  <a:pt x="33475" y="17808"/>
                </a:lnTo>
                <a:lnTo>
                  <a:pt x="33475" y="24238"/>
                </a:lnTo>
                <a:lnTo>
                  <a:pt x="28244" y="35545"/>
                </a:lnTo>
                <a:lnTo>
                  <a:pt x="16737" y="3931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63449" y="232546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80" h="28575">
                <a:moveTo>
                  <a:pt x="16437" y="28070"/>
                </a:moveTo>
                <a:lnTo>
                  <a:pt x="8577" y="27220"/>
                </a:lnTo>
                <a:lnTo>
                  <a:pt x="2462" y="22359"/>
                </a:lnTo>
                <a:lnTo>
                  <a:pt x="0" y="14247"/>
                </a:lnTo>
                <a:lnTo>
                  <a:pt x="2462" y="6075"/>
                </a:lnTo>
                <a:lnTo>
                  <a:pt x="8577" y="1036"/>
                </a:lnTo>
                <a:lnTo>
                  <a:pt x="16437" y="0"/>
                </a:lnTo>
                <a:lnTo>
                  <a:pt x="24131" y="3832"/>
                </a:lnTo>
                <a:lnTo>
                  <a:pt x="26317" y="5505"/>
                </a:lnTo>
                <a:lnTo>
                  <a:pt x="28803" y="7947"/>
                </a:lnTo>
                <a:lnTo>
                  <a:pt x="30046" y="10990"/>
                </a:lnTo>
                <a:lnTo>
                  <a:pt x="30046" y="16862"/>
                </a:lnTo>
                <a:lnTo>
                  <a:pt x="28803" y="19735"/>
                </a:lnTo>
                <a:lnTo>
                  <a:pt x="26317" y="21920"/>
                </a:lnTo>
                <a:lnTo>
                  <a:pt x="24131" y="24150"/>
                </a:lnTo>
                <a:lnTo>
                  <a:pt x="16437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219833" y="3394118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2"/>
                </a:moveTo>
                <a:lnTo>
                  <a:pt x="4199" y="22621"/>
                </a:lnTo>
                <a:lnTo>
                  <a:pt x="0" y="12749"/>
                </a:lnTo>
                <a:lnTo>
                  <a:pt x="4199" y="3187"/>
                </a:lnTo>
                <a:lnTo>
                  <a:pt x="13437" y="0"/>
                </a:lnTo>
                <a:lnTo>
                  <a:pt x="22675" y="3187"/>
                </a:lnTo>
                <a:lnTo>
                  <a:pt x="26874" y="12749"/>
                </a:lnTo>
                <a:lnTo>
                  <a:pt x="22675" y="22621"/>
                </a:lnTo>
                <a:lnTo>
                  <a:pt x="13437" y="2591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462214" y="321329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3608" y="28061"/>
                </a:moveTo>
                <a:lnTo>
                  <a:pt x="5914" y="24223"/>
                </a:lnTo>
                <a:lnTo>
                  <a:pt x="3727" y="22573"/>
                </a:lnTo>
                <a:lnTo>
                  <a:pt x="1242" y="20123"/>
                </a:lnTo>
                <a:lnTo>
                  <a:pt x="0" y="17073"/>
                </a:lnTo>
                <a:lnTo>
                  <a:pt x="0" y="11198"/>
                </a:lnTo>
                <a:lnTo>
                  <a:pt x="1242" y="8323"/>
                </a:lnTo>
                <a:lnTo>
                  <a:pt x="3727" y="6148"/>
                </a:lnTo>
                <a:lnTo>
                  <a:pt x="5914" y="3923"/>
                </a:lnTo>
                <a:lnTo>
                  <a:pt x="13608" y="0"/>
                </a:lnTo>
                <a:lnTo>
                  <a:pt x="21467" y="848"/>
                </a:lnTo>
                <a:lnTo>
                  <a:pt x="27582" y="5709"/>
                </a:lnTo>
                <a:lnTo>
                  <a:pt x="30044" y="13823"/>
                </a:lnTo>
                <a:lnTo>
                  <a:pt x="27582" y="21994"/>
                </a:lnTo>
                <a:lnTo>
                  <a:pt x="21467" y="27029"/>
                </a:lnTo>
                <a:lnTo>
                  <a:pt x="13608" y="28061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115292" y="3614067"/>
            <a:ext cx="99612" cy="936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8561358" y="4348236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10388" y="27639"/>
                </a:moveTo>
                <a:lnTo>
                  <a:pt x="4615" y="25432"/>
                </a:lnTo>
                <a:lnTo>
                  <a:pt x="1153" y="20285"/>
                </a:lnTo>
                <a:lnTo>
                  <a:pt x="0" y="13679"/>
                </a:lnTo>
                <a:lnTo>
                  <a:pt x="1153" y="7125"/>
                </a:lnTo>
                <a:lnTo>
                  <a:pt x="4615" y="2069"/>
                </a:lnTo>
                <a:lnTo>
                  <a:pt x="10388" y="0"/>
                </a:lnTo>
                <a:lnTo>
                  <a:pt x="18474" y="2404"/>
                </a:lnTo>
                <a:lnTo>
                  <a:pt x="18474" y="1854"/>
                </a:lnTo>
                <a:lnTo>
                  <a:pt x="19574" y="2404"/>
                </a:lnTo>
                <a:lnTo>
                  <a:pt x="20124" y="2979"/>
                </a:lnTo>
                <a:lnTo>
                  <a:pt x="20649" y="3479"/>
                </a:lnTo>
                <a:lnTo>
                  <a:pt x="24774" y="5679"/>
                </a:lnTo>
                <a:lnTo>
                  <a:pt x="26824" y="9654"/>
                </a:lnTo>
                <a:lnTo>
                  <a:pt x="26824" y="17629"/>
                </a:lnTo>
                <a:lnTo>
                  <a:pt x="24774" y="21579"/>
                </a:lnTo>
                <a:lnTo>
                  <a:pt x="20649" y="23754"/>
                </a:lnTo>
                <a:lnTo>
                  <a:pt x="18474" y="2542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9054456" y="4209641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4" h="39370">
                <a:moveTo>
                  <a:pt x="16746" y="39312"/>
                </a:moveTo>
                <a:lnTo>
                  <a:pt x="9204" y="37465"/>
                </a:lnTo>
                <a:lnTo>
                  <a:pt x="3299" y="31924"/>
                </a:lnTo>
                <a:lnTo>
                  <a:pt x="1124" y="26999"/>
                </a:lnTo>
                <a:lnTo>
                  <a:pt x="0" y="21499"/>
                </a:lnTo>
                <a:lnTo>
                  <a:pt x="0" y="15074"/>
                </a:lnTo>
                <a:lnTo>
                  <a:pt x="5230" y="3768"/>
                </a:lnTo>
                <a:lnTo>
                  <a:pt x="16737" y="0"/>
                </a:lnTo>
                <a:lnTo>
                  <a:pt x="28244" y="3768"/>
                </a:lnTo>
                <a:lnTo>
                  <a:pt x="33474" y="15074"/>
                </a:lnTo>
                <a:lnTo>
                  <a:pt x="33474" y="15724"/>
                </a:lnTo>
                <a:lnTo>
                  <a:pt x="33449" y="16024"/>
                </a:lnTo>
                <a:lnTo>
                  <a:pt x="33449" y="21499"/>
                </a:lnTo>
                <a:lnTo>
                  <a:pt x="32374" y="26999"/>
                </a:lnTo>
                <a:lnTo>
                  <a:pt x="30174" y="31924"/>
                </a:lnTo>
                <a:lnTo>
                  <a:pt x="24284" y="37465"/>
                </a:lnTo>
                <a:lnTo>
                  <a:pt x="16746" y="3931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8708057" y="3312974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2"/>
                </a:moveTo>
                <a:lnTo>
                  <a:pt x="4199" y="22626"/>
                </a:lnTo>
                <a:lnTo>
                  <a:pt x="0" y="12768"/>
                </a:lnTo>
                <a:lnTo>
                  <a:pt x="4199" y="3192"/>
                </a:lnTo>
                <a:lnTo>
                  <a:pt x="13437" y="0"/>
                </a:lnTo>
                <a:lnTo>
                  <a:pt x="22675" y="3192"/>
                </a:lnTo>
                <a:lnTo>
                  <a:pt x="26874" y="12768"/>
                </a:lnTo>
                <a:lnTo>
                  <a:pt x="22675" y="22626"/>
                </a:lnTo>
                <a:lnTo>
                  <a:pt x="13437" y="2591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8950431" y="313214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3617" y="28082"/>
                </a:moveTo>
                <a:lnTo>
                  <a:pt x="5924" y="24248"/>
                </a:lnTo>
                <a:lnTo>
                  <a:pt x="3724" y="22573"/>
                </a:lnTo>
                <a:lnTo>
                  <a:pt x="1249" y="20123"/>
                </a:lnTo>
                <a:lnTo>
                  <a:pt x="0" y="17098"/>
                </a:lnTo>
                <a:lnTo>
                  <a:pt x="0" y="11223"/>
                </a:lnTo>
                <a:lnTo>
                  <a:pt x="1249" y="8348"/>
                </a:lnTo>
                <a:lnTo>
                  <a:pt x="3724" y="6148"/>
                </a:lnTo>
                <a:lnTo>
                  <a:pt x="5924" y="3923"/>
                </a:lnTo>
                <a:lnTo>
                  <a:pt x="13617" y="0"/>
                </a:lnTo>
                <a:lnTo>
                  <a:pt x="21474" y="848"/>
                </a:lnTo>
                <a:lnTo>
                  <a:pt x="27588" y="5709"/>
                </a:lnTo>
                <a:lnTo>
                  <a:pt x="30049" y="13823"/>
                </a:lnTo>
                <a:lnTo>
                  <a:pt x="27588" y="21998"/>
                </a:lnTo>
                <a:lnTo>
                  <a:pt x="21474" y="27042"/>
                </a:lnTo>
                <a:lnTo>
                  <a:pt x="13617" y="2808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8603507" y="3532918"/>
            <a:ext cx="99624" cy="936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8897232" y="206566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8651682" y="2244324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6431" y="28070"/>
                </a:moveTo>
                <a:lnTo>
                  <a:pt x="8574" y="27220"/>
                </a:lnTo>
                <a:lnTo>
                  <a:pt x="2461" y="22360"/>
                </a:lnTo>
                <a:lnTo>
                  <a:pt x="0" y="14248"/>
                </a:lnTo>
                <a:lnTo>
                  <a:pt x="2461" y="6076"/>
                </a:lnTo>
                <a:lnTo>
                  <a:pt x="8574" y="1036"/>
                </a:lnTo>
                <a:lnTo>
                  <a:pt x="16431" y="0"/>
                </a:lnTo>
                <a:lnTo>
                  <a:pt x="24124" y="3833"/>
                </a:lnTo>
                <a:lnTo>
                  <a:pt x="26299" y="5506"/>
                </a:lnTo>
                <a:lnTo>
                  <a:pt x="28799" y="7948"/>
                </a:lnTo>
                <a:lnTo>
                  <a:pt x="30049" y="10991"/>
                </a:lnTo>
                <a:lnTo>
                  <a:pt x="30049" y="16863"/>
                </a:lnTo>
                <a:lnTo>
                  <a:pt x="28799" y="19736"/>
                </a:lnTo>
                <a:lnTo>
                  <a:pt x="26299" y="21921"/>
                </a:lnTo>
                <a:lnTo>
                  <a:pt x="24124" y="24151"/>
                </a:lnTo>
                <a:lnTo>
                  <a:pt x="16431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8929031" y="1777926"/>
            <a:ext cx="99599" cy="9369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8751282" y="2658444"/>
            <a:ext cx="178799" cy="16877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273414" y="1018247"/>
            <a:ext cx="1574126" cy="310699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7968959" y="1509061"/>
            <a:ext cx="142875" cy="538480"/>
          </a:xfrm>
          <a:custGeom>
            <a:avLst/>
            <a:gdLst/>
            <a:ahLst/>
            <a:cxnLst/>
            <a:rect l="l" t="t" r="r" b="b"/>
            <a:pathLst>
              <a:path w="142875" h="538480">
                <a:moveTo>
                  <a:pt x="68499" y="538103"/>
                </a:moveTo>
                <a:lnTo>
                  <a:pt x="64299" y="538103"/>
                </a:lnTo>
                <a:lnTo>
                  <a:pt x="61774" y="536366"/>
                </a:lnTo>
                <a:lnTo>
                  <a:pt x="62024" y="533523"/>
                </a:lnTo>
                <a:lnTo>
                  <a:pt x="65368" y="498110"/>
                </a:lnTo>
                <a:lnTo>
                  <a:pt x="66031" y="463822"/>
                </a:lnTo>
                <a:lnTo>
                  <a:pt x="62446" y="429855"/>
                </a:lnTo>
                <a:lnTo>
                  <a:pt x="53049" y="395401"/>
                </a:lnTo>
                <a:lnTo>
                  <a:pt x="42863" y="365259"/>
                </a:lnTo>
                <a:lnTo>
                  <a:pt x="34124" y="334605"/>
                </a:lnTo>
                <a:lnTo>
                  <a:pt x="26830" y="303557"/>
                </a:lnTo>
                <a:lnTo>
                  <a:pt x="20974" y="272229"/>
                </a:lnTo>
                <a:lnTo>
                  <a:pt x="15458" y="240278"/>
                </a:lnTo>
                <a:lnTo>
                  <a:pt x="9671" y="208449"/>
                </a:lnTo>
                <a:lnTo>
                  <a:pt x="4293" y="176538"/>
                </a:lnTo>
                <a:lnTo>
                  <a:pt x="0" y="144342"/>
                </a:lnTo>
                <a:lnTo>
                  <a:pt x="444" y="108481"/>
                </a:lnTo>
                <a:lnTo>
                  <a:pt x="6009" y="73897"/>
                </a:lnTo>
                <a:lnTo>
                  <a:pt x="12526" y="39470"/>
                </a:lnTo>
                <a:lnTo>
                  <a:pt x="15824" y="4079"/>
                </a:lnTo>
                <a:lnTo>
                  <a:pt x="15824" y="1472"/>
                </a:lnTo>
                <a:lnTo>
                  <a:pt x="17899" y="0"/>
                </a:lnTo>
                <a:lnTo>
                  <a:pt x="21324" y="0"/>
                </a:lnTo>
                <a:lnTo>
                  <a:pt x="22699" y="602"/>
                </a:lnTo>
                <a:lnTo>
                  <a:pt x="23549" y="1939"/>
                </a:lnTo>
                <a:lnTo>
                  <a:pt x="23949" y="1939"/>
                </a:lnTo>
                <a:lnTo>
                  <a:pt x="44517" y="30183"/>
                </a:lnTo>
                <a:lnTo>
                  <a:pt x="65281" y="56950"/>
                </a:lnTo>
                <a:lnTo>
                  <a:pt x="84517" y="84764"/>
                </a:lnTo>
                <a:lnTo>
                  <a:pt x="112697" y="149877"/>
                </a:lnTo>
                <a:lnTo>
                  <a:pt x="131307" y="219441"/>
                </a:lnTo>
                <a:lnTo>
                  <a:pt x="142018" y="291461"/>
                </a:lnTo>
                <a:lnTo>
                  <a:pt x="142259" y="325893"/>
                </a:lnTo>
                <a:lnTo>
                  <a:pt x="137770" y="360006"/>
                </a:lnTo>
                <a:lnTo>
                  <a:pt x="115198" y="431087"/>
                </a:lnTo>
                <a:lnTo>
                  <a:pt x="86798" y="501180"/>
                </a:lnTo>
                <a:lnTo>
                  <a:pt x="70999" y="535663"/>
                </a:lnTo>
                <a:lnTo>
                  <a:pt x="70149" y="537368"/>
                </a:lnTo>
                <a:close/>
              </a:path>
            </a:pathLst>
          </a:custGeom>
          <a:solidFill>
            <a:srgbClr val="914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7445159" y="1018158"/>
            <a:ext cx="709930" cy="866775"/>
          </a:xfrm>
          <a:custGeom>
            <a:avLst/>
            <a:gdLst/>
            <a:ahLst/>
            <a:cxnLst/>
            <a:rect l="l" t="t" r="r" b="b"/>
            <a:pathLst>
              <a:path w="709929" h="866775">
                <a:moveTo>
                  <a:pt x="709841" y="394055"/>
                </a:moveTo>
                <a:lnTo>
                  <a:pt x="668134" y="366268"/>
                </a:lnTo>
                <a:lnTo>
                  <a:pt x="625690" y="342430"/>
                </a:lnTo>
                <a:lnTo>
                  <a:pt x="581685" y="321856"/>
                </a:lnTo>
                <a:lnTo>
                  <a:pt x="536232" y="304736"/>
                </a:lnTo>
                <a:lnTo>
                  <a:pt x="489381" y="291261"/>
                </a:lnTo>
                <a:lnTo>
                  <a:pt x="444055" y="282155"/>
                </a:lnTo>
                <a:lnTo>
                  <a:pt x="431469" y="263753"/>
                </a:lnTo>
                <a:lnTo>
                  <a:pt x="398653" y="222643"/>
                </a:lnTo>
                <a:lnTo>
                  <a:pt x="362724" y="184277"/>
                </a:lnTo>
                <a:lnTo>
                  <a:pt x="323672" y="149021"/>
                </a:lnTo>
                <a:lnTo>
                  <a:pt x="289445" y="121932"/>
                </a:lnTo>
                <a:lnTo>
                  <a:pt x="253580" y="97129"/>
                </a:lnTo>
                <a:lnTo>
                  <a:pt x="220891" y="77470"/>
                </a:lnTo>
                <a:lnTo>
                  <a:pt x="243497" y="78981"/>
                </a:lnTo>
                <a:lnTo>
                  <a:pt x="294703" y="87731"/>
                </a:lnTo>
                <a:lnTo>
                  <a:pt x="318109" y="93929"/>
                </a:lnTo>
                <a:lnTo>
                  <a:pt x="321094" y="95580"/>
                </a:lnTo>
                <a:lnTo>
                  <a:pt x="361238" y="124307"/>
                </a:lnTo>
                <a:lnTo>
                  <a:pt x="401066" y="152234"/>
                </a:lnTo>
                <a:lnTo>
                  <a:pt x="441858" y="178562"/>
                </a:lnTo>
                <a:lnTo>
                  <a:pt x="484898" y="202501"/>
                </a:lnTo>
                <a:lnTo>
                  <a:pt x="530212" y="216496"/>
                </a:lnTo>
                <a:lnTo>
                  <a:pt x="553681" y="221246"/>
                </a:lnTo>
                <a:lnTo>
                  <a:pt x="576846" y="227279"/>
                </a:lnTo>
                <a:lnTo>
                  <a:pt x="595757" y="233781"/>
                </a:lnTo>
                <a:lnTo>
                  <a:pt x="614730" y="240753"/>
                </a:lnTo>
                <a:lnTo>
                  <a:pt x="633780" y="247738"/>
                </a:lnTo>
                <a:lnTo>
                  <a:pt x="652945" y="254228"/>
                </a:lnTo>
                <a:lnTo>
                  <a:pt x="653415" y="254330"/>
                </a:lnTo>
                <a:lnTo>
                  <a:pt x="653846" y="254406"/>
                </a:lnTo>
                <a:lnTo>
                  <a:pt x="658698" y="254406"/>
                </a:lnTo>
                <a:lnTo>
                  <a:pt x="661619" y="248754"/>
                </a:lnTo>
                <a:lnTo>
                  <a:pt x="658088" y="245237"/>
                </a:lnTo>
                <a:lnTo>
                  <a:pt x="638505" y="226402"/>
                </a:lnTo>
                <a:lnTo>
                  <a:pt x="618147" y="208356"/>
                </a:lnTo>
                <a:lnTo>
                  <a:pt x="597890" y="190157"/>
                </a:lnTo>
                <a:lnTo>
                  <a:pt x="578548" y="170827"/>
                </a:lnTo>
                <a:lnTo>
                  <a:pt x="561555" y="153758"/>
                </a:lnTo>
                <a:lnTo>
                  <a:pt x="544004" y="138544"/>
                </a:lnTo>
                <a:lnTo>
                  <a:pt x="503694" y="113969"/>
                </a:lnTo>
                <a:lnTo>
                  <a:pt x="436168" y="91655"/>
                </a:lnTo>
                <a:lnTo>
                  <a:pt x="366547" y="84912"/>
                </a:lnTo>
                <a:lnTo>
                  <a:pt x="355917" y="85051"/>
                </a:lnTo>
                <a:lnTo>
                  <a:pt x="345224" y="85445"/>
                </a:lnTo>
                <a:lnTo>
                  <a:pt x="334479" y="86106"/>
                </a:lnTo>
                <a:lnTo>
                  <a:pt x="323672" y="87020"/>
                </a:lnTo>
                <a:lnTo>
                  <a:pt x="323265" y="87401"/>
                </a:lnTo>
                <a:lnTo>
                  <a:pt x="302615" y="81483"/>
                </a:lnTo>
                <a:lnTo>
                  <a:pt x="252717" y="72491"/>
                </a:lnTo>
                <a:lnTo>
                  <a:pt x="206476" y="69608"/>
                </a:lnTo>
                <a:lnTo>
                  <a:pt x="177393" y="54508"/>
                </a:lnTo>
                <a:lnTo>
                  <a:pt x="137414" y="36042"/>
                </a:lnTo>
                <a:lnTo>
                  <a:pt x="95186" y="19011"/>
                </a:lnTo>
                <a:lnTo>
                  <a:pt x="51828" y="6159"/>
                </a:lnTo>
                <a:lnTo>
                  <a:pt x="8470" y="203"/>
                </a:lnTo>
                <a:lnTo>
                  <a:pt x="7975" y="63"/>
                </a:lnTo>
                <a:lnTo>
                  <a:pt x="7493" y="0"/>
                </a:lnTo>
                <a:lnTo>
                  <a:pt x="1689" y="0"/>
                </a:lnTo>
                <a:lnTo>
                  <a:pt x="0" y="8496"/>
                </a:lnTo>
                <a:lnTo>
                  <a:pt x="5918" y="10464"/>
                </a:lnTo>
                <a:lnTo>
                  <a:pt x="50736" y="28054"/>
                </a:lnTo>
                <a:lnTo>
                  <a:pt x="96596" y="43129"/>
                </a:lnTo>
                <a:lnTo>
                  <a:pt x="142443" y="58750"/>
                </a:lnTo>
                <a:lnTo>
                  <a:pt x="195668" y="103479"/>
                </a:lnTo>
                <a:lnTo>
                  <a:pt x="222897" y="146088"/>
                </a:lnTo>
                <a:lnTo>
                  <a:pt x="238112" y="177850"/>
                </a:lnTo>
                <a:lnTo>
                  <a:pt x="237921" y="228650"/>
                </a:lnTo>
                <a:lnTo>
                  <a:pt x="239826" y="280568"/>
                </a:lnTo>
                <a:lnTo>
                  <a:pt x="242697" y="332574"/>
                </a:lnTo>
                <a:lnTo>
                  <a:pt x="245414" y="384225"/>
                </a:lnTo>
                <a:lnTo>
                  <a:pt x="246075" y="408927"/>
                </a:lnTo>
                <a:lnTo>
                  <a:pt x="246265" y="433641"/>
                </a:lnTo>
                <a:lnTo>
                  <a:pt x="247091" y="458330"/>
                </a:lnTo>
                <a:lnTo>
                  <a:pt x="249694" y="483019"/>
                </a:lnTo>
                <a:lnTo>
                  <a:pt x="252869" y="507149"/>
                </a:lnTo>
                <a:lnTo>
                  <a:pt x="254698" y="531393"/>
                </a:lnTo>
                <a:lnTo>
                  <a:pt x="255079" y="555726"/>
                </a:lnTo>
                <a:lnTo>
                  <a:pt x="253949" y="580097"/>
                </a:lnTo>
                <a:lnTo>
                  <a:pt x="253949" y="582714"/>
                </a:lnTo>
                <a:lnTo>
                  <a:pt x="256019" y="584187"/>
                </a:lnTo>
                <a:lnTo>
                  <a:pt x="259448" y="584187"/>
                </a:lnTo>
                <a:lnTo>
                  <a:pt x="286524" y="530821"/>
                </a:lnTo>
                <a:lnTo>
                  <a:pt x="306019" y="480085"/>
                </a:lnTo>
                <a:lnTo>
                  <a:pt x="317334" y="427494"/>
                </a:lnTo>
                <a:lnTo>
                  <a:pt x="317665" y="370547"/>
                </a:lnTo>
                <a:lnTo>
                  <a:pt x="309410" y="318604"/>
                </a:lnTo>
                <a:lnTo>
                  <a:pt x="294576" y="267373"/>
                </a:lnTo>
                <a:lnTo>
                  <a:pt x="272694" y="218871"/>
                </a:lnTo>
                <a:lnTo>
                  <a:pt x="252298" y="188556"/>
                </a:lnTo>
                <a:lnTo>
                  <a:pt x="252209" y="188201"/>
                </a:lnTo>
                <a:lnTo>
                  <a:pt x="230847" y="142824"/>
                </a:lnTo>
                <a:lnTo>
                  <a:pt x="204038" y="100012"/>
                </a:lnTo>
                <a:lnTo>
                  <a:pt x="188633" y="78765"/>
                </a:lnTo>
                <a:lnTo>
                  <a:pt x="224434" y="97815"/>
                </a:lnTo>
                <a:lnTo>
                  <a:pt x="260261" y="119938"/>
                </a:lnTo>
                <a:lnTo>
                  <a:pt x="294652" y="144310"/>
                </a:lnTo>
                <a:lnTo>
                  <a:pt x="327520" y="170827"/>
                </a:lnTo>
                <a:lnTo>
                  <a:pt x="364096" y="205473"/>
                </a:lnTo>
                <a:lnTo>
                  <a:pt x="392328" y="236334"/>
                </a:lnTo>
                <a:lnTo>
                  <a:pt x="401485" y="282752"/>
                </a:lnTo>
                <a:lnTo>
                  <a:pt x="408863" y="334632"/>
                </a:lnTo>
                <a:lnTo>
                  <a:pt x="411670" y="382714"/>
                </a:lnTo>
                <a:lnTo>
                  <a:pt x="410921" y="383120"/>
                </a:lnTo>
                <a:lnTo>
                  <a:pt x="410489" y="384657"/>
                </a:lnTo>
                <a:lnTo>
                  <a:pt x="401510" y="412610"/>
                </a:lnTo>
                <a:lnTo>
                  <a:pt x="390601" y="439928"/>
                </a:lnTo>
                <a:lnTo>
                  <a:pt x="377761" y="466445"/>
                </a:lnTo>
                <a:lnTo>
                  <a:pt x="362991" y="492010"/>
                </a:lnTo>
                <a:lnTo>
                  <a:pt x="351917" y="514667"/>
                </a:lnTo>
                <a:lnTo>
                  <a:pt x="344297" y="538251"/>
                </a:lnTo>
                <a:lnTo>
                  <a:pt x="339064" y="562546"/>
                </a:lnTo>
                <a:lnTo>
                  <a:pt x="335191" y="587362"/>
                </a:lnTo>
                <a:lnTo>
                  <a:pt x="332549" y="617804"/>
                </a:lnTo>
                <a:lnTo>
                  <a:pt x="332917" y="647407"/>
                </a:lnTo>
                <a:lnTo>
                  <a:pt x="335267" y="676922"/>
                </a:lnTo>
                <a:lnTo>
                  <a:pt x="338620" y="707123"/>
                </a:lnTo>
                <a:lnTo>
                  <a:pt x="339610" y="732485"/>
                </a:lnTo>
                <a:lnTo>
                  <a:pt x="337235" y="755764"/>
                </a:lnTo>
                <a:lnTo>
                  <a:pt x="332130" y="778560"/>
                </a:lnTo>
                <a:lnTo>
                  <a:pt x="324942" y="802474"/>
                </a:lnTo>
                <a:lnTo>
                  <a:pt x="323596" y="806856"/>
                </a:lnTo>
                <a:lnTo>
                  <a:pt x="327266" y="810691"/>
                </a:lnTo>
                <a:lnTo>
                  <a:pt x="332524" y="810691"/>
                </a:lnTo>
                <a:lnTo>
                  <a:pt x="333667" y="810399"/>
                </a:lnTo>
                <a:lnTo>
                  <a:pt x="367372" y="781558"/>
                </a:lnTo>
                <a:lnTo>
                  <a:pt x="395262" y="744512"/>
                </a:lnTo>
                <a:lnTo>
                  <a:pt x="417550" y="702195"/>
                </a:lnTo>
                <a:lnTo>
                  <a:pt x="433324" y="658177"/>
                </a:lnTo>
                <a:lnTo>
                  <a:pt x="441693" y="616026"/>
                </a:lnTo>
                <a:lnTo>
                  <a:pt x="445757" y="552399"/>
                </a:lnTo>
                <a:lnTo>
                  <a:pt x="443979" y="521360"/>
                </a:lnTo>
                <a:lnTo>
                  <a:pt x="438264" y="489445"/>
                </a:lnTo>
                <a:lnTo>
                  <a:pt x="432219" y="463194"/>
                </a:lnTo>
                <a:lnTo>
                  <a:pt x="426770" y="436994"/>
                </a:lnTo>
                <a:lnTo>
                  <a:pt x="421716" y="410718"/>
                </a:lnTo>
                <a:lnTo>
                  <a:pt x="417880" y="389788"/>
                </a:lnTo>
                <a:lnTo>
                  <a:pt x="418020" y="386029"/>
                </a:lnTo>
                <a:lnTo>
                  <a:pt x="414807" y="333667"/>
                </a:lnTo>
                <a:lnTo>
                  <a:pt x="407187" y="281787"/>
                </a:lnTo>
                <a:lnTo>
                  <a:pt x="399034" y="243827"/>
                </a:lnTo>
                <a:lnTo>
                  <a:pt x="429285" y="281965"/>
                </a:lnTo>
                <a:lnTo>
                  <a:pt x="457657" y="323456"/>
                </a:lnTo>
                <a:lnTo>
                  <a:pt x="483069" y="366864"/>
                </a:lnTo>
                <a:lnTo>
                  <a:pt x="505396" y="412013"/>
                </a:lnTo>
                <a:lnTo>
                  <a:pt x="525322" y="459955"/>
                </a:lnTo>
                <a:lnTo>
                  <a:pt x="542607" y="508736"/>
                </a:lnTo>
                <a:lnTo>
                  <a:pt x="557225" y="558253"/>
                </a:lnTo>
                <a:lnTo>
                  <a:pt x="569150" y="608418"/>
                </a:lnTo>
                <a:lnTo>
                  <a:pt x="578383" y="659130"/>
                </a:lnTo>
                <a:lnTo>
                  <a:pt x="584898" y="710272"/>
                </a:lnTo>
                <a:lnTo>
                  <a:pt x="588670" y="761758"/>
                </a:lnTo>
                <a:lnTo>
                  <a:pt x="589699" y="813485"/>
                </a:lnTo>
                <a:lnTo>
                  <a:pt x="587946" y="865339"/>
                </a:lnTo>
                <a:lnTo>
                  <a:pt x="587946" y="866140"/>
                </a:lnTo>
                <a:lnTo>
                  <a:pt x="588391" y="866482"/>
                </a:lnTo>
                <a:lnTo>
                  <a:pt x="589470" y="866482"/>
                </a:lnTo>
                <a:lnTo>
                  <a:pt x="590067" y="866051"/>
                </a:lnTo>
                <a:lnTo>
                  <a:pt x="590067" y="865339"/>
                </a:lnTo>
                <a:lnTo>
                  <a:pt x="593191" y="817473"/>
                </a:lnTo>
                <a:lnTo>
                  <a:pt x="593839" y="769645"/>
                </a:lnTo>
                <a:lnTo>
                  <a:pt x="592023" y="721956"/>
                </a:lnTo>
                <a:lnTo>
                  <a:pt x="587756" y="674497"/>
                </a:lnTo>
                <a:lnTo>
                  <a:pt x="581050" y="627354"/>
                </a:lnTo>
                <a:lnTo>
                  <a:pt x="571919" y="580618"/>
                </a:lnTo>
                <a:lnTo>
                  <a:pt x="560387" y="534390"/>
                </a:lnTo>
                <a:lnTo>
                  <a:pt x="546442" y="488759"/>
                </a:lnTo>
                <a:lnTo>
                  <a:pt x="530123" y="443814"/>
                </a:lnTo>
                <a:lnTo>
                  <a:pt x="511416" y="399643"/>
                </a:lnTo>
                <a:lnTo>
                  <a:pt x="487845" y="352628"/>
                </a:lnTo>
                <a:lnTo>
                  <a:pt x="461200" y="307200"/>
                </a:lnTo>
                <a:lnTo>
                  <a:pt x="449097" y="289534"/>
                </a:lnTo>
                <a:lnTo>
                  <a:pt x="487680" y="297408"/>
                </a:lnTo>
                <a:lnTo>
                  <a:pt x="533971" y="311150"/>
                </a:lnTo>
                <a:lnTo>
                  <a:pt x="578802" y="328269"/>
                </a:lnTo>
                <a:lnTo>
                  <a:pt x="622515" y="348284"/>
                </a:lnTo>
                <a:lnTo>
                  <a:pt x="665505" y="370674"/>
                </a:lnTo>
                <a:lnTo>
                  <a:pt x="708113" y="394931"/>
                </a:lnTo>
                <a:lnTo>
                  <a:pt x="708964" y="394931"/>
                </a:lnTo>
                <a:lnTo>
                  <a:pt x="709841" y="394055"/>
                </a:lnTo>
                <a:close/>
              </a:path>
            </a:pathLst>
          </a:custGeom>
          <a:solidFill>
            <a:srgbClr val="914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7544035" y="1059620"/>
            <a:ext cx="90524" cy="13925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7935234" y="1389839"/>
            <a:ext cx="200749" cy="19714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5868502" y="2371207"/>
            <a:ext cx="2322009" cy="212285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6F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9399" y="297098"/>
            <a:ext cx="4105200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625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5736" y="1511521"/>
            <a:ext cx="7232526" cy="1693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12" Type="http://schemas.openxmlformats.org/officeDocument/2006/relationships/image" Target="../media/image4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40.png"/><Relationship Id="rId5" Type="http://schemas.openxmlformats.org/officeDocument/2006/relationships/image" Target="../media/image29.png"/><Relationship Id="rId10" Type="http://schemas.openxmlformats.org/officeDocument/2006/relationships/image" Target="../media/image38.png"/><Relationship Id="rId4" Type="http://schemas.openxmlformats.org/officeDocument/2006/relationships/image" Target="../media/image27.png"/><Relationship Id="rId9" Type="http://schemas.openxmlformats.org/officeDocument/2006/relationships/image" Target="../media/image69.png"/><Relationship Id="rId14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4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9.png"/><Relationship Id="rId10" Type="http://schemas.openxmlformats.org/officeDocument/2006/relationships/image" Target="../media/image82.png"/><Relationship Id="rId4" Type="http://schemas.openxmlformats.org/officeDocument/2006/relationships/image" Target="../media/image75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12" Type="http://schemas.openxmlformats.org/officeDocument/2006/relationships/image" Target="../media/image4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40.png"/><Relationship Id="rId5" Type="http://schemas.openxmlformats.org/officeDocument/2006/relationships/image" Target="../media/image29.png"/><Relationship Id="rId10" Type="http://schemas.openxmlformats.org/officeDocument/2006/relationships/image" Target="../media/image38.png"/><Relationship Id="rId4" Type="http://schemas.openxmlformats.org/officeDocument/2006/relationships/image" Target="../media/image27.png"/><Relationship Id="rId9" Type="http://schemas.openxmlformats.org/officeDocument/2006/relationships/image" Target="../media/image69.png"/><Relationship Id="rId14" Type="http://schemas.openxmlformats.org/officeDocument/2006/relationships/image" Target="../media/image90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12" Type="http://schemas.openxmlformats.org/officeDocument/2006/relationships/image" Target="../media/image4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40.png"/><Relationship Id="rId5" Type="http://schemas.openxmlformats.org/officeDocument/2006/relationships/image" Target="../media/image29.png"/><Relationship Id="rId10" Type="http://schemas.openxmlformats.org/officeDocument/2006/relationships/image" Target="../media/image38.png"/><Relationship Id="rId4" Type="http://schemas.openxmlformats.org/officeDocument/2006/relationships/image" Target="../media/image27.png"/><Relationship Id="rId9" Type="http://schemas.openxmlformats.org/officeDocument/2006/relationships/image" Target="../media/image69.png"/><Relationship Id="rId14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93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95.jp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9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42.png"/><Relationship Id="rId3" Type="http://schemas.openxmlformats.org/officeDocument/2006/relationships/image" Target="../media/image32.png"/><Relationship Id="rId21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48.png"/><Relationship Id="rId2" Type="http://schemas.openxmlformats.org/officeDocument/2006/relationships/image" Target="../media/image3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hyperlink" Target="mailto:leah.j.nagy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18.png"/><Relationship Id="rId24" Type="http://schemas.openxmlformats.org/officeDocument/2006/relationships/image" Target="../media/image29.png"/><Relationship Id="rId5" Type="http://schemas.openxmlformats.org/officeDocument/2006/relationships/image" Target="../media/image34.png"/><Relationship Id="rId15" Type="http://schemas.openxmlformats.org/officeDocument/2006/relationships/image" Target="../media/image22.png"/><Relationship Id="rId23" Type="http://schemas.openxmlformats.org/officeDocument/2006/relationships/image" Target="../media/image41.png"/><Relationship Id="rId28" Type="http://schemas.openxmlformats.org/officeDocument/2006/relationships/image" Target="../media/image98.png"/><Relationship Id="rId10" Type="http://schemas.openxmlformats.org/officeDocument/2006/relationships/image" Target="../media/image39.png"/><Relationship Id="rId19" Type="http://schemas.openxmlformats.org/officeDocument/2006/relationships/image" Target="../media/image26.png"/><Relationship Id="rId31" Type="http://schemas.openxmlformats.org/officeDocument/2006/relationships/hyperlink" Target="https://www.linkedin.com/in/leah-j-nagy/" TargetMode="External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21.png"/><Relationship Id="rId22" Type="http://schemas.openxmlformats.org/officeDocument/2006/relationships/image" Target="../media/image40.png"/><Relationship Id="rId27" Type="http://schemas.openxmlformats.org/officeDocument/2006/relationships/image" Target="../media/image97.png"/><Relationship Id="rId30" Type="http://schemas.openxmlformats.org/officeDocument/2006/relationships/hyperlink" Target="https://medium.com/@leahnagy/yoga-pose-classification-with-tensorflows-movenet-model-3e5771fda292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42.png"/><Relationship Id="rId3" Type="http://schemas.openxmlformats.org/officeDocument/2006/relationships/image" Target="../media/image32.png"/><Relationship Id="rId21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48.png"/><Relationship Id="rId2" Type="http://schemas.openxmlformats.org/officeDocument/2006/relationships/image" Target="../media/image3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18.png"/><Relationship Id="rId24" Type="http://schemas.openxmlformats.org/officeDocument/2006/relationships/image" Target="../media/image29.png"/><Relationship Id="rId5" Type="http://schemas.openxmlformats.org/officeDocument/2006/relationships/image" Target="../media/image34.png"/><Relationship Id="rId15" Type="http://schemas.openxmlformats.org/officeDocument/2006/relationships/image" Target="../media/image22.png"/><Relationship Id="rId23" Type="http://schemas.openxmlformats.org/officeDocument/2006/relationships/image" Target="../media/image41.png"/><Relationship Id="rId28" Type="http://schemas.openxmlformats.org/officeDocument/2006/relationships/image" Target="../media/image100.png"/><Relationship Id="rId10" Type="http://schemas.openxmlformats.org/officeDocument/2006/relationships/image" Target="../media/image39.png"/><Relationship Id="rId19" Type="http://schemas.openxmlformats.org/officeDocument/2006/relationships/image" Target="../media/image26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21.png"/><Relationship Id="rId22" Type="http://schemas.openxmlformats.org/officeDocument/2006/relationships/image" Target="../media/image40.png"/><Relationship Id="rId27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40.png"/><Relationship Id="rId2" Type="http://schemas.openxmlformats.org/officeDocument/2006/relationships/image" Target="../media/image32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28.png"/><Relationship Id="rId5" Type="http://schemas.openxmlformats.org/officeDocument/2006/relationships/image" Target="../media/image35.png"/><Relationship Id="rId15" Type="http://schemas.openxmlformats.org/officeDocument/2006/relationships/image" Target="../media/image48.png"/><Relationship Id="rId10" Type="http://schemas.openxmlformats.org/officeDocument/2006/relationships/image" Target="../media/image24.png"/><Relationship Id="rId4" Type="http://schemas.openxmlformats.org/officeDocument/2006/relationships/image" Target="../media/image47.png"/><Relationship Id="rId9" Type="http://schemas.openxmlformats.org/officeDocument/2006/relationships/image" Target="../media/image23.png"/><Relationship Id="rId14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hyperlink" Target="https://deeplizard.com/learn/video/oDHpqu52so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hyperlink" Target="https://colab.research.google.com/github/tensorflow/hub/blob/master/examples/colab/movenet.ipynb#scrollTo%3DzeGHgANcT7a1" TargetMode="External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Relationship Id="rId9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hyperlink" Target="https://www.kaggle.com/datasets/niharika41298/yoga-poses-dataset" TargetMode="External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65.png"/><Relationship Id="rId2" Type="http://schemas.openxmlformats.org/officeDocument/2006/relationships/image" Target="../media/image18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63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68.jp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12" Type="http://schemas.openxmlformats.org/officeDocument/2006/relationships/image" Target="../media/image67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66.png"/><Relationship Id="rId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12" Type="http://schemas.openxmlformats.org/officeDocument/2006/relationships/image" Target="../media/image4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40.png"/><Relationship Id="rId5" Type="http://schemas.openxmlformats.org/officeDocument/2006/relationships/image" Target="../media/image29.png"/><Relationship Id="rId10" Type="http://schemas.openxmlformats.org/officeDocument/2006/relationships/image" Target="../media/image38.png"/><Relationship Id="rId4" Type="http://schemas.openxmlformats.org/officeDocument/2006/relationships/image" Target="../media/image27.png"/><Relationship Id="rId9" Type="http://schemas.openxmlformats.org/officeDocument/2006/relationships/image" Target="../media/image69.png"/><Relationship Id="rId14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73.png"/><Relationship Id="rId4" Type="http://schemas.openxmlformats.org/officeDocument/2006/relationships/image" Target="../media/image22.png"/><Relationship Id="rId9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9093" y="1352550"/>
            <a:ext cx="3345179" cy="13055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065" marR="5080" algn="ctr">
              <a:lnSpc>
                <a:spcPts val="4880"/>
              </a:lnSpc>
              <a:spcBef>
                <a:spcPts val="695"/>
              </a:spcBef>
            </a:pPr>
            <a:r>
              <a:rPr sz="4000" spc="-30" dirty="0">
                <a:solidFill>
                  <a:srgbClr val="625444"/>
                </a:solidFill>
                <a:latin typeface="Arial"/>
                <a:cs typeface="Arial"/>
              </a:rPr>
              <a:t>Yoga </a:t>
            </a:r>
            <a:r>
              <a:rPr sz="4000" spc="-60" dirty="0">
                <a:solidFill>
                  <a:srgbClr val="625444"/>
                </a:solidFill>
                <a:latin typeface="Arial"/>
                <a:cs typeface="Arial"/>
              </a:rPr>
              <a:t>Poses</a:t>
            </a:r>
            <a:r>
              <a:rPr sz="4000" spc="120" dirty="0">
                <a:solidFill>
                  <a:srgbClr val="625444"/>
                </a:solidFill>
                <a:latin typeface="Arial"/>
                <a:cs typeface="Arial"/>
              </a:rPr>
              <a:t>  </a:t>
            </a:r>
            <a:r>
              <a:rPr sz="4000" spc="-15" dirty="0">
                <a:solidFill>
                  <a:srgbClr val="625444"/>
                </a:solidFill>
                <a:latin typeface="Arial"/>
                <a:cs typeface="Arial"/>
              </a:rPr>
              <a:t>Classiﬁ</a:t>
            </a:r>
            <a:r>
              <a:rPr lang="en-US" sz="4000" spc="-15" dirty="0">
                <a:solidFill>
                  <a:srgbClr val="625444"/>
                </a:solidFill>
                <a:latin typeface="Arial"/>
                <a:cs typeface="Arial"/>
              </a:rPr>
              <a:t>cation</a:t>
            </a:r>
            <a:endParaRPr sz="40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43400" y="361950"/>
            <a:ext cx="590550" cy="590550"/>
            <a:chOff x="4288729" y="818223"/>
            <a:chExt cx="590550" cy="590550"/>
          </a:xfrm>
        </p:grpSpPr>
        <p:sp>
          <p:nvSpPr>
            <p:cNvPr id="4" name="object 4"/>
            <p:cNvSpPr/>
            <p:nvPr/>
          </p:nvSpPr>
          <p:spPr>
            <a:xfrm>
              <a:off x="4288729" y="818223"/>
              <a:ext cx="590550" cy="590550"/>
            </a:xfrm>
            <a:custGeom>
              <a:avLst/>
              <a:gdLst/>
              <a:ahLst/>
              <a:cxnLst/>
              <a:rect l="l" t="t" r="r" b="b"/>
              <a:pathLst>
                <a:path w="590550" h="590550">
                  <a:moveTo>
                    <a:pt x="295061" y="590498"/>
                  </a:moveTo>
                  <a:lnTo>
                    <a:pt x="249217" y="586911"/>
                  </a:lnTo>
                  <a:lnTo>
                    <a:pt x="204534" y="576268"/>
                  </a:lnTo>
                  <a:lnTo>
                    <a:pt x="161868" y="558752"/>
                  </a:lnTo>
                  <a:lnTo>
                    <a:pt x="122076" y="534543"/>
                  </a:lnTo>
                  <a:lnTo>
                    <a:pt x="86011" y="503823"/>
                  </a:lnTo>
                  <a:lnTo>
                    <a:pt x="53496" y="465221"/>
                  </a:lnTo>
                  <a:lnTo>
                    <a:pt x="28430" y="422447"/>
                  </a:lnTo>
                  <a:lnTo>
                    <a:pt x="11021" y="376535"/>
                  </a:lnTo>
                  <a:lnTo>
                    <a:pt x="1475" y="328522"/>
                  </a:lnTo>
                  <a:lnTo>
                    <a:pt x="0" y="279443"/>
                  </a:lnTo>
                  <a:lnTo>
                    <a:pt x="6801" y="230332"/>
                  </a:lnTo>
                  <a:lnTo>
                    <a:pt x="22086" y="182224"/>
                  </a:lnTo>
                  <a:lnTo>
                    <a:pt x="45307" y="137400"/>
                  </a:lnTo>
                  <a:lnTo>
                    <a:pt x="75217" y="97862"/>
                  </a:lnTo>
                  <a:lnTo>
                    <a:pt x="110951" y="64196"/>
                  </a:lnTo>
                  <a:lnTo>
                    <a:pt x="151640" y="36991"/>
                  </a:lnTo>
                  <a:lnTo>
                    <a:pt x="196416" y="16831"/>
                  </a:lnTo>
                  <a:lnTo>
                    <a:pt x="244412" y="4305"/>
                  </a:lnTo>
                  <a:lnTo>
                    <a:pt x="294761" y="0"/>
                  </a:lnTo>
                  <a:lnTo>
                    <a:pt x="342653" y="3859"/>
                  </a:lnTo>
                  <a:lnTo>
                    <a:pt x="388094" y="15034"/>
                  </a:lnTo>
                  <a:lnTo>
                    <a:pt x="430472" y="32919"/>
                  </a:lnTo>
                  <a:lnTo>
                    <a:pt x="469179" y="56907"/>
                  </a:lnTo>
                  <a:lnTo>
                    <a:pt x="503604" y="86393"/>
                  </a:lnTo>
                  <a:lnTo>
                    <a:pt x="533138" y="120770"/>
                  </a:lnTo>
                  <a:lnTo>
                    <a:pt x="557170" y="159433"/>
                  </a:lnTo>
                  <a:lnTo>
                    <a:pt x="575092" y="201775"/>
                  </a:lnTo>
                  <a:lnTo>
                    <a:pt x="586291" y="247191"/>
                  </a:lnTo>
                  <a:lnTo>
                    <a:pt x="590160" y="295074"/>
                  </a:lnTo>
                  <a:lnTo>
                    <a:pt x="585837" y="345439"/>
                  </a:lnTo>
                  <a:lnTo>
                    <a:pt x="573264" y="393479"/>
                  </a:lnTo>
                  <a:lnTo>
                    <a:pt x="553041" y="438315"/>
                  </a:lnTo>
                  <a:lnTo>
                    <a:pt x="525766" y="479071"/>
                  </a:lnTo>
                  <a:lnTo>
                    <a:pt x="492037" y="514867"/>
                  </a:lnTo>
                  <a:lnTo>
                    <a:pt x="452453" y="544827"/>
                  </a:lnTo>
                  <a:lnTo>
                    <a:pt x="407611" y="568073"/>
                  </a:lnTo>
                  <a:lnTo>
                    <a:pt x="351908" y="584948"/>
                  </a:lnTo>
                  <a:lnTo>
                    <a:pt x="295061" y="590498"/>
                  </a:lnTo>
                  <a:close/>
                </a:path>
              </a:pathLst>
            </a:custGeom>
            <a:solidFill>
              <a:srgbClr val="8E75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67072" y="978382"/>
              <a:ext cx="433070" cy="351790"/>
            </a:xfrm>
            <a:custGeom>
              <a:avLst/>
              <a:gdLst/>
              <a:ahLst/>
              <a:cxnLst/>
              <a:rect l="l" t="t" r="r" b="b"/>
              <a:pathLst>
                <a:path w="433070" h="351790">
                  <a:moveTo>
                    <a:pt x="233032" y="104876"/>
                  </a:moveTo>
                  <a:lnTo>
                    <a:pt x="225361" y="97497"/>
                  </a:lnTo>
                  <a:lnTo>
                    <a:pt x="216408" y="97497"/>
                  </a:lnTo>
                  <a:lnTo>
                    <a:pt x="206933" y="100406"/>
                  </a:lnTo>
                  <a:lnTo>
                    <a:pt x="201193" y="107619"/>
                  </a:lnTo>
                  <a:lnTo>
                    <a:pt x="200190" y="116801"/>
                  </a:lnTo>
                  <a:lnTo>
                    <a:pt x="204914" y="125641"/>
                  </a:lnTo>
                  <a:lnTo>
                    <a:pt x="208191" y="128917"/>
                  </a:lnTo>
                  <a:lnTo>
                    <a:pt x="212267" y="130390"/>
                  </a:lnTo>
                  <a:lnTo>
                    <a:pt x="224790" y="130390"/>
                  </a:lnTo>
                  <a:lnTo>
                    <a:pt x="233032" y="123799"/>
                  </a:lnTo>
                  <a:lnTo>
                    <a:pt x="233032" y="104876"/>
                  </a:lnTo>
                  <a:close/>
                </a:path>
                <a:path w="433070" h="351790">
                  <a:moveTo>
                    <a:pt x="233032" y="36449"/>
                  </a:moveTo>
                  <a:lnTo>
                    <a:pt x="225361" y="29095"/>
                  </a:lnTo>
                  <a:lnTo>
                    <a:pt x="216408" y="29095"/>
                  </a:lnTo>
                  <a:lnTo>
                    <a:pt x="206933" y="32004"/>
                  </a:lnTo>
                  <a:lnTo>
                    <a:pt x="201193" y="39204"/>
                  </a:lnTo>
                  <a:lnTo>
                    <a:pt x="200190" y="48374"/>
                  </a:lnTo>
                  <a:lnTo>
                    <a:pt x="204914" y="57226"/>
                  </a:lnTo>
                  <a:lnTo>
                    <a:pt x="208191" y="60502"/>
                  </a:lnTo>
                  <a:lnTo>
                    <a:pt x="212267" y="61976"/>
                  </a:lnTo>
                  <a:lnTo>
                    <a:pt x="224790" y="61976"/>
                  </a:lnTo>
                  <a:lnTo>
                    <a:pt x="233032" y="55397"/>
                  </a:lnTo>
                  <a:lnTo>
                    <a:pt x="233032" y="36449"/>
                  </a:lnTo>
                  <a:close/>
                </a:path>
                <a:path w="433070" h="351790">
                  <a:moveTo>
                    <a:pt x="432841" y="134696"/>
                  </a:moveTo>
                  <a:lnTo>
                    <a:pt x="427431" y="87058"/>
                  </a:lnTo>
                  <a:lnTo>
                    <a:pt x="411594" y="41541"/>
                  </a:lnTo>
                  <a:lnTo>
                    <a:pt x="385533" y="0"/>
                  </a:lnTo>
                  <a:lnTo>
                    <a:pt x="387870" y="10807"/>
                  </a:lnTo>
                  <a:lnTo>
                    <a:pt x="389572" y="21666"/>
                  </a:lnTo>
                  <a:lnTo>
                    <a:pt x="390613" y="32639"/>
                  </a:lnTo>
                  <a:lnTo>
                    <a:pt x="390956" y="43802"/>
                  </a:lnTo>
                  <a:lnTo>
                    <a:pt x="384517" y="90487"/>
                  </a:lnTo>
                  <a:lnTo>
                    <a:pt x="366661" y="132181"/>
                  </a:lnTo>
                  <a:lnTo>
                    <a:pt x="339178" y="167309"/>
                  </a:lnTo>
                  <a:lnTo>
                    <a:pt x="303809" y="194335"/>
                  </a:lnTo>
                  <a:lnTo>
                    <a:pt x="262343" y="211696"/>
                  </a:lnTo>
                  <a:lnTo>
                    <a:pt x="216535" y="217817"/>
                  </a:lnTo>
                  <a:lnTo>
                    <a:pt x="209232" y="217817"/>
                  </a:lnTo>
                  <a:lnTo>
                    <a:pt x="152146" y="205536"/>
                  </a:lnTo>
                  <a:lnTo>
                    <a:pt x="115239" y="185432"/>
                  </a:lnTo>
                  <a:lnTo>
                    <a:pt x="84709" y="157619"/>
                  </a:lnTo>
                  <a:lnTo>
                    <a:pt x="61595" y="123634"/>
                  </a:lnTo>
                  <a:lnTo>
                    <a:pt x="46964" y="85013"/>
                  </a:lnTo>
                  <a:lnTo>
                    <a:pt x="41846" y="43294"/>
                  </a:lnTo>
                  <a:lnTo>
                    <a:pt x="47307" y="0"/>
                  </a:lnTo>
                  <a:lnTo>
                    <a:pt x="21259" y="41541"/>
                  </a:lnTo>
                  <a:lnTo>
                    <a:pt x="5410" y="87058"/>
                  </a:lnTo>
                  <a:lnTo>
                    <a:pt x="0" y="134696"/>
                  </a:lnTo>
                  <a:lnTo>
                    <a:pt x="5257" y="182600"/>
                  </a:lnTo>
                  <a:lnTo>
                    <a:pt x="21412" y="228892"/>
                  </a:lnTo>
                  <a:lnTo>
                    <a:pt x="47586" y="270357"/>
                  </a:lnTo>
                  <a:lnTo>
                    <a:pt x="81724" y="304317"/>
                  </a:lnTo>
                  <a:lnTo>
                    <a:pt x="122275" y="329780"/>
                  </a:lnTo>
                  <a:lnTo>
                    <a:pt x="167690" y="345795"/>
                  </a:lnTo>
                  <a:lnTo>
                    <a:pt x="216408" y="351345"/>
                  </a:lnTo>
                  <a:lnTo>
                    <a:pt x="265150" y="345795"/>
                  </a:lnTo>
                  <a:lnTo>
                    <a:pt x="310565" y="329780"/>
                  </a:lnTo>
                  <a:lnTo>
                    <a:pt x="351116" y="304317"/>
                  </a:lnTo>
                  <a:lnTo>
                    <a:pt x="385267" y="270357"/>
                  </a:lnTo>
                  <a:lnTo>
                    <a:pt x="411441" y="228892"/>
                  </a:lnTo>
                  <a:lnTo>
                    <a:pt x="415302" y="217817"/>
                  </a:lnTo>
                  <a:lnTo>
                    <a:pt x="427583" y="182600"/>
                  </a:lnTo>
                  <a:lnTo>
                    <a:pt x="432841" y="134696"/>
                  </a:lnTo>
                  <a:close/>
                </a:path>
              </a:pathLst>
            </a:custGeom>
            <a:solidFill>
              <a:srgbClr val="E4D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67269" y="939048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19">
                  <a:moveTo>
                    <a:pt x="24721" y="32799"/>
                  </a:moveTo>
                  <a:lnTo>
                    <a:pt x="12196" y="32799"/>
                  </a:lnTo>
                  <a:lnTo>
                    <a:pt x="8046" y="31249"/>
                  </a:lnTo>
                  <a:lnTo>
                    <a:pt x="4721" y="27824"/>
                  </a:lnTo>
                  <a:lnTo>
                    <a:pt x="0" y="19163"/>
                  </a:lnTo>
                  <a:lnTo>
                    <a:pt x="1002" y="10078"/>
                  </a:lnTo>
                  <a:lnTo>
                    <a:pt x="6739" y="2909"/>
                  </a:lnTo>
                  <a:lnTo>
                    <a:pt x="16221" y="0"/>
                  </a:lnTo>
                  <a:lnTo>
                    <a:pt x="25171" y="0"/>
                  </a:lnTo>
                  <a:lnTo>
                    <a:pt x="32846" y="7349"/>
                  </a:lnTo>
                  <a:lnTo>
                    <a:pt x="32846" y="26224"/>
                  </a:lnTo>
                  <a:lnTo>
                    <a:pt x="24721" y="32799"/>
                  </a:lnTo>
                  <a:close/>
                </a:path>
              </a:pathLst>
            </a:custGeom>
            <a:solidFill>
              <a:srgbClr val="F6E9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B86EEE0-DC65-FFF9-9895-7F57C06CFFBF}"/>
              </a:ext>
            </a:extLst>
          </p:cNvPr>
          <p:cNvSpPr txBox="1"/>
          <p:nvPr/>
        </p:nvSpPr>
        <p:spPr>
          <a:xfrm>
            <a:off x="3038078" y="2800350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Kratika Gupta</a:t>
            </a:r>
            <a:br>
              <a:rPr lang="en-US" dirty="0"/>
            </a:br>
            <a:r>
              <a:rPr lang="en-US" dirty="0"/>
              <a:t>Tushar Rao</a:t>
            </a:r>
          </a:p>
          <a:p>
            <a:pPr algn="ctr"/>
            <a:r>
              <a:rPr lang="en-US" dirty="0" err="1"/>
              <a:t>Chaetenya</a:t>
            </a:r>
            <a:r>
              <a:rPr lang="en-US" dirty="0"/>
              <a:t> Sharma</a:t>
            </a:r>
          </a:p>
          <a:p>
            <a:pPr algn="ctr"/>
            <a:br>
              <a:rPr lang="en-US" dirty="0"/>
            </a:br>
            <a:r>
              <a:rPr lang="en-US" dirty="0"/>
              <a:t>Under the supervision  </a:t>
            </a:r>
          </a:p>
          <a:p>
            <a:pPr algn="ctr"/>
            <a:r>
              <a:rPr lang="en-US" dirty="0"/>
              <a:t>of</a:t>
            </a:r>
          </a:p>
          <a:p>
            <a:pPr algn="ctr"/>
            <a:r>
              <a:rPr lang="en-US" dirty="0"/>
              <a:t>Prof. </a:t>
            </a:r>
            <a:r>
              <a:rPr lang="en-US" dirty="0" err="1"/>
              <a:t>Parimala</a:t>
            </a:r>
            <a:r>
              <a:rPr lang="en-US" dirty="0"/>
              <a:t> </a:t>
            </a:r>
            <a:r>
              <a:rPr lang="en-US" dirty="0" err="1"/>
              <a:t>Kancharla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61833" y="377639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32999" y="52149"/>
                </a:moveTo>
                <a:lnTo>
                  <a:pt x="26474" y="52149"/>
                </a:lnTo>
                <a:lnTo>
                  <a:pt x="16642" y="50301"/>
                </a:lnTo>
                <a:lnTo>
                  <a:pt x="8174" y="45068"/>
                </a:lnTo>
                <a:lnTo>
                  <a:pt x="2238" y="36920"/>
                </a:lnTo>
                <a:lnTo>
                  <a:pt x="0" y="26324"/>
                </a:lnTo>
                <a:lnTo>
                  <a:pt x="2341" y="16199"/>
                </a:lnTo>
                <a:lnTo>
                  <a:pt x="8021" y="7818"/>
                </a:lnTo>
                <a:lnTo>
                  <a:pt x="16266" y="2109"/>
                </a:lnTo>
                <a:lnTo>
                  <a:pt x="26299" y="0"/>
                </a:lnTo>
                <a:lnTo>
                  <a:pt x="41469" y="4627"/>
                </a:lnTo>
                <a:lnTo>
                  <a:pt x="50624" y="16040"/>
                </a:lnTo>
                <a:lnTo>
                  <a:pt x="52280" y="30533"/>
                </a:lnTo>
                <a:lnTo>
                  <a:pt x="44949" y="44399"/>
                </a:lnTo>
                <a:lnTo>
                  <a:pt x="39599" y="49749"/>
                </a:lnTo>
                <a:lnTo>
                  <a:pt x="32999" y="52149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94698" y="4243366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39">
                <a:moveTo>
                  <a:pt x="19360" y="40024"/>
                </a:moveTo>
                <a:lnTo>
                  <a:pt x="8050" y="36574"/>
                </a:lnTo>
                <a:lnTo>
                  <a:pt x="1201" y="28037"/>
                </a:lnTo>
                <a:lnTo>
                  <a:pt x="0" y="17138"/>
                </a:lnTo>
                <a:lnTo>
                  <a:pt x="5635" y="6599"/>
                </a:lnTo>
                <a:lnTo>
                  <a:pt x="7260" y="4924"/>
                </a:lnTo>
                <a:lnTo>
                  <a:pt x="10560" y="1674"/>
                </a:lnTo>
                <a:lnTo>
                  <a:pt x="14985" y="0"/>
                </a:lnTo>
                <a:lnTo>
                  <a:pt x="23735" y="0"/>
                </a:lnTo>
                <a:lnTo>
                  <a:pt x="28110" y="1674"/>
                </a:lnTo>
                <a:lnTo>
                  <a:pt x="31410" y="4924"/>
                </a:lnTo>
                <a:lnTo>
                  <a:pt x="33035" y="6599"/>
                </a:lnTo>
                <a:lnTo>
                  <a:pt x="38699" y="17138"/>
                </a:lnTo>
                <a:lnTo>
                  <a:pt x="37513" y="28037"/>
                </a:lnTo>
                <a:lnTo>
                  <a:pt x="30669" y="36574"/>
                </a:lnTo>
                <a:lnTo>
                  <a:pt x="19360" y="40024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8702" y="4943764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2581" y="33049"/>
                </a:moveTo>
                <a:lnTo>
                  <a:pt x="16356" y="33049"/>
                </a:lnTo>
                <a:lnTo>
                  <a:pt x="11681" y="31574"/>
                </a:lnTo>
                <a:lnTo>
                  <a:pt x="7406" y="29649"/>
                </a:lnTo>
                <a:lnTo>
                  <a:pt x="1851" y="23856"/>
                </a:lnTo>
                <a:lnTo>
                  <a:pt x="0" y="16506"/>
                </a:lnTo>
                <a:lnTo>
                  <a:pt x="1851" y="9146"/>
                </a:lnTo>
                <a:lnTo>
                  <a:pt x="7406" y="3324"/>
                </a:lnTo>
                <a:lnTo>
                  <a:pt x="12331" y="1149"/>
                </a:lnTo>
                <a:lnTo>
                  <a:pt x="17806" y="74"/>
                </a:lnTo>
                <a:lnTo>
                  <a:pt x="23306" y="74"/>
                </a:lnTo>
                <a:lnTo>
                  <a:pt x="23781" y="24"/>
                </a:lnTo>
                <a:lnTo>
                  <a:pt x="24231" y="0"/>
                </a:lnTo>
                <a:lnTo>
                  <a:pt x="24706" y="0"/>
                </a:lnTo>
                <a:lnTo>
                  <a:pt x="35727" y="5148"/>
                </a:lnTo>
                <a:lnTo>
                  <a:pt x="39318" y="16474"/>
                </a:lnTo>
                <a:lnTo>
                  <a:pt x="35485" y="27801"/>
                </a:lnTo>
                <a:lnTo>
                  <a:pt x="24231" y="32949"/>
                </a:lnTo>
                <a:lnTo>
                  <a:pt x="23306" y="32949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61282" y="4159341"/>
            <a:ext cx="168799" cy="17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94432" y="4910490"/>
            <a:ext cx="93724" cy="9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414137" y="0"/>
            <a:ext cx="6297930" cy="5143500"/>
            <a:chOff x="1414137" y="0"/>
            <a:chExt cx="6297930" cy="5143500"/>
          </a:xfrm>
        </p:grpSpPr>
        <p:sp>
          <p:nvSpPr>
            <p:cNvPr id="8" name="object 8"/>
            <p:cNvSpPr/>
            <p:nvPr/>
          </p:nvSpPr>
          <p:spPr>
            <a:xfrm>
              <a:off x="1414137" y="0"/>
              <a:ext cx="6297472" cy="51434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8904" y="141498"/>
              <a:ext cx="28575" cy="30480"/>
            </a:xfrm>
            <a:custGeom>
              <a:avLst/>
              <a:gdLst/>
              <a:ahLst/>
              <a:cxnLst/>
              <a:rect l="l" t="t" r="r" b="b"/>
              <a:pathLst>
                <a:path w="28575" h="30480">
                  <a:moveTo>
                    <a:pt x="17077" y="30046"/>
                  </a:moveTo>
                  <a:lnTo>
                    <a:pt x="11207" y="30046"/>
                  </a:lnTo>
                  <a:lnTo>
                    <a:pt x="8335" y="28803"/>
                  </a:lnTo>
                  <a:lnTo>
                    <a:pt x="6147" y="26317"/>
                  </a:lnTo>
                  <a:lnTo>
                    <a:pt x="3920" y="24131"/>
                  </a:lnTo>
                  <a:lnTo>
                    <a:pt x="0" y="16436"/>
                  </a:lnTo>
                  <a:lnTo>
                    <a:pt x="849" y="8577"/>
                  </a:lnTo>
                  <a:lnTo>
                    <a:pt x="5710" y="2462"/>
                  </a:lnTo>
                  <a:lnTo>
                    <a:pt x="13820" y="0"/>
                  </a:lnTo>
                  <a:lnTo>
                    <a:pt x="21994" y="2462"/>
                  </a:lnTo>
                  <a:lnTo>
                    <a:pt x="27033" y="8577"/>
                  </a:lnTo>
                  <a:lnTo>
                    <a:pt x="28070" y="16436"/>
                  </a:lnTo>
                  <a:lnTo>
                    <a:pt x="24237" y="24131"/>
                  </a:lnTo>
                  <a:lnTo>
                    <a:pt x="22565" y="26317"/>
                  </a:lnTo>
                  <a:lnTo>
                    <a:pt x="20122" y="28803"/>
                  </a:lnTo>
                  <a:lnTo>
                    <a:pt x="17077" y="30046"/>
                  </a:lnTo>
                  <a:close/>
                </a:path>
              </a:pathLst>
            </a:custGeom>
            <a:solidFill>
              <a:srgbClr val="8E75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82085" y="735513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3934" y="26829"/>
                </a:moveTo>
                <a:lnTo>
                  <a:pt x="7345" y="25679"/>
                </a:lnTo>
                <a:lnTo>
                  <a:pt x="2202" y="22223"/>
                </a:lnTo>
                <a:lnTo>
                  <a:pt x="0" y="16451"/>
                </a:lnTo>
                <a:lnTo>
                  <a:pt x="2234" y="8357"/>
                </a:lnTo>
                <a:lnTo>
                  <a:pt x="2792" y="7799"/>
                </a:lnTo>
                <a:lnTo>
                  <a:pt x="2792" y="6684"/>
                </a:lnTo>
                <a:lnTo>
                  <a:pt x="3349" y="6169"/>
                </a:lnTo>
                <a:lnTo>
                  <a:pt x="5534" y="2057"/>
                </a:lnTo>
                <a:lnTo>
                  <a:pt x="9477" y="0"/>
                </a:lnTo>
                <a:lnTo>
                  <a:pt x="17579" y="0"/>
                </a:lnTo>
                <a:lnTo>
                  <a:pt x="21694" y="2057"/>
                </a:lnTo>
                <a:lnTo>
                  <a:pt x="24137" y="6169"/>
                </a:lnTo>
                <a:lnTo>
                  <a:pt x="24694" y="6684"/>
                </a:lnTo>
                <a:lnTo>
                  <a:pt x="24694" y="7799"/>
                </a:lnTo>
                <a:lnTo>
                  <a:pt x="25252" y="8357"/>
                </a:lnTo>
                <a:lnTo>
                  <a:pt x="27660" y="16451"/>
                </a:lnTo>
                <a:lnTo>
                  <a:pt x="25588" y="22223"/>
                </a:lnTo>
                <a:lnTo>
                  <a:pt x="20519" y="25679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9845" y="128803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5973" y="52162"/>
                </a:moveTo>
                <a:lnTo>
                  <a:pt x="10805" y="47532"/>
                </a:lnTo>
                <a:lnTo>
                  <a:pt x="1653" y="36116"/>
                </a:lnTo>
                <a:lnTo>
                  <a:pt x="0" y="21621"/>
                </a:lnTo>
                <a:lnTo>
                  <a:pt x="7328" y="7757"/>
                </a:lnTo>
                <a:lnTo>
                  <a:pt x="12685" y="2399"/>
                </a:lnTo>
                <a:lnTo>
                  <a:pt x="19285" y="0"/>
                </a:lnTo>
                <a:lnTo>
                  <a:pt x="25800" y="0"/>
                </a:lnTo>
                <a:lnTo>
                  <a:pt x="35635" y="1850"/>
                </a:lnTo>
                <a:lnTo>
                  <a:pt x="44108" y="7088"/>
                </a:lnTo>
                <a:lnTo>
                  <a:pt x="50050" y="15243"/>
                </a:lnTo>
                <a:lnTo>
                  <a:pt x="52290" y="25844"/>
                </a:lnTo>
                <a:lnTo>
                  <a:pt x="49944" y="35960"/>
                </a:lnTo>
                <a:lnTo>
                  <a:pt x="44258" y="44339"/>
                </a:lnTo>
                <a:lnTo>
                  <a:pt x="36010" y="50051"/>
                </a:lnTo>
                <a:lnTo>
                  <a:pt x="25973" y="52162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0570" y="833193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07" y="40032"/>
                </a:moveTo>
                <a:lnTo>
                  <a:pt x="14964" y="40032"/>
                </a:lnTo>
                <a:lnTo>
                  <a:pt x="10592" y="38362"/>
                </a:lnTo>
                <a:lnTo>
                  <a:pt x="7292" y="35104"/>
                </a:lnTo>
                <a:lnTo>
                  <a:pt x="5662" y="33432"/>
                </a:lnTo>
                <a:lnTo>
                  <a:pt x="0" y="22891"/>
                </a:lnTo>
                <a:lnTo>
                  <a:pt x="1184" y="11990"/>
                </a:lnTo>
                <a:lnTo>
                  <a:pt x="8026" y="3451"/>
                </a:lnTo>
                <a:lnTo>
                  <a:pt x="19337" y="0"/>
                </a:lnTo>
                <a:lnTo>
                  <a:pt x="30647" y="3451"/>
                </a:lnTo>
                <a:lnTo>
                  <a:pt x="37494" y="11990"/>
                </a:lnTo>
                <a:lnTo>
                  <a:pt x="38691" y="22891"/>
                </a:lnTo>
                <a:lnTo>
                  <a:pt x="33052" y="33432"/>
                </a:lnTo>
                <a:lnTo>
                  <a:pt x="31422" y="35104"/>
                </a:lnTo>
                <a:lnTo>
                  <a:pt x="28122" y="38362"/>
                </a:lnTo>
                <a:lnTo>
                  <a:pt x="23707" y="40032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946" y="139783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5">
                <a:moveTo>
                  <a:pt x="15072" y="33046"/>
                </a:moveTo>
                <a:lnTo>
                  <a:pt x="14599" y="33046"/>
                </a:lnTo>
                <a:lnTo>
                  <a:pt x="3589" y="27896"/>
                </a:lnTo>
                <a:lnTo>
                  <a:pt x="0" y="16566"/>
                </a:lnTo>
                <a:lnTo>
                  <a:pt x="3828" y="5235"/>
                </a:lnTo>
                <a:lnTo>
                  <a:pt x="15072" y="85"/>
                </a:lnTo>
                <a:lnTo>
                  <a:pt x="16014" y="85"/>
                </a:lnTo>
                <a:lnTo>
                  <a:pt x="16742" y="0"/>
                </a:lnTo>
                <a:lnTo>
                  <a:pt x="22957" y="0"/>
                </a:lnTo>
                <a:lnTo>
                  <a:pt x="27629" y="1457"/>
                </a:lnTo>
                <a:lnTo>
                  <a:pt x="31917" y="3385"/>
                </a:lnTo>
                <a:lnTo>
                  <a:pt x="37461" y="9179"/>
                </a:lnTo>
                <a:lnTo>
                  <a:pt x="39310" y="16528"/>
                </a:lnTo>
                <a:lnTo>
                  <a:pt x="37461" y="23885"/>
                </a:lnTo>
                <a:lnTo>
                  <a:pt x="31917" y="29703"/>
                </a:lnTo>
                <a:lnTo>
                  <a:pt x="26987" y="31889"/>
                </a:lnTo>
                <a:lnTo>
                  <a:pt x="21499" y="32961"/>
                </a:lnTo>
                <a:lnTo>
                  <a:pt x="16014" y="32961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880" y="778435"/>
            <a:ext cx="168791" cy="1788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5796" y="106914"/>
            <a:ext cx="93739" cy="991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96985" y="240773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73" y="30046"/>
                </a:moveTo>
                <a:lnTo>
                  <a:pt x="10998" y="30046"/>
                </a:lnTo>
                <a:lnTo>
                  <a:pt x="7948" y="28803"/>
                </a:lnTo>
                <a:lnTo>
                  <a:pt x="5498" y="26316"/>
                </a:lnTo>
                <a:lnTo>
                  <a:pt x="3823" y="24131"/>
                </a:lnTo>
                <a:lnTo>
                  <a:pt x="0" y="16437"/>
                </a:lnTo>
                <a:lnTo>
                  <a:pt x="1039" y="8578"/>
                </a:lnTo>
                <a:lnTo>
                  <a:pt x="6077" y="2462"/>
                </a:lnTo>
                <a:lnTo>
                  <a:pt x="14248" y="0"/>
                </a:lnTo>
                <a:lnTo>
                  <a:pt x="22362" y="2462"/>
                </a:lnTo>
                <a:lnTo>
                  <a:pt x="27223" y="8578"/>
                </a:lnTo>
                <a:lnTo>
                  <a:pt x="28072" y="16437"/>
                </a:lnTo>
                <a:lnTo>
                  <a:pt x="24148" y="24131"/>
                </a:lnTo>
                <a:lnTo>
                  <a:pt x="21923" y="26316"/>
                </a:lnTo>
                <a:lnTo>
                  <a:pt x="19748" y="28803"/>
                </a:lnTo>
                <a:lnTo>
                  <a:pt x="16873" y="30046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34215" y="83478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5">
                <a:moveTo>
                  <a:pt x="13717" y="26829"/>
                </a:moveTo>
                <a:lnTo>
                  <a:pt x="7135" y="25679"/>
                </a:lnTo>
                <a:lnTo>
                  <a:pt x="2067" y="22223"/>
                </a:lnTo>
                <a:lnTo>
                  <a:pt x="0" y="16451"/>
                </a:lnTo>
                <a:lnTo>
                  <a:pt x="2417" y="8357"/>
                </a:lnTo>
                <a:lnTo>
                  <a:pt x="2967" y="7799"/>
                </a:lnTo>
                <a:lnTo>
                  <a:pt x="2967" y="6684"/>
                </a:lnTo>
                <a:lnTo>
                  <a:pt x="3517" y="6169"/>
                </a:lnTo>
                <a:lnTo>
                  <a:pt x="5967" y="2057"/>
                </a:lnTo>
                <a:lnTo>
                  <a:pt x="10092" y="0"/>
                </a:lnTo>
                <a:lnTo>
                  <a:pt x="18192" y="0"/>
                </a:lnTo>
                <a:lnTo>
                  <a:pt x="22117" y="2057"/>
                </a:lnTo>
                <a:lnTo>
                  <a:pt x="24317" y="6169"/>
                </a:lnTo>
                <a:lnTo>
                  <a:pt x="24867" y="6684"/>
                </a:lnTo>
                <a:lnTo>
                  <a:pt x="24867" y="7799"/>
                </a:lnTo>
                <a:lnTo>
                  <a:pt x="25417" y="8357"/>
                </a:lnTo>
                <a:lnTo>
                  <a:pt x="27653" y="16451"/>
                </a:lnTo>
                <a:lnTo>
                  <a:pt x="25455" y="22223"/>
                </a:lnTo>
                <a:lnTo>
                  <a:pt x="20313" y="25679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61833" y="138731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299" y="52162"/>
                </a:moveTo>
                <a:lnTo>
                  <a:pt x="16266" y="50051"/>
                </a:lnTo>
                <a:lnTo>
                  <a:pt x="8021" y="44339"/>
                </a:lnTo>
                <a:lnTo>
                  <a:pt x="2341" y="35960"/>
                </a:lnTo>
                <a:lnTo>
                  <a:pt x="0" y="25844"/>
                </a:lnTo>
                <a:lnTo>
                  <a:pt x="2238" y="15243"/>
                </a:lnTo>
                <a:lnTo>
                  <a:pt x="8174" y="7088"/>
                </a:lnTo>
                <a:lnTo>
                  <a:pt x="16642" y="1850"/>
                </a:lnTo>
                <a:lnTo>
                  <a:pt x="26474" y="0"/>
                </a:lnTo>
                <a:lnTo>
                  <a:pt x="32999" y="0"/>
                </a:lnTo>
                <a:lnTo>
                  <a:pt x="39599" y="2399"/>
                </a:lnTo>
                <a:lnTo>
                  <a:pt x="44949" y="7757"/>
                </a:lnTo>
                <a:lnTo>
                  <a:pt x="52280" y="21621"/>
                </a:lnTo>
                <a:lnTo>
                  <a:pt x="50624" y="36116"/>
                </a:lnTo>
                <a:lnTo>
                  <a:pt x="41469" y="47532"/>
                </a:lnTo>
                <a:lnTo>
                  <a:pt x="26299" y="52162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94698" y="932468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35" y="40032"/>
                </a:moveTo>
                <a:lnTo>
                  <a:pt x="14985" y="40032"/>
                </a:lnTo>
                <a:lnTo>
                  <a:pt x="10560" y="38362"/>
                </a:lnTo>
                <a:lnTo>
                  <a:pt x="7260" y="35104"/>
                </a:lnTo>
                <a:lnTo>
                  <a:pt x="5635" y="33432"/>
                </a:lnTo>
                <a:lnTo>
                  <a:pt x="0" y="22891"/>
                </a:lnTo>
                <a:lnTo>
                  <a:pt x="1201" y="11990"/>
                </a:lnTo>
                <a:lnTo>
                  <a:pt x="8050" y="3451"/>
                </a:lnTo>
                <a:lnTo>
                  <a:pt x="19360" y="0"/>
                </a:lnTo>
                <a:lnTo>
                  <a:pt x="30669" y="3451"/>
                </a:lnTo>
                <a:lnTo>
                  <a:pt x="37513" y="11990"/>
                </a:lnTo>
                <a:lnTo>
                  <a:pt x="38699" y="22891"/>
                </a:lnTo>
                <a:lnTo>
                  <a:pt x="33035" y="33432"/>
                </a:lnTo>
                <a:lnTo>
                  <a:pt x="31410" y="35104"/>
                </a:lnTo>
                <a:lnTo>
                  <a:pt x="28110" y="38362"/>
                </a:lnTo>
                <a:lnTo>
                  <a:pt x="23735" y="40032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68702" y="239058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4706" y="33045"/>
                </a:moveTo>
                <a:lnTo>
                  <a:pt x="24231" y="33045"/>
                </a:lnTo>
                <a:lnTo>
                  <a:pt x="23781" y="33003"/>
                </a:lnTo>
                <a:lnTo>
                  <a:pt x="23306" y="32960"/>
                </a:lnTo>
                <a:lnTo>
                  <a:pt x="17806" y="32960"/>
                </a:lnTo>
                <a:lnTo>
                  <a:pt x="12331" y="31890"/>
                </a:lnTo>
                <a:lnTo>
                  <a:pt x="7406" y="29703"/>
                </a:lnTo>
                <a:lnTo>
                  <a:pt x="1851" y="23885"/>
                </a:lnTo>
                <a:lnTo>
                  <a:pt x="0" y="16528"/>
                </a:lnTo>
                <a:lnTo>
                  <a:pt x="1851" y="9179"/>
                </a:lnTo>
                <a:lnTo>
                  <a:pt x="7406" y="3385"/>
                </a:lnTo>
                <a:lnTo>
                  <a:pt x="11681" y="1457"/>
                </a:lnTo>
                <a:lnTo>
                  <a:pt x="16356" y="0"/>
                </a:lnTo>
                <a:lnTo>
                  <a:pt x="22581" y="0"/>
                </a:lnTo>
                <a:lnTo>
                  <a:pt x="23306" y="85"/>
                </a:lnTo>
                <a:lnTo>
                  <a:pt x="24231" y="85"/>
                </a:lnTo>
                <a:lnTo>
                  <a:pt x="35485" y="5235"/>
                </a:lnTo>
                <a:lnTo>
                  <a:pt x="39318" y="16565"/>
                </a:lnTo>
                <a:lnTo>
                  <a:pt x="35727" y="27895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61282" y="877710"/>
            <a:ext cx="168799" cy="1788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94432" y="206189"/>
            <a:ext cx="93724" cy="991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5753" y="1109806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40">
                <a:moveTo>
                  <a:pt x="16434" y="27642"/>
                </a:moveTo>
                <a:lnTo>
                  <a:pt x="8357" y="25231"/>
                </a:lnTo>
                <a:lnTo>
                  <a:pt x="8357" y="25789"/>
                </a:lnTo>
                <a:lnTo>
                  <a:pt x="7244" y="25231"/>
                </a:lnTo>
                <a:lnTo>
                  <a:pt x="6687" y="24676"/>
                </a:lnTo>
                <a:lnTo>
                  <a:pt x="6172" y="24161"/>
                </a:lnTo>
                <a:lnTo>
                  <a:pt x="2057" y="21974"/>
                </a:lnTo>
                <a:lnTo>
                  <a:pt x="0" y="17989"/>
                </a:lnTo>
                <a:lnTo>
                  <a:pt x="0" y="10016"/>
                </a:lnTo>
                <a:lnTo>
                  <a:pt x="2057" y="6074"/>
                </a:lnTo>
                <a:lnTo>
                  <a:pt x="6172" y="3886"/>
                </a:lnTo>
                <a:lnTo>
                  <a:pt x="8357" y="2216"/>
                </a:lnTo>
                <a:lnTo>
                  <a:pt x="16434" y="0"/>
                </a:lnTo>
                <a:lnTo>
                  <a:pt x="22208" y="2204"/>
                </a:lnTo>
                <a:lnTo>
                  <a:pt x="25675" y="7350"/>
                </a:lnTo>
                <a:lnTo>
                  <a:pt x="26832" y="13959"/>
                </a:lnTo>
                <a:lnTo>
                  <a:pt x="25675" y="20518"/>
                </a:lnTo>
                <a:lnTo>
                  <a:pt x="22208" y="25575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992" y="1236726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5" h="39369">
                <a:moveTo>
                  <a:pt x="16737" y="39314"/>
                </a:moveTo>
                <a:lnTo>
                  <a:pt x="5230" y="35545"/>
                </a:lnTo>
                <a:lnTo>
                  <a:pt x="0" y="24238"/>
                </a:lnTo>
                <a:lnTo>
                  <a:pt x="0" y="23595"/>
                </a:lnTo>
                <a:lnTo>
                  <a:pt x="42" y="23295"/>
                </a:lnTo>
                <a:lnTo>
                  <a:pt x="42" y="17808"/>
                </a:lnTo>
                <a:lnTo>
                  <a:pt x="1114" y="12323"/>
                </a:lnTo>
                <a:lnTo>
                  <a:pt x="3300" y="7393"/>
                </a:lnTo>
                <a:lnTo>
                  <a:pt x="9199" y="1848"/>
                </a:lnTo>
                <a:lnTo>
                  <a:pt x="16737" y="0"/>
                </a:lnTo>
                <a:lnTo>
                  <a:pt x="24276" y="1848"/>
                </a:lnTo>
                <a:lnTo>
                  <a:pt x="30174" y="7393"/>
                </a:lnTo>
                <a:lnTo>
                  <a:pt x="32360" y="12323"/>
                </a:lnTo>
                <a:lnTo>
                  <a:pt x="33475" y="17808"/>
                </a:lnTo>
                <a:lnTo>
                  <a:pt x="33475" y="24238"/>
                </a:lnTo>
                <a:lnTo>
                  <a:pt x="28244" y="35545"/>
                </a:lnTo>
                <a:lnTo>
                  <a:pt x="16737" y="39314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9001" y="214680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3449" y="232546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80" h="28575">
                <a:moveTo>
                  <a:pt x="16437" y="28070"/>
                </a:moveTo>
                <a:lnTo>
                  <a:pt x="8577" y="27220"/>
                </a:lnTo>
                <a:lnTo>
                  <a:pt x="2462" y="22359"/>
                </a:lnTo>
                <a:lnTo>
                  <a:pt x="0" y="14247"/>
                </a:lnTo>
                <a:lnTo>
                  <a:pt x="2462" y="6075"/>
                </a:lnTo>
                <a:lnTo>
                  <a:pt x="8577" y="1036"/>
                </a:lnTo>
                <a:lnTo>
                  <a:pt x="16437" y="0"/>
                </a:lnTo>
                <a:lnTo>
                  <a:pt x="24131" y="3832"/>
                </a:lnTo>
                <a:lnTo>
                  <a:pt x="26317" y="5505"/>
                </a:lnTo>
                <a:lnTo>
                  <a:pt x="28803" y="7947"/>
                </a:lnTo>
                <a:lnTo>
                  <a:pt x="30046" y="10990"/>
                </a:lnTo>
                <a:lnTo>
                  <a:pt x="30046" y="16862"/>
                </a:lnTo>
                <a:lnTo>
                  <a:pt x="28803" y="19735"/>
                </a:lnTo>
                <a:lnTo>
                  <a:pt x="26317" y="21920"/>
                </a:lnTo>
                <a:lnTo>
                  <a:pt x="24131" y="24150"/>
                </a:lnTo>
                <a:lnTo>
                  <a:pt x="16437" y="28070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0804" y="1859066"/>
            <a:ext cx="99612" cy="936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9833" y="3394118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2"/>
                </a:moveTo>
                <a:lnTo>
                  <a:pt x="4199" y="22621"/>
                </a:lnTo>
                <a:lnTo>
                  <a:pt x="0" y="12749"/>
                </a:lnTo>
                <a:lnTo>
                  <a:pt x="4199" y="3187"/>
                </a:lnTo>
                <a:lnTo>
                  <a:pt x="13437" y="0"/>
                </a:lnTo>
                <a:lnTo>
                  <a:pt x="22675" y="3187"/>
                </a:lnTo>
                <a:lnTo>
                  <a:pt x="26874" y="12749"/>
                </a:lnTo>
                <a:lnTo>
                  <a:pt x="22675" y="22621"/>
                </a:lnTo>
                <a:lnTo>
                  <a:pt x="13437" y="25912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2214" y="321329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3608" y="28061"/>
                </a:moveTo>
                <a:lnTo>
                  <a:pt x="5914" y="24223"/>
                </a:lnTo>
                <a:lnTo>
                  <a:pt x="3727" y="22573"/>
                </a:lnTo>
                <a:lnTo>
                  <a:pt x="1242" y="20123"/>
                </a:lnTo>
                <a:lnTo>
                  <a:pt x="0" y="17073"/>
                </a:lnTo>
                <a:lnTo>
                  <a:pt x="0" y="11198"/>
                </a:lnTo>
                <a:lnTo>
                  <a:pt x="1242" y="8323"/>
                </a:lnTo>
                <a:lnTo>
                  <a:pt x="3727" y="6148"/>
                </a:lnTo>
                <a:lnTo>
                  <a:pt x="5914" y="3923"/>
                </a:lnTo>
                <a:lnTo>
                  <a:pt x="13608" y="0"/>
                </a:lnTo>
                <a:lnTo>
                  <a:pt x="21467" y="848"/>
                </a:lnTo>
                <a:lnTo>
                  <a:pt x="27582" y="5709"/>
                </a:lnTo>
                <a:lnTo>
                  <a:pt x="30044" y="13823"/>
                </a:lnTo>
                <a:lnTo>
                  <a:pt x="27582" y="21994"/>
                </a:lnTo>
                <a:lnTo>
                  <a:pt x="21467" y="27029"/>
                </a:lnTo>
                <a:lnTo>
                  <a:pt x="13608" y="28061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5292" y="3614067"/>
            <a:ext cx="99612" cy="93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61358" y="4348236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10388" y="27639"/>
                </a:moveTo>
                <a:lnTo>
                  <a:pt x="4615" y="25432"/>
                </a:lnTo>
                <a:lnTo>
                  <a:pt x="1153" y="20285"/>
                </a:lnTo>
                <a:lnTo>
                  <a:pt x="0" y="13679"/>
                </a:lnTo>
                <a:lnTo>
                  <a:pt x="1153" y="7125"/>
                </a:lnTo>
                <a:lnTo>
                  <a:pt x="4615" y="2069"/>
                </a:lnTo>
                <a:lnTo>
                  <a:pt x="10388" y="0"/>
                </a:lnTo>
                <a:lnTo>
                  <a:pt x="18474" y="2404"/>
                </a:lnTo>
                <a:lnTo>
                  <a:pt x="18474" y="1854"/>
                </a:lnTo>
                <a:lnTo>
                  <a:pt x="19574" y="2404"/>
                </a:lnTo>
                <a:lnTo>
                  <a:pt x="20124" y="2979"/>
                </a:lnTo>
                <a:lnTo>
                  <a:pt x="20649" y="3479"/>
                </a:lnTo>
                <a:lnTo>
                  <a:pt x="24774" y="5679"/>
                </a:lnTo>
                <a:lnTo>
                  <a:pt x="26824" y="9654"/>
                </a:lnTo>
                <a:lnTo>
                  <a:pt x="26824" y="17629"/>
                </a:lnTo>
                <a:lnTo>
                  <a:pt x="24774" y="21579"/>
                </a:lnTo>
                <a:lnTo>
                  <a:pt x="20649" y="23754"/>
                </a:lnTo>
                <a:lnTo>
                  <a:pt x="18474" y="25429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54456" y="4209641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4" h="39370">
                <a:moveTo>
                  <a:pt x="16746" y="39312"/>
                </a:moveTo>
                <a:lnTo>
                  <a:pt x="9204" y="37465"/>
                </a:lnTo>
                <a:lnTo>
                  <a:pt x="3299" y="31924"/>
                </a:lnTo>
                <a:lnTo>
                  <a:pt x="1124" y="26999"/>
                </a:lnTo>
                <a:lnTo>
                  <a:pt x="0" y="21499"/>
                </a:lnTo>
                <a:lnTo>
                  <a:pt x="0" y="15074"/>
                </a:lnTo>
                <a:lnTo>
                  <a:pt x="5230" y="3768"/>
                </a:lnTo>
                <a:lnTo>
                  <a:pt x="16737" y="0"/>
                </a:lnTo>
                <a:lnTo>
                  <a:pt x="28244" y="3768"/>
                </a:lnTo>
                <a:lnTo>
                  <a:pt x="33474" y="15074"/>
                </a:lnTo>
                <a:lnTo>
                  <a:pt x="33474" y="15724"/>
                </a:lnTo>
                <a:lnTo>
                  <a:pt x="33449" y="16024"/>
                </a:lnTo>
                <a:lnTo>
                  <a:pt x="33449" y="21499"/>
                </a:lnTo>
                <a:lnTo>
                  <a:pt x="32374" y="26999"/>
                </a:lnTo>
                <a:lnTo>
                  <a:pt x="30174" y="31924"/>
                </a:lnTo>
                <a:lnTo>
                  <a:pt x="24284" y="37465"/>
                </a:lnTo>
                <a:lnTo>
                  <a:pt x="16746" y="39312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08057" y="3312974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2"/>
                </a:moveTo>
                <a:lnTo>
                  <a:pt x="4199" y="22626"/>
                </a:lnTo>
                <a:lnTo>
                  <a:pt x="0" y="12768"/>
                </a:lnTo>
                <a:lnTo>
                  <a:pt x="4199" y="3192"/>
                </a:lnTo>
                <a:lnTo>
                  <a:pt x="13437" y="0"/>
                </a:lnTo>
                <a:lnTo>
                  <a:pt x="22675" y="3192"/>
                </a:lnTo>
                <a:lnTo>
                  <a:pt x="26874" y="12768"/>
                </a:lnTo>
                <a:lnTo>
                  <a:pt x="22675" y="22626"/>
                </a:lnTo>
                <a:lnTo>
                  <a:pt x="13437" y="25912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50431" y="313214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3617" y="28082"/>
                </a:moveTo>
                <a:lnTo>
                  <a:pt x="5924" y="24248"/>
                </a:lnTo>
                <a:lnTo>
                  <a:pt x="3724" y="22573"/>
                </a:lnTo>
                <a:lnTo>
                  <a:pt x="1249" y="20123"/>
                </a:lnTo>
                <a:lnTo>
                  <a:pt x="0" y="17098"/>
                </a:lnTo>
                <a:lnTo>
                  <a:pt x="0" y="11223"/>
                </a:lnTo>
                <a:lnTo>
                  <a:pt x="1249" y="8348"/>
                </a:lnTo>
                <a:lnTo>
                  <a:pt x="3724" y="6148"/>
                </a:lnTo>
                <a:lnTo>
                  <a:pt x="5924" y="3923"/>
                </a:lnTo>
                <a:lnTo>
                  <a:pt x="13617" y="0"/>
                </a:lnTo>
                <a:lnTo>
                  <a:pt x="21474" y="848"/>
                </a:lnTo>
                <a:lnTo>
                  <a:pt x="27588" y="5709"/>
                </a:lnTo>
                <a:lnTo>
                  <a:pt x="30049" y="13823"/>
                </a:lnTo>
                <a:lnTo>
                  <a:pt x="27588" y="21998"/>
                </a:lnTo>
                <a:lnTo>
                  <a:pt x="21474" y="27042"/>
                </a:lnTo>
                <a:lnTo>
                  <a:pt x="13617" y="28082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03507" y="3532918"/>
            <a:ext cx="99624" cy="936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97232" y="206566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51682" y="2244324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6431" y="28070"/>
                </a:moveTo>
                <a:lnTo>
                  <a:pt x="8574" y="27220"/>
                </a:lnTo>
                <a:lnTo>
                  <a:pt x="2461" y="22360"/>
                </a:lnTo>
                <a:lnTo>
                  <a:pt x="0" y="14248"/>
                </a:lnTo>
                <a:lnTo>
                  <a:pt x="2461" y="6076"/>
                </a:lnTo>
                <a:lnTo>
                  <a:pt x="8574" y="1036"/>
                </a:lnTo>
                <a:lnTo>
                  <a:pt x="16431" y="0"/>
                </a:lnTo>
                <a:lnTo>
                  <a:pt x="24124" y="3833"/>
                </a:lnTo>
                <a:lnTo>
                  <a:pt x="26299" y="5506"/>
                </a:lnTo>
                <a:lnTo>
                  <a:pt x="28799" y="7948"/>
                </a:lnTo>
                <a:lnTo>
                  <a:pt x="30049" y="10991"/>
                </a:lnTo>
                <a:lnTo>
                  <a:pt x="30049" y="16863"/>
                </a:lnTo>
                <a:lnTo>
                  <a:pt x="28799" y="19736"/>
                </a:lnTo>
                <a:lnTo>
                  <a:pt x="26299" y="21921"/>
                </a:lnTo>
                <a:lnTo>
                  <a:pt x="24124" y="24151"/>
                </a:lnTo>
                <a:lnTo>
                  <a:pt x="16431" y="28070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29031" y="1777926"/>
            <a:ext cx="99599" cy="936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3414" y="2658444"/>
            <a:ext cx="178822" cy="1687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51282" y="2658444"/>
            <a:ext cx="178799" cy="1687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ctrTitle"/>
          </p:nvPr>
        </p:nvSpPr>
        <p:spPr>
          <a:xfrm>
            <a:off x="3392462" y="1187409"/>
            <a:ext cx="2474938" cy="112648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9690" marR="5080" indent="-47625">
              <a:lnSpc>
                <a:spcPct val="100699"/>
              </a:lnSpc>
              <a:spcBef>
                <a:spcPts val="70"/>
              </a:spcBef>
            </a:pPr>
            <a:r>
              <a:rPr spc="-114" dirty="0"/>
              <a:t>TRANSFER  </a:t>
            </a:r>
            <a:r>
              <a:rPr spc="-100" dirty="0"/>
              <a:t>LEARNING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2956499" y="2650932"/>
            <a:ext cx="3231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25444"/>
                </a:solidFill>
                <a:latin typeface="Lato"/>
                <a:cs typeface="Lato"/>
              </a:rPr>
              <a:t>Using</a:t>
            </a:r>
            <a:r>
              <a:rPr sz="2400" spc="-180" dirty="0">
                <a:solidFill>
                  <a:srgbClr val="625444"/>
                </a:solidFill>
                <a:latin typeface="Lato"/>
                <a:cs typeface="Lato"/>
              </a:rPr>
              <a:t> </a:t>
            </a:r>
            <a:r>
              <a:rPr sz="2400" spc="5" dirty="0">
                <a:solidFill>
                  <a:srgbClr val="625444"/>
                </a:solidFill>
                <a:latin typeface="Lato"/>
                <a:cs typeface="Lato"/>
              </a:rPr>
              <a:t>the</a:t>
            </a:r>
            <a:r>
              <a:rPr sz="2400" spc="-180" dirty="0">
                <a:solidFill>
                  <a:srgbClr val="625444"/>
                </a:solidFill>
                <a:latin typeface="Lato"/>
                <a:cs typeface="Lato"/>
              </a:rPr>
              <a:t> </a:t>
            </a:r>
            <a:r>
              <a:rPr sz="2400" spc="-10" dirty="0">
                <a:solidFill>
                  <a:srgbClr val="625444"/>
                </a:solidFill>
                <a:latin typeface="Lato"/>
                <a:cs typeface="Lato"/>
              </a:rPr>
              <a:t>VGG16</a:t>
            </a:r>
            <a:r>
              <a:rPr sz="2400" spc="-180" dirty="0">
                <a:solidFill>
                  <a:srgbClr val="625444"/>
                </a:solidFill>
                <a:latin typeface="Lato"/>
                <a:cs typeface="Lato"/>
              </a:rPr>
              <a:t> </a:t>
            </a:r>
            <a:r>
              <a:rPr sz="2400" dirty="0">
                <a:solidFill>
                  <a:srgbClr val="625444"/>
                </a:solidFill>
                <a:latin typeface="Lato"/>
                <a:cs typeface="Lato"/>
              </a:rPr>
              <a:t>model</a:t>
            </a:r>
            <a:endParaRPr sz="2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4718" y="95372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668" y="26829"/>
                </a:moveTo>
                <a:lnTo>
                  <a:pt x="7115" y="25673"/>
                </a:lnTo>
                <a:lnTo>
                  <a:pt x="2062" y="22207"/>
                </a:lnTo>
                <a:lnTo>
                  <a:pt x="0" y="16433"/>
                </a:lnTo>
                <a:lnTo>
                  <a:pt x="2418" y="8357"/>
                </a:lnTo>
                <a:lnTo>
                  <a:pt x="1843" y="8357"/>
                </a:lnTo>
                <a:lnTo>
                  <a:pt x="2418" y="7242"/>
                </a:lnTo>
                <a:lnTo>
                  <a:pt x="2968" y="6684"/>
                </a:lnTo>
                <a:lnTo>
                  <a:pt x="3468" y="6172"/>
                </a:lnTo>
                <a:lnTo>
                  <a:pt x="5668" y="2057"/>
                </a:lnTo>
                <a:lnTo>
                  <a:pt x="9643" y="0"/>
                </a:lnTo>
                <a:lnTo>
                  <a:pt x="17618" y="0"/>
                </a:lnTo>
                <a:lnTo>
                  <a:pt x="21568" y="2057"/>
                </a:lnTo>
                <a:lnTo>
                  <a:pt x="23743" y="6172"/>
                </a:lnTo>
                <a:lnTo>
                  <a:pt x="25418" y="8357"/>
                </a:lnTo>
                <a:lnTo>
                  <a:pt x="27643" y="16433"/>
                </a:lnTo>
                <a:lnTo>
                  <a:pt x="25440" y="22207"/>
                </a:lnTo>
                <a:lnTo>
                  <a:pt x="20289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44310" y="1181320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4" h="40005">
                <a:moveTo>
                  <a:pt x="23576" y="39989"/>
                </a:moveTo>
                <a:lnTo>
                  <a:pt x="14926" y="39989"/>
                </a:lnTo>
                <a:lnTo>
                  <a:pt x="10551" y="38362"/>
                </a:lnTo>
                <a:lnTo>
                  <a:pt x="7001" y="35062"/>
                </a:lnTo>
                <a:lnTo>
                  <a:pt x="5326" y="33432"/>
                </a:lnTo>
                <a:lnTo>
                  <a:pt x="0" y="22893"/>
                </a:lnTo>
                <a:lnTo>
                  <a:pt x="1304" y="11991"/>
                </a:lnTo>
                <a:lnTo>
                  <a:pt x="8050" y="3451"/>
                </a:lnTo>
                <a:lnTo>
                  <a:pt x="19051" y="0"/>
                </a:lnTo>
                <a:lnTo>
                  <a:pt x="30356" y="3451"/>
                </a:lnTo>
                <a:lnTo>
                  <a:pt x="37197" y="11991"/>
                </a:lnTo>
                <a:lnTo>
                  <a:pt x="38390" y="22893"/>
                </a:lnTo>
                <a:lnTo>
                  <a:pt x="32751" y="33432"/>
                </a:lnTo>
                <a:lnTo>
                  <a:pt x="31101" y="35062"/>
                </a:lnTo>
                <a:lnTo>
                  <a:pt x="27826" y="38362"/>
                </a:lnTo>
                <a:lnTo>
                  <a:pt x="23576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6112" y="453964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1524" y="33477"/>
                </a:moveTo>
                <a:lnTo>
                  <a:pt x="15074" y="33477"/>
                </a:lnTo>
                <a:lnTo>
                  <a:pt x="3768" y="28246"/>
                </a:lnTo>
                <a:lnTo>
                  <a:pt x="0" y="16738"/>
                </a:lnTo>
                <a:lnTo>
                  <a:pt x="3768" y="5230"/>
                </a:lnTo>
                <a:lnTo>
                  <a:pt x="15074" y="0"/>
                </a:lnTo>
                <a:lnTo>
                  <a:pt x="15724" y="0"/>
                </a:lnTo>
                <a:lnTo>
                  <a:pt x="16024" y="44"/>
                </a:lnTo>
                <a:lnTo>
                  <a:pt x="21524" y="44"/>
                </a:lnTo>
                <a:lnTo>
                  <a:pt x="26999" y="1114"/>
                </a:lnTo>
                <a:lnTo>
                  <a:pt x="31924" y="3302"/>
                </a:lnTo>
                <a:lnTo>
                  <a:pt x="37479" y="9200"/>
                </a:lnTo>
                <a:lnTo>
                  <a:pt x="39331" y="16738"/>
                </a:lnTo>
                <a:lnTo>
                  <a:pt x="37479" y="24276"/>
                </a:lnTo>
                <a:lnTo>
                  <a:pt x="31924" y="30174"/>
                </a:lnTo>
                <a:lnTo>
                  <a:pt x="26999" y="32362"/>
                </a:lnTo>
                <a:lnTo>
                  <a:pt x="21524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4254" y="43911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59" h="36194">
                <a:moveTo>
                  <a:pt x="20556" y="35618"/>
                </a:moveTo>
                <a:lnTo>
                  <a:pt x="16706" y="35618"/>
                </a:lnTo>
                <a:lnTo>
                  <a:pt x="14806" y="35490"/>
                </a:lnTo>
                <a:lnTo>
                  <a:pt x="12881" y="35189"/>
                </a:lnTo>
                <a:lnTo>
                  <a:pt x="3871" y="29366"/>
                </a:lnTo>
                <a:lnTo>
                  <a:pt x="0" y="20198"/>
                </a:lnTo>
                <a:lnTo>
                  <a:pt x="1462" y="10308"/>
                </a:lnTo>
                <a:lnTo>
                  <a:pt x="8456" y="2314"/>
                </a:lnTo>
                <a:lnTo>
                  <a:pt x="11156" y="728"/>
                </a:lnTo>
                <a:lnTo>
                  <a:pt x="14006" y="0"/>
                </a:lnTo>
                <a:lnTo>
                  <a:pt x="16781" y="0"/>
                </a:lnTo>
                <a:lnTo>
                  <a:pt x="25196" y="2182"/>
                </a:lnTo>
                <a:lnTo>
                  <a:pt x="31793" y="7881"/>
                </a:lnTo>
                <a:lnTo>
                  <a:pt x="35146" y="15822"/>
                </a:lnTo>
                <a:lnTo>
                  <a:pt x="33806" y="24902"/>
                </a:lnTo>
                <a:lnTo>
                  <a:pt x="20556" y="35618"/>
                </a:lnTo>
                <a:close/>
              </a:path>
              <a:path w="35559" h="36194">
                <a:moveTo>
                  <a:pt x="33931" y="24388"/>
                </a:moveTo>
                <a:lnTo>
                  <a:pt x="34056" y="23874"/>
                </a:lnTo>
                <a:lnTo>
                  <a:pt x="34181" y="23617"/>
                </a:lnTo>
                <a:lnTo>
                  <a:pt x="33931" y="24388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18322" y="486323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62" y="26874"/>
                </a:moveTo>
                <a:lnTo>
                  <a:pt x="3290" y="22675"/>
                </a:lnTo>
                <a:lnTo>
                  <a:pt x="0" y="13437"/>
                </a:lnTo>
                <a:lnTo>
                  <a:pt x="3290" y="4199"/>
                </a:lnTo>
                <a:lnTo>
                  <a:pt x="13162" y="0"/>
                </a:lnTo>
                <a:lnTo>
                  <a:pt x="22724" y="4199"/>
                </a:lnTo>
                <a:lnTo>
                  <a:pt x="25912" y="13437"/>
                </a:lnTo>
                <a:lnTo>
                  <a:pt x="22724" y="22675"/>
                </a:lnTo>
                <a:lnTo>
                  <a:pt x="13162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96985" y="240773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73" y="30046"/>
                </a:moveTo>
                <a:lnTo>
                  <a:pt x="10998" y="30046"/>
                </a:lnTo>
                <a:lnTo>
                  <a:pt x="7948" y="28803"/>
                </a:lnTo>
                <a:lnTo>
                  <a:pt x="5498" y="26316"/>
                </a:lnTo>
                <a:lnTo>
                  <a:pt x="3823" y="24131"/>
                </a:lnTo>
                <a:lnTo>
                  <a:pt x="0" y="16437"/>
                </a:lnTo>
                <a:lnTo>
                  <a:pt x="1039" y="8578"/>
                </a:lnTo>
                <a:lnTo>
                  <a:pt x="6077" y="2462"/>
                </a:lnTo>
                <a:lnTo>
                  <a:pt x="14248" y="0"/>
                </a:lnTo>
                <a:lnTo>
                  <a:pt x="22362" y="2462"/>
                </a:lnTo>
                <a:lnTo>
                  <a:pt x="27223" y="8578"/>
                </a:lnTo>
                <a:lnTo>
                  <a:pt x="28072" y="16437"/>
                </a:lnTo>
                <a:lnTo>
                  <a:pt x="24148" y="24131"/>
                </a:lnTo>
                <a:lnTo>
                  <a:pt x="21923" y="26316"/>
                </a:lnTo>
                <a:lnTo>
                  <a:pt x="19748" y="28803"/>
                </a:lnTo>
                <a:lnTo>
                  <a:pt x="16873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8313" y="12138"/>
            <a:ext cx="93749" cy="99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30585" y="518128"/>
            <a:ext cx="93699" cy="99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94698" y="932468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35" y="40032"/>
                </a:moveTo>
                <a:lnTo>
                  <a:pt x="14985" y="40032"/>
                </a:lnTo>
                <a:lnTo>
                  <a:pt x="10560" y="38362"/>
                </a:lnTo>
                <a:lnTo>
                  <a:pt x="7260" y="35104"/>
                </a:lnTo>
                <a:lnTo>
                  <a:pt x="5635" y="33432"/>
                </a:lnTo>
                <a:lnTo>
                  <a:pt x="0" y="22891"/>
                </a:lnTo>
                <a:lnTo>
                  <a:pt x="1201" y="11990"/>
                </a:lnTo>
                <a:lnTo>
                  <a:pt x="8050" y="3451"/>
                </a:lnTo>
                <a:lnTo>
                  <a:pt x="19360" y="0"/>
                </a:lnTo>
                <a:lnTo>
                  <a:pt x="30669" y="3451"/>
                </a:lnTo>
                <a:lnTo>
                  <a:pt x="37513" y="11990"/>
                </a:lnTo>
                <a:lnTo>
                  <a:pt x="38699" y="22891"/>
                </a:lnTo>
                <a:lnTo>
                  <a:pt x="33035" y="33432"/>
                </a:lnTo>
                <a:lnTo>
                  <a:pt x="31410" y="35104"/>
                </a:lnTo>
                <a:lnTo>
                  <a:pt x="28110" y="38362"/>
                </a:lnTo>
                <a:lnTo>
                  <a:pt x="23735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5914" y="51853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49" y="26874"/>
                </a:moveTo>
                <a:lnTo>
                  <a:pt x="3187" y="22675"/>
                </a:lnTo>
                <a:lnTo>
                  <a:pt x="0" y="13437"/>
                </a:lnTo>
                <a:lnTo>
                  <a:pt x="3187" y="4199"/>
                </a:lnTo>
                <a:lnTo>
                  <a:pt x="12749" y="0"/>
                </a:lnTo>
                <a:lnTo>
                  <a:pt x="22621" y="4199"/>
                </a:lnTo>
                <a:lnTo>
                  <a:pt x="25912" y="13437"/>
                </a:lnTo>
                <a:lnTo>
                  <a:pt x="22621" y="22675"/>
                </a:lnTo>
                <a:lnTo>
                  <a:pt x="12749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5091" y="760910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3" y="30047"/>
                </a:moveTo>
                <a:lnTo>
                  <a:pt x="5709" y="27584"/>
                </a:lnTo>
                <a:lnTo>
                  <a:pt x="848" y="21469"/>
                </a:lnTo>
                <a:lnTo>
                  <a:pt x="0" y="13610"/>
                </a:lnTo>
                <a:lnTo>
                  <a:pt x="3923" y="5914"/>
                </a:lnTo>
                <a:lnTo>
                  <a:pt x="6148" y="3729"/>
                </a:lnTo>
                <a:lnTo>
                  <a:pt x="8323" y="1242"/>
                </a:lnTo>
                <a:lnTo>
                  <a:pt x="11198" y="0"/>
                </a:lnTo>
                <a:lnTo>
                  <a:pt x="17073" y="0"/>
                </a:lnTo>
                <a:lnTo>
                  <a:pt x="20123" y="1242"/>
                </a:lnTo>
                <a:lnTo>
                  <a:pt x="22573" y="3729"/>
                </a:lnTo>
                <a:lnTo>
                  <a:pt x="24248" y="5914"/>
                </a:lnTo>
                <a:lnTo>
                  <a:pt x="28072" y="13610"/>
                </a:lnTo>
                <a:lnTo>
                  <a:pt x="27032" y="21469"/>
                </a:lnTo>
                <a:lnTo>
                  <a:pt x="21994" y="27584"/>
                </a:lnTo>
                <a:lnTo>
                  <a:pt x="13823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75864" y="413991"/>
            <a:ext cx="93699" cy="99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97232" y="206566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51682" y="2244324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6431" y="28070"/>
                </a:moveTo>
                <a:lnTo>
                  <a:pt x="8574" y="27220"/>
                </a:lnTo>
                <a:lnTo>
                  <a:pt x="2461" y="22360"/>
                </a:lnTo>
                <a:lnTo>
                  <a:pt x="0" y="14248"/>
                </a:lnTo>
                <a:lnTo>
                  <a:pt x="2461" y="6076"/>
                </a:lnTo>
                <a:lnTo>
                  <a:pt x="8574" y="1036"/>
                </a:lnTo>
                <a:lnTo>
                  <a:pt x="16431" y="0"/>
                </a:lnTo>
                <a:lnTo>
                  <a:pt x="24124" y="3833"/>
                </a:lnTo>
                <a:lnTo>
                  <a:pt x="26299" y="5506"/>
                </a:lnTo>
                <a:lnTo>
                  <a:pt x="28799" y="7948"/>
                </a:lnTo>
                <a:lnTo>
                  <a:pt x="30049" y="10991"/>
                </a:lnTo>
                <a:lnTo>
                  <a:pt x="30049" y="16863"/>
                </a:lnTo>
                <a:lnTo>
                  <a:pt x="28799" y="19736"/>
                </a:lnTo>
                <a:lnTo>
                  <a:pt x="26299" y="21921"/>
                </a:lnTo>
                <a:lnTo>
                  <a:pt x="24124" y="24151"/>
                </a:lnTo>
                <a:lnTo>
                  <a:pt x="16431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29031" y="1777926"/>
            <a:ext cx="99599" cy="93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71609" y="4334591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4">
                <a:moveTo>
                  <a:pt x="17985" y="26824"/>
                </a:moveTo>
                <a:lnTo>
                  <a:pt x="10010" y="26824"/>
                </a:lnTo>
                <a:lnTo>
                  <a:pt x="6060" y="24774"/>
                </a:lnTo>
                <a:lnTo>
                  <a:pt x="3885" y="20649"/>
                </a:lnTo>
                <a:lnTo>
                  <a:pt x="2210" y="18449"/>
                </a:lnTo>
                <a:lnTo>
                  <a:pt x="0" y="10378"/>
                </a:lnTo>
                <a:lnTo>
                  <a:pt x="2207" y="4612"/>
                </a:lnTo>
                <a:lnTo>
                  <a:pt x="7353" y="1153"/>
                </a:lnTo>
                <a:lnTo>
                  <a:pt x="13960" y="0"/>
                </a:lnTo>
                <a:lnTo>
                  <a:pt x="20514" y="1153"/>
                </a:lnTo>
                <a:lnTo>
                  <a:pt x="25569" y="4612"/>
                </a:lnTo>
                <a:lnTo>
                  <a:pt x="27639" y="10378"/>
                </a:lnTo>
                <a:lnTo>
                  <a:pt x="25235" y="18449"/>
                </a:lnTo>
                <a:lnTo>
                  <a:pt x="25785" y="18449"/>
                </a:lnTo>
                <a:lnTo>
                  <a:pt x="25235" y="19574"/>
                </a:lnTo>
                <a:lnTo>
                  <a:pt x="24660" y="20124"/>
                </a:lnTo>
                <a:lnTo>
                  <a:pt x="24160" y="20649"/>
                </a:lnTo>
                <a:lnTo>
                  <a:pt x="21960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1252" y="4093816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5" h="40004">
                <a:moveTo>
                  <a:pt x="19355" y="39999"/>
                </a:moveTo>
                <a:lnTo>
                  <a:pt x="8043" y="36549"/>
                </a:lnTo>
                <a:lnTo>
                  <a:pt x="1196" y="28012"/>
                </a:lnTo>
                <a:lnTo>
                  <a:pt x="0" y="17113"/>
                </a:lnTo>
                <a:lnTo>
                  <a:pt x="5637" y="6574"/>
                </a:lnTo>
                <a:lnTo>
                  <a:pt x="7310" y="4949"/>
                </a:lnTo>
                <a:lnTo>
                  <a:pt x="10567" y="1649"/>
                </a:lnTo>
                <a:lnTo>
                  <a:pt x="14810" y="0"/>
                </a:lnTo>
                <a:lnTo>
                  <a:pt x="23467" y="0"/>
                </a:lnTo>
                <a:lnTo>
                  <a:pt x="27840" y="1649"/>
                </a:lnTo>
                <a:lnTo>
                  <a:pt x="31397" y="4949"/>
                </a:lnTo>
                <a:lnTo>
                  <a:pt x="33070" y="6574"/>
                </a:lnTo>
                <a:lnTo>
                  <a:pt x="38395" y="17113"/>
                </a:lnTo>
                <a:lnTo>
                  <a:pt x="37094" y="28012"/>
                </a:lnTo>
                <a:lnTo>
                  <a:pt x="30352" y="36549"/>
                </a:lnTo>
                <a:lnTo>
                  <a:pt x="19355" y="3999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8531" y="4827690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4237" y="33474"/>
                </a:moveTo>
                <a:lnTo>
                  <a:pt x="23587" y="33474"/>
                </a:lnTo>
                <a:lnTo>
                  <a:pt x="23287" y="33449"/>
                </a:lnTo>
                <a:lnTo>
                  <a:pt x="17812" y="33449"/>
                </a:lnTo>
                <a:lnTo>
                  <a:pt x="12312" y="32374"/>
                </a:lnTo>
                <a:lnTo>
                  <a:pt x="7387" y="30174"/>
                </a:lnTo>
                <a:lnTo>
                  <a:pt x="1846" y="24284"/>
                </a:lnTo>
                <a:lnTo>
                  <a:pt x="0" y="16746"/>
                </a:lnTo>
                <a:lnTo>
                  <a:pt x="1846" y="9204"/>
                </a:lnTo>
                <a:lnTo>
                  <a:pt x="7387" y="3299"/>
                </a:lnTo>
                <a:lnTo>
                  <a:pt x="12312" y="1124"/>
                </a:lnTo>
                <a:lnTo>
                  <a:pt x="17812" y="0"/>
                </a:lnTo>
                <a:lnTo>
                  <a:pt x="24237" y="0"/>
                </a:lnTo>
                <a:lnTo>
                  <a:pt x="35543" y="5230"/>
                </a:lnTo>
                <a:lnTo>
                  <a:pt x="39312" y="16737"/>
                </a:lnTo>
                <a:lnTo>
                  <a:pt x="35543" y="28244"/>
                </a:lnTo>
                <a:lnTo>
                  <a:pt x="24237" y="334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99723" y="4801940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63" y="26874"/>
                </a:moveTo>
                <a:lnTo>
                  <a:pt x="3190" y="22675"/>
                </a:lnTo>
                <a:lnTo>
                  <a:pt x="0" y="13437"/>
                </a:lnTo>
                <a:lnTo>
                  <a:pt x="3190" y="4199"/>
                </a:lnTo>
                <a:lnTo>
                  <a:pt x="12763" y="0"/>
                </a:lnTo>
                <a:lnTo>
                  <a:pt x="22623" y="4199"/>
                </a:lnTo>
                <a:lnTo>
                  <a:pt x="25910" y="13437"/>
                </a:lnTo>
                <a:lnTo>
                  <a:pt x="22623" y="22675"/>
                </a:lnTo>
                <a:lnTo>
                  <a:pt x="1276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18904" y="5044314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0" y="30049"/>
                </a:moveTo>
                <a:lnTo>
                  <a:pt x="5710" y="27588"/>
                </a:lnTo>
                <a:lnTo>
                  <a:pt x="849" y="21474"/>
                </a:lnTo>
                <a:lnTo>
                  <a:pt x="0" y="13617"/>
                </a:lnTo>
                <a:lnTo>
                  <a:pt x="3920" y="5924"/>
                </a:lnTo>
                <a:lnTo>
                  <a:pt x="6147" y="3724"/>
                </a:lnTo>
                <a:lnTo>
                  <a:pt x="8335" y="1249"/>
                </a:lnTo>
                <a:lnTo>
                  <a:pt x="11207" y="0"/>
                </a:lnTo>
                <a:lnTo>
                  <a:pt x="17077" y="0"/>
                </a:lnTo>
                <a:lnTo>
                  <a:pt x="20122" y="1249"/>
                </a:lnTo>
                <a:lnTo>
                  <a:pt x="22565" y="3724"/>
                </a:lnTo>
                <a:lnTo>
                  <a:pt x="24237" y="5924"/>
                </a:lnTo>
                <a:lnTo>
                  <a:pt x="28070" y="13617"/>
                </a:lnTo>
                <a:lnTo>
                  <a:pt x="27033" y="21474"/>
                </a:lnTo>
                <a:lnTo>
                  <a:pt x="21994" y="27588"/>
                </a:lnTo>
                <a:lnTo>
                  <a:pt x="13820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19676" y="4697390"/>
            <a:ext cx="93697" cy="99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2085" y="4453516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7579" y="26824"/>
                </a:moveTo>
                <a:lnTo>
                  <a:pt x="9477" y="26824"/>
                </a:lnTo>
                <a:lnTo>
                  <a:pt x="5534" y="24774"/>
                </a:lnTo>
                <a:lnTo>
                  <a:pt x="3349" y="20674"/>
                </a:lnTo>
                <a:lnTo>
                  <a:pt x="2792" y="20149"/>
                </a:lnTo>
                <a:lnTo>
                  <a:pt x="2792" y="19024"/>
                </a:lnTo>
                <a:lnTo>
                  <a:pt x="2234" y="18474"/>
                </a:lnTo>
                <a:lnTo>
                  <a:pt x="0" y="10378"/>
                </a:lnTo>
                <a:lnTo>
                  <a:pt x="2202" y="4606"/>
                </a:lnTo>
                <a:lnTo>
                  <a:pt x="7345" y="1149"/>
                </a:lnTo>
                <a:lnTo>
                  <a:pt x="13934" y="0"/>
                </a:lnTo>
                <a:lnTo>
                  <a:pt x="20519" y="1149"/>
                </a:lnTo>
                <a:lnTo>
                  <a:pt x="25588" y="4606"/>
                </a:lnTo>
                <a:lnTo>
                  <a:pt x="27660" y="10378"/>
                </a:lnTo>
                <a:lnTo>
                  <a:pt x="25252" y="18474"/>
                </a:lnTo>
                <a:lnTo>
                  <a:pt x="24694" y="19024"/>
                </a:lnTo>
                <a:lnTo>
                  <a:pt x="24694" y="20149"/>
                </a:lnTo>
                <a:lnTo>
                  <a:pt x="24137" y="20674"/>
                </a:lnTo>
                <a:lnTo>
                  <a:pt x="21694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9845" y="387566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5800" y="52149"/>
                </a:moveTo>
                <a:lnTo>
                  <a:pt x="19285" y="52149"/>
                </a:lnTo>
                <a:lnTo>
                  <a:pt x="12685" y="49749"/>
                </a:lnTo>
                <a:lnTo>
                  <a:pt x="7328" y="44399"/>
                </a:lnTo>
                <a:lnTo>
                  <a:pt x="0" y="30533"/>
                </a:lnTo>
                <a:lnTo>
                  <a:pt x="1653" y="16040"/>
                </a:lnTo>
                <a:lnTo>
                  <a:pt x="10805" y="4627"/>
                </a:lnTo>
                <a:lnTo>
                  <a:pt x="25973" y="0"/>
                </a:lnTo>
                <a:lnTo>
                  <a:pt x="36010" y="2109"/>
                </a:lnTo>
                <a:lnTo>
                  <a:pt x="44258" y="7818"/>
                </a:lnTo>
                <a:lnTo>
                  <a:pt x="49944" y="16199"/>
                </a:lnTo>
                <a:lnTo>
                  <a:pt x="52290" y="26324"/>
                </a:lnTo>
                <a:lnTo>
                  <a:pt x="50050" y="36920"/>
                </a:lnTo>
                <a:lnTo>
                  <a:pt x="44108" y="45068"/>
                </a:lnTo>
                <a:lnTo>
                  <a:pt x="35635" y="50301"/>
                </a:lnTo>
                <a:lnTo>
                  <a:pt x="25800" y="521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0570" y="4342641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39">
                <a:moveTo>
                  <a:pt x="19337" y="40024"/>
                </a:moveTo>
                <a:lnTo>
                  <a:pt x="8026" y="36574"/>
                </a:lnTo>
                <a:lnTo>
                  <a:pt x="1184" y="28037"/>
                </a:lnTo>
                <a:lnTo>
                  <a:pt x="0" y="17138"/>
                </a:lnTo>
                <a:lnTo>
                  <a:pt x="5662" y="6599"/>
                </a:lnTo>
                <a:lnTo>
                  <a:pt x="7292" y="4924"/>
                </a:lnTo>
                <a:lnTo>
                  <a:pt x="10592" y="1674"/>
                </a:lnTo>
                <a:lnTo>
                  <a:pt x="14964" y="0"/>
                </a:lnTo>
                <a:lnTo>
                  <a:pt x="23707" y="0"/>
                </a:lnTo>
                <a:lnTo>
                  <a:pt x="28122" y="1674"/>
                </a:lnTo>
                <a:lnTo>
                  <a:pt x="31422" y="4924"/>
                </a:lnTo>
                <a:lnTo>
                  <a:pt x="33052" y="6599"/>
                </a:lnTo>
                <a:lnTo>
                  <a:pt x="38691" y="17138"/>
                </a:lnTo>
                <a:lnTo>
                  <a:pt x="37494" y="28037"/>
                </a:lnTo>
                <a:lnTo>
                  <a:pt x="30647" y="36574"/>
                </a:lnTo>
                <a:lnTo>
                  <a:pt x="19337" y="4002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5946" y="5043039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2957" y="33049"/>
                </a:moveTo>
                <a:lnTo>
                  <a:pt x="16742" y="33049"/>
                </a:lnTo>
                <a:lnTo>
                  <a:pt x="16014" y="32949"/>
                </a:lnTo>
                <a:lnTo>
                  <a:pt x="15072" y="32949"/>
                </a:lnTo>
                <a:lnTo>
                  <a:pt x="3828" y="27801"/>
                </a:lnTo>
                <a:lnTo>
                  <a:pt x="0" y="16474"/>
                </a:lnTo>
                <a:lnTo>
                  <a:pt x="3589" y="5148"/>
                </a:lnTo>
                <a:lnTo>
                  <a:pt x="14599" y="0"/>
                </a:lnTo>
                <a:lnTo>
                  <a:pt x="15072" y="0"/>
                </a:lnTo>
                <a:lnTo>
                  <a:pt x="15542" y="24"/>
                </a:lnTo>
                <a:lnTo>
                  <a:pt x="16014" y="74"/>
                </a:lnTo>
                <a:lnTo>
                  <a:pt x="21499" y="74"/>
                </a:lnTo>
                <a:lnTo>
                  <a:pt x="26987" y="1149"/>
                </a:lnTo>
                <a:lnTo>
                  <a:pt x="31917" y="3324"/>
                </a:lnTo>
                <a:lnTo>
                  <a:pt x="37461" y="9146"/>
                </a:lnTo>
                <a:lnTo>
                  <a:pt x="39310" y="16506"/>
                </a:lnTo>
                <a:lnTo>
                  <a:pt x="37461" y="23856"/>
                </a:lnTo>
                <a:lnTo>
                  <a:pt x="31917" y="29649"/>
                </a:lnTo>
                <a:lnTo>
                  <a:pt x="27629" y="315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880" y="4258616"/>
            <a:ext cx="168791" cy="178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5796" y="5009764"/>
            <a:ext cx="93739" cy="991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88916" y="5064764"/>
            <a:ext cx="112949" cy="787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08598" y="4481290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20" y="4199"/>
                </a:lnTo>
                <a:lnTo>
                  <a:pt x="25912" y="13437"/>
                </a:lnTo>
                <a:lnTo>
                  <a:pt x="22720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87257" y="4723665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4259" y="30049"/>
                </a:moveTo>
                <a:lnTo>
                  <a:pt x="6084" y="27588"/>
                </a:lnTo>
                <a:lnTo>
                  <a:pt x="1040" y="21474"/>
                </a:lnTo>
                <a:lnTo>
                  <a:pt x="0" y="13617"/>
                </a:lnTo>
                <a:lnTo>
                  <a:pt x="3834" y="5924"/>
                </a:lnTo>
                <a:lnTo>
                  <a:pt x="5509" y="3724"/>
                </a:lnTo>
                <a:lnTo>
                  <a:pt x="7959" y="1249"/>
                </a:lnTo>
                <a:lnTo>
                  <a:pt x="10984" y="0"/>
                </a:lnTo>
                <a:lnTo>
                  <a:pt x="16859" y="0"/>
                </a:lnTo>
                <a:lnTo>
                  <a:pt x="19734" y="1249"/>
                </a:lnTo>
                <a:lnTo>
                  <a:pt x="21934" y="3724"/>
                </a:lnTo>
                <a:lnTo>
                  <a:pt x="24159" y="5924"/>
                </a:lnTo>
                <a:lnTo>
                  <a:pt x="28082" y="13617"/>
                </a:lnTo>
                <a:lnTo>
                  <a:pt x="27234" y="21474"/>
                </a:lnTo>
                <a:lnTo>
                  <a:pt x="22373" y="27588"/>
                </a:lnTo>
                <a:lnTo>
                  <a:pt x="14259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20867" y="4376741"/>
            <a:ext cx="93699" cy="99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3449" y="232546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80" h="28575">
                <a:moveTo>
                  <a:pt x="16437" y="28070"/>
                </a:moveTo>
                <a:lnTo>
                  <a:pt x="8577" y="27220"/>
                </a:lnTo>
                <a:lnTo>
                  <a:pt x="2462" y="22359"/>
                </a:lnTo>
                <a:lnTo>
                  <a:pt x="0" y="14247"/>
                </a:lnTo>
                <a:lnTo>
                  <a:pt x="2462" y="6075"/>
                </a:lnTo>
                <a:lnTo>
                  <a:pt x="8577" y="1036"/>
                </a:lnTo>
                <a:lnTo>
                  <a:pt x="16437" y="0"/>
                </a:lnTo>
                <a:lnTo>
                  <a:pt x="24131" y="3832"/>
                </a:lnTo>
                <a:lnTo>
                  <a:pt x="26317" y="5505"/>
                </a:lnTo>
                <a:lnTo>
                  <a:pt x="28803" y="7947"/>
                </a:lnTo>
                <a:lnTo>
                  <a:pt x="30046" y="10990"/>
                </a:lnTo>
                <a:lnTo>
                  <a:pt x="30046" y="16862"/>
                </a:lnTo>
                <a:lnTo>
                  <a:pt x="28803" y="19735"/>
                </a:lnTo>
                <a:lnTo>
                  <a:pt x="26317" y="21920"/>
                </a:lnTo>
                <a:lnTo>
                  <a:pt x="24131" y="24150"/>
                </a:lnTo>
                <a:lnTo>
                  <a:pt x="16437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9833" y="3394118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2"/>
                </a:moveTo>
                <a:lnTo>
                  <a:pt x="4199" y="22621"/>
                </a:lnTo>
                <a:lnTo>
                  <a:pt x="0" y="12749"/>
                </a:lnTo>
                <a:lnTo>
                  <a:pt x="4199" y="3187"/>
                </a:lnTo>
                <a:lnTo>
                  <a:pt x="13437" y="0"/>
                </a:lnTo>
                <a:lnTo>
                  <a:pt x="22675" y="3187"/>
                </a:lnTo>
                <a:lnTo>
                  <a:pt x="26874" y="12749"/>
                </a:lnTo>
                <a:lnTo>
                  <a:pt x="22675" y="22621"/>
                </a:lnTo>
                <a:lnTo>
                  <a:pt x="13437" y="2591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2214" y="321329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3608" y="28061"/>
                </a:moveTo>
                <a:lnTo>
                  <a:pt x="5914" y="24223"/>
                </a:lnTo>
                <a:lnTo>
                  <a:pt x="3727" y="22573"/>
                </a:lnTo>
                <a:lnTo>
                  <a:pt x="1242" y="20123"/>
                </a:lnTo>
                <a:lnTo>
                  <a:pt x="0" y="17073"/>
                </a:lnTo>
                <a:lnTo>
                  <a:pt x="0" y="11198"/>
                </a:lnTo>
                <a:lnTo>
                  <a:pt x="1242" y="8323"/>
                </a:lnTo>
                <a:lnTo>
                  <a:pt x="3727" y="6148"/>
                </a:lnTo>
                <a:lnTo>
                  <a:pt x="5914" y="3923"/>
                </a:lnTo>
                <a:lnTo>
                  <a:pt x="13608" y="0"/>
                </a:lnTo>
                <a:lnTo>
                  <a:pt x="21467" y="848"/>
                </a:lnTo>
                <a:lnTo>
                  <a:pt x="27582" y="5709"/>
                </a:lnTo>
                <a:lnTo>
                  <a:pt x="30044" y="13823"/>
                </a:lnTo>
                <a:lnTo>
                  <a:pt x="27582" y="21994"/>
                </a:lnTo>
                <a:lnTo>
                  <a:pt x="21467" y="27029"/>
                </a:lnTo>
                <a:lnTo>
                  <a:pt x="13608" y="28061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5292" y="3614067"/>
            <a:ext cx="99612" cy="936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3414" y="2658444"/>
            <a:ext cx="178822" cy="1687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40984" y="0"/>
            <a:ext cx="1239494" cy="14394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607465" y="1520361"/>
            <a:ext cx="4234815" cy="572770"/>
          </a:xfrm>
          <a:prstGeom prst="rect">
            <a:avLst/>
          </a:prstGeom>
          <a:solidFill>
            <a:srgbClr val="B89C7C"/>
          </a:solidFill>
          <a:ln w="28574">
            <a:solidFill>
              <a:srgbClr val="625444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3000" spc="-15" dirty="0">
                <a:solidFill>
                  <a:srgbClr val="F6F6F2"/>
                </a:solidFill>
                <a:latin typeface="Arial"/>
                <a:cs typeface="Arial"/>
              </a:rPr>
              <a:t>CNN </a:t>
            </a:r>
            <a:r>
              <a:rPr sz="3000" spc="45" dirty="0">
                <a:solidFill>
                  <a:srgbClr val="F6F6F2"/>
                </a:solidFill>
                <a:latin typeface="Arial"/>
                <a:cs typeface="Arial"/>
              </a:rPr>
              <a:t>with</a:t>
            </a:r>
            <a:r>
              <a:rPr sz="3000" spc="-390" dirty="0">
                <a:solidFill>
                  <a:srgbClr val="F6F6F2"/>
                </a:solidFill>
                <a:latin typeface="Arial"/>
                <a:cs typeface="Arial"/>
              </a:rPr>
              <a:t> </a:t>
            </a:r>
            <a:r>
              <a:rPr sz="3000" spc="-105" dirty="0">
                <a:solidFill>
                  <a:srgbClr val="F6F6F2"/>
                </a:solidFill>
                <a:latin typeface="Arial"/>
                <a:cs typeface="Arial"/>
              </a:rPr>
              <a:t>VGG16</a:t>
            </a:r>
            <a:endParaRPr sz="3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07465" y="2093060"/>
            <a:ext cx="4234815" cy="1932580"/>
          </a:xfrm>
          <a:prstGeom prst="rect">
            <a:avLst/>
          </a:prstGeom>
          <a:ln w="28574">
            <a:solidFill>
              <a:srgbClr val="625444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654685" indent="-351790">
              <a:lnSpc>
                <a:spcPct val="100000"/>
              </a:lnSpc>
              <a:buClr>
                <a:srgbClr val="595959"/>
              </a:buClr>
              <a:buFont typeface="Arial"/>
              <a:buChar char="●"/>
              <a:tabLst>
                <a:tab pos="654685" algn="l"/>
                <a:tab pos="655320" algn="l"/>
              </a:tabLst>
            </a:pPr>
            <a:r>
              <a:rPr sz="1600" spc="-10" dirty="0">
                <a:solidFill>
                  <a:srgbClr val="8E7554"/>
                </a:solidFill>
                <a:latin typeface="Lato"/>
                <a:cs typeface="Lato"/>
              </a:rPr>
              <a:t>Training </a:t>
            </a:r>
            <a:r>
              <a:rPr sz="1600" spc="-5" dirty="0">
                <a:solidFill>
                  <a:srgbClr val="8E7554"/>
                </a:solidFill>
                <a:latin typeface="Lato"/>
                <a:cs typeface="Lato"/>
              </a:rPr>
              <a:t>Accuracy:</a:t>
            </a:r>
            <a:r>
              <a:rPr sz="1600" spc="-204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8E7554"/>
                </a:solidFill>
                <a:latin typeface="Lato"/>
                <a:cs typeface="Lato"/>
              </a:rPr>
              <a:t>0.8462</a:t>
            </a:r>
            <a:endParaRPr sz="1600" dirty="0">
              <a:latin typeface="Lato"/>
              <a:cs typeface="Lato"/>
            </a:endParaRPr>
          </a:p>
          <a:p>
            <a:pPr marL="654685" indent="-351790">
              <a:lnSpc>
                <a:spcPct val="100000"/>
              </a:lnSpc>
              <a:spcBef>
                <a:spcPts val="1005"/>
              </a:spcBef>
              <a:buClr>
                <a:srgbClr val="595959"/>
              </a:buClr>
              <a:buFont typeface="Arial"/>
              <a:buChar char="●"/>
              <a:tabLst>
                <a:tab pos="654685" algn="l"/>
                <a:tab pos="655320" algn="l"/>
              </a:tabLst>
            </a:pPr>
            <a:r>
              <a:rPr sz="1600" dirty="0">
                <a:solidFill>
                  <a:srgbClr val="8E7554"/>
                </a:solidFill>
                <a:latin typeface="Lato"/>
                <a:cs typeface="Lato"/>
              </a:rPr>
              <a:t>Validation </a:t>
            </a:r>
            <a:r>
              <a:rPr sz="1600" spc="-5" dirty="0">
                <a:solidFill>
                  <a:srgbClr val="8E7554"/>
                </a:solidFill>
                <a:latin typeface="Lato"/>
                <a:cs typeface="Lato"/>
              </a:rPr>
              <a:t>Accuracy:</a:t>
            </a:r>
            <a:r>
              <a:rPr sz="1600" spc="-21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8E7554"/>
                </a:solidFill>
                <a:latin typeface="Lato"/>
                <a:cs typeface="Lato"/>
              </a:rPr>
              <a:t>0.7991</a:t>
            </a:r>
            <a:endParaRPr sz="1600" dirty="0">
              <a:latin typeface="Lato"/>
              <a:cs typeface="Lato"/>
            </a:endParaRPr>
          </a:p>
          <a:p>
            <a:pPr marL="654685" marR="965835" indent="-351790">
              <a:lnSpc>
                <a:spcPct val="100000"/>
              </a:lnSpc>
              <a:spcBef>
                <a:spcPts val="1005"/>
              </a:spcBef>
              <a:buClr>
                <a:srgbClr val="595959"/>
              </a:buClr>
              <a:buFont typeface="Arial"/>
              <a:buChar char="●"/>
              <a:tabLst>
                <a:tab pos="654685" algn="l"/>
                <a:tab pos="655320" algn="l"/>
              </a:tabLst>
            </a:pPr>
            <a:r>
              <a:rPr sz="1600" dirty="0">
                <a:solidFill>
                  <a:srgbClr val="8E7554"/>
                </a:solidFill>
                <a:latin typeface="Lato"/>
                <a:cs typeface="Lato"/>
              </a:rPr>
              <a:t>Improved</a:t>
            </a:r>
            <a:r>
              <a:rPr sz="1600" spc="-13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8E7554"/>
                </a:solidFill>
                <a:latin typeface="Lato"/>
                <a:cs typeface="Lato"/>
              </a:rPr>
              <a:t>accuracy</a:t>
            </a:r>
            <a:r>
              <a:rPr sz="1600" spc="-12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8E7554"/>
                </a:solidFill>
                <a:latin typeface="Lato"/>
                <a:cs typeface="Lato"/>
              </a:rPr>
              <a:t>over</a:t>
            </a:r>
            <a:r>
              <a:rPr sz="1600" spc="-12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8E7554"/>
                </a:solidFill>
                <a:latin typeface="Lato"/>
                <a:cs typeface="Lato"/>
              </a:rPr>
              <a:t>CNN  without </a:t>
            </a:r>
            <a:r>
              <a:rPr sz="1600" spc="10" dirty="0">
                <a:solidFill>
                  <a:srgbClr val="8E7554"/>
                </a:solidFill>
                <a:latin typeface="Lato"/>
                <a:cs typeface="Lato"/>
              </a:rPr>
              <a:t>transfer</a:t>
            </a:r>
            <a:r>
              <a:rPr sz="1600" spc="-22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8E7554"/>
                </a:solidFill>
                <a:latin typeface="Lato"/>
                <a:cs typeface="Lato"/>
              </a:rPr>
              <a:t>learning</a:t>
            </a:r>
            <a:endParaRPr sz="1600" dirty="0">
              <a:latin typeface="Lato"/>
              <a:cs typeface="Lato"/>
            </a:endParaRPr>
          </a:p>
          <a:p>
            <a:pPr marL="654685" indent="-351790">
              <a:lnSpc>
                <a:spcPct val="100000"/>
              </a:lnSpc>
              <a:spcBef>
                <a:spcPts val="1035"/>
              </a:spcBef>
              <a:buClr>
                <a:srgbClr val="595959"/>
              </a:buClr>
              <a:buFont typeface="Arial"/>
              <a:buChar char="●"/>
              <a:tabLst>
                <a:tab pos="654685" algn="l"/>
                <a:tab pos="655320" algn="l"/>
              </a:tabLst>
            </a:pPr>
            <a:r>
              <a:rPr sz="1600" spc="10" dirty="0">
                <a:solidFill>
                  <a:srgbClr val="8E7554"/>
                </a:solidFill>
                <a:latin typeface="Lato"/>
                <a:cs typeface="Lato"/>
              </a:rPr>
              <a:t>Can</a:t>
            </a:r>
            <a:r>
              <a:rPr lang="en-US" sz="1600" spc="10" dirty="0">
                <a:solidFill>
                  <a:srgbClr val="8E7554"/>
                </a:solidFill>
                <a:latin typeface="Lato"/>
                <a:cs typeface="Lato"/>
              </a:rPr>
              <a:t> it be improved</a:t>
            </a:r>
            <a:r>
              <a:rPr sz="1600" dirty="0">
                <a:solidFill>
                  <a:srgbClr val="8E7554"/>
                </a:solidFill>
                <a:latin typeface="Lato"/>
                <a:cs typeface="Lato"/>
              </a:rPr>
              <a:t>?</a:t>
            </a:r>
            <a:endParaRPr sz="1600" dirty="0">
              <a:latin typeface="Lato"/>
              <a:cs typeface="Lato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698628" y="408283"/>
            <a:ext cx="5204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Transfer </a:t>
            </a:r>
            <a:r>
              <a:rPr sz="3600" spc="25" dirty="0"/>
              <a:t>Learning</a:t>
            </a:r>
            <a:r>
              <a:rPr sz="3600" spc="-484" dirty="0"/>
              <a:t> </a:t>
            </a:r>
            <a:r>
              <a:rPr sz="3600" spc="-35" dirty="0"/>
              <a:t>Results</a:t>
            </a:r>
            <a:endParaRPr sz="3600"/>
          </a:p>
        </p:txBody>
      </p:sp>
      <p:sp>
        <p:nvSpPr>
          <p:cNvPr id="42" name="object 42"/>
          <p:cNvSpPr/>
          <p:nvPr/>
        </p:nvSpPr>
        <p:spPr>
          <a:xfrm>
            <a:off x="309651" y="1433409"/>
            <a:ext cx="3670565" cy="29161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4137" y="0"/>
            <a:ext cx="6095947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61833" y="377639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32999" y="52149"/>
                </a:moveTo>
                <a:lnTo>
                  <a:pt x="26474" y="52149"/>
                </a:lnTo>
                <a:lnTo>
                  <a:pt x="16642" y="50301"/>
                </a:lnTo>
                <a:lnTo>
                  <a:pt x="8174" y="45068"/>
                </a:lnTo>
                <a:lnTo>
                  <a:pt x="2238" y="36920"/>
                </a:lnTo>
                <a:lnTo>
                  <a:pt x="0" y="26324"/>
                </a:lnTo>
                <a:lnTo>
                  <a:pt x="2341" y="16199"/>
                </a:lnTo>
                <a:lnTo>
                  <a:pt x="8021" y="7818"/>
                </a:lnTo>
                <a:lnTo>
                  <a:pt x="16266" y="2109"/>
                </a:lnTo>
                <a:lnTo>
                  <a:pt x="26299" y="0"/>
                </a:lnTo>
                <a:lnTo>
                  <a:pt x="41469" y="4627"/>
                </a:lnTo>
                <a:lnTo>
                  <a:pt x="50624" y="16040"/>
                </a:lnTo>
                <a:lnTo>
                  <a:pt x="52280" y="30533"/>
                </a:lnTo>
                <a:lnTo>
                  <a:pt x="44949" y="44399"/>
                </a:lnTo>
                <a:lnTo>
                  <a:pt x="39599" y="49749"/>
                </a:lnTo>
                <a:lnTo>
                  <a:pt x="32999" y="52149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94698" y="4243366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39">
                <a:moveTo>
                  <a:pt x="19360" y="40024"/>
                </a:moveTo>
                <a:lnTo>
                  <a:pt x="8050" y="36574"/>
                </a:lnTo>
                <a:lnTo>
                  <a:pt x="1201" y="28037"/>
                </a:lnTo>
                <a:lnTo>
                  <a:pt x="0" y="17138"/>
                </a:lnTo>
                <a:lnTo>
                  <a:pt x="5635" y="6599"/>
                </a:lnTo>
                <a:lnTo>
                  <a:pt x="7260" y="4924"/>
                </a:lnTo>
                <a:lnTo>
                  <a:pt x="10560" y="1674"/>
                </a:lnTo>
                <a:lnTo>
                  <a:pt x="14985" y="0"/>
                </a:lnTo>
                <a:lnTo>
                  <a:pt x="23735" y="0"/>
                </a:lnTo>
                <a:lnTo>
                  <a:pt x="28110" y="1674"/>
                </a:lnTo>
                <a:lnTo>
                  <a:pt x="31410" y="4924"/>
                </a:lnTo>
                <a:lnTo>
                  <a:pt x="33035" y="6599"/>
                </a:lnTo>
                <a:lnTo>
                  <a:pt x="38699" y="17138"/>
                </a:lnTo>
                <a:lnTo>
                  <a:pt x="37513" y="28037"/>
                </a:lnTo>
                <a:lnTo>
                  <a:pt x="30669" y="36574"/>
                </a:lnTo>
                <a:lnTo>
                  <a:pt x="19360" y="40024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8702" y="4943764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2581" y="33049"/>
                </a:moveTo>
                <a:lnTo>
                  <a:pt x="16356" y="33049"/>
                </a:lnTo>
                <a:lnTo>
                  <a:pt x="11681" y="31574"/>
                </a:lnTo>
                <a:lnTo>
                  <a:pt x="7406" y="29649"/>
                </a:lnTo>
                <a:lnTo>
                  <a:pt x="1851" y="23856"/>
                </a:lnTo>
                <a:lnTo>
                  <a:pt x="0" y="16506"/>
                </a:lnTo>
                <a:lnTo>
                  <a:pt x="1851" y="9146"/>
                </a:lnTo>
                <a:lnTo>
                  <a:pt x="7406" y="3324"/>
                </a:lnTo>
                <a:lnTo>
                  <a:pt x="12331" y="1149"/>
                </a:lnTo>
                <a:lnTo>
                  <a:pt x="17806" y="74"/>
                </a:lnTo>
                <a:lnTo>
                  <a:pt x="23306" y="74"/>
                </a:lnTo>
                <a:lnTo>
                  <a:pt x="23781" y="24"/>
                </a:lnTo>
                <a:lnTo>
                  <a:pt x="24231" y="0"/>
                </a:lnTo>
                <a:lnTo>
                  <a:pt x="24706" y="0"/>
                </a:lnTo>
                <a:lnTo>
                  <a:pt x="35727" y="5148"/>
                </a:lnTo>
                <a:lnTo>
                  <a:pt x="39318" y="16474"/>
                </a:lnTo>
                <a:lnTo>
                  <a:pt x="35485" y="27801"/>
                </a:lnTo>
                <a:lnTo>
                  <a:pt x="24231" y="32949"/>
                </a:lnTo>
                <a:lnTo>
                  <a:pt x="23306" y="32949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61282" y="4159341"/>
            <a:ext cx="168799" cy="178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94432" y="4910490"/>
            <a:ext cx="93724" cy="99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8904" y="141498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80">
                <a:moveTo>
                  <a:pt x="17077" y="30046"/>
                </a:moveTo>
                <a:lnTo>
                  <a:pt x="11207" y="30046"/>
                </a:lnTo>
                <a:lnTo>
                  <a:pt x="8335" y="28803"/>
                </a:lnTo>
                <a:lnTo>
                  <a:pt x="6147" y="26317"/>
                </a:lnTo>
                <a:lnTo>
                  <a:pt x="3920" y="24131"/>
                </a:lnTo>
                <a:lnTo>
                  <a:pt x="0" y="16436"/>
                </a:lnTo>
                <a:lnTo>
                  <a:pt x="849" y="8577"/>
                </a:lnTo>
                <a:lnTo>
                  <a:pt x="5710" y="2462"/>
                </a:lnTo>
                <a:lnTo>
                  <a:pt x="13820" y="0"/>
                </a:lnTo>
                <a:lnTo>
                  <a:pt x="21994" y="2462"/>
                </a:lnTo>
                <a:lnTo>
                  <a:pt x="27033" y="8577"/>
                </a:lnTo>
                <a:lnTo>
                  <a:pt x="28070" y="16436"/>
                </a:lnTo>
                <a:lnTo>
                  <a:pt x="24237" y="24131"/>
                </a:lnTo>
                <a:lnTo>
                  <a:pt x="22565" y="26317"/>
                </a:lnTo>
                <a:lnTo>
                  <a:pt x="20122" y="28803"/>
                </a:lnTo>
                <a:lnTo>
                  <a:pt x="17077" y="30046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2085" y="735513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3934" y="26829"/>
                </a:moveTo>
                <a:lnTo>
                  <a:pt x="7345" y="25679"/>
                </a:lnTo>
                <a:lnTo>
                  <a:pt x="2202" y="22223"/>
                </a:lnTo>
                <a:lnTo>
                  <a:pt x="0" y="16451"/>
                </a:lnTo>
                <a:lnTo>
                  <a:pt x="2234" y="8357"/>
                </a:lnTo>
                <a:lnTo>
                  <a:pt x="2792" y="7799"/>
                </a:lnTo>
                <a:lnTo>
                  <a:pt x="2792" y="6684"/>
                </a:lnTo>
                <a:lnTo>
                  <a:pt x="3349" y="6169"/>
                </a:lnTo>
                <a:lnTo>
                  <a:pt x="5534" y="2057"/>
                </a:lnTo>
                <a:lnTo>
                  <a:pt x="9477" y="0"/>
                </a:lnTo>
                <a:lnTo>
                  <a:pt x="17579" y="0"/>
                </a:lnTo>
                <a:lnTo>
                  <a:pt x="21694" y="2057"/>
                </a:lnTo>
                <a:lnTo>
                  <a:pt x="24137" y="6169"/>
                </a:lnTo>
                <a:lnTo>
                  <a:pt x="24694" y="6684"/>
                </a:lnTo>
                <a:lnTo>
                  <a:pt x="24694" y="7799"/>
                </a:lnTo>
                <a:lnTo>
                  <a:pt x="25252" y="8357"/>
                </a:lnTo>
                <a:lnTo>
                  <a:pt x="27660" y="16451"/>
                </a:lnTo>
                <a:lnTo>
                  <a:pt x="25588" y="22223"/>
                </a:lnTo>
                <a:lnTo>
                  <a:pt x="20519" y="25679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9845" y="128803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5973" y="52162"/>
                </a:moveTo>
                <a:lnTo>
                  <a:pt x="10805" y="47532"/>
                </a:lnTo>
                <a:lnTo>
                  <a:pt x="1653" y="36116"/>
                </a:lnTo>
                <a:lnTo>
                  <a:pt x="0" y="21621"/>
                </a:lnTo>
                <a:lnTo>
                  <a:pt x="7328" y="7757"/>
                </a:lnTo>
                <a:lnTo>
                  <a:pt x="12685" y="2399"/>
                </a:lnTo>
                <a:lnTo>
                  <a:pt x="19285" y="0"/>
                </a:lnTo>
                <a:lnTo>
                  <a:pt x="25800" y="0"/>
                </a:lnTo>
                <a:lnTo>
                  <a:pt x="35635" y="1850"/>
                </a:lnTo>
                <a:lnTo>
                  <a:pt x="44108" y="7088"/>
                </a:lnTo>
                <a:lnTo>
                  <a:pt x="50050" y="15243"/>
                </a:lnTo>
                <a:lnTo>
                  <a:pt x="52290" y="25844"/>
                </a:lnTo>
                <a:lnTo>
                  <a:pt x="49944" y="35960"/>
                </a:lnTo>
                <a:lnTo>
                  <a:pt x="44258" y="44339"/>
                </a:lnTo>
                <a:lnTo>
                  <a:pt x="36010" y="50051"/>
                </a:lnTo>
                <a:lnTo>
                  <a:pt x="25973" y="52162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0570" y="833193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07" y="40032"/>
                </a:moveTo>
                <a:lnTo>
                  <a:pt x="14964" y="40032"/>
                </a:lnTo>
                <a:lnTo>
                  <a:pt x="10592" y="38362"/>
                </a:lnTo>
                <a:lnTo>
                  <a:pt x="7292" y="35104"/>
                </a:lnTo>
                <a:lnTo>
                  <a:pt x="5662" y="33432"/>
                </a:lnTo>
                <a:lnTo>
                  <a:pt x="0" y="22891"/>
                </a:lnTo>
                <a:lnTo>
                  <a:pt x="1184" y="11990"/>
                </a:lnTo>
                <a:lnTo>
                  <a:pt x="8026" y="3451"/>
                </a:lnTo>
                <a:lnTo>
                  <a:pt x="19337" y="0"/>
                </a:lnTo>
                <a:lnTo>
                  <a:pt x="30647" y="3451"/>
                </a:lnTo>
                <a:lnTo>
                  <a:pt x="37494" y="11990"/>
                </a:lnTo>
                <a:lnTo>
                  <a:pt x="38691" y="22891"/>
                </a:lnTo>
                <a:lnTo>
                  <a:pt x="33052" y="33432"/>
                </a:lnTo>
                <a:lnTo>
                  <a:pt x="31422" y="35104"/>
                </a:lnTo>
                <a:lnTo>
                  <a:pt x="28122" y="38362"/>
                </a:lnTo>
                <a:lnTo>
                  <a:pt x="23707" y="40032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5946" y="139783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5">
                <a:moveTo>
                  <a:pt x="15072" y="33046"/>
                </a:moveTo>
                <a:lnTo>
                  <a:pt x="14599" y="33046"/>
                </a:lnTo>
                <a:lnTo>
                  <a:pt x="3589" y="27896"/>
                </a:lnTo>
                <a:lnTo>
                  <a:pt x="0" y="16566"/>
                </a:lnTo>
                <a:lnTo>
                  <a:pt x="3828" y="5235"/>
                </a:lnTo>
                <a:lnTo>
                  <a:pt x="15072" y="85"/>
                </a:lnTo>
                <a:lnTo>
                  <a:pt x="16014" y="85"/>
                </a:lnTo>
                <a:lnTo>
                  <a:pt x="16742" y="0"/>
                </a:lnTo>
                <a:lnTo>
                  <a:pt x="22957" y="0"/>
                </a:lnTo>
                <a:lnTo>
                  <a:pt x="27629" y="1457"/>
                </a:lnTo>
                <a:lnTo>
                  <a:pt x="31917" y="3385"/>
                </a:lnTo>
                <a:lnTo>
                  <a:pt x="37461" y="9179"/>
                </a:lnTo>
                <a:lnTo>
                  <a:pt x="39310" y="16528"/>
                </a:lnTo>
                <a:lnTo>
                  <a:pt x="37461" y="23885"/>
                </a:lnTo>
                <a:lnTo>
                  <a:pt x="31917" y="29703"/>
                </a:lnTo>
                <a:lnTo>
                  <a:pt x="26987" y="31889"/>
                </a:lnTo>
                <a:lnTo>
                  <a:pt x="21499" y="32961"/>
                </a:lnTo>
                <a:lnTo>
                  <a:pt x="16014" y="32961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880" y="778435"/>
            <a:ext cx="168791" cy="1788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5796" y="106914"/>
            <a:ext cx="93739" cy="991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96985" y="240773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73" y="30046"/>
                </a:moveTo>
                <a:lnTo>
                  <a:pt x="10998" y="30046"/>
                </a:lnTo>
                <a:lnTo>
                  <a:pt x="7948" y="28803"/>
                </a:lnTo>
                <a:lnTo>
                  <a:pt x="5498" y="26316"/>
                </a:lnTo>
                <a:lnTo>
                  <a:pt x="3823" y="24131"/>
                </a:lnTo>
                <a:lnTo>
                  <a:pt x="0" y="16437"/>
                </a:lnTo>
                <a:lnTo>
                  <a:pt x="1039" y="8578"/>
                </a:lnTo>
                <a:lnTo>
                  <a:pt x="6077" y="2462"/>
                </a:lnTo>
                <a:lnTo>
                  <a:pt x="14248" y="0"/>
                </a:lnTo>
                <a:lnTo>
                  <a:pt x="22362" y="2462"/>
                </a:lnTo>
                <a:lnTo>
                  <a:pt x="27223" y="8578"/>
                </a:lnTo>
                <a:lnTo>
                  <a:pt x="28072" y="16437"/>
                </a:lnTo>
                <a:lnTo>
                  <a:pt x="24148" y="24131"/>
                </a:lnTo>
                <a:lnTo>
                  <a:pt x="21923" y="26316"/>
                </a:lnTo>
                <a:lnTo>
                  <a:pt x="19748" y="28803"/>
                </a:lnTo>
                <a:lnTo>
                  <a:pt x="16873" y="30046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34215" y="83478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5">
                <a:moveTo>
                  <a:pt x="13717" y="26829"/>
                </a:moveTo>
                <a:lnTo>
                  <a:pt x="7135" y="25679"/>
                </a:lnTo>
                <a:lnTo>
                  <a:pt x="2067" y="22223"/>
                </a:lnTo>
                <a:lnTo>
                  <a:pt x="0" y="16451"/>
                </a:lnTo>
                <a:lnTo>
                  <a:pt x="2417" y="8357"/>
                </a:lnTo>
                <a:lnTo>
                  <a:pt x="2967" y="7799"/>
                </a:lnTo>
                <a:lnTo>
                  <a:pt x="2967" y="6684"/>
                </a:lnTo>
                <a:lnTo>
                  <a:pt x="3517" y="6169"/>
                </a:lnTo>
                <a:lnTo>
                  <a:pt x="5967" y="2057"/>
                </a:lnTo>
                <a:lnTo>
                  <a:pt x="10092" y="0"/>
                </a:lnTo>
                <a:lnTo>
                  <a:pt x="18192" y="0"/>
                </a:lnTo>
                <a:lnTo>
                  <a:pt x="22117" y="2057"/>
                </a:lnTo>
                <a:lnTo>
                  <a:pt x="24317" y="6169"/>
                </a:lnTo>
                <a:lnTo>
                  <a:pt x="24867" y="6684"/>
                </a:lnTo>
                <a:lnTo>
                  <a:pt x="24867" y="7799"/>
                </a:lnTo>
                <a:lnTo>
                  <a:pt x="25417" y="8357"/>
                </a:lnTo>
                <a:lnTo>
                  <a:pt x="27653" y="16451"/>
                </a:lnTo>
                <a:lnTo>
                  <a:pt x="25455" y="22223"/>
                </a:lnTo>
                <a:lnTo>
                  <a:pt x="20313" y="25679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61833" y="138731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299" y="52162"/>
                </a:moveTo>
                <a:lnTo>
                  <a:pt x="16266" y="50051"/>
                </a:lnTo>
                <a:lnTo>
                  <a:pt x="8021" y="44339"/>
                </a:lnTo>
                <a:lnTo>
                  <a:pt x="2341" y="35960"/>
                </a:lnTo>
                <a:lnTo>
                  <a:pt x="0" y="25844"/>
                </a:lnTo>
                <a:lnTo>
                  <a:pt x="2238" y="15243"/>
                </a:lnTo>
                <a:lnTo>
                  <a:pt x="8174" y="7088"/>
                </a:lnTo>
                <a:lnTo>
                  <a:pt x="16642" y="1850"/>
                </a:lnTo>
                <a:lnTo>
                  <a:pt x="26474" y="0"/>
                </a:lnTo>
                <a:lnTo>
                  <a:pt x="32999" y="0"/>
                </a:lnTo>
                <a:lnTo>
                  <a:pt x="39599" y="2399"/>
                </a:lnTo>
                <a:lnTo>
                  <a:pt x="44949" y="7757"/>
                </a:lnTo>
                <a:lnTo>
                  <a:pt x="52280" y="21621"/>
                </a:lnTo>
                <a:lnTo>
                  <a:pt x="50624" y="36116"/>
                </a:lnTo>
                <a:lnTo>
                  <a:pt x="41469" y="47532"/>
                </a:lnTo>
                <a:lnTo>
                  <a:pt x="26299" y="52162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94698" y="932468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35" y="40032"/>
                </a:moveTo>
                <a:lnTo>
                  <a:pt x="14985" y="40032"/>
                </a:lnTo>
                <a:lnTo>
                  <a:pt x="10560" y="38362"/>
                </a:lnTo>
                <a:lnTo>
                  <a:pt x="7260" y="35104"/>
                </a:lnTo>
                <a:lnTo>
                  <a:pt x="5635" y="33432"/>
                </a:lnTo>
                <a:lnTo>
                  <a:pt x="0" y="22891"/>
                </a:lnTo>
                <a:lnTo>
                  <a:pt x="1201" y="11990"/>
                </a:lnTo>
                <a:lnTo>
                  <a:pt x="8050" y="3451"/>
                </a:lnTo>
                <a:lnTo>
                  <a:pt x="19360" y="0"/>
                </a:lnTo>
                <a:lnTo>
                  <a:pt x="30669" y="3451"/>
                </a:lnTo>
                <a:lnTo>
                  <a:pt x="37513" y="11990"/>
                </a:lnTo>
                <a:lnTo>
                  <a:pt x="38699" y="22891"/>
                </a:lnTo>
                <a:lnTo>
                  <a:pt x="33035" y="33432"/>
                </a:lnTo>
                <a:lnTo>
                  <a:pt x="31410" y="35104"/>
                </a:lnTo>
                <a:lnTo>
                  <a:pt x="28110" y="38362"/>
                </a:lnTo>
                <a:lnTo>
                  <a:pt x="23735" y="40032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68702" y="239058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4706" y="33045"/>
                </a:moveTo>
                <a:lnTo>
                  <a:pt x="24231" y="33045"/>
                </a:lnTo>
                <a:lnTo>
                  <a:pt x="23781" y="33003"/>
                </a:lnTo>
                <a:lnTo>
                  <a:pt x="23306" y="32960"/>
                </a:lnTo>
                <a:lnTo>
                  <a:pt x="17806" y="32960"/>
                </a:lnTo>
                <a:lnTo>
                  <a:pt x="12331" y="31890"/>
                </a:lnTo>
                <a:lnTo>
                  <a:pt x="7406" y="29703"/>
                </a:lnTo>
                <a:lnTo>
                  <a:pt x="1851" y="23885"/>
                </a:lnTo>
                <a:lnTo>
                  <a:pt x="0" y="16528"/>
                </a:lnTo>
                <a:lnTo>
                  <a:pt x="1851" y="9179"/>
                </a:lnTo>
                <a:lnTo>
                  <a:pt x="7406" y="3385"/>
                </a:lnTo>
                <a:lnTo>
                  <a:pt x="11681" y="1457"/>
                </a:lnTo>
                <a:lnTo>
                  <a:pt x="16356" y="0"/>
                </a:lnTo>
                <a:lnTo>
                  <a:pt x="22581" y="0"/>
                </a:lnTo>
                <a:lnTo>
                  <a:pt x="23306" y="85"/>
                </a:lnTo>
                <a:lnTo>
                  <a:pt x="24231" y="85"/>
                </a:lnTo>
                <a:lnTo>
                  <a:pt x="35485" y="5235"/>
                </a:lnTo>
                <a:lnTo>
                  <a:pt x="39318" y="16565"/>
                </a:lnTo>
                <a:lnTo>
                  <a:pt x="35727" y="27895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61282" y="877710"/>
            <a:ext cx="168799" cy="1788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94432" y="206189"/>
            <a:ext cx="93724" cy="991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5753" y="1109806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40">
                <a:moveTo>
                  <a:pt x="16434" y="27642"/>
                </a:moveTo>
                <a:lnTo>
                  <a:pt x="8357" y="25231"/>
                </a:lnTo>
                <a:lnTo>
                  <a:pt x="8357" y="25789"/>
                </a:lnTo>
                <a:lnTo>
                  <a:pt x="7244" y="25231"/>
                </a:lnTo>
                <a:lnTo>
                  <a:pt x="6687" y="24676"/>
                </a:lnTo>
                <a:lnTo>
                  <a:pt x="6172" y="24161"/>
                </a:lnTo>
                <a:lnTo>
                  <a:pt x="2057" y="21974"/>
                </a:lnTo>
                <a:lnTo>
                  <a:pt x="0" y="17989"/>
                </a:lnTo>
                <a:lnTo>
                  <a:pt x="0" y="10016"/>
                </a:lnTo>
                <a:lnTo>
                  <a:pt x="2057" y="6074"/>
                </a:lnTo>
                <a:lnTo>
                  <a:pt x="6172" y="3886"/>
                </a:lnTo>
                <a:lnTo>
                  <a:pt x="8357" y="2216"/>
                </a:lnTo>
                <a:lnTo>
                  <a:pt x="16434" y="0"/>
                </a:lnTo>
                <a:lnTo>
                  <a:pt x="22208" y="2204"/>
                </a:lnTo>
                <a:lnTo>
                  <a:pt x="25675" y="7350"/>
                </a:lnTo>
                <a:lnTo>
                  <a:pt x="26832" y="13959"/>
                </a:lnTo>
                <a:lnTo>
                  <a:pt x="25675" y="20518"/>
                </a:lnTo>
                <a:lnTo>
                  <a:pt x="22208" y="25575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992" y="1236726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5" h="39369">
                <a:moveTo>
                  <a:pt x="16737" y="39314"/>
                </a:moveTo>
                <a:lnTo>
                  <a:pt x="5230" y="35545"/>
                </a:lnTo>
                <a:lnTo>
                  <a:pt x="0" y="24238"/>
                </a:lnTo>
                <a:lnTo>
                  <a:pt x="0" y="23595"/>
                </a:lnTo>
                <a:lnTo>
                  <a:pt x="42" y="23295"/>
                </a:lnTo>
                <a:lnTo>
                  <a:pt x="42" y="17808"/>
                </a:lnTo>
                <a:lnTo>
                  <a:pt x="1114" y="12323"/>
                </a:lnTo>
                <a:lnTo>
                  <a:pt x="3300" y="7393"/>
                </a:lnTo>
                <a:lnTo>
                  <a:pt x="9199" y="1848"/>
                </a:lnTo>
                <a:lnTo>
                  <a:pt x="16737" y="0"/>
                </a:lnTo>
                <a:lnTo>
                  <a:pt x="24276" y="1848"/>
                </a:lnTo>
                <a:lnTo>
                  <a:pt x="30174" y="7393"/>
                </a:lnTo>
                <a:lnTo>
                  <a:pt x="32360" y="12323"/>
                </a:lnTo>
                <a:lnTo>
                  <a:pt x="33475" y="17808"/>
                </a:lnTo>
                <a:lnTo>
                  <a:pt x="33475" y="24238"/>
                </a:lnTo>
                <a:lnTo>
                  <a:pt x="28244" y="35545"/>
                </a:lnTo>
                <a:lnTo>
                  <a:pt x="16737" y="39314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9001" y="214680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3449" y="232546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80" h="28575">
                <a:moveTo>
                  <a:pt x="16437" y="28070"/>
                </a:moveTo>
                <a:lnTo>
                  <a:pt x="8577" y="27220"/>
                </a:lnTo>
                <a:lnTo>
                  <a:pt x="2462" y="22359"/>
                </a:lnTo>
                <a:lnTo>
                  <a:pt x="0" y="14247"/>
                </a:lnTo>
                <a:lnTo>
                  <a:pt x="2462" y="6075"/>
                </a:lnTo>
                <a:lnTo>
                  <a:pt x="8577" y="1036"/>
                </a:lnTo>
                <a:lnTo>
                  <a:pt x="16437" y="0"/>
                </a:lnTo>
                <a:lnTo>
                  <a:pt x="24131" y="3832"/>
                </a:lnTo>
                <a:lnTo>
                  <a:pt x="26317" y="5505"/>
                </a:lnTo>
                <a:lnTo>
                  <a:pt x="28803" y="7947"/>
                </a:lnTo>
                <a:lnTo>
                  <a:pt x="30046" y="10990"/>
                </a:lnTo>
                <a:lnTo>
                  <a:pt x="30046" y="16862"/>
                </a:lnTo>
                <a:lnTo>
                  <a:pt x="28803" y="19735"/>
                </a:lnTo>
                <a:lnTo>
                  <a:pt x="26317" y="21920"/>
                </a:lnTo>
                <a:lnTo>
                  <a:pt x="24131" y="24150"/>
                </a:lnTo>
                <a:lnTo>
                  <a:pt x="16437" y="28070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0804" y="1859066"/>
            <a:ext cx="99612" cy="936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9833" y="3394118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2"/>
                </a:moveTo>
                <a:lnTo>
                  <a:pt x="4199" y="22621"/>
                </a:lnTo>
                <a:lnTo>
                  <a:pt x="0" y="12749"/>
                </a:lnTo>
                <a:lnTo>
                  <a:pt x="4199" y="3187"/>
                </a:lnTo>
                <a:lnTo>
                  <a:pt x="13437" y="0"/>
                </a:lnTo>
                <a:lnTo>
                  <a:pt x="22675" y="3187"/>
                </a:lnTo>
                <a:lnTo>
                  <a:pt x="26874" y="12749"/>
                </a:lnTo>
                <a:lnTo>
                  <a:pt x="22675" y="22621"/>
                </a:lnTo>
                <a:lnTo>
                  <a:pt x="13437" y="25912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2214" y="321329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3608" y="28061"/>
                </a:moveTo>
                <a:lnTo>
                  <a:pt x="5914" y="24223"/>
                </a:lnTo>
                <a:lnTo>
                  <a:pt x="3727" y="22573"/>
                </a:lnTo>
                <a:lnTo>
                  <a:pt x="1242" y="20123"/>
                </a:lnTo>
                <a:lnTo>
                  <a:pt x="0" y="17073"/>
                </a:lnTo>
                <a:lnTo>
                  <a:pt x="0" y="11198"/>
                </a:lnTo>
                <a:lnTo>
                  <a:pt x="1242" y="8323"/>
                </a:lnTo>
                <a:lnTo>
                  <a:pt x="3727" y="6148"/>
                </a:lnTo>
                <a:lnTo>
                  <a:pt x="5914" y="3923"/>
                </a:lnTo>
                <a:lnTo>
                  <a:pt x="13608" y="0"/>
                </a:lnTo>
                <a:lnTo>
                  <a:pt x="21467" y="848"/>
                </a:lnTo>
                <a:lnTo>
                  <a:pt x="27582" y="5709"/>
                </a:lnTo>
                <a:lnTo>
                  <a:pt x="30044" y="13823"/>
                </a:lnTo>
                <a:lnTo>
                  <a:pt x="27582" y="21994"/>
                </a:lnTo>
                <a:lnTo>
                  <a:pt x="21467" y="27029"/>
                </a:lnTo>
                <a:lnTo>
                  <a:pt x="13608" y="28061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5292" y="3614067"/>
            <a:ext cx="99612" cy="93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61358" y="4348236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10388" y="27639"/>
                </a:moveTo>
                <a:lnTo>
                  <a:pt x="4615" y="25432"/>
                </a:lnTo>
                <a:lnTo>
                  <a:pt x="1153" y="20285"/>
                </a:lnTo>
                <a:lnTo>
                  <a:pt x="0" y="13679"/>
                </a:lnTo>
                <a:lnTo>
                  <a:pt x="1153" y="7125"/>
                </a:lnTo>
                <a:lnTo>
                  <a:pt x="4615" y="2069"/>
                </a:lnTo>
                <a:lnTo>
                  <a:pt x="10388" y="0"/>
                </a:lnTo>
                <a:lnTo>
                  <a:pt x="18474" y="2404"/>
                </a:lnTo>
                <a:lnTo>
                  <a:pt x="18474" y="1854"/>
                </a:lnTo>
                <a:lnTo>
                  <a:pt x="19574" y="2404"/>
                </a:lnTo>
                <a:lnTo>
                  <a:pt x="20124" y="2979"/>
                </a:lnTo>
                <a:lnTo>
                  <a:pt x="20649" y="3479"/>
                </a:lnTo>
                <a:lnTo>
                  <a:pt x="24774" y="5679"/>
                </a:lnTo>
                <a:lnTo>
                  <a:pt x="26824" y="9654"/>
                </a:lnTo>
                <a:lnTo>
                  <a:pt x="26824" y="17629"/>
                </a:lnTo>
                <a:lnTo>
                  <a:pt x="24774" y="21579"/>
                </a:lnTo>
                <a:lnTo>
                  <a:pt x="20649" y="23754"/>
                </a:lnTo>
                <a:lnTo>
                  <a:pt x="18474" y="25429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54456" y="4209641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4" h="39370">
                <a:moveTo>
                  <a:pt x="16746" y="39312"/>
                </a:moveTo>
                <a:lnTo>
                  <a:pt x="9204" y="37465"/>
                </a:lnTo>
                <a:lnTo>
                  <a:pt x="3299" y="31924"/>
                </a:lnTo>
                <a:lnTo>
                  <a:pt x="1124" y="26999"/>
                </a:lnTo>
                <a:lnTo>
                  <a:pt x="0" y="21499"/>
                </a:lnTo>
                <a:lnTo>
                  <a:pt x="0" y="15074"/>
                </a:lnTo>
                <a:lnTo>
                  <a:pt x="5230" y="3768"/>
                </a:lnTo>
                <a:lnTo>
                  <a:pt x="16737" y="0"/>
                </a:lnTo>
                <a:lnTo>
                  <a:pt x="28244" y="3768"/>
                </a:lnTo>
                <a:lnTo>
                  <a:pt x="33474" y="15074"/>
                </a:lnTo>
                <a:lnTo>
                  <a:pt x="33474" y="15724"/>
                </a:lnTo>
                <a:lnTo>
                  <a:pt x="33449" y="16024"/>
                </a:lnTo>
                <a:lnTo>
                  <a:pt x="33449" y="21499"/>
                </a:lnTo>
                <a:lnTo>
                  <a:pt x="32374" y="26999"/>
                </a:lnTo>
                <a:lnTo>
                  <a:pt x="30174" y="31924"/>
                </a:lnTo>
                <a:lnTo>
                  <a:pt x="24284" y="37465"/>
                </a:lnTo>
                <a:lnTo>
                  <a:pt x="16746" y="39312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08057" y="3312974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2"/>
                </a:moveTo>
                <a:lnTo>
                  <a:pt x="4199" y="22626"/>
                </a:lnTo>
                <a:lnTo>
                  <a:pt x="0" y="12768"/>
                </a:lnTo>
                <a:lnTo>
                  <a:pt x="4199" y="3192"/>
                </a:lnTo>
                <a:lnTo>
                  <a:pt x="13437" y="0"/>
                </a:lnTo>
                <a:lnTo>
                  <a:pt x="22675" y="3192"/>
                </a:lnTo>
                <a:lnTo>
                  <a:pt x="26874" y="12768"/>
                </a:lnTo>
                <a:lnTo>
                  <a:pt x="22675" y="22626"/>
                </a:lnTo>
                <a:lnTo>
                  <a:pt x="13437" y="25912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50431" y="313214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3617" y="28082"/>
                </a:moveTo>
                <a:lnTo>
                  <a:pt x="5924" y="24248"/>
                </a:lnTo>
                <a:lnTo>
                  <a:pt x="3724" y="22573"/>
                </a:lnTo>
                <a:lnTo>
                  <a:pt x="1249" y="20123"/>
                </a:lnTo>
                <a:lnTo>
                  <a:pt x="0" y="17098"/>
                </a:lnTo>
                <a:lnTo>
                  <a:pt x="0" y="11223"/>
                </a:lnTo>
                <a:lnTo>
                  <a:pt x="1249" y="8348"/>
                </a:lnTo>
                <a:lnTo>
                  <a:pt x="3724" y="6148"/>
                </a:lnTo>
                <a:lnTo>
                  <a:pt x="5924" y="3923"/>
                </a:lnTo>
                <a:lnTo>
                  <a:pt x="13617" y="0"/>
                </a:lnTo>
                <a:lnTo>
                  <a:pt x="21474" y="848"/>
                </a:lnTo>
                <a:lnTo>
                  <a:pt x="27588" y="5709"/>
                </a:lnTo>
                <a:lnTo>
                  <a:pt x="30049" y="13823"/>
                </a:lnTo>
                <a:lnTo>
                  <a:pt x="27588" y="21998"/>
                </a:lnTo>
                <a:lnTo>
                  <a:pt x="21474" y="27042"/>
                </a:lnTo>
                <a:lnTo>
                  <a:pt x="13617" y="28082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03507" y="3532918"/>
            <a:ext cx="99624" cy="936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97232" y="206566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51682" y="2244324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6431" y="28070"/>
                </a:moveTo>
                <a:lnTo>
                  <a:pt x="8574" y="27220"/>
                </a:lnTo>
                <a:lnTo>
                  <a:pt x="2461" y="22360"/>
                </a:lnTo>
                <a:lnTo>
                  <a:pt x="0" y="14248"/>
                </a:lnTo>
                <a:lnTo>
                  <a:pt x="2461" y="6076"/>
                </a:lnTo>
                <a:lnTo>
                  <a:pt x="8574" y="1036"/>
                </a:lnTo>
                <a:lnTo>
                  <a:pt x="16431" y="0"/>
                </a:lnTo>
                <a:lnTo>
                  <a:pt x="24124" y="3833"/>
                </a:lnTo>
                <a:lnTo>
                  <a:pt x="26299" y="5506"/>
                </a:lnTo>
                <a:lnTo>
                  <a:pt x="28799" y="7948"/>
                </a:lnTo>
                <a:lnTo>
                  <a:pt x="30049" y="10991"/>
                </a:lnTo>
                <a:lnTo>
                  <a:pt x="30049" y="16863"/>
                </a:lnTo>
                <a:lnTo>
                  <a:pt x="28799" y="19736"/>
                </a:lnTo>
                <a:lnTo>
                  <a:pt x="26299" y="21921"/>
                </a:lnTo>
                <a:lnTo>
                  <a:pt x="24124" y="24151"/>
                </a:lnTo>
                <a:lnTo>
                  <a:pt x="16431" y="28070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29031" y="1777926"/>
            <a:ext cx="99599" cy="936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414" y="2658444"/>
            <a:ext cx="178822" cy="1687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51282" y="2658444"/>
            <a:ext cx="178799" cy="1687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ctrTitle"/>
          </p:nvPr>
        </p:nvSpPr>
        <p:spPr>
          <a:xfrm>
            <a:off x="3392461" y="1187409"/>
            <a:ext cx="2536743" cy="112648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9690" marR="5080" indent="-47625">
              <a:lnSpc>
                <a:spcPct val="100699"/>
              </a:lnSpc>
              <a:spcBef>
                <a:spcPts val="70"/>
              </a:spcBef>
            </a:pPr>
            <a:r>
              <a:rPr spc="-114" dirty="0"/>
              <a:t>TRANSFER  </a:t>
            </a:r>
            <a:r>
              <a:rPr spc="-100" dirty="0"/>
              <a:t>LEARNING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ubTitle" idx="4"/>
          </p:nvPr>
        </p:nvSpPr>
        <p:spPr>
          <a:xfrm>
            <a:off x="2614559" y="2650932"/>
            <a:ext cx="3914881" cy="7702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527810" marR="5080" indent="-1515745" algn="ctr">
              <a:lnSpc>
                <a:spcPts val="2850"/>
              </a:lnSpc>
              <a:spcBef>
                <a:spcPts val="219"/>
              </a:spcBef>
            </a:pPr>
            <a:r>
              <a:rPr dirty="0"/>
              <a:t>Using </a:t>
            </a:r>
            <a:r>
              <a:rPr spc="-20" dirty="0"/>
              <a:t>TensorFlow’s</a:t>
            </a:r>
            <a:r>
              <a:rPr spc="-385" dirty="0"/>
              <a:t> </a:t>
            </a:r>
            <a:endParaRPr lang="en-US" spc="-385" dirty="0"/>
          </a:p>
          <a:p>
            <a:pPr marL="1527810" marR="5080" indent="-1515745" algn="ctr">
              <a:lnSpc>
                <a:spcPts val="2850"/>
              </a:lnSpc>
              <a:spcBef>
                <a:spcPts val="219"/>
              </a:spcBef>
            </a:pPr>
            <a:r>
              <a:rPr spc="-20" dirty="0" err="1"/>
              <a:t>MoveNet</a:t>
            </a:r>
            <a:r>
              <a:rPr spc="-20" dirty="0"/>
              <a:t>  </a:t>
            </a:r>
            <a:r>
              <a:rPr spc="-5" dirty="0"/>
              <a:t>Model</a:t>
            </a:r>
          </a:p>
        </p:txBody>
      </p:sp>
      <p:sp>
        <p:nvSpPr>
          <p:cNvPr id="42" name="object 42"/>
          <p:cNvSpPr/>
          <p:nvPr/>
        </p:nvSpPr>
        <p:spPr>
          <a:xfrm>
            <a:off x="6016106" y="1033407"/>
            <a:ext cx="1695502" cy="41100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4718" y="95372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668" y="26829"/>
                </a:moveTo>
                <a:lnTo>
                  <a:pt x="7115" y="25673"/>
                </a:lnTo>
                <a:lnTo>
                  <a:pt x="2062" y="22207"/>
                </a:lnTo>
                <a:lnTo>
                  <a:pt x="0" y="16433"/>
                </a:lnTo>
                <a:lnTo>
                  <a:pt x="2418" y="8357"/>
                </a:lnTo>
                <a:lnTo>
                  <a:pt x="1843" y="8357"/>
                </a:lnTo>
                <a:lnTo>
                  <a:pt x="2418" y="7242"/>
                </a:lnTo>
                <a:lnTo>
                  <a:pt x="2968" y="6684"/>
                </a:lnTo>
                <a:lnTo>
                  <a:pt x="3468" y="6172"/>
                </a:lnTo>
                <a:lnTo>
                  <a:pt x="5668" y="2057"/>
                </a:lnTo>
                <a:lnTo>
                  <a:pt x="9643" y="0"/>
                </a:lnTo>
                <a:lnTo>
                  <a:pt x="17618" y="0"/>
                </a:lnTo>
                <a:lnTo>
                  <a:pt x="21568" y="2057"/>
                </a:lnTo>
                <a:lnTo>
                  <a:pt x="23743" y="6172"/>
                </a:lnTo>
                <a:lnTo>
                  <a:pt x="25418" y="8357"/>
                </a:lnTo>
                <a:lnTo>
                  <a:pt x="27643" y="16433"/>
                </a:lnTo>
                <a:lnTo>
                  <a:pt x="25440" y="22207"/>
                </a:lnTo>
                <a:lnTo>
                  <a:pt x="20289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44310" y="1181320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4" h="40005">
                <a:moveTo>
                  <a:pt x="23576" y="39989"/>
                </a:moveTo>
                <a:lnTo>
                  <a:pt x="14926" y="39989"/>
                </a:lnTo>
                <a:lnTo>
                  <a:pt x="10551" y="38362"/>
                </a:lnTo>
                <a:lnTo>
                  <a:pt x="7001" y="35062"/>
                </a:lnTo>
                <a:lnTo>
                  <a:pt x="5326" y="33432"/>
                </a:lnTo>
                <a:lnTo>
                  <a:pt x="0" y="22893"/>
                </a:lnTo>
                <a:lnTo>
                  <a:pt x="1304" y="11991"/>
                </a:lnTo>
                <a:lnTo>
                  <a:pt x="8050" y="3451"/>
                </a:lnTo>
                <a:lnTo>
                  <a:pt x="19051" y="0"/>
                </a:lnTo>
                <a:lnTo>
                  <a:pt x="30356" y="3451"/>
                </a:lnTo>
                <a:lnTo>
                  <a:pt x="37197" y="11991"/>
                </a:lnTo>
                <a:lnTo>
                  <a:pt x="38390" y="22893"/>
                </a:lnTo>
                <a:lnTo>
                  <a:pt x="32751" y="33432"/>
                </a:lnTo>
                <a:lnTo>
                  <a:pt x="31101" y="35062"/>
                </a:lnTo>
                <a:lnTo>
                  <a:pt x="27826" y="38362"/>
                </a:lnTo>
                <a:lnTo>
                  <a:pt x="23576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6112" y="453964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1524" y="33477"/>
                </a:moveTo>
                <a:lnTo>
                  <a:pt x="15074" y="33477"/>
                </a:lnTo>
                <a:lnTo>
                  <a:pt x="3768" y="28246"/>
                </a:lnTo>
                <a:lnTo>
                  <a:pt x="0" y="16738"/>
                </a:lnTo>
                <a:lnTo>
                  <a:pt x="3768" y="5230"/>
                </a:lnTo>
                <a:lnTo>
                  <a:pt x="15074" y="0"/>
                </a:lnTo>
                <a:lnTo>
                  <a:pt x="15724" y="0"/>
                </a:lnTo>
                <a:lnTo>
                  <a:pt x="16024" y="44"/>
                </a:lnTo>
                <a:lnTo>
                  <a:pt x="21524" y="44"/>
                </a:lnTo>
                <a:lnTo>
                  <a:pt x="26999" y="1114"/>
                </a:lnTo>
                <a:lnTo>
                  <a:pt x="31924" y="3302"/>
                </a:lnTo>
                <a:lnTo>
                  <a:pt x="37479" y="9200"/>
                </a:lnTo>
                <a:lnTo>
                  <a:pt x="39331" y="16738"/>
                </a:lnTo>
                <a:lnTo>
                  <a:pt x="37479" y="24276"/>
                </a:lnTo>
                <a:lnTo>
                  <a:pt x="31924" y="30174"/>
                </a:lnTo>
                <a:lnTo>
                  <a:pt x="26999" y="32362"/>
                </a:lnTo>
                <a:lnTo>
                  <a:pt x="21524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4254" y="43911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59" h="36194">
                <a:moveTo>
                  <a:pt x="20556" y="35618"/>
                </a:moveTo>
                <a:lnTo>
                  <a:pt x="16706" y="35618"/>
                </a:lnTo>
                <a:lnTo>
                  <a:pt x="14806" y="35490"/>
                </a:lnTo>
                <a:lnTo>
                  <a:pt x="12881" y="35189"/>
                </a:lnTo>
                <a:lnTo>
                  <a:pt x="3871" y="29366"/>
                </a:lnTo>
                <a:lnTo>
                  <a:pt x="0" y="20198"/>
                </a:lnTo>
                <a:lnTo>
                  <a:pt x="1462" y="10308"/>
                </a:lnTo>
                <a:lnTo>
                  <a:pt x="8456" y="2314"/>
                </a:lnTo>
                <a:lnTo>
                  <a:pt x="11156" y="728"/>
                </a:lnTo>
                <a:lnTo>
                  <a:pt x="14006" y="0"/>
                </a:lnTo>
                <a:lnTo>
                  <a:pt x="16781" y="0"/>
                </a:lnTo>
                <a:lnTo>
                  <a:pt x="25196" y="2182"/>
                </a:lnTo>
                <a:lnTo>
                  <a:pt x="31793" y="7881"/>
                </a:lnTo>
                <a:lnTo>
                  <a:pt x="35146" y="15822"/>
                </a:lnTo>
                <a:lnTo>
                  <a:pt x="33806" y="24902"/>
                </a:lnTo>
                <a:lnTo>
                  <a:pt x="20556" y="35618"/>
                </a:lnTo>
                <a:close/>
              </a:path>
              <a:path w="35559" h="36194">
                <a:moveTo>
                  <a:pt x="33931" y="24388"/>
                </a:moveTo>
                <a:lnTo>
                  <a:pt x="34056" y="23874"/>
                </a:lnTo>
                <a:lnTo>
                  <a:pt x="34181" y="23617"/>
                </a:lnTo>
                <a:lnTo>
                  <a:pt x="33931" y="24388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18322" y="486323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62" y="26874"/>
                </a:moveTo>
                <a:lnTo>
                  <a:pt x="3290" y="22675"/>
                </a:lnTo>
                <a:lnTo>
                  <a:pt x="0" y="13437"/>
                </a:lnTo>
                <a:lnTo>
                  <a:pt x="3290" y="4199"/>
                </a:lnTo>
                <a:lnTo>
                  <a:pt x="13162" y="0"/>
                </a:lnTo>
                <a:lnTo>
                  <a:pt x="22724" y="4199"/>
                </a:lnTo>
                <a:lnTo>
                  <a:pt x="25912" y="13437"/>
                </a:lnTo>
                <a:lnTo>
                  <a:pt x="22724" y="22675"/>
                </a:lnTo>
                <a:lnTo>
                  <a:pt x="13162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96985" y="240773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73" y="30046"/>
                </a:moveTo>
                <a:lnTo>
                  <a:pt x="10998" y="30046"/>
                </a:lnTo>
                <a:lnTo>
                  <a:pt x="7948" y="28803"/>
                </a:lnTo>
                <a:lnTo>
                  <a:pt x="5498" y="26316"/>
                </a:lnTo>
                <a:lnTo>
                  <a:pt x="3823" y="24131"/>
                </a:lnTo>
                <a:lnTo>
                  <a:pt x="0" y="16437"/>
                </a:lnTo>
                <a:lnTo>
                  <a:pt x="1039" y="8578"/>
                </a:lnTo>
                <a:lnTo>
                  <a:pt x="6077" y="2462"/>
                </a:lnTo>
                <a:lnTo>
                  <a:pt x="14248" y="0"/>
                </a:lnTo>
                <a:lnTo>
                  <a:pt x="22362" y="2462"/>
                </a:lnTo>
                <a:lnTo>
                  <a:pt x="27223" y="8578"/>
                </a:lnTo>
                <a:lnTo>
                  <a:pt x="28072" y="16437"/>
                </a:lnTo>
                <a:lnTo>
                  <a:pt x="24148" y="24131"/>
                </a:lnTo>
                <a:lnTo>
                  <a:pt x="21923" y="26316"/>
                </a:lnTo>
                <a:lnTo>
                  <a:pt x="19748" y="28803"/>
                </a:lnTo>
                <a:lnTo>
                  <a:pt x="16873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8313" y="12138"/>
            <a:ext cx="93749" cy="99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30585" y="518128"/>
            <a:ext cx="93699" cy="99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94698" y="932468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35" y="40032"/>
                </a:moveTo>
                <a:lnTo>
                  <a:pt x="14985" y="40032"/>
                </a:lnTo>
                <a:lnTo>
                  <a:pt x="10560" y="38362"/>
                </a:lnTo>
                <a:lnTo>
                  <a:pt x="7260" y="35104"/>
                </a:lnTo>
                <a:lnTo>
                  <a:pt x="5635" y="33432"/>
                </a:lnTo>
                <a:lnTo>
                  <a:pt x="0" y="22891"/>
                </a:lnTo>
                <a:lnTo>
                  <a:pt x="1201" y="11990"/>
                </a:lnTo>
                <a:lnTo>
                  <a:pt x="8050" y="3451"/>
                </a:lnTo>
                <a:lnTo>
                  <a:pt x="19360" y="0"/>
                </a:lnTo>
                <a:lnTo>
                  <a:pt x="30669" y="3451"/>
                </a:lnTo>
                <a:lnTo>
                  <a:pt x="37513" y="11990"/>
                </a:lnTo>
                <a:lnTo>
                  <a:pt x="38699" y="22891"/>
                </a:lnTo>
                <a:lnTo>
                  <a:pt x="33035" y="33432"/>
                </a:lnTo>
                <a:lnTo>
                  <a:pt x="31410" y="35104"/>
                </a:lnTo>
                <a:lnTo>
                  <a:pt x="28110" y="38362"/>
                </a:lnTo>
                <a:lnTo>
                  <a:pt x="23735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5914" y="51853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49" y="26874"/>
                </a:moveTo>
                <a:lnTo>
                  <a:pt x="3187" y="22675"/>
                </a:lnTo>
                <a:lnTo>
                  <a:pt x="0" y="13437"/>
                </a:lnTo>
                <a:lnTo>
                  <a:pt x="3187" y="4199"/>
                </a:lnTo>
                <a:lnTo>
                  <a:pt x="12749" y="0"/>
                </a:lnTo>
                <a:lnTo>
                  <a:pt x="22621" y="4199"/>
                </a:lnTo>
                <a:lnTo>
                  <a:pt x="25912" y="13437"/>
                </a:lnTo>
                <a:lnTo>
                  <a:pt x="22621" y="22675"/>
                </a:lnTo>
                <a:lnTo>
                  <a:pt x="12749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5091" y="760910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3" y="30047"/>
                </a:moveTo>
                <a:lnTo>
                  <a:pt x="5709" y="27584"/>
                </a:lnTo>
                <a:lnTo>
                  <a:pt x="848" y="21469"/>
                </a:lnTo>
                <a:lnTo>
                  <a:pt x="0" y="13610"/>
                </a:lnTo>
                <a:lnTo>
                  <a:pt x="3923" y="5914"/>
                </a:lnTo>
                <a:lnTo>
                  <a:pt x="6148" y="3729"/>
                </a:lnTo>
                <a:lnTo>
                  <a:pt x="8323" y="1242"/>
                </a:lnTo>
                <a:lnTo>
                  <a:pt x="11198" y="0"/>
                </a:lnTo>
                <a:lnTo>
                  <a:pt x="17073" y="0"/>
                </a:lnTo>
                <a:lnTo>
                  <a:pt x="20123" y="1242"/>
                </a:lnTo>
                <a:lnTo>
                  <a:pt x="22573" y="3729"/>
                </a:lnTo>
                <a:lnTo>
                  <a:pt x="24248" y="5914"/>
                </a:lnTo>
                <a:lnTo>
                  <a:pt x="28072" y="13610"/>
                </a:lnTo>
                <a:lnTo>
                  <a:pt x="27032" y="21469"/>
                </a:lnTo>
                <a:lnTo>
                  <a:pt x="21994" y="27584"/>
                </a:lnTo>
                <a:lnTo>
                  <a:pt x="13823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75864" y="413991"/>
            <a:ext cx="93699" cy="99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97232" y="206566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51682" y="2244324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6431" y="28070"/>
                </a:moveTo>
                <a:lnTo>
                  <a:pt x="8574" y="27220"/>
                </a:lnTo>
                <a:lnTo>
                  <a:pt x="2461" y="22360"/>
                </a:lnTo>
                <a:lnTo>
                  <a:pt x="0" y="14248"/>
                </a:lnTo>
                <a:lnTo>
                  <a:pt x="2461" y="6076"/>
                </a:lnTo>
                <a:lnTo>
                  <a:pt x="8574" y="1036"/>
                </a:lnTo>
                <a:lnTo>
                  <a:pt x="16431" y="0"/>
                </a:lnTo>
                <a:lnTo>
                  <a:pt x="24124" y="3833"/>
                </a:lnTo>
                <a:lnTo>
                  <a:pt x="26299" y="5506"/>
                </a:lnTo>
                <a:lnTo>
                  <a:pt x="28799" y="7948"/>
                </a:lnTo>
                <a:lnTo>
                  <a:pt x="30049" y="10991"/>
                </a:lnTo>
                <a:lnTo>
                  <a:pt x="30049" y="16863"/>
                </a:lnTo>
                <a:lnTo>
                  <a:pt x="28799" y="19736"/>
                </a:lnTo>
                <a:lnTo>
                  <a:pt x="26299" y="21921"/>
                </a:lnTo>
                <a:lnTo>
                  <a:pt x="24124" y="24151"/>
                </a:lnTo>
                <a:lnTo>
                  <a:pt x="16431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29031" y="1777926"/>
            <a:ext cx="99599" cy="93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71609" y="4334591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4">
                <a:moveTo>
                  <a:pt x="17985" y="26824"/>
                </a:moveTo>
                <a:lnTo>
                  <a:pt x="10010" y="26824"/>
                </a:lnTo>
                <a:lnTo>
                  <a:pt x="6060" y="24774"/>
                </a:lnTo>
                <a:lnTo>
                  <a:pt x="3885" y="20649"/>
                </a:lnTo>
                <a:lnTo>
                  <a:pt x="2210" y="18449"/>
                </a:lnTo>
                <a:lnTo>
                  <a:pt x="0" y="10378"/>
                </a:lnTo>
                <a:lnTo>
                  <a:pt x="2207" y="4612"/>
                </a:lnTo>
                <a:lnTo>
                  <a:pt x="7353" y="1153"/>
                </a:lnTo>
                <a:lnTo>
                  <a:pt x="13960" y="0"/>
                </a:lnTo>
                <a:lnTo>
                  <a:pt x="20514" y="1153"/>
                </a:lnTo>
                <a:lnTo>
                  <a:pt x="25569" y="4612"/>
                </a:lnTo>
                <a:lnTo>
                  <a:pt x="27639" y="10378"/>
                </a:lnTo>
                <a:lnTo>
                  <a:pt x="25235" y="18449"/>
                </a:lnTo>
                <a:lnTo>
                  <a:pt x="25785" y="18449"/>
                </a:lnTo>
                <a:lnTo>
                  <a:pt x="25235" y="19574"/>
                </a:lnTo>
                <a:lnTo>
                  <a:pt x="24660" y="20124"/>
                </a:lnTo>
                <a:lnTo>
                  <a:pt x="24160" y="20649"/>
                </a:lnTo>
                <a:lnTo>
                  <a:pt x="21960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1252" y="4093816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5" h="40004">
                <a:moveTo>
                  <a:pt x="19355" y="39999"/>
                </a:moveTo>
                <a:lnTo>
                  <a:pt x="8043" y="36549"/>
                </a:lnTo>
                <a:lnTo>
                  <a:pt x="1196" y="28012"/>
                </a:lnTo>
                <a:lnTo>
                  <a:pt x="0" y="17113"/>
                </a:lnTo>
                <a:lnTo>
                  <a:pt x="5637" y="6574"/>
                </a:lnTo>
                <a:lnTo>
                  <a:pt x="7310" y="4949"/>
                </a:lnTo>
                <a:lnTo>
                  <a:pt x="10567" y="1649"/>
                </a:lnTo>
                <a:lnTo>
                  <a:pt x="14810" y="0"/>
                </a:lnTo>
                <a:lnTo>
                  <a:pt x="23467" y="0"/>
                </a:lnTo>
                <a:lnTo>
                  <a:pt x="27840" y="1649"/>
                </a:lnTo>
                <a:lnTo>
                  <a:pt x="31397" y="4949"/>
                </a:lnTo>
                <a:lnTo>
                  <a:pt x="33070" y="6574"/>
                </a:lnTo>
                <a:lnTo>
                  <a:pt x="38395" y="17113"/>
                </a:lnTo>
                <a:lnTo>
                  <a:pt x="37094" y="28012"/>
                </a:lnTo>
                <a:lnTo>
                  <a:pt x="30352" y="36549"/>
                </a:lnTo>
                <a:lnTo>
                  <a:pt x="19355" y="3999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8531" y="4827690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4237" y="33474"/>
                </a:moveTo>
                <a:lnTo>
                  <a:pt x="23587" y="33474"/>
                </a:lnTo>
                <a:lnTo>
                  <a:pt x="23287" y="33449"/>
                </a:lnTo>
                <a:lnTo>
                  <a:pt x="17812" y="33449"/>
                </a:lnTo>
                <a:lnTo>
                  <a:pt x="12312" y="32374"/>
                </a:lnTo>
                <a:lnTo>
                  <a:pt x="7387" y="30174"/>
                </a:lnTo>
                <a:lnTo>
                  <a:pt x="1846" y="24284"/>
                </a:lnTo>
                <a:lnTo>
                  <a:pt x="0" y="16746"/>
                </a:lnTo>
                <a:lnTo>
                  <a:pt x="1846" y="9204"/>
                </a:lnTo>
                <a:lnTo>
                  <a:pt x="7387" y="3299"/>
                </a:lnTo>
                <a:lnTo>
                  <a:pt x="12312" y="1124"/>
                </a:lnTo>
                <a:lnTo>
                  <a:pt x="17812" y="0"/>
                </a:lnTo>
                <a:lnTo>
                  <a:pt x="24237" y="0"/>
                </a:lnTo>
                <a:lnTo>
                  <a:pt x="35543" y="5230"/>
                </a:lnTo>
                <a:lnTo>
                  <a:pt x="39312" y="16737"/>
                </a:lnTo>
                <a:lnTo>
                  <a:pt x="35543" y="28244"/>
                </a:lnTo>
                <a:lnTo>
                  <a:pt x="24237" y="334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99723" y="4801940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63" y="26874"/>
                </a:moveTo>
                <a:lnTo>
                  <a:pt x="3190" y="22675"/>
                </a:lnTo>
                <a:lnTo>
                  <a:pt x="0" y="13437"/>
                </a:lnTo>
                <a:lnTo>
                  <a:pt x="3190" y="4199"/>
                </a:lnTo>
                <a:lnTo>
                  <a:pt x="12763" y="0"/>
                </a:lnTo>
                <a:lnTo>
                  <a:pt x="22623" y="4199"/>
                </a:lnTo>
                <a:lnTo>
                  <a:pt x="25910" y="13437"/>
                </a:lnTo>
                <a:lnTo>
                  <a:pt x="22623" y="22675"/>
                </a:lnTo>
                <a:lnTo>
                  <a:pt x="1276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18904" y="5044314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0" y="30049"/>
                </a:moveTo>
                <a:lnTo>
                  <a:pt x="5710" y="27588"/>
                </a:lnTo>
                <a:lnTo>
                  <a:pt x="849" y="21474"/>
                </a:lnTo>
                <a:lnTo>
                  <a:pt x="0" y="13617"/>
                </a:lnTo>
                <a:lnTo>
                  <a:pt x="3920" y="5924"/>
                </a:lnTo>
                <a:lnTo>
                  <a:pt x="6147" y="3724"/>
                </a:lnTo>
                <a:lnTo>
                  <a:pt x="8335" y="1249"/>
                </a:lnTo>
                <a:lnTo>
                  <a:pt x="11207" y="0"/>
                </a:lnTo>
                <a:lnTo>
                  <a:pt x="17077" y="0"/>
                </a:lnTo>
                <a:lnTo>
                  <a:pt x="20122" y="1249"/>
                </a:lnTo>
                <a:lnTo>
                  <a:pt x="22565" y="3724"/>
                </a:lnTo>
                <a:lnTo>
                  <a:pt x="24237" y="5924"/>
                </a:lnTo>
                <a:lnTo>
                  <a:pt x="28070" y="13617"/>
                </a:lnTo>
                <a:lnTo>
                  <a:pt x="27033" y="21474"/>
                </a:lnTo>
                <a:lnTo>
                  <a:pt x="21994" y="27588"/>
                </a:lnTo>
                <a:lnTo>
                  <a:pt x="13820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19676" y="4697390"/>
            <a:ext cx="93697" cy="99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2085" y="4453516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7579" y="26824"/>
                </a:moveTo>
                <a:lnTo>
                  <a:pt x="9477" y="26824"/>
                </a:lnTo>
                <a:lnTo>
                  <a:pt x="5534" y="24774"/>
                </a:lnTo>
                <a:lnTo>
                  <a:pt x="3349" y="20674"/>
                </a:lnTo>
                <a:lnTo>
                  <a:pt x="2792" y="20149"/>
                </a:lnTo>
                <a:lnTo>
                  <a:pt x="2792" y="19024"/>
                </a:lnTo>
                <a:lnTo>
                  <a:pt x="2234" y="18474"/>
                </a:lnTo>
                <a:lnTo>
                  <a:pt x="0" y="10378"/>
                </a:lnTo>
                <a:lnTo>
                  <a:pt x="2202" y="4606"/>
                </a:lnTo>
                <a:lnTo>
                  <a:pt x="7345" y="1149"/>
                </a:lnTo>
                <a:lnTo>
                  <a:pt x="13934" y="0"/>
                </a:lnTo>
                <a:lnTo>
                  <a:pt x="20519" y="1149"/>
                </a:lnTo>
                <a:lnTo>
                  <a:pt x="25588" y="4606"/>
                </a:lnTo>
                <a:lnTo>
                  <a:pt x="27660" y="10378"/>
                </a:lnTo>
                <a:lnTo>
                  <a:pt x="25252" y="18474"/>
                </a:lnTo>
                <a:lnTo>
                  <a:pt x="24694" y="19024"/>
                </a:lnTo>
                <a:lnTo>
                  <a:pt x="24694" y="20149"/>
                </a:lnTo>
                <a:lnTo>
                  <a:pt x="24137" y="20674"/>
                </a:lnTo>
                <a:lnTo>
                  <a:pt x="21694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9845" y="387566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5800" y="52149"/>
                </a:moveTo>
                <a:lnTo>
                  <a:pt x="19285" y="52149"/>
                </a:lnTo>
                <a:lnTo>
                  <a:pt x="12685" y="49749"/>
                </a:lnTo>
                <a:lnTo>
                  <a:pt x="7328" y="44399"/>
                </a:lnTo>
                <a:lnTo>
                  <a:pt x="0" y="30533"/>
                </a:lnTo>
                <a:lnTo>
                  <a:pt x="1653" y="16040"/>
                </a:lnTo>
                <a:lnTo>
                  <a:pt x="10805" y="4627"/>
                </a:lnTo>
                <a:lnTo>
                  <a:pt x="25973" y="0"/>
                </a:lnTo>
                <a:lnTo>
                  <a:pt x="36010" y="2109"/>
                </a:lnTo>
                <a:lnTo>
                  <a:pt x="44258" y="7818"/>
                </a:lnTo>
                <a:lnTo>
                  <a:pt x="49944" y="16199"/>
                </a:lnTo>
                <a:lnTo>
                  <a:pt x="52290" y="26324"/>
                </a:lnTo>
                <a:lnTo>
                  <a:pt x="50050" y="36920"/>
                </a:lnTo>
                <a:lnTo>
                  <a:pt x="44108" y="45068"/>
                </a:lnTo>
                <a:lnTo>
                  <a:pt x="35635" y="50301"/>
                </a:lnTo>
                <a:lnTo>
                  <a:pt x="25800" y="521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0570" y="4342641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39">
                <a:moveTo>
                  <a:pt x="19337" y="40024"/>
                </a:moveTo>
                <a:lnTo>
                  <a:pt x="8026" y="36574"/>
                </a:lnTo>
                <a:lnTo>
                  <a:pt x="1184" y="28037"/>
                </a:lnTo>
                <a:lnTo>
                  <a:pt x="0" y="17138"/>
                </a:lnTo>
                <a:lnTo>
                  <a:pt x="5662" y="6599"/>
                </a:lnTo>
                <a:lnTo>
                  <a:pt x="7292" y="4924"/>
                </a:lnTo>
                <a:lnTo>
                  <a:pt x="10592" y="1674"/>
                </a:lnTo>
                <a:lnTo>
                  <a:pt x="14964" y="0"/>
                </a:lnTo>
                <a:lnTo>
                  <a:pt x="23707" y="0"/>
                </a:lnTo>
                <a:lnTo>
                  <a:pt x="28122" y="1674"/>
                </a:lnTo>
                <a:lnTo>
                  <a:pt x="31422" y="4924"/>
                </a:lnTo>
                <a:lnTo>
                  <a:pt x="33052" y="6599"/>
                </a:lnTo>
                <a:lnTo>
                  <a:pt x="38691" y="17138"/>
                </a:lnTo>
                <a:lnTo>
                  <a:pt x="37494" y="28037"/>
                </a:lnTo>
                <a:lnTo>
                  <a:pt x="30647" y="36574"/>
                </a:lnTo>
                <a:lnTo>
                  <a:pt x="19337" y="4002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5946" y="5043039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2957" y="33049"/>
                </a:moveTo>
                <a:lnTo>
                  <a:pt x="16742" y="33049"/>
                </a:lnTo>
                <a:lnTo>
                  <a:pt x="16014" y="32949"/>
                </a:lnTo>
                <a:lnTo>
                  <a:pt x="15072" y="32949"/>
                </a:lnTo>
                <a:lnTo>
                  <a:pt x="3828" y="27801"/>
                </a:lnTo>
                <a:lnTo>
                  <a:pt x="0" y="16474"/>
                </a:lnTo>
                <a:lnTo>
                  <a:pt x="3589" y="5148"/>
                </a:lnTo>
                <a:lnTo>
                  <a:pt x="14599" y="0"/>
                </a:lnTo>
                <a:lnTo>
                  <a:pt x="15072" y="0"/>
                </a:lnTo>
                <a:lnTo>
                  <a:pt x="15542" y="24"/>
                </a:lnTo>
                <a:lnTo>
                  <a:pt x="16014" y="74"/>
                </a:lnTo>
                <a:lnTo>
                  <a:pt x="21499" y="74"/>
                </a:lnTo>
                <a:lnTo>
                  <a:pt x="26987" y="1149"/>
                </a:lnTo>
                <a:lnTo>
                  <a:pt x="31917" y="3324"/>
                </a:lnTo>
                <a:lnTo>
                  <a:pt x="37461" y="9146"/>
                </a:lnTo>
                <a:lnTo>
                  <a:pt x="39310" y="16506"/>
                </a:lnTo>
                <a:lnTo>
                  <a:pt x="37461" y="23856"/>
                </a:lnTo>
                <a:lnTo>
                  <a:pt x="31917" y="29649"/>
                </a:lnTo>
                <a:lnTo>
                  <a:pt x="27629" y="315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880" y="4258616"/>
            <a:ext cx="168791" cy="178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5796" y="5009764"/>
            <a:ext cx="93739" cy="991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88916" y="5064764"/>
            <a:ext cx="112949" cy="787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08598" y="4481290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20" y="4199"/>
                </a:lnTo>
                <a:lnTo>
                  <a:pt x="25912" y="13437"/>
                </a:lnTo>
                <a:lnTo>
                  <a:pt x="22720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87257" y="4723665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4259" y="30049"/>
                </a:moveTo>
                <a:lnTo>
                  <a:pt x="6084" y="27588"/>
                </a:lnTo>
                <a:lnTo>
                  <a:pt x="1040" y="21474"/>
                </a:lnTo>
                <a:lnTo>
                  <a:pt x="0" y="13617"/>
                </a:lnTo>
                <a:lnTo>
                  <a:pt x="3834" y="5924"/>
                </a:lnTo>
                <a:lnTo>
                  <a:pt x="5509" y="3724"/>
                </a:lnTo>
                <a:lnTo>
                  <a:pt x="7959" y="1249"/>
                </a:lnTo>
                <a:lnTo>
                  <a:pt x="10984" y="0"/>
                </a:lnTo>
                <a:lnTo>
                  <a:pt x="16859" y="0"/>
                </a:lnTo>
                <a:lnTo>
                  <a:pt x="19734" y="1249"/>
                </a:lnTo>
                <a:lnTo>
                  <a:pt x="21934" y="3724"/>
                </a:lnTo>
                <a:lnTo>
                  <a:pt x="24159" y="5924"/>
                </a:lnTo>
                <a:lnTo>
                  <a:pt x="28082" y="13617"/>
                </a:lnTo>
                <a:lnTo>
                  <a:pt x="27234" y="21474"/>
                </a:lnTo>
                <a:lnTo>
                  <a:pt x="22373" y="27588"/>
                </a:lnTo>
                <a:lnTo>
                  <a:pt x="14259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20867" y="4376741"/>
            <a:ext cx="93699" cy="99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3449" y="232546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80" h="28575">
                <a:moveTo>
                  <a:pt x="16437" y="28070"/>
                </a:moveTo>
                <a:lnTo>
                  <a:pt x="8577" y="27220"/>
                </a:lnTo>
                <a:lnTo>
                  <a:pt x="2462" y="22359"/>
                </a:lnTo>
                <a:lnTo>
                  <a:pt x="0" y="14247"/>
                </a:lnTo>
                <a:lnTo>
                  <a:pt x="2462" y="6075"/>
                </a:lnTo>
                <a:lnTo>
                  <a:pt x="8577" y="1036"/>
                </a:lnTo>
                <a:lnTo>
                  <a:pt x="16437" y="0"/>
                </a:lnTo>
                <a:lnTo>
                  <a:pt x="24131" y="3832"/>
                </a:lnTo>
                <a:lnTo>
                  <a:pt x="26317" y="5505"/>
                </a:lnTo>
                <a:lnTo>
                  <a:pt x="28803" y="7947"/>
                </a:lnTo>
                <a:lnTo>
                  <a:pt x="30046" y="10990"/>
                </a:lnTo>
                <a:lnTo>
                  <a:pt x="30046" y="16862"/>
                </a:lnTo>
                <a:lnTo>
                  <a:pt x="28803" y="19735"/>
                </a:lnTo>
                <a:lnTo>
                  <a:pt x="26317" y="21920"/>
                </a:lnTo>
                <a:lnTo>
                  <a:pt x="24131" y="24150"/>
                </a:lnTo>
                <a:lnTo>
                  <a:pt x="16437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9833" y="3394118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2"/>
                </a:moveTo>
                <a:lnTo>
                  <a:pt x="4199" y="22621"/>
                </a:lnTo>
                <a:lnTo>
                  <a:pt x="0" y="12749"/>
                </a:lnTo>
                <a:lnTo>
                  <a:pt x="4199" y="3187"/>
                </a:lnTo>
                <a:lnTo>
                  <a:pt x="13437" y="0"/>
                </a:lnTo>
                <a:lnTo>
                  <a:pt x="22675" y="3187"/>
                </a:lnTo>
                <a:lnTo>
                  <a:pt x="26874" y="12749"/>
                </a:lnTo>
                <a:lnTo>
                  <a:pt x="22675" y="22621"/>
                </a:lnTo>
                <a:lnTo>
                  <a:pt x="13437" y="2591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2214" y="321329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3608" y="28061"/>
                </a:moveTo>
                <a:lnTo>
                  <a:pt x="5914" y="24223"/>
                </a:lnTo>
                <a:lnTo>
                  <a:pt x="3727" y="22573"/>
                </a:lnTo>
                <a:lnTo>
                  <a:pt x="1242" y="20123"/>
                </a:lnTo>
                <a:lnTo>
                  <a:pt x="0" y="17073"/>
                </a:lnTo>
                <a:lnTo>
                  <a:pt x="0" y="11198"/>
                </a:lnTo>
                <a:lnTo>
                  <a:pt x="1242" y="8323"/>
                </a:lnTo>
                <a:lnTo>
                  <a:pt x="3727" y="6148"/>
                </a:lnTo>
                <a:lnTo>
                  <a:pt x="5914" y="3923"/>
                </a:lnTo>
                <a:lnTo>
                  <a:pt x="13608" y="0"/>
                </a:lnTo>
                <a:lnTo>
                  <a:pt x="21467" y="848"/>
                </a:lnTo>
                <a:lnTo>
                  <a:pt x="27582" y="5709"/>
                </a:lnTo>
                <a:lnTo>
                  <a:pt x="30044" y="13823"/>
                </a:lnTo>
                <a:lnTo>
                  <a:pt x="27582" y="21994"/>
                </a:lnTo>
                <a:lnTo>
                  <a:pt x="21467" y="27029"/>
                </a:lnTo>
                <a:lnTo>
                  <a:pt x="13608" y="28061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5292" y="3614067"/>
            <a:ext cx="99612" cy="936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3414" y="2658444"/>
            <a:ext cx="178822" cy="1687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40984" y="0"/>
            <a:ext cx="1239494" cy="14394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50091" y="1385889"/>
            <a:ext cx="4234815" cy="572770"/>
          </a:xfrm>
          <a:custGeom>
            <a:avLst/>
            <a:gdLst/>
            <a:ahLst/>
            <a:cxnLst/>
            <a:rect l="l" t="t" r="r" b="b"/>
            <a:pathLst>
              <a:path w="4234815" h="572769">
                <a:moveTo>
                  <a:pt x="4234491" y="572698"/>
                </a:moveTo>
                <a:lnTo>
                  <a:pt x="0" y="572698"/>
                </a:lnTo>
                <a:lnTo>
                  <a:pt x="0" y="0"/>
                </a:lnTo>
                <a:lnTo>
                  <a:pt x="4234491" y="0"/>
                </a:lnTo>
                <a:lnTo>
                  <a:pt x="4234491" y="572698"/>
                </a:lnTo>
                <a:close/>
              </a:path>
            </a:pathLst>
          </a:custGeom>
          <a:solidFill>
            <a:srgbClr val="B89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50091" y="1385889"/>
            <a:ext cx="4234815" cy="572770"/>
          </a:xfrm>
          <a:custGeom>
            <a:avLst/>
            <a:gdLst/>
            <a:ahLst/>
            <a:cxnLst/>
            <a:rect l="l" t="t" r="r" b="b"/>
            <a:pathLst>
              <a:path w="4234815" h="572769">
                <a:moveTo>
                  <a:pt x="0" y="0"/>
                </a:moveTo>
                <a:lnTo>
                  <a:pt x="4234491" y="0"/>
                </a:lnTo>
                <a:lnTo>
                  <a:pt x="4234491" y="572698"/>
                </a:lnTo>
                <a:lnTo>
                  <a:pt x="0" y="572698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625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030211" y="1415694"/>
            <a:ext cx="2675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6F6F2"/>
                </a:solidFill>
                <a:latin typeface="Arial"/>
                <a:cs typeface="Arial"/>
              </a:rPr>
              <a:t>MoveNet</a:t>
            </a:r>
            <a:r>
              <a:rPr sz="3000" spc="-245" dirty="0">
                <a:solidFill>
                  <a:srgbClr val="F6F6F2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6F6F2"/>
                </a:solidFill>
                <a:latin typeface="Arial"/>
                <a:cs typeface="Arial"/>
              </a:rPr>
              <a:t>Model</a:t>
            </a:r>
            <a:endParaRPr sz="3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72640" y="2248050"/>
            <a:ext cx="3616325" cy="169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SzPct val="71428"/>
              <a:buFont typeface="Arial"/>
              <a:buChar char="●"/>
              <a:tabLst>
                <a:tab pos="317500" algn="l"/>
                <a:tab pos="318135" algn="l"/>
              </a:tabLst>
            </a:pPr>
            <a:r>
              <a:rPr sz="1400" spc="-10" dirty="0">
                <a:solidFill>
                  <a:srgbClr val="8E7554"/>
                </a:solidFill>
                <a:latin typeface="Lato"/>
                <a:cs typeface="Lato"/>
              </a:rPr>
              <a:t>Pose </a:t>
            </a:r>
            <a:r>
              <a:rPr sz="1400" dirty="0">
                <a:solidFill>
                  <a:srgbClr val="8E7554"/>
                </a:solidFill>
                <a:latin typeface="Lato"/>
                <a:cs typeface="Lato"/>
              </a:rPr>
              <a:t>detection</a:t>
            </a:r>
            <a:r>
              <a:rPr sz="1400" spc="-17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lang="en-US" sz="1400" spc="-17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8E7554"/>
                </a:solidFill>
                <a:latin typeface="Lato"/>
                <a:cs typeface="Lato"/>
              </a:rPr>
              <a:t>model</a:t>
            </a:r>
            <a:endParaRPr sz="1400" dirty="0">
              <a:latin typeface="Lato"/>
              <a:cs typeface="Lato"/>
            </a:endParaRPr>
          </a:p>
          <a:p>
            <a:pPr marL="317500" indent="-305435">
              <a:lnSpc>
                <a:spcPct val="100000"/>
              </a:lnSpc>
              <a:spcBef>
                <a:spcPts val="1020"/>
              </a:spcBef>
              <a:buClr>
                <a:srgbClr val="595959"/>
              </a:buClr>
              <a:buSzPct val="71428"/>
              <a:buFont typeface="Arial"/>
              <a:buChar char="●"/>
              <a:tabLst>
                <a:tab pos="317500" algn="l"/>
                <a:tab pos="318135" algn="l"/>
              </a:tabLst>
            </a:pPr>
            <a:r>
              <a:rPr sz="1400" spc="-5" dirty="0">
                <a:solidFill>
                  <a:srgbClr val="8E7554"/>
                </a:solidFill>
                <a:latin typeface="Lato"/>
                <a:cs typeface="Lato"/>
              </a:rPr>
              <a:t>Maps</a:t>
            </a:r>
            <a:r>
              <a:rPr sz="1400" spc="-9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8E7554"/>
                </a:solidFill>
                <a:latin typeface="Lato"/>
                <a:cs typeface="Lato"/>
              </a:rPr>
              <a:t>17</a:t>
            </a:r>
            <a:r>
              <a:rPr sz="1400" spc="-9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8E7554"/>
                </a:solidFill>
                <a:latin typeface="Lato"/>
                <a:cs typeface="Lato"/>
              </a:rPr>
              <a:t>keypoints</a:t>
            </a:r>
            <a:r>
              <a:rPr sz="1400" spc="-9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8E7554"/>
                </a:solidFill>
                <a:latin typeface="Lato"/>
                <a:cs typeface="Lato"/>
              </a:rPr>
              <a:t>of</a:t>
            </a:r>
            <a:r>
              <a:rPr sz="1400" spc="-9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8E7554"/>
                </a:solidFill>
                <a:latin typeface="Lato"/>
                <a:cs typeface="Lato"/>
              </a:rPr>
              <a:t>body</a:t>
            </a:r>
            <a:r>
              <a:rPr sz="1400" spc="-9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8E7554"/>
                </a:solidFill>
                <a:latin typeface="Lato"/>
                <a:cs typeface="Lato"/>
              </a:rPr>
              <a:t>positioning</a:t>
            </a:r>
            <a:endParaRPr sz="1400" dirty="0">
              <a:latin typeface="Lato"/>
              <a:cs typeface="Lato"/>
            </a:endParaRPr>
          </a:p>
          <a:p>
            <a:pPr marL="317500" marR="127635" indent="-305435">
              <a:lnSpc>
                <a:spcPct val="101200"/>
              </a:lnSpc>
              <a:spcBef>
                <a:spcPts val="1000"/>
              </a:spcBef>
              <a:buClr>
                <a:srgbClr val="595959"/>
              </a:buClr>
              <a:buSzPct val="71428"/>
              <a:buFont typeface="Arial"/>
              <a:buChar char="●"/>
              <a:tabLst>
                <a:tab pos="317500" algn="l"/>
                <a:tab pos="318135" algn="l"/>
              </a:tabLst>
            </a:pPr>
            <a:r>
              <a:rPr sz="1400" spc="-10" dirty="0">
                <a:solidFill>
                  <a:srgbClr val="8E7554"/>
                </a:solidFill>
                <a:latin typeface="Lato"/>
                <a:cs typeface="Lato"/>
              </a:rPr>
              <a:t>Trained</a:t>
            </a:r>
            <a:r>
              <a:rPr sz="1400" spc="-10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8E7554"/>
                </a:solidFill>
                <a:latin typeface="Lato"/>
                <a:cs typeface="Lato"/>
              </a:rPr>
              <a:t>on</a:t>
            </a:r>
            <a:r>
              <a:rPr sz="1400" spc="-10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8E7554"/>
                </a:solidFill>
                <a:latin typeface="Lato"/>
                <a:cs typeface="Lato"/>
              </a:rPr>
              <a:t>COCO</a:t>
            </a:r>
            <a:r>
              <a:rPr sz="1400" spc="-10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8E7554"/>
                </a:solidFill>
                <a:latin typeface="Lato"/>
                <a:cs typeface="Lato"/>
              </a:rPr>
              <a:t>and</a:t>
            </a:r>
            <a:r>
              <a:rPr sz="1400" spc="-10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8E7554"/>
                </a:solidFill>
                <a:latin typeface="Lato"/>
                <a:cs typeface="Lato"/>
              </a:rPr>
              <a:t>an</a:t>
            </a:r>
            <a:r>
              <a:rPr sz="1400" spc="-10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15" dirty="0">
                <a:solidFill>
                  <a:srgbClr val="8E7554"/>
                </a:solidFill>
                <a:latin typeface="Lato"/>
                <a:cs typeface="Lato"/>
              </a:rPr>
              <a:t>internal</a:t>
            </a:r>
            <a:r>
              <a:rPr sz="1400" spc="-10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8E7554"/>
                </a:solidFill>
                <a:latin typeface="Lato"/>
                <a:cs typeface="Lato"/>
              </a:rPr>
              <a:t>Google  </a:t>
            </a:r>
            <a:r>
              <a:rPr sz="1400" spc="5" dirty="0">
                <a:solidFill>
                  <a:srgbClr val="8E7554"/>
                </a:solidFill>
                <a:latin typeface="Lato"/>
                <a:cs typeface="Lato"/>
              </a:rPr>
              <a:t>Dataset called</a:t>
            </a:r>
            <a:r>
              <a:rPr sz="1400" spc="-19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8E7554"/>
                </a:solidFill>
                <a:latin typeface="Lato"/>
                <a:cs typeface="Lato"/>
              </a:rPr>
              <a:t>Active</a:t>
            </a:r>
            <a:endParaRPr sz="1400" dirty="0">
              <a:latin typeface="Lato"/>
              <a:cs typeface="Lato"/>
            </a:endParaRPr>
          </a:p>
          <a:p>
            <a:pPr marL="317500" marR="5080" indent="-305435">
              <a:lnSpc>
                <a:spcPct val="101200"/>
              </a:lnSpc>
              <a:spcBef>
                <a:spcPts val="950"/>
              </a:spcBef>
              <a:buClr>
                <a:srgbClr val="595959"/>
              </a:buClr>
              <a:buSzPct val="71428"/>
              <a:buFont typeface="Arial"/>
              <a:buChar char="●"/>
              <a:tabLst>
                <a:tab pos="317500" algn="l"/>
                <a:tab pos="318135" algn="l"/>
              </a:tabLst>
            </a:pPr>
            <a:r>
              <a:rPr sz="1400" spc="-5" dirty="0">
                <a:solidFill>
                  <a:srgbClr val="8E7554"/>
                </a:solidFill>
                <a:latin typeface="Lato"/>
                <a:cs typeface="Lato"/>
              </a:rPr>
              <a:t>Uses</a:t>
            </a:r>
            <a:r>
              <a:rPr sz="1400" spc="-11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-15" dirty="0">
                <a:solidFill>
                  <a:srgbClr val="8E7554"/>
                </a:solidFill>
                <a:latin typeface="Lato"/>
                <a:cs typeface="Lato"/>
              </a:rPr>
              <a:t>TensorFlow.js</a:t>
            </a:r>
            <a:r>
              <a:rPr sz="1400" spc="-10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8E7554"/>
                </a:solidFill>
                <a:latin typeface="Lato"/>
                <a:cs typeface="Lato"/>
              </a:rPr>
              <a:t>and</a:t>
            </a:r>
            <a:r>
              <a:rPr sz="1400" spc="-10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8E7554"/>
                </a:solidFill>
                <a:latin typeface="Lato"/>
                <a:cs typeface="Lato"/>
              </a:rPr>
              <a:t>TensorFlow.lite</a:t>
            </a:r>
            <a:r>
              <a:rPr sz="1400" spc="-10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8E7554"/>
                </a:solidFill>
                <a:latin typeface="Lato"/>
                <a:cs typeface="Lato"/>
              </a:rPr>
              <a:t>for  </a:t>
            </a:r>
            <a:r>
              <a:rPr sz="1400" spc="-5" dirty="0">
                <a:solidFill>
                  <a:srgbClr val="8E7554"/>
                </a:solidFill>
                <a:latin typeface="Lato"/>
                <a:cs typeface="Lato"/>
              </a:rPr>
              <a:t>deployment </a:t>
            </a:r>
            <a:r>
              <a:rPr sz="1400" spc="5" dirty="0">
                <a:solidFill>
                  <a:srgbClr val="8E7554"/>
                </a:solidFill>
                <a:latin typeface="Lato"/>
                <a:cs typeface="Lato"/>
              </a:rPr>
              <a:t>across </a:t>
            </a:r>
            <a:r>
              <a:rPr sz="1400" spc="-10" dirty="0">
                <a:solidFill>
                  <a:srgbClr val="8E7554"/>
                </a:solidFill>
                <a:latin typeface="Lato"/>
                <a:cs typeface="Lato"/>
              </a:rPr>
              <a:t>many</a:t>
            </a:r>
            <a:r>
              <a:rPr sz="1400" spc="-28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8E7554"/>
                </a:solidFill>
                <a:latin typeface="Lato"/>
                <a:cs typeface="Lato"/>
              </a:rPr>
              <a:t>applications</a:t>
            </a:r>
            <a:endParaRPr sz="1400" dirty="0">
              <a:latin typeface="Lato"/>
              <a:cs typeface="Lato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4749" y="1397447"/>
            <a:ext cx="3889592" cy="26740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50016" y="1958588"/>
            <a:ext cx="4234815" cy="2232660"/>
          </a:xfrm>
          <a:custGeom>
            <a:avLst/>
            <a:gdLst/>
            <a:ahLst/>
            <a:cxnLst/>
            <a:rect l="l" t="t" r="r" b="b"/>
            <a:pathLst>
              <a:path w="4234815" h="2232660">
                <a:moveTo>
                  <a:pt x="0" y="0"/>
                </a:moveTo>
                <a:lnTo>
                  <a:pt x="4234491" y="0"/>
                </a:lnTo>
                <a:lnTo>
                  <a:pt x="4234491" y="2232303"/>
                </a:lnTo>
                <a:lnTo>
                  <a:pt x="0" y="2232303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625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2495982" y="436160"/>
            <a:ext cx="360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Transfer</a:t>
            </a:r>
            <a:r>
              <a:rPr sz="3600" spc="-300" dirty="0"/>
              <a:t> </a:t>
            </a:r>
            <a:r>
              <a:rPr sz="3600" spc="25" dirty="0"/>
              <a:t>Learning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4718" y="95372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668" y="26829"/>
                </a:moveTo>
                <a:lnTo>
                  <a:pt x="7115" y="25673"/>
                </a:lnTo>
                <a:lnTo>
                  <a:pt x="2062" y="22207"/>
                </a:lnTo>
                <a:lnTo>
                  <a:pt x="0" y="16433"/>
                </a:lnTo>
                <a:lnTo>
                  <a:pt x="2418" y="8357"/>
                </a:lnTo>
                <a:lnTo>
                  <a:pt x="1843" y="8357"/>
                </a:lnTo>
                <a:lnTo>
                  <a:pt x="2418" y="7242"/>
                </a:lnTo>
                <a:lnTo>
                  <a:pt x="2968" y="6684"/>
                </a:lnTo>
                <a:lnTo>
                  <a:pt x="3468" y="6172"/>
                </a:lnTo>
                <a:lnTo>
                  <a:pt x="5668" y="2057"/>
                </a:lnTo>
                <a:lnTo>
                  <a:pt x="9643" y="0"/>
                </a:lnTo>
                <a:lnTo>
                  <a:pt x="17618" y="0"/>
                </a:lnTo>
                <a:lnTo>
                  <a:pt x="21568" y="2057"/>
                </a:lnTo>
                <a:lnTo>
                  <a:pt x="23743" y="6172"/>
                </a:lnTo>
                <a:lnTo>
                  <a:pt x="25418" y="8357"/>
                </a:lnTo>
                <a:lnTo>
                  <a:pt x="27643" y="16433"/>
                </a:lnTo>
                <a:lnTo>
                  <a:pt x="25440" y="22207"/>
                </a:lnTo>
                <a:lnTo>
                  <a:pt x="20289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44310" y="1181320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4" h="40005">
                <a:moveTo>
                  <a:pt x="23576" y="39989"/>
                </a:moveTo>
                <a:lnTo>
                  <a:pt x="14926" y="39989"/>
                </a:lnTo>
                <a:lnTo>
                  <a:pt x="10551" y="38362"/>
                </a:lnTo>
                <a:lnTo>
                  <a:pt x="7001" y="35062"/>
                </a:lnTo>
                <a:lnTo>
                  <a:pt x="5326" y="33432"/>
                </a:lnTo>
                <a:lnTo>
                  <a:pt x="0" y="22893"/>
                </a:lnTo>
                <a:lnTo>
                  <a:pt x="1304" y="11991"/>
                </a:lnTo>
                <a:lnTo>
                  <a:pt x="8050" y="3451"/>
                </a:lnTo>
                <a:lnTo>
                  <a:pt x="19051" y="0"/>
                </a:lnTo>
                <a:lnTo>
                  <a:pt x="30356" y="3451"/>
                </a:lnTo>
                <a:lnTo>
                  <a:pt x="37197" y="11991"/>
                </a:lnTo>
                <a:lnTo>
                  <a:pt x="38390" y="22893"/>
                </a:lnTo>
                <a:lnTo>
                  <a:pt x="32751" y="33432"/>
                </a:lnTo>
                <a:lnTo>
                  <a:pt x="31101" y="35062"/>
                </a:lnTo>
                <a:lnTo>
                  <a:pt x="27826" y="38362"/>
                </a:lnTo>
                <a:lnTo>
                  <a:pt x="23576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6112" y="453964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1524" y="33477"/>
                </a:moveTo>
                <a:lnTo>
                  <a:pt x="15074" y="33477"/>
                </a:lnTo>
                <a:lnTo>
                  <a:pt x="3768" y="28246"/>
                </a:lnTo>
                <a:lnTo>
                  <a:pt x="0" y="16738"/>
                </a:lnTo>
                <a:lnTo>
                  <a:pt x="3768" y="5230"/>
                </a:lnTo>
                <a:lnTo>
                  <a:pt x="15074" y="0"/>
                </a:lnTo>
                <a:lnTo>
                  <a:pt x="15724" y="0"/>
                </a:lnTo>
                <a:lnTo>
                  <a:pt x="16024" y="44"/>
                </a:lnTo>
                <a:lnTo>
                  <a:pt x="21524" y="44"/>
                </a:lnTo>
                <a:lnTo>
                  <a:pt x="26999" y="1114"/>
                </a:lnTo>
                <a:lnTo>
                  <a:pt x="31924" y="3302"/>
                </a:lnTo>
                <a:lnTo>
                  <a:pt x="37479" y="9200"/>
                </a:lnTo>
                <a:lnTo>
                  <a:pt x="39331" y="16738"/>
                </a:lnTo>
                <a:lnTo>
                  <a:pt x="37479" y="24276"/>
                </a:lnTo>
                <a:lnTo>
                  <a:pt x="31924" y="30174"/>
                </a:lnTo>
                <a:lnTo>
                  <a:pt x="26999" y="32362"/>
                </a:lnTo>
                <a:lnTo>
                  <a:pt x="21524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4254" y="43911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59" h="36194">
                <a:moveTo>
                  <a:pt x="20556" y="35618"/>
                </a:moveTo>
                <a:lnTo>
                  <a:pt x="16706" y="35618"/>
                </a:lnTo>
                <a:lnTo>
                  <a:pt x="14806" y="35490"/>
                </a:lnTo>
                <a:lnTo>
                  <a:pt x="12881" y="35189"/>
                </a:lnTo>
                <a:lnTo>
                  <a:pt x="3871" y="29366"/>
                </a:lnTo>
                <a:lnTo>
                  <a:pt x="0" y="20198"/>
                </a:lnTo>
                <a:lnTo>
                  <a:pt x="1462" y="10308"/>
                </a:lnTo>
                <a:lnTo>
                  <a:pt x="8456" y="2314"/>
                </a:lnTo>
                <a:lnTo>
                  <a:pt x="11156" y="728"/>
                </a:lnTo>
                <a:lnTo>
                  <a:pt x="14006" y="0"/>
                </a:lnTo>
                <a:lnTo>
                  <a:pt x="16781" y="0"/>
                </a:lnTo>
                <a:lnTo>
                  <a:pt x="25196" y="2182"/>
                </a:lnTo>
                <a:lnTo>
                  <a:pt x="31793" y="7881"/>
                </a:lnTo>
                <a:lnTo>
                  <a:pt x="35146" y="15822"/>
                </a:lnTo>
                <a:lnTo>
                  <a:pt x="33806" y="24902"/>
                </a:lnTo>
                <a:lnTo>
                  <a:pt x="20556" y="35618"/>
                </a:lnTo>
                <a:close/>
              </a:path>
              <a:path w="35559" h="36194">
                <a:moveTo>
                  <a:pt x="33931" y="24388"/>
                </a:moveTo>
                <a:lnTo>
                  <a:pt x="34056" y="23874"/>
                </a:lnTo>
                <a:lnTo>
                  <a:pt x="34181" y="23617"/>
                </a:lnTo>
                <a:lnTo>
                  <a:pt x="33931" y="24388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18322" y="486323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62" y="26874"/>
                </a:moveTo>
                <a:lnTo>
                  <a:pt x="3290" y="22675"/>
                </a:lnTo>
                <a:lnTo>
                  <a:pt x="0" y="13437"/>
                </a:lnTo>
                <a:lnTo>
                  <a:pt x="3290" y="4199"/>
                </a:lnTo>
                <a:lnTo>
                  <a:pt x="13162" y="0"/>
                </a:lnTo>
                <a:lnTo>
                  <a:pt x="22724" y="4199"/>
                </a:lnTo>
                <a:lnTo>
                  <a:pt x="25912" y="13437"/>
                </a:lnTo>
                <a:lnTo>
                  <a:pt x="22724" y="22675"/>
                </a:lnTo>
                <a:lnTo>
                  <a:pt x="13162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96985" y="240773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73" y="30046"/>
                </a:moveTo>
                <a:lnTo>
                  <a:pt x="10998" y="30046"/>
                </a:lnTo>
                <a:lnTo>
                  <a:pt x="7948" y="28803"/>
                </a:lnTo>
                <a:lnTo>
                  <a:pt x="5498" y="26316"/>
                </a:lnTo>
                <a:lnTo>
                  <a:pt x="3823" y="24131"/>
                </a:lnTo>
                <a:lnTo>
                  <a:pt x="0" y="16437"/>
                </a:lnTo>
                <a:lnTo>
                  <a:pt x="1039" y="8578"/>
                </a:lnTo>
                <a:lnTo>
                  <a:pt x="6077" y="2462"/>
                </a:lnTo>
                <a:lnTo>
                  <a:pt x="14248" y="0"/>
                </a:lnTo>
                <a:lnTo>
                  <a:pt x="22362" y="2462"/>
                </a:lnTo>
                <a:lnTo>
                  <a:pt x="27223" y="8578"/>
                </a:lnTo>
                <a:lnTo>
                  <a:pt x="28072" y="16437"/>
                </a:lnTo>
                <a:lnTo>
                  <a:pt x="24148" y="24131"/>
                </a:lnTo>
                <a:lnTo>
                  <a:pt x="21923" y="26316"/>
                </a:lnTo>
                <a:lnTo>
                  <a:pt x="19748" y="28803"/>
                </a:lnTo>
                <a:lnTo>
                  <a:pt x="16873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8313" y="12138"/>
            <a:ext cx="93749" cy="99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30585" y="518128"/>
            <a:ext cx="93699" cy="99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94698" y="932468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35" y="40032"/>
                </a:moveTo>
                <a:lnTo>
                  <a:pt x="14985" y="40032"/>
                </a:lnTo>
                <a:lnTo>
                  <a:pt x="10560" y="38362"/>
                </a:lnTo>
                <a:lnTo>
                  <a:pt x="7260" y="35104"/>
                </a:lnTo>
                <a:lnTo>
                  <a:pt x="5635" y="33432"/>
                </a:lnTo>
                <a:lnTo>
                  <a:pt x="0" y="22891"/>
                </a:lnTo>
                <a:lnTo>
                  <a:pt x="1201" y="11990"/>
                </a:lnTo>
                <a:lnTo>
                  <a:pt x="8050" y="3451"/>
                </a:lnTo>
                <a:lnTo>
                  <a:pt x="19360" y="0"/>
                </a:lnTo>
                <a:lnTo>
                  <a:pt x="30669" y="3451"/>
                </a:lnTo>
                <a:lnTo>
                  <a:pt x="37513" y="11990"/>
                </a:lnTo>
                <a:lnTo>
                  <a:pt x="38699" y="22891"/>
                </a:lnTo>
                <a:lnTo>
                  <a:pt x="33035" y="33432"/>
                </a:lnTo>
                <a:lnTo>
                  <a:pt x="31410" y="35104"/>
                </a:lnTo>
                <a:lnTo>
                  <a:pt x="28110" y="38362"/>
                </a:lnTo>
                <a:lnTo>
                  <a:pt x="23735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5914" y="51853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49" y="26874"/>
                </a:moveTo>
                <a:lnTo>
                  <a:pt x="3187" y="22675"/>
                </a:lnTo>
                <a:lnTo>
                  <a:pt x="0" y="13437"/>
                </a:lnTo>
                <a:lnTo>
                  <a:pt x="3187" y="4199"/>
                </a:lnTo>
                <a:lnTo>
                  <a:pt x="12749" y="0"/>
                </a:lnTo>
                <a:lnTo>
                  <a:pt x="22621" y="4199"/>
                </a:lnTo>
                <a:lnTo>
                  <a:pt x="25912" y="13437"/>
                </a:lnTo>
                <a:lnTo>
                  <a:pt x="22621" y="22675"/>
                </a:lnTo>
                <a:lnTo>
                  <a:pt x="12749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5091" y="760910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3" y="30047"/>
                </a:moveTo>
                <a:lnTo>
                  <a:pt x="5709" y="27584"/>
                </a:lnTo>
                <a:lnTo>
                  <a:pt x="848" y="21469"/>
                </a:lnTo>
                <a:lnTo>
                  <a:pt x="0" y="13610"/>
                </a:lnTo>
                <a:lnTo>
                  <a:pt x="3923" y="5914"/>
                </a:lnTo>
                <a:lnTo>
                  <a:pt x="6148" y="3729"/>
                </a:lnTo>
                <a:lnTo>
                  <a:pt x="8323" y="1242"/>
                </a:lnTo>
                <a:lnTo>
                  <a:pt x="11198" y="0"/>
                </a:lnTo>
                <a:lnTo>
                  <a:pt x="17073" y="0"/>
                </a:lnTo>
                <a:lnTo>
                  <a:pt x="20123" y="1242"/>
                </a:lnTo>
                <a:lnTo>
                  <a:pt x="22573" y="3729"/>
                </a:lnTo>
                <a:lnTo>
                  <a:pt x="24248" y="5914"/>
                </a:lnTo>
                <a:lnTo>
                  <a:pt x="28072" y="13610"/>
                </a:lnTo>
                <a:lnTo>
                  <a:pt x="27032" y="21469"/>
                </a:lnTo>
                <a:lnTo>
                  <a:pt x="21994" y="27584"/>
                </a:lnTo>
                <a:lnTo>
                  <a:pt x="13823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75864" y="413991"/>
            <a:ext cx="93699" cy="99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97232" y="206566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51682" y="2244324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6431" y="28070"/>
                </a:moveTo>
                <a:lnTo>
                  <a:pt x="8574" y="27220"/>
                </a:lnTo>
                <a:lnTo>
                  <a:pt x="2461" y="22360"/>
                </a:lnTo>
                <a:lnTo>
                  <a:pt x="0" y="14248"/>
                </a:lnTo>
                <a:lnTo>
                  <a:pt x="2461" y="6076"/>
                </a:lnTo>
                <a:lnTo>
                  <a:pt x="8574" y="1036"/>
                </a:lnTo>
                <a:lnTo>
                  <a:pt x="16431" y="0"/>
                </a:lnTo>
                <a:lnTo>
                  <a:pt x="24124" y="3833"/>
                </a:lnTo>
                <a:lnTo>
                  <a:pt x="26299" y="5506"/>
                </a:lnTo>
                <a:lnTo>
                  <a:pt x="28799" y="7948"/>
                </a:lnTo>
                <a:lnTo>
                  <a:pt x="30049" y="10991"/>
                </a:lnTo>
                <a:lnTo>
                  <a:pt x="30049" y="16863"/>
                </a:lnTo>
                <a:lnTo>
                  <a:pt x="28799" y="19736"/>
                </a:lnTo>
                <a:lnTo>
                  <a:pt x="26299" y="21921"/>
                </a:lnTo>
                <a:lnTo>
                  <a:pt x="24124" y="24151"/>
                </a:lnTo>
                <a:lnTo>
                  <a:pt x="16431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29031" y="1777926"/>
            <a:ext cx="99599" cy="93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71609" y="4334591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4">
                <a:moveTo>
                  <a:pt x="17985" y="26824"/>
                </a:moveTo>
                <a:lnTo>
                  <a:pt x="10010" y="26824"/>
                </a:lnTo>
                <a:lnTo>
                  <a:pt x="6060" y="24774"/>
                </a:lnTo>
                <a:lnTo>
                  <a:pt x="3885" y="20649"/>
                </a:lnTo>
                <a:lnTo>
                  <a:pt x="2210" y="18449"/>
                </a:lnTo>
                <a:lnTo>
                  <a:pt x="0" y="10378"/>
                </a:lnTo>
                <a:lnTo>
                  <a:pt x="2207" y="4612"/>
                </a:lnTo>
                <a:lnTo>
                  <a:pt x="7353" y="1153"/>
                </a:lnTo>
                <a:lnTo>
                  <a:pt x="13960" y="0"/>
                </a:lnTo>
                <a:lnTo>
                  <a:pt x="20514" y="1153"/>
                </a:lnTo>
                <a:lnTo>
                  <a:pt x="25569" y="4612"/>
                </a:lnTo>
                <a:lnTo>
                  <a:pt x="27639" y="10378"/>
                </a:lnTo>
                <a:lnTo>
                  <a:pt x="25235" y="18449"/>
                </a:lnTo>
                <a:lnTo>
                  <a:pt x="25785" y="18449"/>
                </a:lnTo>
                <a:lnTo>
                  <a:pt x="25235" y="19574"/>
                </a:lnTo>
                <a:lnTo>
                  <a:pt x="24660" y="20124"/>
                </a:lnTo>
                <a:lnTo>
                  <a:pt x="24160" y="20649"/>
                </a:lnTo>
                <a:lnTo>
                  <a:pt x="21960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1252" y="4093816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5" h="40004">
                <a:moveTo>
                  <a:pt x="19355" y="39999"/>
                </a:moveTo>
                <a:lnTo>
                  <a:pt x="8043" y="36549"/>
                </a:lnTo>
                <a:lnTo>
                  <a:pt x="1196" y="28012"/>
                </a:lnTo>
                <a:lnTo>
                  <a:pt x="0" y="17113"/>
                </a:lnTo>
                <a:lnTo>
                  <a:pt x="5637" y="6574"/>
                </a:lnTo>
                <a:lnTo>
                  <a:pt x="7310" y="4949"/>
                </a:lnTo>
                <a:lnTo>
                  <a:pt x="10567" y="1649"/>
                </a:lnTo>
                <a:lnTo>
                  <a:pt x="14810" y="0"/>
                </a:lnTo>
                <a:lnTo>
                  <a:pt x="23467" y="0"/>
                </a:lnTo>
                <a:lnTo>
                  <a:pt x="27840" y="1649"/>
                </a:lnTo>
                <a:lnTo>
                  <a:pt x="31397" y="4949"/>
                </a:lnTo>
                <a:lnTo>
                  <a:pt x="33070" y="6574"/>
                </a:lnTo>
                <a:lnTo>
                  <a:pt x="38395" y="17113"/>
                </a:lnTo>
                <a:lnTo>
                  <a:pt x="37094" y="28012"/>
                </a:lnTo>
                <a:lnTo>
                  <a:pt x="30352" y="36549"/>
                </a:lnTo>
                <a:lnTo>
                  <a:pt x="19355" y="3999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8531" y="4827690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4237" y="33474"/>
                </a:moveTo>
                <a:lnTo>
                  <a:pt x="23587" y="33474"/>
                </a:lnTo>
                <a:lnTo>
                  <a:pt x="23287" y="33449"/>
                </a:lnTo>
                <a:lnTo>
                  <a:pt x="17812" y="33449"/>
                </a:lnTo>
                <a:lnTo>
                  <a:pt x="12312" y="32374"/>
                </a:lnTo>
                <a:lnTo>
                  <a:pt x="7387" y="30174"/>
                </a:lnTo>
                <a:lnTo>
                  <a:pt x="1846" y="24284"/>
                </a:lnTo>
                <a:lnTo>
                  <a:pt x="0" y="16746"/>
                </a:lnTo>
                <a:lnTo>
                  <a:pt x="1846" y="9204"/>
                </a:lnTo>
                <a:lnTo>
                  <a:pt x="7387" y="3299"/>
                </a:lnTo>
                <a:lnTo>
                  <a:pt x="12312" y="1124"/>
                </a:lnTo>
                <a:lnTo>
                  <a:pt x="17812" y="0"/>
                </a:lnTo>
                <a:lnTo>
                  <a:pt x="24237" y="0"/>
                </a:lnTo>
                <a:lnTo>
                  <a:pt x="35543" y="5230"/>
                </a:lnTo>
                <a:lnTo>
                  <a:pt x="39312" y="16737"/>
                </a:lnTo>
                <a:lnTo>
                  <a:pt x="35543" y="28244"/>
                </a:lnTo>
                <a:lnTo>
                  <a:pt x="24237" y="334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99723" y="4801940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63" y="26874"/>
                </a:moveTo>
                <a:lnTo>
                  <a:pt x="3190" y="22675"/>
                </a:lnTo>
                <a:lnTo>
                  <a:pt x="0" y="13437"/>
                </a:lnTo>
                <a:lnTo>
                  <a:pt x="3190" y="4199"/>
                </a:lnTo>
                <a:lnTo>
                  <a:pt x="12763" y="0"/>
                </a:lnTo>
                <a:lnTo>
                  <a:pt x="22623" y="4199"/>
                </a:lnTo>
                <a:lnTo>
                  <a:pt x="25910" y="13437"/>
                </a:lnTo>
                <a:lnTo>
                  <a:pt x="22623" y="22675"/>
                </a:lnTo>
                <a:lnTo>
                  <a:pt x="1276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18904" y="5044314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0" y="30049"/>
                </a:moveTo>
                <a:lnTo>
                  <a:pt x="5710" y="27588"/>
                </a:lnTo>
                <a:lnTo>
                  <a:pt x="849" y="21474"/>
                </a:lnTo>
                <a:lnTo>
                  <a:pt x="0" y="13617"/>
                </a:lnTo>
                <a:lnTo>
                  <a:pt x="3920" y="5924"/>
                </a:lnTo>
                <a:lnTo>
                  <a:pt x="6147" y="3724"/>
                </a:lnTo>
                <a:lnTo>
                  <a:pt x="8335" y="1249"/>
                </a:lnTo>
                <a:lnTo>
                  <a:pt x="11207" y="0"/>
                </a:lnTo>
                <a:lnTo>
                  <a:pt x="17077" y="0"/>
                </a:lnTo>
                <a:lnTo>
                  <a:pt x="20122" y="1249"/>
                </a:lnTo>
                <a:lnTo>
                  <a:pt x="22565" y="3724"/>
                </a:lnTo>
                <a:lnTo>
                  <a:pt x="24237" y="5924"/>
                </a:lnTo>
                <a:lnTo>
                  <a:pt x="28070" y="13617"/>
                </a:lnTo>
                <a:lnTo>
                  <a:pt x="27033" y="21474"/>
                </a:lnTo>
                <a:lnTo>
                  <a:pt x="21994" y="27588"/>
                </a:lnTo>
                <a:lnTo>
                  <a:pt x="13820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19676" y="4697390"/>
            <a:ext cx="93697" cy="99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2085" y="4453516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7579" y="26824"/>
                </a:moveTo>
                <a:lnTo>
                  <a:pt x="9477" y="26824"/>
                </a:lnTo>
                <a:lnTo>
                  <a:pt x="5534" y="24774"/>
                </a:lnTo>
                <a:lnTo>
                  <a:pt x="3349" y="20674"/>
                </a:lnTo>
                <a:lnTo>
                  <a:pt x="2792" y="20149"/>
                </a:lnTo>
                <a:lnTo>
                  <a:pt x="2792" y="19024"/>
                </a:lnTo>
                <a:lnTo>
                  <a:pt x="2234" y="18474"/>
                </a:lnTo>
                <a:lnTo>
                  <a:pt x="0" y="10378"/>
                </a:lnTo>
                <a:lnTo>
                  <a:pt x="2202" y="4606"/>
                </a:lnTo>
                <a:lnTo>
                  <a:pt x="7345" y="1149"/>
                </a:lnTo>
                <a:lnTo>
                  <a:pt x="13934" y="0"/>
                </a:lnTo>
                <a:lnTo>
                  <a:pt x="20519" y="1149"/>
                </a:lnTo>
                <a:lnTo>
                  <a:pt x="25588" y="4606"/>
                </a:lnTo>
                <a:lnTo>
                  <a:pt x="27660" y="10378"/>
                </a:lnTo>
                <a:lnTo>
                  <a:pt x="25252" y="18474"/>
                </a:lnTo>
                <a:lnTo>
                  <a:pt x="24694" y="19024"/>
                </a:lnTo>
                <a:lnTo>
                  <a:pt x="24694" y="20149"/>
                </a:lnTo>
                <a:lnTo>
                  <a:pt x="24137" y="20674"/>
                </a:lnTo>
                <a:lnTo>
                  <a:pt x="21694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9845" y="387566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5800" y="52149"/>
                </a:moveTo>
                <a:lnTo>
                  <a:pt x="19285" y="52149"/>
                </a:lnTo>
                <a:lnTo>
                  <a:pt x="12685" y="49749"/>
                </a:lnTo>
                <a:lnTo>
                  <a:pt x="7328" y="44399"/>
                </a:lnTo>
                <a:lnTo>
                  <a:pt x="0" y="30533"/>
                </a:lnTo>
                <a:lnTo>
                  <a:pt x="1653" y="16040"/>
                </a:lnTo>
                <a:lnTo>
                  <a:pt x="10805" y="4627"/>
                </a:lnTo>
                <a:lnTo>
                  <a:pt x="25973" y="0"/>
                </a:lnTo>
                <a:lnTo>
                  <a:pt x="36010" y="2109"/>
                </a:lnTo>
                <a:lnTo>
                  <a:pt x="44258" y="7818"/>
                </a:lnTo>
                <a:lnTo>
                  <a:pt x="49944" y="16199"/>
                </a:lnTo>
                <a:lnTo>
                  <a:pt x="52290" y="26324"/>
                </a:lnTo>
                <a:lnTo>
                  <a:pt x="50050" y="36920"/>
                </a:lnTo>
                <a:lnTo>
                  <a:pt x="44108" y="45068"/>
                </a:lnTo>
                <a:lnTo>
                  <a:pt x="35635" y="50301"/>
                </a:lnTo>
                <a:lnTo>
                  <a:pt x="25800" y="521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0570" y="4342641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39">
                <a:moveTo>
                  <a:pt x="19337" y="40024"/>
                </a:moveTo>
                <a:lnTo>
                  <a:pt x="8026" y="36574"/>
                </a:lnTo>
                <a:lnTo>
                  <a:pt x="1184" y="28037"/>
                </a:lnTo>
                <a:lnTo>
                  <a:pt x="0" y="17138"/>
                </a:lnTo>
                <a:lnTo>
                  <a:pt x="5662" y="6599"/>
                </a:lnTo>
                <a:lnTo>
                  <a:pt x="7292" y="4924"/>
                </a:lnTo>
                <a:lnTo>
                  <a:pt x="10592" y="1674"/>
                </a:lnTo>
                <a:lnTo>
                  <a:pt x="14964" y="0"/>
                </a:lnTo>
                <a:lnTo>
                  <a:pt x="23707" y="0"/>
                </a:lnTo>
                <a:lnTo>
                  <a:pt x="28122" y="1674"/>
                </a:lnTo>
                <a:lnTo>
                  <a:pt x="31422" y="4924"/>
                </a:lnTo>
                <a:lnTo>
                  <a:pt x="33052" y="6599"/>
                </a:lnTo>
                <a:lnTo>
                  <a:pt x="38691" y="17138"/>
                </a:lnTo>
                <a:lnTo>
                  <a:pt x="37494" y="28037"/>
                </a:lnTo>
                <a:lnTo>
                  <a:pt x="30647" y="36574"/>
                </a:lnTo>
                <a:lnTo>
                  <a:pt x="19337" y="4002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5946" y="5043039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2957" y="33049"/>
                </a:moveTo>
                <a:lnTo>
                  <a:pt x="16742" y="33049"/>
                </a:lnTo>
                <a:lnTo>
                  <a:pt x="16014" y="32949"/>
                </a:lnTo>
                <a:lnTo>
                  <a:pt x="15072" y="32949"/>
                </a:lnTo>
                <a:lnTo>
                  <a:pt x="3828" y="27801"/>
                </a:lnTo>
                <a:lnTo>
                  <a:pt x="0" y="16474"/>
                </a:lnTo>
                <a:lnTo>
                  <a:pt x="3589" y="5148"/>
                </a:lnTo>
                <a:lnTo>
                  <a:pt x="14599" y="0"/>
                </a:lnTo>
                <a:lnTo>
                  <a:pt x="15072" y="0"/>
                </a:lnTo>
                <a:lnTo>
                  <a:pt x="15542" y="24"/>
                </a:lnTo>
                <a:lnTo>
                  <a:pt x="16014" y="74"/>
                </a:lnTo>
                <a:lnTo>
                  <a:pt x="21499" y="74"/>
                </a:lnTo>
                <a:lnTo>
                  <a:pt x="26987" y="1149"/>
                </a:lnTo>
                <a:lnTo>
                  <a:pt x="31917" y="3324"/>
                </a:lnTo>
                <a:lnTo>
                  <a:pt x="37461" y="9146"/>
                </a:lnTo>
                <a:lnTo>
                  <a:pt x="39310" y="16506"/>
                </a:lnTo>
                <a:lnTo>
                  <a:pt x="37461" y="23856"/>
                </a:lnTo>
                <a:lnTo>
                  <a:pt x="31917" y="29649"/>
                </a:lnTo>
                <a:lnTo>
                  <a:pt x="27629" y="315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880" y="4258616"/>
            <a:ext cx="168791" cy="178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5796" y="5009764"/>
            <a:ext cx="93739" cy="991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88916" y="5064764"/>
            <a:ext cx="112949" cy="787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08598" y="4481290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20" y="4199"/>
                </a:lnTo>
                <a:lnTo>
                  <a:pt x="25912" y="13437"/>
                </a:lnTo>
                <a:lnTo>
                  <a:pt x="22720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87257" y="4723665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4259" y="30049"/>
                </a:moveTo>
                <a:lnTo>
                  <a:pt x="6084" y="27588"/>
                </a:lnTo>
                <a:lnTo>
                  <a:pt x="1040" y="21474"/>
                </a:lnTo>
                <a:lnTo>
                  <a:pt x="0" y="13617"/>
                </a:lnTo>
                <a:lnTo>
                  <a:pt x="3834" y="5924"/>
                </a:lnTo>
                <a:lnTo>
                  <a:pt x="5509" y="3724"/>
                </a:lnTo>
                <a:lnTo>
                  <a:pt x="7959" y="1249"/>
                </a:lnTo>
                <a:lnTo>
                  <a:pt x="10984" y="0"/>
                </a:lnTo>
                <a:lnTo>
                  <a:pt x="16859" y="0"/>
                </a:lnTo>
                <a:lnTo>
                  <a:pt x="19734" y="1249"/>
                </a:lnTo>
                <a:lnTo>
                  <a:pt x="21934" y="3724"/>
                </a:lnTo>
                <a:lnTo>
                  <a:pt x="24159" y="5924"/>
                </a:lnTo>
                <a:lnTo>
                  <a:pt x="28082" y="13617"/>
                </a:lnTo>
                <a:lnTo>
                  <a:pt x="27234" y="21474"/>
                </a:lnTo>
                <a:lnTo>
                  <a:pt x="22373" y="27588"/>
                </a:lnTo>
                <a:lnTo>
                  <a:pt x="14259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20867" y="4376741"/>
            <a:ext cx="93699" cy="99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3449" y="232546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80" h="28575">
                <a:moveTo>
                  <a:pt x="16437" y="28070"/>
                </a:moveTo>
                <a:lnTo>
                  <a:pt x="8577" y="27220"/>
                </a:lnTo>
                <a:lnTo>
                  <a:pt x="2462" y="22359"/>
                </a:lnTo>
                <a:lnTo>
                  <a:pt x="0" y="14247"/>
                </a:lnTo>
                <a:lnTo>
                  <a:pt x="2462" y="6075"/>
                </a:lnTo>
                <a:lnTo>
                  <a:pt x="8577" y="1036"/>
                </a:lnTo>
                <a:lnTo>
                  <a:pt x="16437" y="0"/>
                </a:lnTo>
                <a:lnTo>
                  <a:pt x="24131" y="3832"/>
                </a:lnTo>
                <a:lnTo>
                  <a:pt x="26317" y="5505"/>
                </a:lnTo>
                <a:lnTo>
                  <a:pt x="28803" y="7947"/>
                </a:lnTo>
                <a:lnTo>
                  <a:pt x="30046" y="10990"/>
                </a:lnTo>
                <a:lnTo>
                  <a:pt x="30046" y="16862"/>
                </a:lnTo>
                <a:lnTo>
                  <a:pt x="28803" y="19735"/>
                </a:lnTo>
                <a:lnTo>
                  <a:pt x="26317" y="21920"/>
                </a:lnTo>
                <a:lnTo>
                  <a:pt x="24131" y="24150"/>
                </a:lnTo>
                <a:lnTo>
                  <a:pt x="16437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9833" y="3394118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2"/>
                </a:moveTo>
                <a:lnTo>
                  <a:pt x="4199" y="22621"/>
                </a:lnTo>
                <a:lnTo>
                  <a:pt x="0" y="12749"/>
                </a:lnTo>
                <a:lnTo>
                  <a:pt x="4199" y="3187"/>
                </a:lnTo>
                <a:lnTo>
                  <a:pt x="13437" y="0"/>
                </a:lnTo>
                <a:lnTo>
                  <a:pt x="22675" y="3187"/>
                </a:lnTo>
                <a:lnTo>
                  <a:pt x="26874" y="12749"/>
                </a:lnTo>
                <a:lnTo>
                  <a:pt x="22675" y="22621"/>
                </a:lnTo>
                <a:lnTo>
                  <a:pt x="13437" y="2591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2214" y="321329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3608" y="28061"/>
                </a:moveTo>
                <a:lnTo>
                  <a:pt x="5914" y="24223"/>
                </a:lnTo>
                <a:lnTo>
                  <a:pt x="3727" y="22573"/>
                </a:lnTo>
                <a:lnTo>
                  <a:pt x="1242" y="20123"/>
                </a:lnTo>
                <a:lnTo>
                  <a:pt x="0" y="17073"/>
                </a:lnTo>
                <a:lnTo>
                  <a:pt x="0" y="11198"/>
                </a:lnTo>
                <a:lnTo>
                  <a:pt x="1242" y="8323"/>
                </a:lnTo>
                <a:lnTo>
                  <a:pt x="3727" y="6148"/>
                </a:lnTo>
                <a:lnTo>
                  <a:pt x="5914" y="3923"/>
                </a:lnTo>
                <a:lnTo>
                  <a:pt x="13608" y="0"/>
                </a:lnTo>
                <a:lnTo>
                  <a:pt x="21467" y="848"/>
                </a:lnTo>
                <a:lnTo>
                  <a:pt x="27582" y="5709"/>
                </a:lnTo>
                <a:lnTo>
                  <a:pt x="30044" y="13823"/>
                </a:lnTo>
                <a:lnTo>
                  <a:pt x="27582" y="21994"/>
                </a:lnTo>
                <a:lnTo>
                  <a:pt x="21467" y="27029"/>
                </a:lnTo>
                <a:lnTo>
                  <a:pt x="13608" y="28061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5292" y="3614067"/>
            <a:ext cx="99612" cy="936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3414" y="2658444"/>
            <a:ext cx="178822" cy="1687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4423466" y="0"/>
            <a:ext cx="4657090" cy="1878964"/>
            <a:chOff x="4423466" y="0"/>
            <a:chExt cx="4657090" cy="1878964"/>
          </a:xfrm>
        </p:grpSpPr>
        <p:sp>
          <p:nvSpPr>
            <p:cNvPr id="39" name="object 39"/>
            <p:cNvSpPr/>
            <p:nvPr/>
          </p:nvSpPr>
          <p:spPr>
            <a:xfrm>
              <a:off x="7840984" y="0"/>
              <a:ext cx="1239494" cy="143947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23466" y="1305664"/>
              <a:ext cx="4234815" cy="572770"/>
            </a:xfrm>
            <a:custGeom>
              <a:avLst/>
              <a:gdLst/>
              <a:ahLst/>
              <a:cxnLst/>
              <a:rect l="l" t="t" r="r" b="b"/>
              <a:pathLst>
                <a:path w="4234815" h="572769">
                  <a:moveTo>
                    <a:pt x="4234491" y="572698"/>
                  </a:moveTo>
                  <a:lnTo>
                    <a:pt x="0" y="572698"/>
                  </a:lnTo>
                  <a:lnTo>
                    <a:pt x="0" y="0"/>
                  </a:lnTo>
                  <a:lnTo>
                    <a:pt x="4234491" y="0"/>
                  </a:lnTo>
                  <a:lnTo>
                    <a:pt x="4234491" y="572698"/>
                  </a:lnTo>
                  <a:close/>
                </a:path>
              </a:pathLst>
            </a:custGeom>
            <a:solidFill>
              <a:srgbClr val="B89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423391" y="1305664"/>
            <a:ext cx="4234815" cy="572770"/>
          </a:xfrm>
          <a:prstGeom prst="rect">
            <a:avLst/>
          </a:prstGeom>
          <a:ln w="28574">
            <a:solidFill>
              <a:srgbClr val="625444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34"/>
              </a:spcBef>
            </a:pPr>
            <a:r>
              <a:rPr sz="3000" spc="-15" dirty="0">
                <a:solidFill>
                  <a:srgbClr val="F6F6F2"/>
                </a:solidFill>
                <a:latin typeface="Arial"/>
                <a:cs typeface="Arial"/>
              </a:rPr>
              <a:t>CNN </a:t>
            </a:r>
            <a:r>
              <a:rPr sz="3000" spc="45" dirty="0">
                <a:solidFill>
                  <a:srgbClr val="F6F6F2"/>
                </a:solidFill>
                <a:latin typeface="Arial"/>
                <a:cs typeface="Arial"/>
              </a:rPr>
              <a:t>with</a:t>
            </a:r>
            <a:r>
              <a:rPr sz="3000" spc="-385" dirty="0">
                <a:solidFill>
                  <a:srgbClr val="F6F6F2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6F6F2"/>
                </a:solidFill>
                <a:latin typeface="Arial"/>
                <a:cs typeface="Arial"/>
              </a:rPr>
              <a:t>MoveNet</a:t>
            </a:r>
            <a:endParaRPr sz="3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23391" y="1878363"/>
            <a:ext cx="4234815" cy="1804340"/>
          </a:xfrm>
          <a:prstGeom prst="rect">
            <a:avLst/>
          </a:prstGeom>
          <a:solidFill>
            <a:srgbClr val="F6F6F2"/>
          </a:solidFill>
          <a:ln w="28574">
            <a:solidFill>
              <a:srgbClr val="625444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654685" indent="-351790">
              <a:lnSpc>
                <a:spcPct val="100000"/>
              </a:lnSpc>
              <a:buClr>
                <a:srgbClr val="595959"/>
              </a:buClr>
              <a:buFont typeface="Arial"/>
              <a:buChar char="●"/>
              <a:tabLst>
                <a:tab pos="654685" algn="l"/>
                <a:tab pos="655320" algn="l"/>
              </a:tabLst>
            </a:pPr>
            <a:r>
              <a:rPr sz="1600" spc="-25" dirty="0">
                <a:solidFill>
                  <a:srgbClr val="8E7554"/>
                </a:solidFill>
                <a:latin typeface="Lato"/>
                <a:cs typeface="Lato"/>
              </a:rPr>
              <a:t>Testing </a:t>
            </a:r>
            <a:r>
              <a:rPr sz="1600" spc="-5" dirty="0">
                <a:solidFill>
                  <a:srgbClr val="8E7554"/>
                </a:solidFill>
                <a:latin typeface="Lato"/>
                <a:cs typeface="Lato"/>
              </a:rPr>
              <a:t>Accuracy:</a:t>
            </a:r>
            <a:r>
              <a:rPr sz="1600" spc="-19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lang="en-US" sz="1600" spc="-19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b="1" spc="-10" dirty="0">
                <a:solidFill>
                  <a:srgbClr val="8E7554"/>
                </a:solidFill>
                <a:latin typeface="Lato"/>
                <a:cs typeface="Lato"/>
              </a:rPr>
              <a:t>0.9680</a:t>
            </a:r>
            <a:endParaRPr sz="1600" b="1" dirty="0">
              <a:latin typeface="Lato"/>
              <a:cs typeface="Lato"/>
            </a:endParaRPr>
          </a:p>
          <a:p>
            <a:pPr marL="654685" marR="397510" indent="-351790">
              <a:lnSpc>
                <a:spcPct val="100000"/>
              </a:lnSpc>
              <a:spcBef>
                <a:spcPts val="1005"/>
              </a:spcBef>
              <a:buClr>
                <a:srgbClr val="595959"/>
              </a:buClr>
              <a:buFont typeface="Arial"/>
              <a:buChar char="●"/>
              <a:tabLst>
                <a:tab pos="654685" algn="l"/>
                <a:tab pos="655320" algn="l"/>
              </a:tabLst>
            </a:pPr>
            <a:r>
              <a:rPr sz="1600" dirty="0">
                <a:solidFill>
                  <a:srgbClr val="8E7554"/>
                </a:solidFill>
                <a:latin typeface="Lato"/>
                <a:cs typeface="Lato"/>
              </a:rPr>
              <a:t>Improved</a:t>
            </a:r>
            <a:r>
              <a:rPr sz="1600" spc="-114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8E7554"/>
                </a:solidFill>
                <a:latin typeface="Lato"/>
                <a:cs typeface="Lato"/>
              </a:rPr>
              <a:t>accuracy</a:t>
            </a:r>
            <a:r>
              <a:rPr sz="1600" spc="-114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8E7554"/>
                </a:solidFill>
                <a:latin typeface="Lato"/>
                <a:cs typeface="Lato"/>
              </a:rPr>
              <a:t>over</a:t>
            </a:r>
            <a:r>
              <a:rPr sz="1600" spc="-114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spc="25" dirty="0">
                <a:solidFill>
                  <a:srgbClr val="8E7554"/>
                </a:solidFill>
                <a:latin typeface="Lato"/>
                <a:cs typeface="Lato"/>
              </a:rPr>
              <a:t>all</a:t>
            </a:r>
            <a:r>
              <a:rPr sz="1600" spc="-114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8E7554"/>
                </a:solidFill>
                <a:latin typeface="Lato"/>
                <a:cs typeface="Lato"/>
              </a:rPr>
              <a:t>previous  models</a:t>
            </a:r>
            <a:endParaRPr sz="1600" dirty="0">
              <a:latin typeface="Lato"/>
              <a:cs typeface="Lato"/>
            </a:endParaRPr>
          </a:p>
          <a:p>
            <a:pPr marL="654685" marR="476250" indent="-351790">
              <a:lnSpc>
                <a:spcPct val="100000"/>
              </a:lnSpc>
              <a:spcBef>
                <a:spcPts val="1035"/>
              </a:spcBef>
              <a:buClr>
                <a:srgbClr val="595959"/>
              </a:buClr>
              <a:buFont typeface="Arial"/>
              <a:buChar char="●"/>
              <a:tabLst>
                <a:tab pos="654685" algn="l"/>
                <a:tab pos="655320" algn="l"/>
              </a:tabLst>
            </a:pPr>
            <a:r>
              <a:rPr sz="1600" spc="15" dirty="0">
                <a:solidFill>
                  <a:srgbClr val="8E7554"/>
                </a:solidFill>
                <a:latin typeface="Lato"/>
                <a:cs typeface="Lato"/>
              </a:rPr>
              <a:t>Warrior </a:t>
            </a:r>
            <a:r>
              <a:rPr sz="1600" dirty="0">
                <a:solidFill>
                  <a:srgbClr val="8E7554"/>
                </a:solidFill>
                <a:latin typeface="Lato"/>
                <a:cs typeface="Lato"/>
              </a:rPr>
              <a:t>2 </a:t>
            </a:r>
            <a:r>
              <a:rPr sz="1600" spc="-15" dirty="0">
                <a:solidFill>
                  <a:srgbClr val="8E7554"/>
                </a:solidFill>
                <a:latin typeface="Lato"/>
                <a:cs typeface="Lato"/>
              </a:rPr>
              <a:t>&amp; </a:t>
            </a:r>
            <a:r>
              <a:rPr sz="1600" spc="-5" dirty="0">
                <a:solidFill>
                  <a:srgbClr val="8E7554"/>
                </a:solidFill>
                <a:latin typeface="Lato"/>
                <a:cs typeface="Lato"/>
              </a:rPr>
              <a:t>Goddess caused  </a:t>
            </a:r>
            <a:r>
              <a:rPr sz="1600" spc="15" dirty="0">
                <a:solidFill>
                  <a:srgbClr val="8E7554"/>
                </a:solidFill>
                <a:latin typeface="Lato"/>
                <a:cs typeface="Lato"/>
              </a:rPr>
              <a:t>majority</a:t>
            </a:r>
            <a:r>
              <a:rPr sz="1600" spc="-12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spc="-20" dirty="0">
                <a:solidFill>
                  <a:srgbClr val="8E7554"/>
                </a:solidFill>
                <a:latin typeface="Lato"/>
                <a:cs typeface="Lato"/>
              </a:rPr>
              <a:t>of</a:t>
            </a:r>
            <a:r>
              <a:rPr sz="1600" spc="-12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8E7554"/>
                </a:solidFill>
                <a:latin typeface="Lato"/>
                <a:cs typeface="Lato"/>
              </a:rPr>
              <a:t>incorrect</a:t>
            </a:r>
            <a:r>
              <a:rPr sz="1600" spc="-12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8E7554"/>
                </a:solidFill>
                <a:latin typeface="Lato"/>
                <a:cs typeface="Lato"/>
              </a:rPr>
              <a:t>classiﬁcations</a:t>
            </a:r>
            <a:endParaRPr sz="1600" dirty="0">
              <a:latin typeface="Lato"/>
              <a:cs typeface="Lato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698628" y="274343"/>
            <a:ext cx="5204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Transfer </a:t>
            </a:r>
            <a:r>
              <a:rPr sz="3600" spc="25" dirty="0"/>
              <a:t>Learning</a:t>
            </a:r>
            <a:r>
              <a:rPr sz="3600" spc="-484" dirty="0"/>
              <a:t> </a:t>
            </a:r>
            <a:r>
              <a:rPr sz="3600" spc="-35" dirty="0"/>
              <a:t>Results</a:t>
            </a:r>
            <a:endParaRPr sz="3600"/>
          </a:p>
        </p:txBody>
      </p:sp>
      <p:sp>
        <p:nvSpPr>
          <p:cNvPr id="44" name="object 44"/>
          <p:cNvSpPr/>
          <p:nvPr/>
        </p:nvSpPr>
        <p:spPr>
          <a:xfrm>
            <a:off x="152399" y="1305679"/>
            <a:ext cx="4118591" cy="28754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1609" y="854453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960" y="26829"/>
                </a:moveTo>
                <a:lnTo>
                  <a:pt x="7353" y="25673"/>
                </a:lnTo>
                <a:lnTo>
                  <a:pt x="2207" y="22207"/>
                </a:lnTo>
                <a:lnTo>
                  <a:pt x="0" y="16433"/>
                </a:lnTo>
                <a:lnTo>
                  <a:pt x="2210" y="8357"/>
                </a:lnTo>
                <a:lnTo>
                  <a:pt x="3885" y="6172"/>
                </a:lnTo>
                <a:lnTo>
                  <a:pt x="6060" y="2057"/>
                </a:lnTo>
                <a:lnTo>
                  <a:pt x="10010" y="0"/>
                </a:lnTo>
                <a:lnTo>
                  <a:pt x="17985" y="0"/>
                </a:lnTo>
                <a:lnTo>
                  <a:pt x="21960" y="2057"/>
                </a:lnTo>
                <a:lnTo>
                  <a:pt x="24160" y="6172"/>
                </a:lnTo>
                <a:lnTo>
                  <a:pt x="24660" y="6684"/>
                </a:lnTo>
                <a:lnTo>
                  <a:pt x="25235" y="7242"/>
                </a:lnTo>
                <a:lnTo>
                  <a:pt x="25785" y="8357"/>
                </a:lnTo>
                <a:lnTo>
                  <a:pt x="25235" y="8357"/>
                </a:lnTo>
                <a:lnTo>
                  <a:pt x="27639" y="16433"/>
                </a:lnTo>
                <a:lnTo>
                  <a:pt x="25569" y="22207"/>
                </a:lnTo>
                <a:lnTo>
                  <a:pt x="20514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1252" y="1082045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5" h="40005">
                <a:moveTo>
                  <a:pt x="23467" y="39989"/>
                </a:moveTo>
                <a:lnTo>
                  <a:pt x="14810" y="39989"/>
                </a:lnTo>
                <a:lnTo>
                  <a:pt x="10567" y="38362"/>
                </a:lnTo>
                <a:lnTo>
                  <a:pt x="7310" y="35062"/>
                </a:lnTo>
                <a:lnTo>
                  <a:pt x="5637" y="33432"/>
                </a:lnTo>
                <a:lnTo>
                  <a:pt x="0" y="22893"/>
                </a:lnTo>
                <a:lnTo>
                  <a:pt x="1196" y="11991"/>
                </a:lnTo>
                <a:lnTo>
                  <a:pt x="8043" y="3451"/>
                </a:lnTo>
                <a:lnTo>
                  <a:pt x="19355" y="0"/>
                </a:lnTo>
                <a:lnTo>
                  <a:pt x="30352" y="3451"/>
                </a:lnTo>
                <a:lnTo>
                  <a:pt x="37094" y="11991"/>
                </a:lnTo>
                <a:lnTo>
                  <a:pt x="38395" y="22893"/>
                </a:lnTo>
                <a:lnTo>
                  <a:pt x="33070" y="33432"/>
                </a:lnTo>
                <a:lnTo>
                  <a:pt x="31397" y="35062"/>
                </a:lnTo>
                <a:lnTo>
                  <a:pt x="27840" y="38362"/>
                </a:lnTo>
                <a:lnTo>
                  <a:pt x="23467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8531" y="354689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4237" y="33477"/>
                </a:moveTo>
                <a:lnTo>
                  <a:pt x="17812" y="33477"/>
                </a:lnTo>
                <a:lnTo>
                  <a:pt x="12312" y="32362"/>
                </a:lnTo>
                <a:lnTo>
                  <a:pt x="7387" y="30174"/>
                </a:lnTo>
                <a:lnTo>
                  <a:pt x="1846" y="24276"/>
                </a:lnTo>
                <a:lnTo>
                  <a:pt x="0" y="16738"/>
                </a:lnTo>
                <a:lnTo>
                  <a:pt x="1846" y="9200"/>
                </a:lnTo>
                <a:lnTo>
                  <a:pt x="7387" y="3302"/>
                </a:lnTo>
                <a:lnTo>
                  <a:pt x="12312" y="1114"/>
                </a:lnTo>
                <a:lnTo>
                  <a:pt x="17812" y="44"/>
                </a:lnTo>
                <a:lnTo>
                  <a:pt x="23287" y="44"/>
                </a:lnTo>
                <a:lnTo>
                  <a:pt x="23587" y="0"/>
                </a:lnTo>
                <a:lnTo>
                  <a:pt x="24237" y="0"/>
                </a:lnTo>
                <a:lnTo>
                  <a:pt x="35543" y="5230"/>
                </a:lnTo>
                <a:lnTo>
                  <a:pt x="39312" y="16738"/>
                </a:lnTo>
                <a:lnTo>
                  <a:pt x="35543" y="28246"/>
                </a:lnTo>
                <a:lnTo>
                  <a:pt x="24237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9723" y="38705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63" y="26872"/>
                </a:moveTo>
                <a:lnTo>
                  <a:pt x="3190" y="22673"/>
                </a:lnTo>
                <a:lnTo>
                  <a:pt x="0" y="13436"/>
                </a:lnTo>
                <a:lnTo>
                  <a:pt x="3190" y="4198"/>
                </a:lnTo>
                <a:lnTo>
                  <a:pt x="12763" y="0"/>
                </a:lnTo>
                <a:lnTo>
                  <a:pt x="22623" y="4198"/>
                </a:lnTo>
                <a:lnTo>
                  <a:pt x="25910" y="13436"/>
                </a:lnTo>
                <a:lnTo>
                  <a:pt x="22623" y="22673"/>
                </a:lnTo>
                <a:lnTo>
                  <a:pt x="12763" y="2687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8904" y="141498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80">
                <a:moveTo>
                  <a:pt x="17077" y="30046"/>
                </a:moveTo>
                <a:lnTo>
                  <a:pt x="11207" y="30046"/>
                </a:lnTo>
                <a:lnTo>
                  <a:pt x="8335" y="28803"/>
                </a:lnTo>
                <a:lnTo>
                  <a:pt x="6147" y="26317"/>
                </a:lnTo>
                <a:lnTo>
                  <a:pt x="3920" y="24131"/>
                </a:lnTo>
                <a:lnTo>
                  <a:pt x="0" y="16436"/>
                </a:lnTo>
                <a:lnTo>
                  <a:pt x="849" y="8577"/>
                </a:lnTo>
                <a:lnTo>
                  <a:pt x="5710" y="2462"/>
                </a:lnTo>
                <a:lnTo>
                  <a:pt x="13820" y="0"/>
                </a:lnTo>
                <a:lnTo>
                  <a:pt x="21994" y="2462"/>
                </a:lnTo>
                <a:lnTo>
                  <a:pt x="27033" y="8577"/>
                </a:lnTo>
                <a:lnTo>
                  <a:pt x="28070" y="16436"/>
                </a:lnTo>
                <a:lnTo>
                  <a:pt x="24237" y="24131"/>
                </a:lnTo>
                <a:lnTo>
                  <a:pt x="22565" y="26317"/>
                </a:lnTo>
                <a:lnTo>
                  <a:pt x="20122" y="28803"/>
                </a:lnTo>
                <a:lnTo>
                  <a:pt x="17077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19676" y="418854"/>
            <a:ext cx="93697" cy="99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2085" y="735513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3934" y="26829"/>
                </a:moveTo>
                <a:lnTo>
                  <a:pt x="7345" y="25679"/>
                </a:lnTo>
                <a:lnTo>
                  <a:pt x="2202" y="22223"/>
                </a:lnTo>
                <a:lnTo>
                  <a:pt x="0" y="16451"/>
                </a:lnTo>
                <a:lnTo>
                  <a:pt x="2234" y="8357"/>
                </a:lnTo>
                <a:lnTo>
                  <a:pt x="2792" y="7799"/>
                </a:lnTo>
                <a:lnTo>
                  <a:pt x="2792" y="6684"/>
                </a:lnTo>
                <a:lnTo>
                  <a:pt x="3349" y="6169"/>
                </a:lnTo>
                <a:lnTo>
                  <a:pt x="5534" y="2057"/>
                </a:lnTo>
                <a:lnTo>
                  <a:pt x="9477" y="0"/>
                </a:lnTo>
                <a:lnTo>
                  <a:pt x="17579" y="0"/>
                </a:lnTo>
                <a:lnTo>
                  <a:pt x="21694" y="2057"/>
                </a:lnTo>
                <a:lnTo>
                  <a:pt x="24137" y="6169"/>
                </a:lnTo>
                <a:lnTo>
                  <a:pt x="24694" y="6684"/>
                </a:lnTo>
                <a:lnTo>
                  <a:pt x="24694" y="7799"/>
                </a:lnTo>
                <a:lnTo>
                  <a:pt x="25252" y="8357"/>
                </a:lnTo>
                <a:lnTo>
                  <a:pt x="27660" y="16451"/>
                </a:lnTo>
                <a:lnTo>
                  <a:pt x="25588" y="22223"/>
                </a:lnTo>
                <a:lnTo>
                  <a:pt x="20519" y="2567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9845" y="128803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5973" y="52162"/>
                </a:moveTo>
                <a:lnTo>
                  <a:pt x="10805" y="47532"/>
                </a:lnTo>
                <a:lnTo>
                  <a:pt x="1653" y="36116"/>
                </a:lnTo>
                <a:lnTo>
                  <a:pt x="0" y="21621"/>
                </a:lnTo>
                <a:lnTo>
                  <a:pt x="7328" y="7757"/>
                </a:lnTo>
                <a:lnTo>
                  <a:pt x="12685" y="2399"/>
                </a:lnTo>
                <a:lnTo>
                  <a:pt x="19285" y="0"/>
                </a:lnTo>
                <a:lnTo>
                  <a:pt x="25800" y="0"/>
                </a:lnTo>
                <a:lnTo>
                  <a:pt x="35635" y="1850"/>
                </a:lnTo>
                <a:lnTo>
                  <a:pt x="44108" y="7088"/>
                </a:lnTo>
                <a:lnTo>
                  <a:pt x="50050" y="15243"/>
                </a:lnTo>
                <a:lnTo>
                  <a:pt x="52290" y="25844"/>
                </a:lnTo>
                <a:lnTo>
                  <a:pt x="49944" y="35960"/>
                </a:lnTo>
                <a:lnTo>
                  <a:pt x="44258" y="44339"/>
                </a:lnTo>
                <a:lnTo>
                  <a:pt x="36010" y="50051"/>
                </a:lnTo>
                <a:lnTo>
                  <a:pt x="25973" y="5216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0570" y="833193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07" y="40032"/>
                </a:moveTo>
                <a:lnTo>
                  <a:pt x="14964" y="40032"/>
                </a:lnTo>
                <a:lnTo>
                  <a:pt x="10592" y="38362"/>
                </a:lnTo>
                <a:lnTo>
                  <a:pt x="7292" y="35104"/>
                </a:lnTo>
                <a:lnTo>
                  <a:pt x="5662" y="33432"/>
                </a:lnTo>
                <a:lnTo>
                  <a:pt x="0" y="22891"/>
                </a:lnTo>
                <a:lnTo>
                  <a:pt x="1184" y="11990"/>
                </a:lnTo>
                <a:lnTo>
                  <a:pt x="8026" y="3451"/>
                </a:lnTo>
                <a:lnTo>
                  <a:pt x="19337" y="0"/>
                </a:lnTo>
                <a:lnTo>
                  <a:pt x="30647" y="3451"/>
                </a:lnTo>
                <a:lnTo>
                  <a:pt x="37494" y="11990"/>
                </a:lnTo>
                <a:lnTo>
                  <a:pt x="38691" y="22891"/>
                </a:lnTo>
                <a:lnTo>
                  <a:pt x="33052" y="33432"/>
                </a:lnTo>
                <a:lnTo>
                  <a:pt x="31422" y="35104"/>
                </a:lnTo>
                <a:lnTo>
                  <a:pt x="28122" y="38362"/>
                </a:lnTo>
                <a:lnTo>
                  <a:pt x="23707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946" y="139783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5">
                <a:moveTo>
                  <a:pt x="15072" y="33046"/>
                </a:moveTo>
                <a:lnTo>
                  <a:pt x="14599" y="33046"/>
                </a:lnTo>
                <a:lnTo>
                  <a:pt x="3589" y="27896"/>
                </a:lnTo>
                <a:lnTo>
                  <a:pt x="0" y="16566"/>
                </a:lnTo>
                <a:lnTo>
                  <a:pt x="3828" y="5235"/>
                </a:lnTo>
                <a:lnTo>
                  <a:pt x="15072" y="85"/>
                </a:lnTo>
                <a:lnTo>
                  <a:pt x="16014" y="85"/>
                </a:lnTo>
                <a:lnTo>
                  <a:pt x="16742" y="0"/>
                </a:lnTo>
                <a:lnTo>
                  <a:pt x="22957" y="0"/>
                </a:lnTo>
                <a:lnTo>
                  <a:pt x="27629" y="1457"/>
                </a:lnTo>
                <a:lnTo>
                  <a:pt x="31917" y="3385"/>
                </a:lnTo>
                <a:lnTo>
                  <a:pt x="37461" y="9179"/>
                </a:lnTo>
                <a:lnTo>
                  <a:pt x="39310" y="16528"/>
                </a:lnTo>
                <a:lnTo>
                  <a:pt x="37461" y="23885"/>
                </a:lnTo>
                <a:lnTo>
                  <a:pt x="31917" y="29703"/>
                </a:lnTo>
                <a:lnTo>
                  <a:pt x="26987" y="31889"/>
                </a:lnTo>
                <a:lnTo>
                  <a:pt x="21499" y="32961"/>
                </a:lnTo>
                <a:lnTo>
                  <a:pt x="16014" y="32961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880" y="778435"/>
            <a:ext cx="168791" cy="178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5796" y="106914"/>
            <a:ext cx="93739" cy="99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44718" y="95372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668" y="26829"/>
                </a:moveTo>
                <a:lnTo>
                  <a:pt x="7115" y="25673"/>
                </a:lnTo>
                <a:lnTo>
                  <a:pt x="2062" y="22207"/>
                </a:lnTo>
                <a:lnTo>
                  <a:pt x="0" y="16433"/>
                </a:lnTo>
                <a:lnTo>
                  <a:pt x="2418" y="8357"/>
                </a:lnTo>
                <a:lnTo>
                  <a:pt x="1843" y="8357"/>
                </a:lnTo>
                <a:lnTo>
                  <a:pt x="2418" y="7242"/>
                </a:lnTo>
                <a:lnTo>
                  <a:pt x="2968" y="6684"/>
                </a:lnTo>
                <a:lnTo>
                  <a:pt x="3468" y="6172"/>
                </a:lnTo>
                <a:lnTo>
                  <a:pt x="5668" y="2057"/>
                </a:lnTo>
                <a:lnTo>
                  <a:pt x="9643" y="0"/>
                </a:lnTo>
                <a:lnTo>
                  <a:pt x="17618" y="0"/>
                </a:lnTo>
                <a:lnTo>
                  <a:pt x="21568" y="2057"/>
                </a:lnTo>
                <a:lnTo>
                  <a:pt x="23743" y="6172"/>
                </a:lnTo>
                <a:lnTo>
                  <a:pt x="25418" y="8357"/>
                </a:lnTo>
                <a:lnTo>
                  <a:pt x="27643" y="16433"/>
                </a:lnTo>
                <a:lnTo>
                  <a:pt x="25440" y="22207"/>
                </a:lnTo>
                <a:lnTo>
                  <a:pt x="20289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44310" y="1181320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4" h="40005">
                <a:moveTo>
                  <a:pt x="23576" y="39989"/>
                </a:moveTo>
                <a:lnTo>
                  <a:pt x="14926" y="39989"/>
                </a:lnTo>
                <a:lnTo>
                  <a:pt x="10551" y="38362"/>
                </a:lnTo>
                <a:lnTo>
                  <a:pt x="7001" y="35062"/>
                </a:lnTo>
                <a:lnTo>
                  <a:pt x="5326" y="33432"/>
                </a:lnTo>
                <a:lnTo>
                  <a:pt x="0" y="22893"/>
                </a:lnTo>
                <a:lnTo>
                  <a:pt x="1304" y="11991"/>
                </a:lnTo>
                <a:lnTo>
                  <a:pt x="8050" y="3451"/>
                </a:lnTo>
                <a:lnTo>
                  <a:pt x="19051" y="0"/>
                </a:lnTo>
                <a:lnTo>
                  <a:pt x="30356" y="3451"/>
                </a:lnTo>
                <a:lnTo>
                  <a:pt x="37197" y="11991"/>
                </a:lnTo>
                <a:lnTo>
                  <a:pt x="38390" y="22893"/>
                </a:lnTo>
                <a:lnTo>
                  <a:pt x="32751" y="33432"/>
                </a:lnTo>
                <a:lnTo>
                  <a:pt x="31101" y="35062"/>
                </a:lnTo>
                <a:lnTo>
                  <a:pt x="27826" y="38362"/>
                </a:lnTo>
                <a:lnTo>
                  <a:pt x="23576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06112" y="453964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1524" y="33477"/>
                </a:moveTo>
                <a:lnTo>
                  <a:pt x="15074" y="33477"/>
                </a:lnTo>
                <a:lnTo>
                  <a:pt x="3768" y="28246"/>
                </a:lnTo>
                <a:lnTo>
                  <a:pt x="0" y="16738"/>
                </a:lnTo>
                <a:lnTo>
                  <a:pt x="3768" y="5230"/>
                </a:lnTo>
                <a:lnTo>
                  <a:pt x="15074" y="0"/>
                </a:lnTo>
                <a:lnTo>
                  <a:pt x="15724" y="0"/>
                </a:lnTo>
                <a:lnTo>
                  <a:pt x="16024" y="44"/>
                </a:lnTo>
                <a:lnTo>
                  <a:pt x="21524" y="44"/>
                </a:lnTo>
                <a:lnTo>
                  <a:pt x="26999" y="1114"/>
                </a:lnTo>
                <a:lnTo>
                  <a:pt x="31924" y="3302"/>
                </a:lnTo>
                <a:lnTo>
                  <a:pt x="37479" y="9200"/>
                </a:lnTo>
                <a:lnTo>
                  <a:pt x="39331" y="16738"/>
                </a:lnTo>
                <a:lnTo>
                  <a:pt x="37479" y="24276"/>
                </a:lnTo>
                <a:lnTo>
                  <a:pt x="31924" y="30174"/>
                </a:lnTo>
                <a:lnTo>
                  <a:pt x="26999" y="32362"/>
                </a:lnTo>
                <a:lnTo>
                  <a:pt x="21524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04254" y="43911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59" h="36194">
                <a:moveTo>
                  <a:pt x="20556" y="35618"/>
                </a:moveTo>
                <a:lnTo>
                  <a:pt x="16706" y="35618"/>
                </a:lnTo>
                <a:lnTo>
                  <a:pt x="14806" y="35490"/>
                </a:lnTo>
                <a:lnTo>
                  <a:pt x="12881" y="35189"/>
                </a:lnTo>
                <a:lnTo>
                  <a:pt x="3871" y="29366"/>
                </a:lnTo>
                <a:lnTo>
                  <a:pt x="0" y="20198"/>
                </a:lnTo>
                <a:lnTo>
                  <a:pt x="1462" y="10308"/>
                </a:lnTo>
                <a:lnTo>
                  <a:pt x="8456" y="2314"/>
                </a:lnTo>
                <a:lnTo>
                  <a:pt x="11156" y="728"/>
                </a:lnTo>
                <a:lnTo>
                  <a:pt x="14006" y="0"/>
                </a:lnTo>
                <a:lnTo>
                  <a:pt x="16781" y="0"/>
                </a:lnTo>
                <a:lnTo>
                  <a:pt x="25196" y="2182"/>
                </a:lnTo>
                <a:lnTo>
                  <a:pt x="31793" y="7881"/>
                </a:lnTo>
                <a:lnTo>
                  <a:pt x="35146" y="15822"/>
                </a:lnTo>
                <a:lnTo>
                  <a:pt x="33806" y="24902"/>
                </a:lnTo>
                <a:lnTo>
                  <a:pt x="20556" y="35618"/>
                </a:lnTo>
                <a:close/>
              </a:path>
              <a:path w="35559" h="36194">
                <a:moveTo>
                  <a:pt x="33931" y="24388"/>
                </a:moveTo>
                <a:lnTo>
                  <a:pt x="34056" y="23874"/>
                </a:lnTo>
                <a:lnTo>
                  <a:pt x="34181" y="23617"/>
                </a:lnTo>
                <a:lnTo>
                  <a:pt x="33931" y="24388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18322" y="486323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62" y="26874"/>
                </a:moveTo>
                <a:lnTo>
                  <a:pt x="3290" y="22675"/>
                </a:lnTo>
                <a:lnTo>
                  <a:pt x="0" y="13437"/>
                </a:lnTo>
                <a:lnTo>
                  <a:pt x="3290" y="4199"/>
                </a:lnTo>
                <a:lnTo>
                  <a:pt x="13162" y="0"/>
                </a:lnTo>
                <a:lnTo>
                  <a:pt x="22724" y="4199"/>
                </a:lnTo>
                <a:lnTo>
                  <a:pt x="25912" y="13437"/>
                </a:lnTo>
                <a:lnTo>
                  <a:pt x="22724" y="22675"/>
                </a:lnTo>
                <a:lnTo>
                  <a:pt x="13162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96985" y="240773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73" y="30046"/>
                </a:moveTo>
                <a:lnTo>
                  <a:pt x="10998" y="30046"/>
                </a:lnTo>
                <a:lnTo>
                  <a:pt x="7948" y="28803"/>
                </a:lnTo>
                <a:lnTo>
                  <a:pt x="5498" y="26316"/>
                </a:lnTo>
                <a:lnTo>
                  <a:pt x="3823" y="24131"/>
                </a:lnTo>
                <a:lnTo>
                  <a:pt x="0" y="16437"/>
                </a:lnTo>
                <a:lnTo>
                  <a:pt x="1039" y="8578"/>
                </a:lnTo>
                <a:lnTo>
                  <a:pt x="6077" y="2462"/>
                </a:lnTo>
                <a:lnTo>
                  <a:pt x="14248" y="0"/>
                </a:lnTo>
                <a:lnTo>
                  <a:pt x="22362" y="2462"/>
                </a:lnTo>
                <a:lnTo>
                  <a:pt x="27223" y="8578"/>
                </a:lnTo>
                <a:lnTo>
                  <a:pt x="28072" y="16437"/>
                </a:lnTo>
                <a:lnTo>
                  <a:pt x="24148" y="24131"/>
                </a:lnTo>
                <a:lnTo>
                  <a:pt x="21923" y="26316"/>
                </a:lnTo>
                <a:lnTo>
                  <a:pt x="19748" y="28803"/>
                </a:lnTo>
                <a:lnTo>
                  <a:pt x="16873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48313" y="12138"/>
            <a:ext cx="93749" cy="9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30585" y="518128"/>
            <a:ext cx="93699" cy="99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34215" y="83478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5">
                <a:moveTo>
                  <a:pt x="13717" y="26829"/>
                </a:moveTo>
                <a:lnTo>
                  <a:pt x="7135" y="25679"/>
                </a:lnTo>
                <a:lnTo>
                  <a:pt x="2067" y="22223"/>
                </a:lnTo>
                <a:lnTo>
                  <a:pt x="0" y="16451"/>
                </a:lnTo>
                <a:lnTo>
                  <a:pt x="2417" y="8357"/>
                </a:lnTo>
                <a:lnTo>
                  <a:pt x="2967" y="7799"/>
                </a:lnTo>
                <a:lnTo>
                  <a:pt x="2967" y="6684"/>
                </a:lnTo>
                <a:lnTo>
                  <a:pt x="3517" y="6169"/>
                </a:lnTo>
                <a:lnTo>
                  <a:pt x="5967" y="2057"/>
                </a:lnTo>
                <a:lnTo>
                  <a:pt x="10092" y="0"/>
                </a:lnTo>
                <a:lnTo>
                  <a:pt x="18192" y="0"/>
                </a:lnTo>
                <a:lnTo>
                  <a:pt x="22117" y="2057"/>
                </a:lnTo>
                <a:lnTo>
                  <a:pt x="24317" y="6169"/>
                </a:lnTo>
                <a:lnTo>
                  <a:pt x="24867" y="6684"/>
                </a:lnTo>
                <a:lnTo>
                  <a:pt x="24867" y="7799"/>
                </a:lnTo>
                <a:lnTo>
                  <a:pt x="25417" y="8357"/>
                </a:lnTo>
                <a:lnTo>
                  <a:pt x="27653" y="16451"/>
                </a:lnTo>
                <a:lnTo>
                  <a:pt x="25455" y="22223"/>
                </a:lnTo>
                <a:lnTo>
                  <a:pt x="20313" y="2567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61833" y="138731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299" y="52162"/>
                </a:moveTo>
                <a:lnTo>
                  <a:pt x="16266" y="50051"/>
                </a:lnTo>
                <a:lnTo>
                  <a:pt x="8021" y="44339"/>
                </a:lnTo>
                <a:lnTo>
                  <a:pt x="2341" y="35960"/>
                </a:lnTo>
                <a:lnTo>
                  <a:pt x="0" y="25844"/>
                </a:lnTo>
                <a:lnTo>
                  <a:pt x="2238" y="15243"/>
                </a:lnTo>
                <a:lnTo>
                  <a:pt x="8174" y="7088"/>
                </a:lnTo>
                <a:lnTo>
                  <a:pt x="16642" y="1850"/>
                </a:lnTo>
                <a:lnTo>
                  <a:pt x="26474" y="0"/>
                </a:lnTo>
                <a:lnTo>
                  <a:pt x="32999" y="0"/>
                </a:lnTo>
                <a:lnTo>
                  <a:pt x="39599" y="2399"/>
                </a:lnTo>
                <a:lnTo>
                  <a:pt x="44949" y="7757"/>
                </a:lnTo>
                <a:lnTo>
                  <a:pt x="52280" y="21621"/>
                </a:lnTo>
                <a:lnTo>
                  <a:pt x="50624" y="36116"/>
                </a:lnTo>
                <a:lnTo>
                  <a:pt x="41469" y="47532"/>
                </a:lnTo>
                <a:lnTo>
                  <a:pt x="26299" y="5216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94698" y="932468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35" y="40032"/>
                </a:moveTo>
                <a:lnTo>
                  <a:pt x="14985" y="40032"/>
                </a:lnTo>
                <a:lnTo>
                  <a:pt x="10560" y="38362"/>
                </a:lnTo>
                <a:lnTo>
                  <a:pt x="7260" y="35104"/>
                </a:lnTo>
                <a:lnTo>
                  <a:pt x="5635" y="33432"/>
                </a:lnTo>
                <a:lnTo>
                  <a:pt x="0" y="22891"/>
                </a:lnTo>
                <a:lnTo>
                  <a:pt x="1201" y="11990"/>
                </a:lnTo>
                <a:lnTo>
                  <a:pt x="8050" y="3451"/>
                </a:lnTo>
                <a:lnTo>
                  <a:pt x="19360" y="0"/>
                </a:lnTo>
                <a:lnTo>
                  <a:pt x="30669" y="3451"/>
                </a:lnTo>
                <a:lnTo>
                  <a:pt x="37513" y="11990"/>
                </a:lnTo>
                <a:lnTo>
                  <a:pt x="38699" y="22891"/>
                </a:lnTo>
                <a:lnTo>
                  <a:pt x="33035" y="33432"/>
                </a:lnTo>
                <a:lnTo>
                  <a:pt x="31410" y="35104"/>
                </a:lnTo>
                <a:lnTo>
                  <a:pt x="28110" y="38362"/>
                </a:lnTo>
                <a:lnTo>
                  <a:pt x="23735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68702" y="239058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4706" y="33045"/>
                </a:moveTo>
                <a:lnTo>
                  <a:pt x="24231" y="33045"/>
                </a:lnTo>
                <a:lnTo>
                  <a:pt x="23781" y="33003"/>
                </a:lnTo>
                <a:lnTo>
                  <a:pt x="23306" y="32960"/>
                </a:lnTo>
                <a:lnTo>
                  <a:pt x="17806" y="32960"/>
                </a:lnTo>
                <a:lnTo>
                  <a:pt x="12331" y="31890"/>
                </a:lnTo>
                <a:lnTo>
                  <a:pt x="7406" y="29703"/>
                </a:lnTo>
                <a:lnTo>
                  <a:pt x="1851" y="23885"/>
                </a:lnTo>
                <a:lnTo>
                  <a:pt x="0" y="16528"/>
                </a:lnTo>
                <a:lnTo>
                  <a:pt x="1851" y="9179"/>
                </a:lnTo>
                <a:lnTo>
                  <a:pt x="7406" y="3385"/>
                </a:lnTo>
                <a:lnTo>
                  <a:pt x="11681" y="1457"/>
                </a:lnTo>
                <a:lnTo>
                  <a:pt x="16356" y="0"/>
                </a:lnTo>
                <a:lnTo>
                  <a:pt x="22581" y="0"/>
                </a:lnTo>
                <a:lnTo>
                  <a:pt x="23306" y="85"/>
                </a:lnTo>
                <a:lnTo>
                  <a:pt x="24231" y="85"/>
                </a:lnTo>
                <a:lnTo>
                  <a:pt x="35485" y="5235"/>
                </a:lnTo>
                <a:lnTo>
                  <a:pt x="39318" y="16565"/>
                </a:lnTo>
                <a:lnTo>
                  <a:pt x="35727" y="27895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61282" y="877710"/>
            <a:ext cx="168799" cy="1788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94432" y="206189"/>
            <a:ext cx="93724" cy="991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58516" y="0"/>
            <a:ext cx="168799" cy="1511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08598" y="707698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20" y="4199"/>
                </a:lnTo>
                <a:lnTo>
                  <a:pt x="25912" y="13437"/>
                </a:lnTo>
                <a:lnTo>
                  <a:pt x="22720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87257" y="462146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59" y="30047"/>
                </a:moveTo>
                <a:lnTo>
                  <a:pt x="10984" y="30047"/>
                </a:lnTo>
                <a:lnTo>
                  <a:pt x="7959" y="28804"/>
                </a:lnTo>
                <a:lnTo>
                  <a:pt x="5509" y="26317"/>
                </a:lnTo>
                <a:lnTo>
                  <a:pt x="3834" y="24132"/>
                </a:lnTo>
                <a:lnTo>
                  <a:pt x="0" y="16438"/>
                </a:lnTo>
                <a:lnTo>
                  <a:pt x="1040" y="8578"/>
                </a:lnTo>
                <a:lnTo>
                  <a:pt x="6084" y="2462"/>
                </a:lnTo>
                <a:lnTo>
                  <a:pt x="14259" y="0"/>
                </a:lnTo>
                <a:lnTo>
                  <a:pt x="22373" y="2462"/>
                </a:lnTo>
                <a:lnTo>
                  <a:pt x="27234" y="8578"/>
                </a:lnTo>
                <a:lnTo>
                  <a:pt x="28082" y="16438"/>
                </a:lnTo>
                <a:lnTo>
                  <a:pt x="24159" y="24132"/>
                </a:lnTo>
                <a:lnTo>
                  <a:pt x="21934" y="26317"/>
                </a:lnTo>
                <a:lnTo>
                  <a:pt x="19734" y="28804"/>
                </a:lnTo>
                <a:lnTo>
                  <a:pt x="16859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20867" y="739503"/>
            <a:ext cx="93699" cy="996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55914" y="51853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49" y="26874"/>
                </a:moveTo>
                <a:lnTo>
                  <a:pt x="3187" y="22675"/>
                </a:lnTo>
                <a:lnTo>
                  <a:pt x="0" y="13437"/>
                </a:lnTo>
                <a:lnTo>
                  <a:pt x="3187" y="4199"/>
                </a:lnTo>
                <a:lnTo>
                  <a:pt x="12749" y="0"/>
                </a:lnTo>
                <a:lnTo>
                  <a:pt x="22621" y="4199"/>
                </a:lnTo>
                <a:lnTo>
                  <a:pt x="25912" y="13437"/>
                </a:lnTo>
                <a:lnTo>
                  <a:pt x="22621" y="22675"/>
                </a:lnTo>
                <a:lnTo>
                  <a:pt x="12749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75091" y="760910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3" y="30047"/>
                </a:moveTo>
                <a:lnTo>
                  <a:pt x="5709" y="27584"/>
                </a:lnTo>
                <a:lnTo>
                  <a:pt x="848" y="21469"/>
                </a:lnTo>
                <a:lnTo>
                  <a:pt x="0" y="13610"/>
                </a:lnTo>
                <a:lnTo>
                  <a:pt x="3923" y="5914"/>
                </a:lnTo>
                <a:lnTo>
                  <a:pt x="6148" y="3729"/>
                </a:lnTo>
                <a:lnTo>
                  <a:pt x="8323" y="1242"/>
                </a:lnTo>
                <a:lnTo>
                  <a:pt x="11198" y="0"/>
                </a:lnTo>
                <a:lnTo>
                  <a:pt x="17073" y="0"/>
                </a:lnTo>
                <a:lnTo>
                  <a:pt x="20123" y="1242"/>
                </a:lnTo>
                <a:lnTo>
                  <a:pt x="22573" y="3729"/>
                </a:lnTo>
                <a:lnTo>
                  <a:pt x="24248" y="5914"/>
                </a:lnTo>
                <a:lnTo>
                  <a:pt x="28072" y="13610"/>
                </a:lnTo>
                <a:lnTo>
                  <a:pt x="27032" y="21469"/>
                </a:lnTo>
                <a:lnTo>
                  <a:pt x="21994" y="27584"/>
                </a:lnTo>
                <a:lnTo>
                  <a:pt x="13823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864" y="413991"/>
            <a:ext cx="93699" cy="996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5753" y="1109806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40">
                <a:moveTo>
                  <a:pt x="16434" y="27642"/>
                </a:moveTo>
                <a:lnTo>
                  <a:pt x="8357" y="25231"/>
                </a:lnTo>
                <a:lnTo>
                  <a:pt x="8357" y="25789"/>
                </a:lnTo>
                <a:lnTo>
                  <a:pt x="7244" y="25231"/>
                </a:lnTo>
                <a:lnTo>
                  <a:pt x="6687" y="24676"/>
                </a:lnTo>
                <a:lnTo>
                  <a:pt x="6172" y="24161"/>
                </a:lnTo>
                <a:lnTo>
                  <a:pt x="2057" y="21974"/>
                </a:lnTo>
                <a:lnTo>
                  <a:pt x="0" y="17989"/>
                </a:lnTo>
                <a:lnTo>
                  <a:pt x="0" y="10016"/>
                </a:lnTo>
                <a:lnTo>
                  <a:pt x="2057" y="6074"/>
                </a:lnTo>
                <a:lnTo>
                  <a:pt x="6172" y="3886"/>
                </a:lnTo>
                <a:lnTo>
                  <a:pt x="8357" y="2216"/>
                </a:lnTo>
                <a:lnTo>
                  <a:pt x="16434" y="0"/>
                </a:lnTo>
                <a:lnTo>
                  <a:pt x="22208" y="2204"/>
                </a:lnTo>
                <a:lnTo>
                  <a:pt x="25675" y="7350"/>
                </a:lnTo>
                <a:lnTo>
                  <a:pt x="26832" y="13959"/>
                </a:lnTo>
                <a:lnTo>
                  <a:pt x="25675" y="20518"/>
                </a:lnTo>
                <a:lnTo>
                  <a:pt x="22208" y="25575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992" y="1236726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5" h="39369">
                <a:moveTo>
                  <a:pt x="16737" y="39314"/>
                </a:moveTo>
                <a:lnTo>
                  <a:pt x="5230" y="35545"/>
                </a:lnTo>
                <a:lnTo>
                  <a:pt x="0" y="24238"/>
                </a:lnTo>
                <a:lnTo>
                  <a:pt x="0" y="23595"/>
                </a:lnTo>
                <a:lnTo>
                  <a:pt x="42" y="23295"/>
                </a:lnTo>
                <a:lnTo>
                  <a:pt x="42" y="17808"/>
                </a:lnTo>
                <a:lnTo>
                  <a:pt x="1114" y="12323"/>
                </a:lnTo>
                <a:lnTo>
                  <a:pt x="3300" y="7393"/>
                </a:lnTo>
                <a:lnTo>
                  <a:pt x="9199" y="1848"/>
                </a:lnTo>
                <a:lnTo>
                  <a:pt x="16737" y="0"/>
                </a:lnTo>
                <a:lnTo>
                  <a:pt x="24276" y="1848"/>
                </a:lnTo>
                <a:lnTo>
                  <a:pt x="30174" y="7393"/>
                </a:lnTo>
                <a:lnTo>
                  <a:pt x="32360" y="12323"/>
                </a:lnTo>
                <a:lnTo>
                  <a:pt x="33475" y="17808"/>
                </a:lnTo>
                <a:lnTo>
                  <a:pt x="33475" y="24238"/>
                </a:lnTo>
                <a:lnTo>
                  <a:pt x="28244" y="35545"/>
                </a:lnTo>
                <a:lnTo>
                  <a:pt x="16737" y="3931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9001" y="214680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3449" y="232546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80" h="28575">
                <a:moveTo>
                  <a:pt x="16437" y="28070"/>
                </a:moveTo>
                <a:lnTo>
                  <a:pt x="8577" y="27220"/>
                </a:lnTo>
                <a:lnTo>
                  <a:pt x="2462" y="22359"/>
                </a:lnTo>
                <a:lnTo>
                  <a:pt x="0" y="14247"/>
                </a:lnTo>
                <a:lnTo>
                  <a:pt x="2462" y="6075"/>
                </a:lnTo>
                <a:lnTo>
                  <a:pt x="8577" y="1036"/>
                </a:lnTo>
                <a:lnTo>
                  <a:pt x="16437" y="0"/>
                </a:lnTo>
                <a:lnTo>
                  <a:pt x="24131" y="3832"/>
                </a:lnTo>
                <a:lnTo>
                  <a:pt x="26317" y="5505"/>
                </a:lnTo>
                <a:lnTo>
                  <a:pt x="28803" y="7947"/>
                </a:lnTo>
                <a:lnTo>
                  <a:pt x="30046" y="10990"/>
                </a:lnTo>
                <a:lnTo>
                  <a:pt x="30046" y="16862"/>
                </a:lnTo>
                <a:lnTo>
                  <a:pt x="28803" y="19735"/>
                </a:lnTo>
                <a:lnTo>
                  <a:pt x="26317" y="21920"/>
                </a:lnTo>
                <a:lnTo>
                  <a:pt x="24131" y="24150"/>
                </a:lnTo>
                <a:lnTo>
                  <a:pt x="16437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0804" y="1859066"/>
            <a:ext cx="99612" cy="936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97232" y="206566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51682" y="2244324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6431" y="28070"/>
                </a:moveTo>
                <a:lnTo>
                  <a:pt x="8574" y="27220"/>
                </a:lnTo>
                <a:lnTo>
                  <a:pt x="2461" y="22360"/>
                </a:lnTo>
                <a:lnTo>
                  <a:pt x="0" y="14248"/>
                </a:lnTo>
                <a:lnTo>
                  <a:pt x="2461" y="6076"/>
                </a:lnTo>
                <a:lnTo>
                  <a:pt x="8574" y="1036"/>
                </a:lnTo>
                <a:lnTo>
                  <a:pt x="16431" y="0"/>
                </a:lnTo>
                <a:lnTo>
                  <a:pt x="24124" y="3833"/>
                </a:lnTo>
                <a:lnTo>
                  <a:pt x="26299" y="5506"/>
                </a:lnTo>
                <a:lnTo>
                  <a:pt x="28799" y="7948"/>
                </a:lnTo>
                <a:lnTo>
                  <a:pt x="30049" y="10991"/>
                </a:lnTo>
                <a:lnTo>
                  <a:pt x="30049" y="16863"/>
                </a:lnTo>
                <a:lnTo>
                  <a:pt x="28799" y="19736"/>
                </a:lnTo>
                <a:lnTo>
                  <a:pt x="26299" y="21921"/>
                </a:lnTo>
                <a:lnTo>
                  <a:pt x="24124" y="24151"/>
                </a:lnTo>
                <a:lnTo>
                  <a:pt x="16431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29031" y="1777926"/>
            <a:ext cx="99599" cy="936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93023" y="2702700"/>
            <a:ext cx="2755900" cy="1469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63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25444"/>
                </a:solidFill>
                <a:latin typeface="Arial"/>
                <a:cs typeface="Arial"/>
              </a:rPr>
              <a:t>Confusion  </a:t>
            </a:r>
            <a:r>
              <a:rPr sz="3000" spc="-20" dirty="0">
                <a:solidFill>
                  <a:srgbClr val="625444"/>
                </a:solidFill>
                <a:latin typeface="Arial"/>
                <a:cs typeface="Arial"/>
              </a:rPr>
              <a:t>Matrix: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920"/>
              </a:spcBef>
            </a:pPr>
            <a:r>
              <a:rPr sz="1400" spc="-15" dirty="0">
                <a:solidFill>
                  <a:srgbClr val="625444"/>
                </a:solidFill>
                <a:latin typeface="Lato"/>
                <a:cs typeface="Lato"/>
              </a:rPr>
              <a:t>Shows </a:t>
            </a:r>
            <a:r>
              <a:rPr sz="1400" spc="10" dirty="0">
                <a:solidFill>
                  <a:srgbClr val="625444"/>
                </a:solidFill>
                <a:latin typeface="Lato"/>
                <a:cs typeface="Lato"/>
              </a:rPr>
              <a:t>nearly </a:t>
            </a:r>
            <a:r>
              <a:rPr sz="1400" dirty="0">
                <a:solidFill>
                  <a:srgbClr val="625444"/>
                </a:solidFill>
                <a:latin typeface="Lato"/>
                <a:cs typeface="Lato"/>
              </a:rPr>
              <a:t>perfect </a:t>
            </a:r>
            <a:r>
              <a:rPr sz="1400" spc="10" dirty="0">
                <a:solidFill>
                  <a:srgbClr val="625444"/>
                </a:solidFill>
                <a:latin typeface="Lato"/>
                <a:cs typeface="Lato"/>
              </a:rPr>
              <a:t>results </a:t>
            </a:r>
            <a:r>
              <a:rPr sz="1400" dirty="0">
                <a:solidFill>
                  <a:srgbClr val="625444"/>
                </a:solidFill>
                <a:latin typeface="Lato"/>
                <a:cs typeface="Lato"/>
              </a:rPr>
              <a:t>with  the</a:t>
            </a:r>
            <a:r>
              <a:rPr sz="1400" spc="-95" dirty="0">
                <a:solidFill>
                  <a:srgbClr val="625444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625444"/>
                </a:solidFill>
                <a:latin typeface="Lato"/>
                <a:cs typeface="Lato"/>
              </a:rPr>
              <a:t>only</a:t>
            </a:r>
            <a:r>
              <a:rPr sz="1400" spc="-90" dirty="0">
                <a:solidFill>
                  <a:srgbClr val="625444"/>
                </a:solidFill>
                <a:latin typeface="Lato"/>
                <a:cs typeface="Lato"/>
              </a:rPr>
              <a:t> </a:t>
            </a:r>
            <a:r>
              <a:rPr sz="1400" spc="-15" dirty="0">
                <a:solidFill>
                  <a:srgbClr val="625444"/>
                </a:solidFill>
                <a:latin typeface="Lato"/>
                <a:cs typeface="Lato"/>
              </a:rPr>
              <a:t>exception</a:t>
            </a:r>
            <a:r>
              <a:rPr sz="1400" spc="-90" dirty="0">
                <a:solidFill>
                  <a:srgbClr val="625444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625444"/>
                </a:solidFill>
                <a:latin typeface="Lato"/>
                <a:cs typeface="Lato"/>
              </a:rPr>
              <a:t>of</a:t>
            </a:r>
            <a:r>
              <a:rPr sz="1400" spc="-95" dirty="0">
                <a:solidFill>
                  <a:srgbClr val="625444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625444"/>
                </a:solidFill>
                <a:latin typeface="Lato"/>
                <a:cs typeface="Lato"/>
              </a:rPr>
              <a:t>Goddess</a:t>
            </a:r>
            <a:r>
              <a:rPr sz="1400" spc="-90" dirty="0">
                <a:solidFill>
                  <a:srgbClr val="625444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625444"/>
                </a:solidFill>
                <a:latin typeface="Lato"/>
                <a:cs typeface="Lato"/>
              </a:rPr>
              <a:t>Pose</a:t>
            </a:r>
            <a:endParaRPr sz="1400">
              <a:latin typeface="Lato"/>
              <a:cs typeface="La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31407" y="610928"/>
            <a:ext cx="1439375" cy="22746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85167" y="993173"/>
            <a:ext cx="4637865" cy="390521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3602960" y="197861"/>
            <a:ext cx="5204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Transfer </a:t>
            </a:r>
            <a:r>
              <a:rPr sz="3600" spc="25" dirty="0"/>
              <a:t>Learning</a:t>
            </a:r>
            <a:r>
              <a:rPr sz="3600" spc="-484" dirty="0"/>
              <a:t> </a:t>
            </a:r>
            <a:r>
              <a:rPr sz="3600" spc="-35" dirty="0"/>
              <a:t>Results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6F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51208" y="1177160"/>
            <a:ext cx="93749" cy="99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6532" y="301236"/>
            <a:ext cx="93749" cy="99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837" y="194713"/>
            <a:ext cx="93749" cy="99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96584" y="154863"/>
            <a:ext cx="168799" cy="1788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89388" y="890275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5">
                <a:moveTo>
                  <a:pt x="12768" y="26872"/>
                </a:moveTo>
                <a:lnTo>
                  <a:pt x="3192" y="22673"/>
                </a:lnTo>
                <a:lnTo>
                  <a:pt x="0" y="13436"/>
                </a:lnTo>
                <a:lnTo>
                  <a:pt x="3192" y="4198"/>
                </a:lnTo>
                <a:lnTo>
                  <a:pt x="12768" y="0"/>
                </a:lnTo>
                <a:lnTo>
                  <a:pt x="22626" y="4198"/>
                </a:lnTo>
                <a:lnTo>
                  <a:pt x="25912" y="13436"/>
                </a:lnTo>
                <a:lnTo>
                  <a:pt x="22626" y="22673"/>
                </a:lnTo>
                <a:lnTo>
                  <a:pt x="12768" y="2687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08563" y="644721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7094" y="30047"/>
                </a:moveTo>
                <a:lnTo>
                  <a:pt x="11219" y="30047"/>
                </a:lnTo>
                <a:lnTo>
                  <a:pt x="8344" y="28804"/>
                </a:lnTo>
                <a:lnTo>
                  <a:pt x="6144" y="26317"/>
                </a:lnTo>
                <a:lnTo>
                  <a:pt x="3919" y="24132"/>
                </a:lnTo>
                <a:lnTo>
                  <a:pt x="0" y="16438"/>
                </a:lnTo>
                <a:lnTo>
                  <a:pt x="854" y="8578"/>
                </a:lnTo>
                <a:lnTo>
                  <a:pt x="5716" y="2462"/>
                </a:lnTo>
                <a:lnTo>
                  <a:pt x="13819" y="0"/>
                </a:lnTo>
                <a:lnTo>
                  <a:pt x="21994" y="2462"/>
                </a:lnTo>
                <a:lnTo>
                  <a:pt x="27038" y="8578"/>
                </a:lnTo>
                <a:lnTo>
                  <a:pt x="28079" y="16438"/>
                </a:lnTo>
                <a:lnTo>
                  <a:pt x="24244" y="24132"/>
                </a:lnTo>
                <a:lnTo>
                  <a:pt x="22569" y="26317"/>
                </a:lnTo>
                <a:lnTo>
                  <a:pt x="20119" y="28804"/>
                </a:lnTo>
                <a:lnTo>
                  <a:pt x="17094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09332" y="922078"/>
            <a:ext cx="93699" cy="99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42091" y="701106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06" y="4199"/>
                </a:lnTo>
                <a:lnTo>
                  <a:pt x="25893" y="13437"/>
                </a:lnTo>
                <a:lnTo>
                  <a:pt x="22706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0746" y="943485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80">
                <a:moveTo>
                  <a:pt x="14238" y="30047"/>
                </a:moveTo>
                <a:lnTo>
                  <a:pt x="6067" y="27584"/>
                </a:lnTo>
                <a:lnTo>
                  <a:pt x="1032" y="21469"/>
                </a:lnTo>
                <a:lnTo>
                  <a:pt x="0" y="13610"/>
                </a:lnTo>
                <a:lnTo>
                  <a:pt x="3838" y="5914"/>
                </a:lnTo>
                <a:lnTo>
                  <a:pt x="5488" y="3729"/>
                </a:lnTo>
                <a:lnTo>
                  <a:pt x="7938" y="1242"/>
                </a:lnTo>
                <a:lnTo>
                  <a:pt x="10988" y="0"/>
                </a:lnTo>
                <a:lnTo>
                  <a:pt x="16863" y="0"/>
                </a:lnTo>
                <a:lnTo>
                  <a:pt x="19738" y="1242"/>
                </a:lnTo>
                <a:lnTo>
                  <a:pt x="21913" y="3729"/>
                </a:lnTo>
                <a:lnTo>
                  <a:pt x="24138" y="5914"/>
                </a:lnTo>
                <a:lnTo>
                  <a:pt x="28061" y="13610"/>
                </a:lnTo>
                <a:lnTo>
                  <a:pt x="27213" y="21469"/>
                </a:lnTo>
                <a:lnTo>
                  <a:pt x="22352" y="27584"/>
                </a:lnTo>
                <a:lnTo>
                  <a:pt x="14238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54336" y="596566"/>
            <a:ext cx="93699" cy="99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26457" y="1563909"/>
            <a:ext cx="168799" cy="1788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2101" y="4688915"/>
            <a:ext cx="93739" cy="991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78469" y="5039689"/>
            <a:ext cx="93724" cy="991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8655" y="4999890"/>
            <a:ext cx="168792" cy="144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8734" y="441644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49" y="26874"/>
                </a:moveTo>
                <a:lnTo>
                  <a:pt x="3287" y="22675"/>
                </a:lnTo>
                <a:lnTo>
                  <a:pt x="0" y="13437"/>
                </a:lnTo>
                <a:lnTo>
                  <a:pt x="3287" y="4199"/>
                </a:lnTo>
                <a:lnTo>
                  <a:pt x="13149" y="0"/>
                </a:lnTo>
                <a:lnTo>
                  <a:pt x="22720" y="4199"/>
                </a:lnTo>
                <a:lnTo>
                  <a:pt x="25910" y="13437"/>
                </a:lnTo>
                <a:lnTo>
                  <a:pt x="22720" y="22675"/>
                </a:lnTo>
                <a:lnTo>
                  <a:pt x="13149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7394" y="4658815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4249" y="30049"/>
                </a:moveTo>
                <a:lnTo>
                  <a:pt x="6075" y="27587"/>
                </a:lnTo>
                <a:lnTo>
                  <a:pt x="1036" y="21471"/>
                </a:lnTo>
                <a:lnTo>
                  <a:pt x="0" y="13607"/>
                </a:lnTo>
                <a:lnTo>
                  <a:pt x="3834" y="5899"/>
                </a:lnTo>
                <a:lnTo>
                  <a:pt x="5504" y="3724"/>
                </a:lnTo>
                <a:lnTo>
                  <a:pt x="7949" y="1249"/>
                </a:lnTo>
                <a:lnTo>
                  <a:pt x="10991" y="0"/>
                </a:lnTo>
                <a:lnTo>
                  <a:pt x="16864" y="0"/>
                </a:lnTo>
                <a:lnTo>
                  <a:pt x="19734" y="1249"/>
                </a:lnTo>
                <a:lnTo>
                  <a:pt x="21921" y="3724"/>
                </a:lnTo>
                <a:lnTo>
                  <a:pt x="24149" y="5899"/>
                </a:lnTo>
                <a:lnTo>
                  <a:pt x="28069" y="13607"/>
                </a:lnTo>
                <a:lnTo>
                  <a:pt x="27220" y="21471"/>
                </a:lnTo>
                <a:lnTo>
                  <a:pt x="22360" y="27587"/>
                </a:lnTo>
                <a:lnTo>
                  <a:pt x="14249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0994" y="4311891"/>
            <a:ext cx="93697" cy="996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6718" y="4508065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2761" y="26874"/>
                </a:moveTo>
                <a:lnTo>
                  <a:pt x="3190" y="22675"/>
                </a:lnTo>
                <a:lnTo>
                  <a:pt x="0" y="13437"/>
                </a:lnTo>
                <a:lnTo>
                  <a:pt x="3190" y="4199"/>
                </a:lnTo>
                <a:lnTo>
                  <a:pt x="12761" y="0"/>
                </a:lnTo>
                <a:lnTo>
                  <a:pt x="22623" y="4199"/>
                </a:lnTo>
                <a:lnTo>
                  <a:pt x="25910" y="13437"/>
                </a:lnTo>
                <a:lnTo>
                  <a:pt x="22623" y="22675"/>
                </a:lnTo>
                <a:lnTo>
                  <a:pt x="12761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4075" y="4122341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7078" y="30049"/>
                </a:moveTo>
                <a:lnTo>
                  <a:pt x="11205" y="30049"/>
                </a:lnTo>
                <a:lnTo>
                  <a:pt x="8335" y="28799"/>
                </a:lnTo>
                <a:lnTo>
                  <a:pt x="6148" y="26324"/>
                </a:lnTo>
                <a:lnTo>
                  <a:pt x="3920" y="24149"/>
                </a:lnTo>
                <a:lnTo>
                  <a:pt x="0" y="16453"/>
                </a:lnTo>
                <a:lnTo>
                  <a:pt x="849" y="8587"/>
                </a:lnTo>
                <a:lnTo>
                  <a:pt x="5709" y="2465"/>
                </a:lnTo>
                <a:lnTo>
                  <a:pt x="13820" y="0"/>
                </a:lnTo>
                <a:lnTo>
                  <a:pt x="21994" y="2465"/>
                </a:lnTo>
                <a:lnTo>
                  <a:pt x="27033" y="8587"/>
                </a:lnTo>
                <a:lnTo>
                  <a:pt x="28069" y="16453"/>
                </a:lnTo>
                <a:lnTo>
                  <a:pt x="24235" y="24149"/>
                </a:lnTo>
                <a:lnTo>
                  <a:pt x="22565" y="26324"/>
                </a:lnTo>
                <a:lnTo>
                  <a:pt x="20123" y="28799"/>
                </a:lnTo>
                <a:lnTo>
                  <a:pt x="17078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38495" y="4780990"/>
            <a:ext cx="93697" cy="995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5456" y="3657317"/>
            <a:ext cx="168792" cy="178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33677" y="520471"/>
            <a:ext cx="681355" cy="723265"/>
          </a:xfrm>
          <a:custGeom>
            <a:avLst/>
            <a:gdLst/>
            <a:ahLst/>
            <a:cxnLst/>
            <a:rect l="l" t="t" r="r" b="b"/>
            <a:pathLst>
              <a:path w="681354" h="723265">
                <a:moveTo>
                  <a:pt x="499427" y="253847"/>
                </a:moveTo>
                <a:lnTo>
                  <a:pt x="497954" y="251587"/>
                </a:lnTo>
                <a:lnTo>
                  <a:pt x="495947" y="251028"/>
                </a:lnTo>
                <a:lnTo>
                  <a:pt x="494919" y="250748"/>
                </a:lnTo>
                <a:lnTo>
                  <a:pt x="493725" y="250926"/>
                </a:lnTo>
                <a:lnTo>
                  <a:pt x="492721" y="251828"/>
                </a:lnTo>
                <a:lnTo>
                  <a:pt x="471182" y="269455"/>
                </a:lnTo>
                <a:lnTo>
                  <a:pt x="451078" y="288366"/>
                </a:lnTo>
                <a:lnTo>
                  <a:pt x="431622" y="308076"/>
                </a:lnTo>
                <a:lnTo>
                  <a:pt x="412026" y="328155"/>
                </a:lnTo>
                <a:lnTo>
                  <a:pt x="391121" y="347878"/>
                </a:lnTo>
                <a:lnTo>
                  <a:pt x="371017" y="366102"/>
                </a:lnTo>
                <a:lnTo>
                  <a:pt x="352018" y="385508"/>
                </a:lnTo>
                <a:lnTo>
                  <a:pt x="334429" y="408787"/>
                </a:lnTo>
                <a:lnTo>
                  <a:pt x="317538" y="433133"/>
                </a:lnTo>
                <a:lnTo>
                  <a:pt x="299669" y="457225"/>
                </a:lnTo>
                <a:lnTo>
                  <a:pt x="282778" y="481901"/>
                </a:lnTo>
                <a:lnTo>
                  <a:pt x="268744" y="508012"/>
                </a:lnTo>
                <a:lnTo>
                  <a:pt x="253098" y="543877"/>
                </a:lnTo>
                <a:lnTo>
                  <a:pt x="237909" y="579678"/>
                </a:lnTo>
                <a:lnTo>
                  <a:pt x="222072" y="615213"/>
                </a:lnTo>
                <a:lnTo>
                  <a:pt x="204470" y="650303"/>
                </a:lnTo>
                <a:lnTo>
                  <a:pt x="204330" y="650875"/>
                </a:lnTo>
                <a:lnTo>
                  <a:pt x="204749" y="651560"/>
                </a:lnTo>
                <a:lnTo>
                  <a:pt x="205447" y="651751"/>
                </a:lnTo>
                <a:lnTo>
                  <a:pt x="205651" y="651738"/>
                </a:lnTo>
                <a:lnTo>
                  <a:pt x="205828" y="651535"/>
                </a:lnTo>
                <a:lnTo>
                  <a:pt x="244475" y="616254"/>
                </a:lnTo>
                <a:lnTo>
                  <a:pt x="283210" y="582091"/>
                </a:lnTo>
                <a:lnTo>
                  <a:pt x="321360" y="547674"/>
                </a:lnTo>
                <a:lnTo>
                  <a:pt x="358241" y="511657"/>
                </a:lnTo>
                <a:lnTo>
                  <a:pt x="393204" y="472694"/>
                </a:lnTo>
                <a:lnTo>
                  <a:pt x="423824" y="430796"/>
                </a:lnTo>
                <a:lnTo>
                  <a:pt x="440194" y="382409"/>
                </a:lnTo>
                <a:lnTo>
                  <a:pt x="447979" y="347840"/>
                </a:lnTo>
                <a:lnTo>
                  <a:pt x="462026" y="316433"/>
                </a:lnTo>
                <a:lnTo>
                  <a:pt x="479602" y="286473"/>
                </a:lnTo>
                <a:lnTo>
                  <a:pt x="497928" y="256235"/>
                </a:lnTo>
                <a:lnTo>
                  <a:pt x="499427" y="253847"/>
                </a:lnTo>
                <a:close/>
              </a:path>
              <a:path w="681354" h="723265">
                <a:moveTo>
                  <a:pt x="532422" y="218567"/>
                </a:moveTo>
                <a:lnTo>
                  <a:pt x="531926" y="216357"/>
                </a:lnTo>
                <a:lnTo>
                  <a:pt x="530377" y="215925"/>
                </a:lnTo>
                <a:lnTo>
                  <a:pt x="530148" y="215938"/>
                </a:lnTo>
                <a:lnTo>
                  <a:pt x="529894" y="215976"/>
                </a:lnTo>
                <a:lnTo>
                  <a:pt x="482104" y="220408"/>
                </a:lnTo>
                <a:lnTo>
                  <a:pt x="433755" y="220789"/>
                </a:lnTo>
                <a:lnTo>
                  <a:pt x="385203" y="219430"/>
                </a:lnTo>
                <a:lnTo>
                  <a:pt x="336778" y="218643"/>
                </a:lnTo>
                <a:lnTo>
                  <a:pt x="288810" y="220738"/>
                </a:lnTo>
                <a:lnTo>
                  <a:pt x="241655" y="228015"/>
                </a:lnTo>
                <a:lnTo>
                  <a:pt x="197700" y="243154"/>
                </a:lnTo>
                <a:lnTo>
                  <a:pt x="156908" y="265798"/>
                </a:lnTo>
                <a:lnTo>
                  <a:pt x="118046" y="293027"/>
                </a:lnTo>
                <a:lnTo>
                  <a:pt x="79908" y="321919"/>
                </a:lnTo>
                <a:lnTo>
                  <a:pt x="41262" y="349529"/>
                </a:lnTo>
                <a:lnTo>
                  <a:pt x="901" y="372935"/>
                </a:lnTo>
                <a:lnTo>
                  <a:pt x="0" y="373481"/>
                </a:lnTo>
                <a:lnTo>
                  <a:pt x="203" y="374967"/>
                </a:lnTo>
                <a:lnTo>
                  <a:pt x="1447" y="375297"/>
                </a:lnTo>
                <a:lnTo>
                  <a:pt x="1600" y="375348"/>
                </a:lnTo>
                <a:lnTo>
                  <a:pt x="1955" y="375373"/>
                </a:lnTo>
                <a:lnTo>
                  <a:pt x="48361" y="368465"/>
                </a:lnTo>
                <a:lnTo>
                  <a:pt x="94792" y="365404"/>
                </a:lnTo>
                <a:lnTo>
                  <a:pt x="141109" y="363728"/>
                </a:lnTo>
                <a:lnTo>
                  <a:pt x="187223" y="360997"/>
                </a:lnTo>
                <a:lnTo>
                  <a:pt x="233032" y="354774"/>
                </a:lnTo>
                <a:lnTo>
                  <a:pt x="278396" y="342607"/>
                </a:lnTo>
                <a:lnTo>
                  <a:pt x="336867" y="315214"/>
                </a:lnTo>
                <a:lnTo>
                  <a:pt x="365633" y="300062"/>
                </a:lnTo>
                <a:lnTo>
                  <a:pt x="395249" y="286867"/>
                </a:lnTo>
                <a:lnTo>
                  <a:pt x="429996" y="271868"/>
                </a:lnTo>
                <a:lnTo>
                  <a:pt x="464261" y="255612"/>
                </a:lnTo>
                <a:lnTo>
                  <a:pt x="497979" y="238086"/>
                </a:lnTo>
                <a:lnTo>
                  <a:pt x="531126" y="219290"/>
                </a:lnTo>
                <a:lnTo>
                  <a:pt x="532422" y="218567"/>
                </a:lnTo>
                <a:close/>
              </a:path>
              <a:path w="681354" h="723265">
                <a:moveTo>
                  <a:pt x="629564" y="387324"/>
                </a:moveTo>
                <a:lnTo>
                  <a:pt x="626732" y="356184"/>
                </a:lnTo>
                <a:lnTo>
                  <a:pt x="619379" y="323329"/>
                </a:lnTo>
                <a:lnTo>
                  <a:pt x="609879" y="280403"/>
                </a:lnTo>
                <a:lnTo>
                  <a:pt x="604748" y="238633"/>
                </a:lnTo>
                <a:lnTo>
                  <a:pt x="602348" y="196583"/>
                </a:lnTo>
                <a:lnTo>
                  <a:pt x="601027" y="152781"/>
                </a:lnTo>
                <a:lnTo>
                  <a:pt x="600748" y="147612"/>
                </a:lnTo>
                <a:lnTo>
                  <a:pt x="596595" y="142887"/>
                </a:lnTo>
                <a:lnTo>
                  <a:pt x="588568" y="140677"/>
                </a:lnTo>
                <a:lnTo>
                  <a:pt x="584873" y="141668"/>
                </a:lnTo>
                <a:lnTo>
                  <a:pt x="582422" y="145973"/>
                </a:lnTo>
                <a:lnTo>
                  <a:pt x="566293" y="179412"/>
                </a:lnTo>
                <a:lnTo>
                  <a:pt x="554228" y="214172"/>
                </a:lnTo>
                <a:lnTo>
                  <a:pt x="542366" y="249085"/>
                </a:lnTo>
                <a:lnTo>
                  <a:pt x="526846" y="282956"/>
                </a:lnTo>
                <a:lnTo>
                  <a:pt x="506768" y="320827"/>
                </a:lnTo>
                <a:lnTo>
                  <a:pt x="490728" y="357530"/>
                </a:lnTo>
                <a:lnTo>
                  <a:pt x="478078" y="395566"/>
                </a:lnTo>
                <a:lnTo>
                  <a:pt x="468172" y="437451"/>
                </a:lnTo>
                <a:lnTo>
                  <a:pt x="462140" y="484657"/>
                </a:lnTo>
                <a:lnTo>
                  <a:pt x="461568" y="532968"/>
                </a:lnTo>
                <a:lnTo>
                  <a:pt x="465963" y="581583"/>
                </a:lnTo>
                <a:lnTo>
                  <a:pt x="474827" y="629691"/>
                </a:lnTo>
                <a:lnTo>
                  <a:pt x="487680" y="676478"/>
                </a:lnTo>
                <a:lnTo>
                  <a:pt x="504024" y="721131"/>
                </a:lnTo>
                <a:lnTo>
                  <a:pt x="506704" y="722642"/>
                </a:lnTo>
                <a:lnTo>
                  <a:pt x="507949" y="721956"/>
                </a:lnTo>
                <a:lnTo>
                  <a:pt x="508025" y="720953"/>
                </a:lnTo>
                <a:lnTo>
                  <a:pt x="508050" y="720547"/>
                </a:lnTo>
                <a:lnTo>
                  <a:pt x="517715" y="672185"/>
                </a:lnTo>
                <a:lnTo>
                  <a:pt x="536790" y="627786"/>
                </a:lnTo>
                <a:lnTo>
                  <a:pt x="561022" y="585660"/>
                </a:lnTo>
                <a:lnTo>
                  <a:pt x="586270" y="543699"/>
                </a:lnTo>
                <a:lnTo>
                  <a:pt x="608406" y="499833"/>
                </a:lnTo>
                <a:lnTo>
                  <a:pt x="623277" y="451942"/>
                </a:lnTo>
                <a:lnTo>
                  <a:pt x="628269" y="418617"/>
                </a:lnTo>
                <a:lnTo>
                  <a:pt x="629564" y="387324"/>
                </a:lnTo>
                <a:close/>
              </a:path>
              <a:path w="681354" h="723265">
                <a:moveTo>
                  <a:pt x="681037" y="43662"/>
                </a:moveTo>
                <a:lnTo>
                  <a:pt x="645261" y="19456"/>
                </a:lnTo>
                <a:lnTo>
                  <a:pt x="585863" y="5854"/>
                </a:lnTo>
                <a:lnTo>
                  <a:pt x="533666" y="25"/>
                </a:lnTo>
                <a:lnTo>
                  <a:pt x="482841" y="0"/>
                </a:lnTo>
                <a:lnTo>
                  <a:pt x="437705" y="6769"/>
                </a:lnTo>
                <a:lnTo>
                  <a:pt x="408711" y="16560"/>
                </a:lnTo>
                <a:lnTo>
                  <a:pt x="381203" y="28956"/>
                </a:lnTo>
                <a:lnTo>
                  <a:pt x="354228" y="42684"/>
                </a:lnTo>
                <a:lnTo>
                  <a:pt x="326796" y="56489"/>
                </a:lnTo>
                <a:lnTo>
                  <a:pt x="298589" y="69240"/>
                </a:lnTo>
                <a:lnTo>
                  <a:pt x="270078" y="81737"/>
                </a:lnTo>
                <a:lnTo>
                  <a:pt x="241693" y="94742"/>
                </a:lnTo>
                <a:lnTo>
                  <a:pt x="213804" y="109004"/>
                </a:lnTo>
                <a:lnTo>
                  <a:pt x="211074" y="110591"/>
                </a:lnTo>
                <a:lnTo>
                  <a:pt x="212572" y="114363"/>
                </a:lnTo>
                <a:lnTo>
                  <a:pt x="215099" y="115062"/>
                </a:lnTo>
                <a:lnTo>
                  <a:pt x="215379" y="115138"/>
                </a:lnTo>
                <a:lnTo>
                  <a:pt x="215646" y="115138"/>
                </a:lnTo>
                <a:lnTo>
                  <a:pt x="215950" y="115150"/>
                </a:lnTo>
                <a:lnTo>
                  <a:pt x="260743" y="118643"/>
                </a:lnTo>
                <a:lnTo>
                  <a:pt x="305968" y="124917"/>
                </a:lnTo>
                <a:lnTo>
                  <a:pt x="351320" y="131330"/>
                </a:lnTo>
                <a:lnTo>
                  <a:pt x="396481" y="135242"/>
                </a:lnTo>
                <a:lnTo>
                  <a:pt x="441121" y="133997"/>
                </a:lnTo>
                <a:lnTo>
                  <a:pt x="497573" y="120815"/>
                </a:lnTo>
                <a:lnTo>
                  <a:pt x="551103" y="98539"/>
                </a:lnTo>
                <a:lnTo>
                  <a:pt x="580771" y="86626"/>
                </a:lnTo>
                <a:lnTo>
                  <a:pt x="610857" y="77038"/>
                </a:lnTo>
                <a:lnTo>
                  <a:pt x="640981" y="67868"/>
                </a:lnTo>
                <a:lnTo>
                  <a:pt x="670801" y="57213"/>
                </a:lnTo>
                <a:lnTo>
                  <a:pt x="677659" y="51816"/>
                </a:lnTo>
                <a:lnTo>
                  <a:pt x="681037" y="43662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03907" y="133781"/>
            <a:ext cx="840105" cy="756920"/>
          </a:xfrm>
          <a:custGeom>
            <a:avLst/>
            <a:gdLst/>
            <a:ahLst/>
            <a:cxnLst/>
            <a:rect l="l" t="t" r="r" b="b"/>
            <a:pathLst>
              <a:path w="840104" h="756919">
                <a:moveTo>
                  <a:pt x="840066" y="113106"/>
                </a:moveTo>
                <a:lnTo>
                  <a:pt x="761746" y="135343"/>
                </a:lnTo>
                <a:lnTo>
                  <a:pt x="718337" y="153377"/>
                </a:lnTo>
                <a:lnTo>
                  <a:pt x="676770" y="174561"/>
                </a:lnTo>
                <a:lnTo>
                  <a:pt x="650252" y="190550"/>
                </a:lnTo>
                <a:lnTo>
                  <a:pt x="630491" y="152158"/>
                </a:lnTo>
                <a:lnTo>
                  <a:pt x="607047" y="110096"/>
                </a:lnTo>
                <a:lnTo>
                  <a:pt x="579869" y="72136"/>
                </a:lnTo>
                <a:lnTo>
                  <a:pt x="545604" y="39598"/>
                </a:lnTo>
                <a:lnTo>
                  <a:pt x="500888" y="13817"/>
                </a:lnTo>
                <a:lnTo>
                  <a:pt x="424827" y="0"/>
                </a:lnTo>
                <a:lnTo>
                  <a:pt x="370979" y="7797"/>
                </a:lnTo>
                <a:lnTo>
                  <a:pt x="317411" y="23406"/>
                </a:lnTo>
                <a:lnTo>
                  <a:pt x="264388" y="40932"/>
                </a:lnTo>
                <a:lnTo>
                  <a:pt x="260515" y="42202"/>
                </a:lnTo>
                <a:lnTo>
                  <a:pt x="264718" y="49123"/>
                </a:lnTo>
                <a:lnTo>
                  <a:pt x="265125" y="49225"/>
                </a:lnTo>
                <a:lnTo>
                  <a:pt x="321106" y="53898"/>
                </a:lnTo>
                <a:lnTo>
                  <a:pt x="359765" y="65138"/>
                </a:lnTo>
                <a:lnTo>
                  <a:pt x="400469" y="89408"/>
                </a:lnTo>
                <a:lnTo>
                  <a:pt x="439762" y="119722"/>
                </a:lnTo>
                <a:lnTo>
                  <a:pt x="459168" y="134581"/>
                </a:lnTo>
                <a:lnTo>
                  <a:pt x="498932" y="162560"/>
                </a:lnTo>
                <a:lnTo>
                  <a:pt x="542747" y="182702"/>
                </a:lnTo>
                <a:lnTo>
                  <a:pt x="583387" y="192582"/>
                </a:lnTo>
                <a:lnTo>
                  <a:pt x="601637" y="196697"/>
                </a:lnTo>
                <a:lnTo>
                  <a:pt x="619988" y="201320"/>
                </a:lnTo>
                <a:lnTo>
                  <a:pt x="627646" y="203428"/>
                </a:lnTo>
                <a:lnTo>
                  <a:pt x="629234" y="203923"/>
                </a:lnTo>
                <a:lnTo>
                  <a:pt x="598589" y="225247"/>
                </a:lnTo>
                <a:lnTo>
                  <a:pt x="561721" y="254190"/>
                </a:lnTo>
                <a:lnTo>
                  <a:pt x="526161" y="285191"/>
                </a:lnTo>
                <a:lnTo>
                  <a:pt x="512660" y="298056"/>
                </a:lnTo>
                <a:lnTo>
                  <a:pt x="477291" y="264401"/>
                </a:lnTo>
                <a:lnTo>
                  <a:pt x="438823" y="232854"/>
                </a:lnTo>
                <a:lnTo>
                  <a:pt x="397370" y="206794"/>
                </a:lnTo>
                <a:lnTo>
                  <a:pt x="352323" y="188887"/>
                </a:lnTo>
                <a:lnTo>
                  <a:pt x="307098" y="181902"/>
                </a:lnTo>
                <a:lnTo>
                  <a:pt x="269113" y="184188"/>
                </a:lnTo>
                <a:lnTo>
                  <a:pt x="231660" y="191617"/>
                </a:lnTo>
                <a:lnTo>
                  <a:pt x="194475" y="201269"/>
                </a:lnTo>
                <a:lnTo>
                  <a:pt x="157289" y="210248"/>
                </a:lnTo>
                <a:lnTo>
                  <a:pt x="119418" y="218655"/>
                </a:lnTo>
                <a:lnTo>
                  <a:pt x="81635" y="228371"/>
                </a:lnTo>
                <a:lnTo>
                  <a:pt x="43954" y="238582"/>
                </a:lnTo>
                <a:lnTo>
                  <a:pt x="6388" y="248513"/>
                </a:lnTo>
                <a:lnTo>
                  <a:pt x="520" y="249897"/>
                </a:lnTo>
                <a:lnTo>
                  <a:pt x="0" y="257860"/>
                </a:lnTo>
                <a:lnTo>
                  <a:pt x="5346" y="260184"/>
                </a:lnTo>
                <a:lnTo>
                  <a:pt x="55168" y="278790"/>
                </a:lnTo>
                <a:lnTo>
                  <a:pt x="116001" y="294233"/>
                </a:lnTo>
                <a:lnTo>
                  <a:pt x="160464" y="302590"/>
                </a:lnTo>
                <a:lnTo>
                  <a:pt x="205168" y="309981"/>
                </a:lnTo>
                <a:lnTo>
                  <a:pt x="249770" y="317563"/>
                </a:lnTo>
                <a:lnTo>
                  <a:pt x="282016" y="322681"/>
                </a:lnTo>
                <a:lnTo>
                  <a:pt x="314363" y="325412"/>
                </a:lnTo>
                <a:lnTo>
                  <a:pt x="346722" y="325742"/>
                </a:lnTo>
                <a:lnTo>
                  <a:pt x="379044" y="323659"/>
                </a:lnTo>
                <a:lnTo>
                  <a:pt x="397129" y="320128"/>
                </a:lnTo>
                <a:lnTo>
                  <a:pt x="413016" y="315417"/>
                </a:lnTo>
                <a:lnTo>
                  <a:pt x="429450" y="311975"/>
                </a:lnTo>
                <a:lnTo>
                  <a:pt x="449148" y="312229"/>
                </a:lnTo>
                <a:lnTo>
                  <a:pt x="463892" y="313893"/>
                </a:lnTo>
                <a:lnTo>
                  <a:pt x="478612" y="314591"/>
                </a:lnTo>
                <a:lnTo>
                  <a:pt x="493356" y="314337"/>
                </a:lnTo>
                <a:lnTo>
                  <a:pt x="495782" y="314147"/>
                </a:lnTo>
                <a:lnTo>
                  <a:pt x="491782" y="317957"/>
                </a:lnTo>
                <a:lnTo>
                  <a:pt x="458444" y="352221"/>
                </a:lnTo>
                <a:lnTo>
                  <a:pt x="426021" y="387718"/>
                </a:lnTo>
                <a:lnTo>
                  <a:pt x="394385" y="424154"/>
                </a:lnTo>
                <a:lnTo>
                  <a:pt x="363397" y="461276"/>
                </a:lnTo>
                <a:lnTo>
                  <a:pt x="332930" y="498805"/>
                </a:lnTo>
                <a:lnTo>
                  <a:pt x="243357" y="611060"/>
                </a:lnTo>
                <a:lnTo>
                  <a:pt x="213664" y="647471"/>
                </a:lnTo>
                <a:lnTo>
                  <a:pt x="183845" y="682917"/>
                </a:lnTo>
                <a:lnTo>
                  <a:pt x="183896" y="683539"/>
                </a:lnTo>
                <a:lnTo>
                  <a:pt x="184264" y="683641"/>
                </a:lnTo>
                <a:lnTo>
                  <a:pt x="220599" y="649681"/>
                </a:lnTo>
                <a:lnTo>
                  <a:pt x="255676" y="614832"/>
                </a:lnTo>
                <a:lnTo>
                  <a:pt x="289966" y="579208"/>
                </a:lnTo>
                <a:lnTo>
                  <a:pt x="323659" y="542975"/>
                </a:lnTo>
                <a:lnTo>
                  <a:pt x="356946" y="506349"/>
                </a:lnTo>
                <a:lnTo>
                  <a:pt x="423062" y="432663"/>
                </a:lnTo>
                <a:lnTo>
                  <a:pt x="456260" y="395986"/>
                </a:lnTo>
                <a:lnTo>
                  <a:pt x="456869" y="395325"/>
                </a:lnTo>
                <a:lnTo>
                  <a:pt x="453783" y="402818"/>
                </a:lnTo>
                <a:lnTo>
                  <a:pt x="442556" y="425970"/>
                </a:lnTo>
                <a:lnTo>
                  <a:pt x="430682" y="448868"/>
                </a:lnTo>
                <a:lnTo>
                  <a:pt x="418871" y="471970"/>
                </a:lnTo>
                <a:lnTo>
                  <a:pt x="411645" y="493979"/>
                </a:lnTo>
                <a:lnTo>
                  <a:pt x="408343" y="518985"/>
                </a:lnTo>
                <a:lnTo>
                  <a:pt x="406895" y="544499"/>
                </a:lnTo>
                <a:lnTo>
                  <a:pt x="405244" y="568032"/>
                </a:lnTo>
                <a:lnTo>
                  <a:pt x="403085" y="615467"/>
                </a:lnTo>
                <a:lnTo>
                  <a:pt x="405396" y="662724"/>
                </a:lnTo>
                <a:lnTo>
                  <a:pt x="412242" y="709549"/>
                </a:lnTo>
                <a:lnTo>
                  <a:pt x="423621" y="755650"/>
                </a:lnTo>
                <a:lnTo>
                  <a:pt x="425043" y="756577"/>
                </a:lnTo>
                <a:lnTo>
                  <a:pt x="425945" y="756043"/>
                </a:lnTo>
                <a:lnTo>
                  <a:pt x="425843" y="755396"/>
                </a:lnTo>
                <a:lnTo>
                  <a:pt x="435368" y="704418"/>
                </a:lnTo>
                <a:lnTo>
                  <a:pt x="453351" y="658799"/>
                </a:lnTo>
                <a:lnTo>
                  <a:pt x="474624" y="614553"/>
                </a:lnTo>
                <a:lnTo>
                  <a:pt x="494068" y="567728"/>
                </a:lnTo>
                <a:lnTo>
                  <a:pt x="500786" y="547281"/>
                </a:lnTo>
                <a:lnTo>
                  <a:pt x="506704" y="524294"/>
                </a:lnTo>
                <a:lnTo>
                  <a:pt x="509562" y="501091"/>
                </a:lnTo>
                <a:lnTo>
                  <a:pt x="507072" y="480021"/>
                </a:lnTo>
                <a:lnTo>
                  <a:pt x="498678" y="455066"/>
                </a:lnTo>
                <a:lnTo>
                  <a:pt x="489788" y="430276"/>
                </a:lnTo>
                <a:lnTo>
                  <a:pt x="481495" y="405333"/>
                </a:lnTo>
                <a:lnTo>
                  <a:pt x="474891" y="379895"/>
                </a:lnTo>
                <a:lnTo>
                  <a:pt x="474522" y="377456"/>
                </a:lnTo>
                <a:lnTo>
                  <a:pt x="473900" y="376897"/>
                </a:lnTo>
                <a:lnTo>
                  <a:pt x="489813" y="359676"/>
                </a:lnTo>
                <a:lnTo>
                  <a:pt x="528815" y="320890"/>
                </a:lnTo>
                <a:lnTo>
                  <a:pt x="570687" y="285369"/>
                </a:lnTo>
                <a:lnTo>
                  <a:pt x="598957" y="265010"/>
                </a:lnTo>
                <a:lnTo>
                  <a:pt x="593991" y="277571"/>
                </a:lnTo>
                <a:lnTo>
                  <a:pt x="579399" y="326009"/>
                </a:lnTo>
                <a:lnTo>
                  <a:pt x="568375" y="376656"/>
                </a:lnTo>
                <a:lnTo>
                  <a:pt x="561238" y="428383"/>
                </a:lnTo>
                <a:lnTo>
                  <a:pt x="558317" y="480098"/>
                </a:lnTo>
                <a:lnTo>
                  <a:pt x="559943" y="530707"/>
                </a:lnTo>
                <a:lnTo>
                  <a:pt x="566420" y="579094"/>
                </a:lnTo>
                <a:lnTo>
                  <a:pt x="569569" y="581494"/>
                </a:lnTo>
                <a:lnTo>
                  <a:pt x="571423" y="580644"/>
                </a:lnTo>
                <a:lnTo>
                  <a:pt x="571614" y="578815"/>
                </a:lnTo>
                <a:lnTo>
                  <a:pt x="585304" y="532155"/>
                </a:lnTo>
                <a:lnTo>
                  <a:pt x="606221" y="489305"/>
                </a:lnTo>
                <a:lnTo>
                  <a:pt x="628777" y="447128"/>
                </a:lnTo>
                <a:lnTo>
                  <a:pt x="647395" y="402564"/>
                </a:lnTo>
                <a:lnTo>
                  <a:pt x="653872" y="359397"/>
                </a:lnTo>
                <a:lnTo>
                  <a:pt x="649211" y="317017"/>
                </a:lnTo>
                <a:lnTo>
                  <a:pt x="638060" y="275247"/>
                </a:lnTo>
                <a:lnTo>
                  <a:pt x="628586" y="245160"/>
                </a:lnTo>
                <a:lnTo>
                  <a:pt x="662114" y="224777"/>
                </a:lnTo>
                <a:lnTo>
                  <a:pt x="711174" y="200025"/>
                </a:lnTo>
                <a:lnTo>
                  <a:pt x="770636" y="160705"/>
                </a:lnTo>
                <a:lnTo>
                  <a:pt x="782548" y="153085"/>
                </a:lnTo>
                <a:lnTo>
                  <a:pt x="800798" y="141770"/>
                </a:lnTo>
                <a:lnTo>
                  <a:pt x="840066" y="118325"/>
                </a:lnTo>
                <a:lnTo>
                  <a:pt x="840066" y="113106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399" y="1170122"/>
            <a:ext cx="4120716" cy="38209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34415" y="1170122"/>
            <a:ext cx="3817417" cy="38209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123949" y="474834"/>
            <a:ext cx="48964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/>
              <a:t>Incorrectly </a:t>
            </a:r>
            <a:r>
              <a:rPr sz="3000" spc="-10" dirty="0"/>
              <a:t>Classiﬁed</a:t>
            </a:r>
            <a:r>
              <a:rPr sz="3000" spc="-455" dirty="0"/>
              <a:t> </a:t>
            </a:r>
            <a:r>
              <a:rPr sz="3000" spc="25" dirty="0"/>
              <a:t>Images</a:t>
            </a:r>
            <a:endParaRPr sz="3000"/>
          </a:p>
        </p:txBody>
      </p:sp>
      <p:grpSp>
        <p:nvGrpSpPr>
          <p:cNvPr id="29" name="object 29"/>
          <p:cNvGrpSpPr/>
          <p:nvPr/>
        </p:nvGrpSpPr>
        <p:grpSpPr>
          <a:xfrm>
            <a:off x="836788" y="841710"/>
            <a:ext cx="2610485" cy="598170"/>
            <a:chOff x="836788" y="841710"/>
            <a:chExt cx="2610485" cy="598170"/>
          </a:xfrm>
        </p:grpSpPr>
        <p:sp>
          <p:nvSpPr>
            <p:cNvPr id="30" name="object 30"/>
            <p:cNvSpPr/>
            <p:nvPr/>
          </p:nvSpPr>
          <p:spPr>
            <a:xfrm>
              <a:off x="1288714" y="1186070"/>
              <a:ext cx="2144395" cy="239395"/>
            </a:xfrm>
            <a:custGeom>
              <a:avLst/>
              <a:gdLst/>
              <a:ahLst/>
              <a:cxnLst/>
              <a:rect l="l" t="t" r="r" b="b"/>
              <a:pathLst>
                <a:path w="2144395" h="239394">
                  <a:moveTo>
                    <a:pt x="0" y="119699"/>
                  </a:moveTo>
                  <a:lnTo>
                    <a:pt x="60280" y="80126"/>
                  </a:lnTo>
                  <a:lnTo>
                    <a:pt x="106005" y="67800"/>
                  </a:lnTo>
                  <a:lnTo>
                    <a:pt x="163823" y="56103"/>
                  </a:lnTo>
                  <a:lnTo>
                    <a:pt x="233297" y="45150"/>
                  </a:lnTo>
                  <a:lnTo>
                    <a:pt x="313994" y="35059"/>
                  </a:lnTo>
                  <a:lnTo>
                    <a:pt x="355141" y="30701"/>
                  </a:lnTo>
                  <a:lnTo>
                    <a:pt x="398092" y="26611"/>
                  </a:lnTo>
                  <a:lnTo>
                    <a:pt x="442739" y="22792"/>
                  </a:lnTo>
                  <a:lnTo>
                    <a:pt x="488977" y="19251"/>
                  </a:lnTo>
                  <a:lnTo>
                    <a:pt x="536698" y="15992"/>
                  </a:lnTo>
                  <a:lnTo>
                    <a:pt x="585797" y="13020"/>
                  </a:lnTo>
                  <a:lnTo>
                    <a:pt x="636165" y="10340"/>
                  </a:lnTo>
                  <a:lnTo>
                    <a:pt x="687697" y="7957"/>
                  </a:lnTo>
                  <a:lnTo>
                    <a:pt x="740287" y="5875"/>
                  </a:lnTo>
                  <a:lnTo>
                    <a:pt x="793826" y="4100"/>
                  </a:lnTo>
                  <a:lnTo>
                    <a:pt x="848210" y="2637"/>
                  </a:lnTo>
                  <a:lnTo>
                    <a:pt x="903330" y="1491"/>
                  </a:lnTo>
                  <a:lnTo>
                    <a:pt x="959081" y="665"/>
                  </a:lnTo>
                  <a:lnTo>
                    <a:pt x="1015355" y="167"/>
                  </a:lnTo>
                  <a:lnTo>
                    <a:pt x="1072047" y="0"/>
                  </a:lnTo>
                  <a:lnTo>
                    <a:pt x="1152056" y="328"/>
                  </a:lnTo>
                  <a:lnTo>
                    <a:pt x="1230468" y="1297"/>
                  </a:lnTo>
                  <a:lnTo>
                    <a:pt x="1307076" y="2885"/>
                  </a:lnTo>
                  <a:lnTo>
                    <a:pt x="1381672" y="5067"/>
                  </a:lnTo>
                  <a:lnTo>
                    <a:pt x="1454049" y="7822"/>
                  </a:lnTo>
                  <a:lnTo>
                    <a:pt x="1523999" y="11124"/>
                  </a:lnTo>
                  <a:lnTo>
                    <a:pt x="1591317" y="14953"/>
                  </a:lnTo>
                  <a:lnTo>
                    <a:pt x="1655793" y="19283"/>
                  </a:lnTo>
                  <a:lnTo>
                    <a:pt x="1717222" y="24093"/>
                  </a:lnTo>
                  <a:lnTo>
                    <a:pt x="1775395" y="29359"/>
                  </a:lnTo>
                  <a:lnTo>
                    <a:pt x="1830106" y="35058"/>
                  </a:lnTo>
                  <a:lnTo>
                    <a:pt x="1881146" y="41167"/>
                  </a:lnTo>
                  <a:lnTo>
                    <a:pt x="1928309" y="47662"/>
                  </a:lnTo>
                  <a:lnTo>
                    <a:pt x="1971388" y="54521"/>
                  </a:lnTo>
                  <a:lnTo>
                    <a:pt x="2010175" y="61720"/>
                  </a:lnTo>
                  <a:lnTo>
                    <a:pt x="2074045" y="77047"/>
                  </a:lnTo>
                  <a:lnTo>
                    <a:pt x="2118260" y="93457"/>
                  </a:lnTo>
                  <a:lnTo>
                    <a:pt x="2144103" y="119699"/>
                  </a:lnTo>
                  <a:lnTo>
                    <a:pt x="2098713" y="154270"/>
                  </a:lnTo>
                  <a:lnTo>
                    <a:pt x="2044463" y="170161"/>
                  </a:lnTo>
                  <a:lnTo>
                    <a:pt x="1971388" y="184877"/>
                  </a:lnTo>
                  <a:lnTo>
                    <a:pt x="1928309" y="191735"/>
                  </a:lnTo>
                  <a:lnTo>
                    <a:pt x="1881146" y="198231"/>
                  </a:lnTo>
                  <a:lnTo>
                    <a:pt x="1830106" y="204339"/>
                  </a:lnTo>
                  <a:lnTo>
                    <a:pt x="1775395" y="210038"/>
                  </a:lnTo>
                  <a:lnTo>
                    <a:pt x="1717222" y="215304"/>
                  </a:lnTo>
                  <a:lnTo>
                    <a:pt x="1655793" y="220114"/>
                  </a:lnTo>
                  <a:lnTo>
                    <a:pt x="1591317" y="224445"/>
                  </a:lnTo>
                  <a:lnTo>
                    <a:pt x="1523999" y="228274"/>
                  </a:lnTo>
                  <a:lnTo>
                    <a:pt x="1454049" y="231577"/>
                  </a:lnTo>
                  <a:lnTo>
                    <a:pt x="1381672" y="234331"/>
                  </a:lnTo>
                  <a:lnTo>
                    <a:pt x="1307076" y="236514"/>
                  </a:lnTo>
                  <a:lnTo>
                    <a:pt x="1230468" y="238101"/>
                  </a:lnTo>
                  <a:lnTo>
                    <a:pt x="1152056" y="239071"/>
                  </a:lnTo>
                  <a:lnTo>
                    <a:pt x="1072047" y="239399"/>
                  </a:lnTo>
                  <a:lnTo>
                    <a:pt x="992039" y="239071"/>
                  </a:lnTo>
                  <a:lnTo>
                    <a:pt x="913628" y="238101"/>
                  </a:lnTo>
                  <a:lnTo>
                    <a:pt x="837021" y="236514"/>
                  </a:lnTo>
                  <a:lnTo>
                    <a:pt x="762426" y="234331"/>
                  </a:lnTo>
                  <a:lnTo>
                    <a:pt x="690049" y="231577"/>
                  </a:lnTo>
                  <a:lnTo>
                    <a:pt x="620099" y="228274"/>
                  </a:lnTo>
                  <a:lnTo>
                    <a:pt x="552782" y="224445"/>
                  </a:lnTo>
                  <a:lnTo>
                    <a:pt x="488306" y="220114"/>
                  </a:lnTo>
                  <a:lnTo>
                    <a:pt x="426878" y="215304"/>
                  </a:lnTo>
                  <a:lnTo>
                    <a:pt x="368705" y="210038"/>
                  </a:lnTo>
                  <a:lnTo>
                    <a:pt x="313995" y="204339"/>
                  </a:lnTo>
                  <a:lnTo>
                    <a:pt x="262955" y="198231"/>
                  </a:lnTo>
                  <a:lnTo>
                    <a:pt x="215791" y="191735"/>
                  </a:lnTo>
                  <a:lnTo>
                    <a:pt x="172713" y="184877"/>
                  </a:lnTo>
                  <a:lnTo>
                    <a:pt x="133926" y="177677"/>
                  </a:lnTo>
                  <a:lnTo>
                    <a:pt x="70057" y="162351"/>
                  </a:lnTo>
                  <a:lnTo>
                    <a:pt x="25842" y="145941"/>
                  </a:lnTo>
                  <a:lnTo>
                    <a:pt x="2940" y="128632"/>
                  </a:lnTo>
                  <a:lnTo>
                    <a:pt x="0" y="119699"/>
                  </a:lnTo>
                  <a:close/>
                </a:path>
              </a:pathLst>
            </a:custGeom>
            <a:ln w="28574">
              <a:solidFill>
                <a:srgbClr val="914D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41550" y="846473"/>
              <a:ext cx="585470" cy="348615"/>
            </a:xfrm>
            <a:custGeom>
              <a:avLst/>
              <a:gdLst/>
              <a:ahLst/>
              <a:cxnLst/>
              <a:rect l="l" t="t" r="r" b="b"/>
              <a:pathLst>
                <a:path w="585469" h="348615">
                  <a:moveTo>
                    <a:pt x="468329" y="348196"/>
                  </a:moveTo>
                  <a:lnTo>
                    <a:pt x="488879" y="311446"/>
                  </a:lnTo>
                  <a:lnTo>
                    <a:pt x="0" y="73499"/>
                  </a:lnTo>
                  <a:lnTo>
                    <a:pt x="41099" y="0"/>
                  </a:lnTo>
                  <a:lnTo>
                    <a:pt x="529978" y="237947"/>
                  </a:lnTo>
                  <a:lnTo>
                    <a:pt x="550528" y="201197"/>
                  </a:lnTo>
                  <a:lnTo>
                    <a:pt x="585148" y="311549"/>
                  </a:lnTo>
                  <a:lnTo>
                    <a:pt x="468329" y="348196"/>
                  </a:lnTo>
                  <a:close/>
                </a:path>
              </a:pathLst>
            </a:custGeom>
            <a:solidFill>
              <a:srgbClr val="914D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1550" y="846473"/>
              <a:ext cx="585470" cy="348615"/>
            </a:xfrm>
            <a:custGeom>
              <a:avLst/>
              <a:gdLst/>
              <a:ahLst/>
              <a:cxnLst/>
              <a:rect l="l" t="t" r="r" b="b"/>
              <a:pathLst>
                <a:path w="585469" h="348615">
                  <a:moveTo>
                    <a:pt x="41099" y="0"/>
                  </a:moveTo>
                  <a:lnTo>
                    <a:pt x="529978" y="237947"/>
                  </a:lnTo>
                  <a:lnTo>
                    <a:pt x="550528" y="201197"/>
                  </a:lnTo>
                  <a:lnTo>
                    <a:pt x="585148" y="311549"/>
                  </a:lnTo>
                  <a:lnTo>
                    <a:pt x="468329" y="348196"/>
                  </a:lnTo>
                  <a:lnTo>
                    <a:pt x="488879" y="311446"/>
                  </a:lnTo>
                  <a:lnTo>
                    <a:pt x="0" y="73499"/>
                  </a:lnTo>
                  <a:lnTo>
                    <a:pt x="41099" y="0"/>
                  </a:lnTo>
                  <a:close/>
                </a:path>
              </a:pathLst>
            </a:custGeom>
            <a:ln w="9524">
              <a:solidFill>
                <a:srgbClr val="914D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5098752" y="929955"/>
            <a:ext cx="2720975" cy="537210"/>
            <a:chOff x="5098752" y="929955"/>
            <a:chExt cx="2720975" cy="537210"/>
          </a:xfrm>
        </p:grpSpPr>
        <p:sp>
          <p:nvSpPr>
            <p:cNvPr id="34" name="object 34"/>
            <p:cNvSpPr/>
            <p:nvPr/>
          </p:nvSpPr>
          <p:spPr>
            <a:xfrm>
              <a:off x="5660838" y="1213165"/>
              <a:ext cx="2144395" cy="239395"/>
            </a:xfrm>
            <a:custGeom>
              <a:avLst/>
              <a:gdLst/>
              <a:ahLst/>
              <a:cxnLst/>
              <a:rect l="l" t="t" r="r" b="b"/>
              <a:pathLst>
                <a:path w="2144395" h="239394">
                  <a:moveTo>
                    <a:pt x="0" y="119699"/>
                  </a:moveTo>
                  <a:lnTo>
                    <a:pt x="60281" y="80126"/>
                  </a:lnTo>
                  <a:lnTo>
                    <a:pt x="106007" y="67800"/>
                  </a:lnTo>
                  <a:lnTo>
                    <a:pt x="163826" y="56103"/>
                  </a:lnTo>
                  <a:lnTo>
                    <a:pt x="233301" y="45150"/>
                  </a:lnTo>
                  <a:lnTo>
                    <a:pt x="313999" y="35059"/>
                  </a:lnTo>
                  <a:lnTo>
                    <a:pt x="355142" y="30701"/>
                  </a:lnTo>
                  <a:lnTo>
                    <a:pt x="398089" y="26611"/>
                  </a:lnTo>
                  <a:lnTo>
                    <a:pt x="442734" y="22792"/>
                  </a:lnTo>
                  <a:lnTo>
                    <a:pt x="488970" y="19251"/>
                  </a:lnTo>
                  <a:lnTo>
                    <a:pt x="536691" y="15992"/>
                  </a:lnTo>
                  <a:lnTo>
                    <a:pt x="585789" y="13020"/>
                  </a:lnTo>
                  <a:lnTo>
                    <a:pt x="636158" y="10340"/>
                  </a:lnTo>
                  <a:lnTo>
                    <a:pt x="687691" y="7957"/>
                  </a:lnTo>
                  <a:lnTo>
                    <a:pt x="740281" y="5875"/>
                  </a:lnTo>
                  <a:lnTo>
                    <a:pt x="793822" y="4100"/>
                  </a:lnTo>
                  <a:lnTo>
                    <a:pt x="848207" y="2637"/>
                  </a:lnTo>
                  <a:lnTo>
                    <a:pt x="903328" y="1491"/>
                  </a:lnTo>
                  <a:lnTo>
                    <a:pt x="959080" y="665"/>
                  </a:lnTo>
                  <a:lnTo>
                    <a:pt x="1015355" y="167"/>
                  </a:lnTo>
                  <a:lnTo>
                    <a:pt x="1072047" y="0"/>
                  </a:lnTo>
                  <a:lnTo>
                    <a:pt x="1152055" y="328"/>
                  </a:lnTo>
                  <a:lnTo>
                    <a:pt x="1230466" y="1297"/>
                  </a:lnTo>
                  <a:lnTo>
                    <a:pt x="1307073" y="2885"/>
                  </a:lnTo>
                  <a:lnTo>
                    <a:pt x="1381668" y="5068"/>
                  </a:lnTo>
                  <a:lnTo>
                    <a:pt x="1454045" y="7822"/>
                  </a:lnTo>
                  <a:lnTo>
                    <a:pt x="1523995" y="11125"/>
                  </a:lnTo>
                  <a:lnTo>
                    <a:pt x="1591312" y="14953"/>
                  </a:lnTo>
                  <a:lnTo>
                    <a:pt x="1655788" y="19284"/>
                  </a:lnTo>
                  <a:lnTo>
                    <a:pt x="1717216" y="24094"/>
                  </a:lnTo>
                  <a:lnTo>
                    <a:pt x="1775389" y="29360"/>
                  </a:lnTo>
                  <a:lnTo>
                    <a:pt x="1830099" y="35059"/>
                  </a:lnTo>
                  <a:lnTo>
                    <a:pt x="1881139" y="41168"/>
                  </a:lnTo>
                  <a:lnTo>
                    <a:pt x="1928302" y="47663"/>
                  </a:lnTo>
                  <a:lnTo>
                    <a:pt x="1971381" y="54522"/>
                  </a:lnTo>
                  <a:lnTo>
                    <a:pt x="2010168" y="61721"/>
                  </a:lnTo>
                  <a:lnTo>
                    <a:pt x="2074038" y="77048"/>
                  </a:lnTo>
                  <a:lnTo>
                    <a:pt x="2118253" y="93458"/>
                  </a:lnTo>
                  <a:lnTo>
                    <a:pt x="2144095" y="119699"/>
                  </a:lnTo>
                  <a:lnTo>
                    <a:pt x="2098706" y="154270"/>
                  </a:lnTo>
                  <a:lnTo>
                    <a:pt x="2044456" y="170161"/>
                  </a:lnTo>
                  <a:lnTo>
                    <a:pt x="1971381" y="184877"/>
                  </a:lnTo>
                  <a:lnTo>
                    <a:pt x="1928302" y="191735"/>
                  </a:lnTo>
                  <a:lnTo>
                    <a:pt x="1881139" y="198231"/>
                  </a:lnTo>
                  <a:lnTo>
                    <a:pt x="1830099" y="204339"/>
                  </a:lnTo>
                  <a:lnTo>
                    <a:pt x="1775389" y="210038"/>
                  </a:lnTo>
                  <a:lnTo>
                    <a:pt x="1717216" y="215304"/>
                  </a:lnTo>
                  <a:lnTo>
                    <a:pt x="1655788" y="220114"/>
                  </a:lnTo>
                  <a:lnTo>
                    <a:pt x="1591312" y="224445"/>
                  </a:lnTo>
                  <a:lnTo>
                    <a:pt x="1523995" y="228274"/>
                  </a:lnTo>
                  <a:lnTo>
                    <a:pt x="1454045" y="231577"/>
                  </a:lnTo>
                  <a:lnTo>
                    <a:pt x="1381668" y="234331"/>
                  </a:lnTo>
                  <a:lnTo>
                    <a:pt x="1307073" y="236514"/>
                  </a:lnTo>
                  <a:lnTo>
                    <a:pt x="1230466" y="238101"/>
                  </a:lnTo>
                  <a:lnTo>
                    <a:pt x="1152055" y="239071"/>
                  </a:lnTo>
                  <a:lnTo>
                    <a:pt x="1072047" y="239399"/>
                  </a:lnTo>
                  <a:lnTo>
                    <a:pt x="992039" y="239071"/>
                  </a:lnTo>
                  <a:lnTo>
                    <a:pt x="913628" y="238101"/>
                  </a:lnTo>
                  <a:lnTo>
                    <a:pt x="837022" y="236514"/>
                  </a:lnTo>
                  <a:lnTo>
                    <a:pt x="762426" y="234331"/>
                  </a:lnTo>
                  <a:lnTo>
                    <a:pt x="690050" y="231577"/>
                  </a:lnTo>
                  <a:lnTo>
                    <a:pt x="620100" y="228274"/>
                  </a:lnTo>
                  <a:lnTo>
                    <a:pt x="552783" y="224445"/>
                  </a:lnTo>
                  <a:lnTo>
                    <a:pt x="488307" y="220114"/>
                  </a:lnTo>
                  <a:lnTo>
                    <a:pt x="426879" y="215304"/>
                  </a:lnTo>
                  <a:lnTo>
                    <a:pt x="368706" y="210038"/>
                  </a:lnTo>
                  <a:lnTo>
                    <a:pt x="313996" y="204339"/>
                  </a:lnTo>
                  <a:lnTo>
                    <a:pt x="262955" y="198231"/>
                  </a:lnTo>
                  <a:lnTo>
                    <a:pt x="215792" y="191735"/>
                  </a:lnTo>
                  <a:lnTo>
                    <a:pt x="172714" y="184877"/>
                  </a:lnTo>
                  <a:lnTo>
                    <a:pt x="133927" y="177677"/>
                  </a:lnTo>
                  <a:lnTo>
                    <a:pt x="70057" y="162351"/>
                  </a:lnTo>
                  <a:lnTo>
                    <a:pt x="25842" y="145941"/>
                  </a:lnTo>
                  <a:lnTo>
                    <a:pt x="2940" y="128632"/>
                  </a:lnTo>
                  <a:lnTo>
                    <a:pt x="0" y="119699"/>
                  </a:lnTo>
                  <a:close/>
                </a:path>
              </a:pathLst>
            </a:custGeom>
            <a:ln w="28574">
              <a:solidFill>
                <a:srgbClr val="914D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03514" y="934718"/>
              <a:ext cx="585470" cy="348615"/>
            </a:xfrm>
            <a:custGeom>
              <a:avLst/>
              <a:gdLst/>
              <a:ahLst/>
              <a:cxnLst/>
              <a:rect l="l" t="t" r="r" b="b"/>
              <a:pathLst>
                <a:path w="585470" h="348615">
                  <a:moveTo>
                    <a:pt x="468349" y="348196"/>
                  </a:moveTo>
                  <a:lnTo>
                    <a:pt x="488899" y="311446"/>
                  </a:lnTo>
                  <a:lnTo>
                    <a:pt x="0" y="73499"/>
                  </a:lnTo>
                  <a:lnTo>
                    <a:pt x="41099" y="0"/>
                  </a:lnTo>
                  <a:lnTo>
                    <a:pt x="529998" y="237947"/>
                  </a:lnTo>
                  <a:lnTo>
                    <a:pt x="550548" y="201197"/>
                  </a:lnTo>
                  <a:lnTo>
                    <a:pt x="585148" y="311549"/>
                  </a:lnTo>
                  <a:lnTo>
                    <a:pt x="468349" y="348196"/>
                  </a:lnTo>
                  <a:close/>
                </a:path>
              </a:pathLst>
            </a:custGeom>
            <a:solidFill>
              <a:srgbClr val="914D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03514" y="934718"/>
              <a:ext cx="585470" cy="348615"/>
            </a:xfrm>
            <a:custGeom>
              <a:avLst/>
              <a:gdLst/>
              <a:ahLst/>
              <a:cxnLst/>
              <a:rect l="l" t="t" r="r" b="b"/>
              <a:pathLst>
                <a:path w="585470" h="348615">
                  <a:moveTo>
                    <a:pt x="41099" y="0"/>
                  </a:moveTo>
                  <a:lnTo>
                    <a:pt x="529998" y="237947"/>
                  </a:lnTo>
                  <a:lnTo>
                    <a:pt x="550548" y="201197"/>
                  </a:lnTo>
                  <a:lnTo>
                    <a:pt x="585148" y="311549"/>
                  </a:lnTo>
                  <a:lnTo>
                    <a:pt x="468349" y="348196"/>
                  </a:lnTo>
                  <a:lnTo>
                    <a:pt x="488899" y="311446"/>
                  </a:lnTo>
                  <a:lnTo>
                    <a:pt x="0" y="73499"/>
                  </a:lnTo>
                  <a:lnTo>
                    <a:pt x="41099" y="0"/>
                  </a:lnTo>
                  <a:close/>
                </a:path>
              </a:pathLst>
            </a:custGeom>
            <a:ln w="9524">
              <a:solidFill>
                <a:srgbClr val="914D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01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/>
          </a:p>
          <a:p>
            <a:pPr algn="ctr">
              <a:lnSpc>
                <a:spcPct val="100000"/>
              </a:lnSpc>
            </a:pPr>
            <a:r>
              <a:rPr spc="-100" dirty="0">
                <a:solidFill>
                  <a:srgbClr val="625444"/>
                </a:solidFill>
              </a:rPr>
              <a:t>DEPLOY</a:t>
            </a:r>
            <a:r>
              <a:rPr spc="-170" dirty="0">
                <a:solidFill>
                  <a:srgbClr val="625444"/>
                </a:solidFill>
              </a:rPr>
              <a:t> </a:t>
            </a:r>
            <a:r>
              <a:rPr spc="-70" dirty="0">
                <a:solidFill>
                  <a:srgbClr val="625444"/>
                </a:solidFill>
              </a:rPr>
              <a:t>APPLICATION</a:t>
            </a:r>
          </a:p>
          <a:p>
            <a:pPr marL="295910" marR="372110" indent="33020">
              <a:lnSpc>
                <a:spcPct val="101000"/>
              </a:lnSpc>
              <a:spcBef>
                <a:spcPts val="505"/>
              </a:spcBef>
            </a:pPr>
            <a:r>
              <a:rPr sz="1300" dirty="0">
                <a:solidFill>
                  <a:srgbClr val="8E7554"/>
                </a:solidFill>
                <a:latin typeface="Lato"/>
                <a:cs typeface="Lato"/>
              </a:rPr>
              <a:t>Using</a:t>
            </a:r>
            <a:r>
              <a:rPr sz="1300" spc="-9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8E7554"/>
                </a:solidFill>
                <a:latin typeface="Lato"/>
                <a:cs typeface="Lato"/>
              </a:rPr>
              <a:t>Flutter</a:t>
            </a:r>
            <a:r>
              <a:rPr sz="1300" spc="-9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8E7554"/>
                </a:solidFill>
                <a:latin typeface="Lato"/>
                <a:cs typeface="Lato"/>
              </a:rPr>
              <a:t>and</a:t>
            </a:r>
            <a:r>
              <a:rPr sz="1300" spc="-9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8E7554"/>
                </a:solidFill>
                <a:latin typeface="Lato"/>
                <a:cs typeface="Lato"/>
              </a:rPr>
              <a:t>TensorFlow</a:t>
            </a:r>
            <a:r>
              <a:rPr sz="1300" spc="-9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8E7554"/>
                </a:solidFill>
                <a:latin typeface="Lato"/>
                <a:cs typeface="Lato"/>
              </a:rPr>
              <a:t>Lite  </a:t>
            </a:r>
            <a:r>
              <a:rPr sz="1300" dirty="0">
                <a:solidFill>
                  <a:srgbClr val="8E7554"/>
                </a:solidFill>
                <a:latin typeface="Lato"/>
                <a:cs typeface="Lato"/>
              </a:rPr>
              <a:t>to</a:t>
            </a:r>
            <a:r>
              <a:rPr sz="1300" spc="-9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8E7554"/>
                </a:solidFill>
                <a:latin typeface="Lato"/>
                <a:cs typeface="Lato"/>
              </a:rPr>
              <a:t>detect</a:t>
            </a:r>
            <a:r>
              <a:rPr sz="1300" spc="-9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8E7554"/>
                </a:solidFill>
                <a:latin typeface="Lato"/>
                <a:cs typeface="Lato"/>
              </a:rPr>
              <a:t>pose</a:t>
            </a:r>
            <a:r>
              <a:rPr sz="1300" spc="-8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8E7554"/>
                </a:solidFill>
                <a:latin typeface="Lato"/>
                <a:cs typeface="Lato"/>
              </a:rPr>
              <a:t>from</a:t>
            </a:r>
            <a:r>
              <a:rPr sz="1300" spc="-9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8E7554"/>
                </a:solidFill>
                <a:latin typeface="Lato"/>
                <a:cs typeface="Lato"/>
              </a:rPr>
              <a:t>user’s</a:t>
            </a:r>
            <a:r>
              <a:rPr sz="1300" spc="-9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8E7554"/>
                </a:solidFill>
                <a:latin typeface="Lato"/>
                <a:cs typeface="Lato"/>
              </a:rPr>
              <a:t>webcam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5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Lato"/>
              <a:cs typeface="Lato"/>
            </a:endParaRPr>
          </a:p>
          <a:p>
            <a:pPr algn="ctr">
              <a:lnSpc>
                <a:spcPct val="100000"/>
              </a:lnSpc>
            </a:pPr>
            <a:r>
              <a:rPr spc="-15" dirty="0"/>
              <a:t>03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/>
          </a:p>
          <a:p>
            <a:pPr algn="ctr">
              <a:lnSpc>
                <a:spcPct val="100000"/>
              </a:lnSpc>
            </a:pPr>
            <a:r>
              <a:rPr spc="-60" dirty="0">
                <a:solidFill>
                  <a:srgbClr val="625444"/>
                </a:solidFill>
              </a:rPr>
              <a:t>SHOW </a:t>
            </a:r>
            <a:r>
              <a:rPr spc="-105" dirty="0">
                <a:solidFill>
                  <a:srgbClr val="625444"/>
                </a:solidFill>
              </a:rPr>
              <a:t>EXPECTED</a:t>
            </a:r>
            <a:r>
              <a:rPr spc="-310" dirty="0">
                <a:solidFill>
                  <a:srgbClr val="625444"/>
                </a:solidFill>
              </a:rPr>
              <a:t> </a:t>
            </a:r>
            <a:r>
              <a:rPr spc="-75" dirty="0">
                <a:solidFill>
                  <a:srgbClr val="625444"/>
                </a:solidFill>
              </a:rPr>
              <a:t>FORM</a:t>
            </a:r>
          </a:p>
          <a:p>
            <a:pPr marL="236220" marR="220979" algn="ctr">
              <a:lnSpc>
                <a:spcPct val="101000"/>
              </a:lnSpc>
              <a:spcBef>
                <a:spcPts val="505"/>
              </a:spcBef>
            </a:pPr>
            <a:r>
              <a:rPr sz="1300" spc="5" dirty="0">
                <a:solidFill>
                  <a:srgbClr val="8E7554"/>
                </a:solidFill>
                <a:latin typeface="Lato"/>
                <a:cs typeface="Lato"/>
              </a:rPr>
              <a:t>Highlight</a:t>
            </a:r>
            <a:r>
              <a:rPr sz="1300" spc="-10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8E7554"/>
                </a:solidFill>
                <a:latin typeface="Lato"/>
                <a:cs typeface="Lato"/>
              </a:rPr>
              <a:t>expected</a:t>
            </a:r>
            <a:r>
              <a:rPr sz="1300" spc="-9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8E7554"/>
                </a:solidFill>
                <a:latin typeface="Lato"/>
                <a:cs typeface="Lato"/>
              </a:rPr>
              <a:t>keypoint</a:t>
            </a:r>
            <a:r>
              <a:rPr sz="1300" spc="-9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8E7554"/>
                </a:solidFill>
                <a:latin typeface="Lato"/>
                <a:cs typeface="Lato"/>
              </a:rPr>
              <a:t>locations  </a:t>
            </a:r>
            <a:r>
              <a:rPr sz="1300" spc="5" dirty="0">
                <a:solidFill>
                  <a:srgbClr val="8E7554"/>
                </a:solidFill>
                <a:latin typeface="Lato"/>
                <a:cs typeface="Lato"/>
              </a:rPr>
              <a:t>for </a:t>
            </a:r>
            <a:r>
              <a:rPr sz="1300" dirty="0">
                <a:solidFill>
                  <a:srgbClr val="8E7554"/>
                </a:solidFill>
                <a:latin typeface="Lato"/>
                <a:cs typeface="Lato"/>
              </a:rPr>
              <a:t>selected</a:t>
            </a:r>
            <a:r>
              <a:rPr sz="1300" spc="-18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8E7554"/>
                </a:solidFill>
                <a:latin typeface="Lato"/>
                <a:cs typeface="Lato"/>
              </a:rPr>
              <a:t>pose</a:t>
            </a:r>
            <a:endParaRPr sz="1300">
              <a:latin typeface="Lato"/>
              <a:cs typeface="La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02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/>
          </a:p>
          <a:p>
            <a:pPr algn="ctr">
              <a:lnSpc>
                <a:spcPct val="100000"/>
              </a:lnSpc>
            </a:pPr>
            <a:r>
              <a:rPr spc="-85" dirty="0">
                <a:solidFill>
                  <a:srgbClr val="625444"/>
                </a:solidFill>
              </a:rPr>
              <a:t>EXTEND</a:t>
            </a:r>
            <a:r>
              <a:rPr spc="-215" dirty="0">
                <a:solidFill>
                  <a:srgbClr val="625444"/>
                </a:solidFill>
              </a:rPr>
              <a:t> </a:t>
            </a:r>
            <a:r>
              <a:rPr spc="-70" dirty="0">
                <a:solidFill>
                  <a:srgbClr val="625444"/>
                </a:solidFill>
              </a:rPr>
              <a:t>CLASSES/POSES</a:t>
            </a:r>
          </a:p>
          <a:p>
            <a:pPr marL="17780" algn="ctr">
              <a:lnSpc>
                <a:spcPct val="100000"/>
              </a:lnSpc>
              <a:spcBef>
                <a:spcPts val="1140"/>
              </a:spcBef>
            </a:pPr>
            <a:r>
              <a:rPr sz="1300" spc="-10" dirty="0">
                <a:solidFill>
                  <a:srgbClr val="8E7554"/>
                </a:solidFill>
                <a:latin typeface="Lato"/>
                <a:cs typeface="Lato"/>
              </a:rPr>
              <a:t>Train</a:t>
            </a:r>
            <a:r>
              <a:rPr sz="1300" spc="-9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8E7554"/>
                </a:solidFill>
                <a:latin typeface="Lato"/>
                <a:cs typeface="Lato"/>
              </a:rPr>
              <a:t>model</a:t>
            </a:r>
            <a:r>
              <a:rPr sz="1300" spc="-9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8E7554"/>
                </a:solidFill>
                <a:latin typeface="Lato"/>
                <a:cs typeface="Lato"/>
              </a:rPr>
              <a:t>on</a:t>
            </a:r>
            <a:r>
              <a:rPr sz="1300" spc="-8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8E7554"/>
                </a:solidFill>
                <a:latin typeface="Lato"/>
                <a:cs typeface="Lato"/>
              </a:rPr>
              <a:t>more</a:t>
            </a:r>
            <a:r>
              <a:rPr sz="1300" spc="-9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8E7554"/>
                </a:solidFill>
                <a:latin typeface="Lato"/>
                <a:cs typeface="Lato"/>
              </a:rPr>
              <a:t>yoga</a:t>
            </a:r>
            <a:r>
              <a:rPr sz="1300" spc="-8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8E7554"/>
                </a:solidFill>
                <a:latin typeface="Lato"/>
                <a:cs typeface="Lato"/>
              </a:rPr>
              <a:t>poses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5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Lato"/>
              <a:cs typeface="Lato"/>
            </a:endParaRPr>
          </a:p>
          <a:p>
            <a:pPr marL="24130" algn="ctr">
              <a:lnSpc>
                <a:spcPct val="100000"/>
              </a:lnSpc>
              <a:spcBef>
                <a:spcPts val="5"/>
              </a:spcBef>
            </a:pPr>
            <a:r>
              <a:rPr spc="-15" dirty="0"/>
              <a:t>04</a:t>
            </a:r>
          </a:p>
          <a:p>
            <a:pPr>
              <a:lnSpc>
                <a:spcPct val="100000"/>
              </a:lnSpc>
            </a:pPr>
            <a:endParaRPr sz="1850"/>
          </a:p>
          <a:p>
            <a:pPr marL="24765" algn="ctr">
              <a:lnSpc>
                <a:spcPct val="100000"/>
              </a:lnSpc>
            </a:pPr>
            <a:r>
              <a:rPr spc="-95" dirty="0">
                <a:solidFill>
                  <a:srgbClr val="625444"/>
                </a:solidFill>
              </a:rPr>
              <a:t>PROVIDE</a:t>
            </a:r>
            <a:r>
              <a:rPr spc="-155" dirty="0">
                <a:solidFill>
                  <a:srgbClr val="625444"/>
                </a:solidFill>
              </a:rPr>
              <a:t> </a:t>
            </a:r>
            <a:r>
              <a:rPr spc="-70" dirty="0">
                <a:solidFill>
                  <a:srgbClr val="625444"/>
                </a:solidFill>
              </a:rPr>
              <a:t>FEEDBACK</a:t>
            </a:r>
          </a:p>
          <a:p>
            <a:pPr marL="687705" marR="680720" algn="ctr">
              <a:lnSpc>
                <a:spcPct val="101000"/>
              </a:lnSpc>
              <a:spcBef>
                <a:spcPts val="505"/>
              </a:spcBef>
            </a:pPr>
            <a:r>
              <a:rPr sz="1300" spc="5" dirty="0">
                <a:solidFill>
                  <a:srgbClr val="8E7554"/>
                </a:solidFill>
                <a:latin typeface="Lato"/>
                <a:cs typeface="Lato"/>
              </a:rPr>
              <a:t>Inform</a:t>
            </a:r>
            <a:r>
              <a:rPr sz="1300" spc="-9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8E7554"/>
                </a:solidFill>
                <a:latin typeface="Lato"/>
                <a:cs typeface="Lato"/>
              </a:rPr>
              <a:t>user</a:t>
            </a:r>
            <a:r>
              <a:rPr sz="1300" spc="-9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8E7554"/>
                </a:solidFill>
                <a:latin typeface="Lato"/>
                <a:cs typeface="Lato"/>
              </a:rPr>
              <a:t>how</a:t>
            </a:r>
            <a:r>
              <a:rPr sz="1300" spc="-9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8E7554"/>
                </a:solidFill>
                <a:latin typeface="Lato"/>
                <a:cs typeface="Lato"/>
              </a:rPr>
              <a:t>to</a:t>
            </a:r>
            <a:r>
              <a:rPr sz="1300" spc="-9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8E7554"/>
                </a:solidFill>
                <a:latin typeface="Lato"/>
                <a:cs typeface="Lato"/>
              </a:rPr>
              <a:t>improve  </a:t>
            </a:r>
            <a:r>
              <a:rPr sz="1300" spc="5" dirty="0">
                <a:solidFill>
                  <a:srgbClr val="8E7554"/>
                </a:solidFill>
                <a:latin typeface="Lato"/>
                <a:cs typeface="Lato"/>
              </a:rPr>
              <a:t>alignment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3988" y="474834"/>
            <a:ext cx="2716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0" dirty="0"/>
              <a:t>FUTURE</a:t>
            </a:r>
            <a:r>
              <a:rPr sz="3000" spc="-260" dirty="0"/>
              <a:t> </a:t>
            </a:r>
            <a:r>
              <a:rPr sz="3000" spc="-80" dirty="0"/>
              <a:t>WORK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1609" y="4334591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4">
                <a:moveTo>
                  <a:pt x="17985" y="26824"/>
                </a:moveTo>
                <a:lnTo>
                  <a:pt x="10010" y="26824"/>
                </a:lnTo>
                <a:lnTo>
                  <a:pt x="6060" y="24774"/>
                </a:lnTo>
                <a:lnTo>
                  <a:pt x="3885" y="20649"/>
                </a:lnTo>
                <a:lnTo>
                  <a:pt x="2210" y="18449"/>
                </a:lnTo>
                <a:lnTo>
                  <a:pt x="0" y="10378"/>
                </a:lnTo>
                <a:lnTo>
                  <a:pt x="2207" y="4612"/>
                </a:lnTo>
                <a:lnTo>
                  <a:pt x="7353" y="1153"/>
                </a:lnTo>
                <a:lnTo>
                  <a:pt x="13960" y="0"/>
                </a:lnTo>
                <a:lnTo>
                  <a:pt x="20514" y="1153"/>
                </a:lnTo>
                <a:lnTo>
                  <a:pt x="25569" y="4612"/>
                </a:lnTo>
                <a:lnTo>
                  <a:pt x="27639" y="10378"/>
                </a:lnTo>
                <a:lnTo>
                  <a:pt x="25235" y="18449"/>
                </a:lnTo>
                <a:lnTo>
                  <a:pt x="25785" y="18449"/>
                </a:lnTo>
                <a:lnTo>
                  <a:pt x="25235" y="19574"/>
                </a:lnTo>
                <a:lnTo>
                  <a:pt x="24660" y="20124"/>
                </a:lnTo>
                <a:lnTo>
                  <a:pt x="24160" y="20649"/>
                </a:lnTo>
                <a:lnTo>
                  <a:pt x="21960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1252" y="4093816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5" h="40004">
                <a:moveTo>
                  <a:pt x="19355" y="39999"/>
                </a:moveTo>
                <a:lnTo>
                  <a:pt x="8043" y="36549"/>
                </a:lnTo>
                <a:lnTo>
                  <a:pt x="1196" y="28012"/>
                </a:lnTo>
                <a:lnTo>
                  <a:pt x="0" y="17113"/>
                </a:lnTo>
                <a:lnTo>
                  <a:pt x="5637" y="6574"/>
                </a:lnTo>
                <a:lnTo>
                  <a:pt x="7310" y="4949"/>
                </a:lnTo>
                <a:lnTo>
                  <a:pt x="10567" y="1649"/>
                </a:lnTo>
                <a:lnTo>
                  <a:pt x="14810" y="0"/>
                </a:lnTo>
                <a:lnTo>
                  <a:pt x="23467" y="0"/>
                </a:lnTo>
                <a:lnTo>
                  <a:pt x="27840" y="1649"/>
                </a:lnTo>
                <a:lnTo>
                  <a:pt x="31397" y="4949"/>
                </a:lnTo>
                <a:lnTo>
                  <a:pt x="33070" y="6574"/>
                </a:lnTo>
                <a:lnTo>
                  <a:pt x="38395" y="17113"/>
                </a:lnTo>
                <a:lnTo>
                  <a:pt x="37094" y="28012"/>
                </a:lnTo>
                <a:lnTo>
                  <a:pt x="30352" y="36549"/>
                </a:lnTo>
                <a:lnTo>
                  <a:pt x="19355" y="3999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8531" y="4827690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4237" y="33474"/>
                </a:moveTo>
                <a:lnTo>
                  <a:pt x="23587" y="33474"/>
                </a:lnTo>
                <a:lnTo>
                  <a:pt x="23287" y="33449"/>
                </a:lnTo>
                <a:lnTo>
                  <a:pt x="17812" y="33449"/>
                </a:lnTo>
                <a:lnTo>
                  <a:pt x="12312" y="32374"/>
                </a:lnTo>
                <a:lnTo>
                  <a:pt x="7387" y="30174"/>
                </a:lnTo>
                <a:lnTo>
                  <a:pt x="1846" y="24284"/>
                </a:lnTo>
                <a:lnTo>
                  <a:pt x="0" y="16746"/>
                </a:lnTo>
                <a:lnTo>
                  <a:pt x="1846" y="9204"/>
                </a:lnTo>
                <a:lnTo>
                  <a:pt x="7387" y="3299"/>
                </a:lnTo>
                <a:lnTo>
                  <a:pt x="12312" y="1124"/>
                </a:lnTo>
                <a:lnTo>
                  <a:pt x="17812" y="0"/>
                </a:lnTo>
                <a:lnTo>
                  <a:pt x="24237" y="0"/>
                </a:lnTo>
                <a:lnTo>
                  <a:pt x="35543" y="5230"/>
                </a:lnTo>
                <a:lnTo>
                  <a:pt x="39312" y="16737"/>
                </a:lnTo>
                <a:lnTo>
                  <a:pt x="35543" y="28244"/>
                </a:lnTo>
                <a:lnTo>
                  <a:pt x="24237" y="334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9723" y="4801940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63" y="26874"/>
                </a:moveTo>
                <a:lnTo>
                  <a:pt x="3190" y="22675"/>
                </a:lnTo>
                <a:lnTo>
                  <a:pt x="0" y="13437"/>
                </a:lnTo>
                <a:lnTo>
                  <a:pt x="3190" y="4199"/>
                </a:lnTo>
                <a:lnTo>
                  <a:pt x="12763" y="0"/>
                </a:lnTo>
                <a:lnTo>
                  <a:pt x="22623" y="4199"/>
                </a:lnTo>
                <a:lnTo>
                  <a:pt x="25910" y="13437"/>
                </a:lnTo>
                <a:lnTo>
                  <a:pt x="22623" y="22675"/>
                </a:lnTo>
                <a:lnTo>
                  <a:pt x="1276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8904" y="5044314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0" y="30049"/>
                </a:moveTo>
                <a:lnTo>
                  <a:pt x="5710" y="27588"/>
                </a:lnTo>
                <a:lnTo>
                  <a:pt x="849" y="21474"/>
                </a:lnTo>
                <a:lnTo>
                  <a:pt x="0" y="13617"/>
                </a:lnTo>
                <a:lnTo>
                  <a:pt x="3920" y="5924"/>
                </a:lnTo>
                <a:lnTo>
                  <a:pt x="6147" y="3724"/>
                </a:lnTo>
                <a:lnTo>
                  <a:pt x="8335" y="1249"/>
                </a:lnTo>
                <a:lnTo>
                  <a:pt x="11207" y="0"/>
                </a:lnTo>
                <a:lnTo>
                  <a:pt x="17077" y="0"/>
                </a:lnTo>
                <a:lnTo>
                  <a:pt x="20122" y="1249"/>
                </a:lnTo>
                <a:lnTo>
                  <a:pt x="22565" y="3724"/>
                </a:lnTo>
                <a:lnTo>
                  <a:pt x="24237" y="5924"/>
                </a:lnTo>
                <a:lnTo>
                  <a:pt x="28070" y="13617"/>
                </a:lnTo>
                <a:lnTo>
                  <a:pt x="27033" y="21474"/>
                </a:lnTo>
                <a:lnTo>
                  <a:pt x="21994" y="27588"/>
                </a:lnTo>
                <a:lnTo>
                  <a:pt x="13820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19676" y="4697390"/>
            <a:ext cx="93697" cy="99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2085" y="4453516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7579" y="26824"/>
                </a:moveTo>
                <a:lnTo>
                  <a:pt x="9477" y="26824"/>
                </a:lnTo>
                <a:lnTo>
                  <a:pt x="5534" y="24774"/>
                </a:lnTo>
                <a:lnTo>
                  <a:pt x="3349" y="20674"/>
                </a:lnTo>
                <a:lnTo>
                  <a:pt x="2792" y="20149"/>
                </a:lnTo>
                <a:lnTo>
                  <a:pt x="2792" y="19024"/>
                </a:lnTo>
                <a:lnTo>
                  <a:pt x="2234" y="18474"/>
                </a:lnTo>
                <a:lnTo>
                  <a:pt x="0" y="10378"/>
                </a:lnTo>
                <a:lnTo>
                  <a:pt x="2202" y="4606"/>
                </a:lnTo>
                <a:lnTo>
                  <a:pt x="7345" y="1149"/>
                </a:lnTo>
                <a:lnTo>
                  <a:pt x="13934" y="0"/>
                </a:lnTo>
                <a:lnTo>
                  <a:pt x="20519" y="1149"/>
                </a:lnTo>
                <a:lnTo>
                  <a:pt x="25588" y="4606"/>
                </a:lnTo>
                <a:lnTo>
                  <a:pt x="27660" y="10378"/>
                </a:lnTo>
                <a:lnTo>
                  <a:pt x="25252" y="18474"/>
                </a:lnTo>
                <a:lnTo>
                  <a:pt x="24694" y="19024"/>
                </a:lnTo>
                <a:lnTo>
                  <a:pt x="24694" y="20149"/>
                </a:lnTo>
                <a:lnTo>
                  <a:pt x="24137" y="20674"/>
                </a:lnTo>
                <a:lnTo>
                  <a:pt x="21694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9845" y="387566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5800" y="52149"/>
                </a:moveTo>
                <a:lnTo>
                  <a:pt x="19285" y="52149"/>
                </a:lnTo>
                <a:lnTo>
                  <a:pt x="12685" y="49749"/>
                </a:lnTo>
                <a:lnTo>
                  <a:pt x="7328" y="44399"/>
                </a:lnTo>
                <a:lnTo>
                  <a:pt x="0" y="30533"/>
                </a:lnTo>
                <a:lnTo>
                  <a:pt x="1653" y="16040"/>
                </a:lnTo>
                <a:lnTo>
                  <a:pt x="10805" y="4627"/>
                </a:lnTo>
                <a:lnTo>
                  <a:pt x="25973" y="0"/>
                </a:lnTo>
                <a:lnTo>
                  <a:pt x="36010" y="2109"/>
                </a:lnTo>
                <a:lnTo>
                  <a:pt x="44258" y="7818"/>
                </a:lnTo>
                <a:lnTo>
                  <a:pt x="49944" y="16199"/>
                </a:lnTo>
                <a:lnTo>
                  <a:pt x="52290" y="26324"/>
                </a:lnTo>
                <a:lnTo>
                  <a:pt x="50050" y="36920"/>
                </a:lnTo>
                <a:lnTo>
                  <a:pt x="44108" y="45068"/>
                </a:lnTo>
                <a:lnTo>
                  <a:pt x="35635" y="50301"/>
                </a:lnTo>
                <a:lnTo>
                  <a:pt x="25800" y="521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0570" y="4342641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39">
                <a:moveTo>
                  <a:pt x="19337" y="40024"/>
                </a:moveTo>
                <a:lnTo>
                  <a:pt x="8026" y="36574"/>
                </a:lnTo>
                <a:lnTo>
                  <a:pt x="1184" y="28037"/>
                </a:lnTo>
                <a:lnTo>
                  <a:pt x="0" y="17138"/>
                </a:lnTo>
                <a:lnTo>
                  <a:pt x="5662" y="6599"/>
                </a:lnTo>
                <a:lnTo>
                  <a:pt x="7292" y="4924"/>
                </a:lnTo>
                <a:lnTo>
                  <a:pt x="10592" y="1674"/>
                </a:lnTo>
                <a:lnTo>
                  <a:pt x="14964" y="0"/>
                </a:lnTo>
                <a:lnTo>
                  <a:pt x="23707" y="0"/>
                </a:lnTo>
                <a:lnTo>
                  <a:pt x="28122" y="1674"/>
                </a:lnTo>
                <a:lnTo>
                  <a:pt x="31422" y="4924"/>
                </a:lnTo>
                <a:lnTo>
                  <a:pt x="33052" y="6599"/>
                </a:lnTo>
                <a:lnTo>
                  <a:pt x="38691" y="17138"/>
                </a:lnTo>
                <a:lnTo>
                  <a:pt x="37494" y="28037"/>
                </a:lnTo>
                <a:lnTo>
                  <a:pt x="30647" y="36574"/>
                </a:lnTo>
                <a:lnTo>
                  <a:pt x="19337" y="4002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946" y="5043039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2957" y="33049"/>
                </a:moveTo>
                <a:lnTo>
                  <a:pt x="16742" y="33049"/>
                </a:lnTo>
                <a:lnTo>
                  <a:pt x="16014" y="32949"/>
                </a:lnTo>
                <a:lnTo>
                  <a:pt x="15072" y="32949"/>
                </a:lnTo>
                <a:lnTo>
                  <a:pt x="3828" y="27801"/>
                </a:lnTo>
                <a:lnTo>
                  <a:pt x="0" y="16474"/>
                </a:lnTo>
                <a:lnTo>
                  <a:pt x="3589" y="5148"/>
                </a:lnTo>
                <a:lnTo>
                  <a:pt x="14599" y="0"/>
                </a:lnTo>
                <a:lnTo>
                  <a:pt x="15072" y="0"/>
                </a:lnTo>
                <a:lnTo>
                  <a:pt x="15542" y="24"/>
                </a:lnTo>
                <a:lnTo>
                  <a:pt x="16014" y="74"/>
                </a:lnTo>
                <a:lnTo>
                  <a:pt x="21499" y="74"/>
                </a:lnTo>
                <a:lnTo>
                  <a:pt x="26987" y="1149"/>
                </a:lnTo>
                <a:lnTo>
                  <a:pt x="31917" y="3324"/>
                </a:lnTo>
                <a:lnTo>
                  <a:pt x="37461" y="9146"/>
                </a:lnTo>
                <a:lnTo>
                  <a:pt x="39310" y="16506"/>
                </a:lnTo>
                <a:lnTo>
                  <a:pt x="37461" y="23856"/>
                </a:lnTo>
                <a:lnTo>
                  <a:pt x="31917" y="29649"/>
                </a:lnTo>
                <a:lnTo>
                  <a:pt x="27629" y="315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880" y="4258616"/>
            <a:ext cx="168791" cy="178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5796" y="5009764"/>
            <a:ext cx="93739" cy="99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44718" y="4235316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4">
                <a:moveTo>
                  <a:pt x="17618" y="26824"/>
                </a:moveTo>
                <a:lnTo>
                  <a:pt x="9643" y="26824"/>
                </a:lnTo>
                <a:lnTo>
                  <a:pt x="5668" y="24749"/>
                </a:lnTo>
                <a:lnTo>
                  <a:pt x="3468" y="20649"/>
                </a:lnTo>
                <a:lnTo>
                  <a:pt x="2968" y="20124"/>
                </a:lnTo>
                <a:lnTo>
                  <a:pt x="2418" y="19574"/>
                </a:lnTo>
                <a:lnTo>
                  <a:pt x="1843" y="18449"/>
                </a:lnTo>
                <a:lnTo>
                  <a:pt x="2418" y="18449"/>
                </a:lnTo>
                <a:lnTo>
                  <a:pt x="0" y="10378"/>
                </a:lnTo>
                <a:lnTo>
                  <a:pt x="2062" y="4612"/>
                </a:lnTo>
                <a:lnTo>
                  <a:pt x="7115" y="1153"/>
                </a:lnTo>
                <a:lnTo>
                  <a:pt x="13668" y="0"/>
                </a:lnTo>
                <a:lnTo>
                  <a:pt x="20289" y="1153"/>
                </a:lnTo>
                <a:lnTo>
                  <a:pt x="25440" y="4612"/>
                </a:lnTo>
                <a:lnTo>
                  <a:pt x="27643" y="10378"/>
                </a:lnTo>
                <a:lnTo>
                  <a:pt x="25418" y="18449"/>
                </a:lnTo>
                <a:lnTo>
                  <a:pt x="23743" y="20649"/>
                </a:lnTo>
                <a:lnTo>
                  <a:pt x="21568" y="247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44310" y="3994541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4" h="40004">
                <a:moveTo>
                  <a:pt x="19051" y="39999"/>
                </a:moveTo>
                <a:lnTo>
                  <a:pt x="8050" y="36549"/>
                </a:lnTo>
                <a:lnTo>
                  <a:pt x="1304" y="28012"/>
                </a:lnTo>
                <a:lnTo>
                  <a:pt x="0" y="17113"/>
                </a:lnTo>
                <a:lnTo>
                  <a:pt x="5326" y="6574"/>
                </a:lnTo>
                <a:lnTo>
                  <a:pt x="7001" y="4949"/>
                </a:lnTo>
                <a:lnTo>
                  <a:pt x="10551" y="1649"/>
                </a:lnTo>
                <a:lnTo>
                  <a:pt x="14926" y="0"/>
                </a:lnTo>
                <a:lnTo>
                  <a:pt x="23576" y="0"/>
                </a:lnTo>
                <a:lnTo>
                  <a:pt x="27826" y="1649"/>
                </a:lnTo>
                <a:lnTo>
                  <a:pt x="31101" y="4949"/>
                </a:lnTo>
                <a:lnTo>
                  <a:pt x="32751" y="6574"/>
                </a:lnTo>
                <a:lnTo>
                  <a:pt x="38390" y="17113"/>
                </a:lnTo>
                <a:lnTo>
                  <a:pt x="37197" y="28012"/>
                </a:lnTo>
                <a:lnTo>
                  <a:pt x="30356" y="36549"/>
                </a:lnTo>
                <a:lnTo>
                  <a:pt x="19051" y="3999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06112" y="4728415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15724" y="33474"/>
                </a:moveTo>
                <a:lnTo>
                  <a:pt x="15074" y="33474"/>
                </a:lnTo>
                <a:lnTo>
                  <a:pt x="3768" y="28244"/>
                </a:lnTo>
                <a:lnTo>
                  <a:pt x="0" y="16737"/>
                </a:lnTo>
                <a:lnTo>
                  <a:pt x="3768" y="5230"/>
                </a:lnTo>
                <a:lnTo>
                  <a:pt x="15074" y="0"/>
                </a:lnTo>
                <a:lnTo>
                  <a:pt x="21524" y="0"/>
                </a:lnTo>
                <a:lnTo>
                  <a:pt x="26999" y="1124"/>
                </a:lnTo>
                <a:lnTo>
                  <a:pt x="31924" y="3299"/>
                </a:lnTo>
                <a:lnTo>
                  <a:pt x="37479" y="9204"/>
                </a:lnTo>
                <a:lnTo>
                  <a:pt x="39331" y="16746"/>
                </a:lnTo>
                <a:lnTo>
                  <a:pt x="37479" y="24284"/>
                </a:lnTo>
                <a:lnTo>
                  <a:pt x="31924" y="30174"/>
                </a:lnTo>
                <a:lnTo>
                  <a:pt x="26999" y="32374"/>
                </a:lnTo>
                <a:lnTo>
                  <a:pt x="21524" y="33449"/>
                </a:lnTo>
                <a:lnTo>
                  <a:pt x="16024" y="33449"/>
                </a:lnTo>
                <a:lnTo>
                  <a:pt x="15724" y="334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18322" y="4702665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62" y="26874"/>
                </a:moveTo>
                <a:lnTo>
                  <a:pt x="3290" y="22675"/>
                </a:lnTo>
                <a:lnTo>
                  <a:pt x="0" y="13437"/>
                </a:lnTo>
                <a:lnTo>
                  <a:pt x="3290" y="4199"/>
                </a:lnTo>
                <a:lnTo>
                  <a:pt x="13162" y="0"/>
                </a:lnTo>
                <a:lnTo>
                  <a:pt x="22724" y="4199"/>
                </a:lnTo>
                <a:lnTo>
                  <a:pt x="25912" y="13437"/>
                </a:lnTo>
                <a:lnTo>
                  <a:pt x="22724" y="22675"/>
                </a:lnTo>
                <a:lnTo>
                  <a:pt x="13162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96985" y="4945040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4248" y="30049"/>
                </a:moveTo>
                <a:lnTo>
                  <a:pt x="6077" y="27588"/>
                </a:lnTo>
                <a:lnTo>
                  <a:pt x="1039" y="21474"/>
                </a:lnTo>
                <a:lnTo>
                  <a:pt x="0" y="13617"/>
                </a:lnTo>
                <a:lnTo>
                  <a:pt x="3823" y="5924"/>
                </a:lnTo>
                <a:lnTo>
                  <a:pt x="5498" y="3724"/>
                </a:lnTo>
                <a:lnTo>
                  <a:pt x="7948" y="1249"/>
                </a:lnTo>
                <a:lnTo>
                  <a:pt x="10998" y="0"/>
                </a:lnTo>
                <a:lnTo>
                  <a:pt x="16873" y="0"/>
                </a:lnTo>
                <a:lnTo>
                  <a:pt x="19748" y="1249"/>
                </a:lnTo>
                <a:lnTo>
                  <a:pt x="21923" y="3724"/>
                </a:lnTo>
                <a:lnTo>
                  <a:pt x="24148" y="5924"/>
                </a:lnTo>
                <a:lnTo>
                  <a:pt x="28072" y="13617"/>
                </a:lnTo>
                <a:lnTo>
                  <a:pt x="27223" y="21474"/>
                </a:lnTo>
                <a:lnTo>
                  <a:pt x="22362" y="27588"/>
                </a:lnTo>
                <a:lnTo>
                  <a:pt x="14248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30585" y="4598115"/>
            <a:ext cx="93699" cy="99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34215" y="4354241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8192" y="26824"/>
                </a:moveTo>
                <a:lnTo>
                  <a:pt x="10092" y="26824"/>
                </a:lnTo>
                <a:lnTo>
                  <a:pt x="5967" y="24774"/>
                </a:lnTo>
                <a:lnTo>
                  <a:pt x="3517" y="20674"/>
                </a:lnTo>
                <a:lnTo>
                  <a:pt x="2967" y="20149"/>
                </a:lnTo>
                <a:lnTo>
                  <a:pt x="2967" y="19024"/>
                </a:lnTo>
                <a:lnTo>
                  <a:pt x="2417" y="18474"/>
                </a:lnTo>
                <a:lnTo>
                  <a:pt x="0" y="10378"/>
                </a:lnTo>
                <a:lnTo>
                  <a:pt x="2067" y="4606"/>
                </a:lnTo>
                <a:lnTo>
                  <a:pt x="7135" y="1149"/>
                </a:lnTo>
                <a:lnTo>
                  <a:pt x="13717" y="0"/>
                </a:lnTo>
                <a:lnTo>
                  <a:pt x="20313" y="1149"/>
                </a:lnTo>
                <a:lnTo>
                  <a:pt x="25455" y="4606"/>
                </a:lnTo>
                <a:lnTo>
                  <a:pt x="27653" y="10378"/>
                </a:lnTo>
                <a:lnTo>
                  <a:pt x="25417" y="18474"/>
                </a:lnTo>
                <a:lnTo>
                  <a:pt x="24867" y="19024"/>
                </a:lnTo>
                <a:lnTo>
                  <a:pt x="24867" y="20149"/>
                </a:lnTo>
                <a:lnTo>
                  <a:pt x="24317" y="20674"/>
                </a:lnTo>
                <a:lnTo>
                  <a:pt x="22117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61833" y="377639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32999" y="52149"/>
                </a:moveTo>
                <a:lnTo>
                  <a:pt x="26474" y="52149"/>
                </a:lnTo>
                <a:lnTo>
                  <a:pt x="16642" y="50301"/>
                </a:lnTo>
                <a:lnTo>
                  <a:pt x="8174" y="45068"/>
                </a:lnTo>
                <a:lnTo>
                  <a:pt x="2238" y="36920"/>
                </a:lnTo>
                <a:lnTo>
                  <a:pt x="0" y="26324"/>
                </a:lnTo>
                <a:lnTo>
                  <a:pt x="2341" y="16199"/>
                </a:lnTo>
                <a:lnTo>
                  <a:pt x="8021" y="7818"/>
                </a:lnTo>
                <a:lnTo>
                  <a:pt x="16266" y="2109"/>
                </a:lnTo>
                <a:lnTo>
                  <a:pt x="26299" y="0"/>
                </a:lnTo>
                <a:lnTo>
                  <a:pt x="41469" y="4627"/>
                </a:lnTo>
                <a:lnTo>
                  <a:pt x="50624" y="16040"/>
                </a:lnTo>
                <a:lnTo>
                  <a:pt x="52280" y="30533"/>
                </a:lnTo>
                <a:lnTo>
                  <a:pt x="44949" y="44399"/>
                </a:lnTo>
                <a:lnTo>
                  <a:pt x="39599" y="49749"/>
                </a:lnTo>
                <a:lnTo>
                  <a:pt x="32999" y="521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94698" y="4243366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39">
                <a:moveTo>
                  <a:pt x="19360" y="40024"/>
                </a:moveTo>
                <a:lnTo>
                  <a:pt x="8050" y="36574"/>
                </a:lnTo>
                <a:lnTo>
                  <a:pt x="1201" y="28037"/>
                </a:lnTo>
                <a:lnTo>
                  <a:pt x="0" y="17138"/>
                </a:lnTo>
                <a:lnTo>
                  <a:pt x="5635" y="6599"/>
                </a:lnTo>
                <a:lnTo>
                  <a:pt x="7260" y="4924"/>
                </a:lnTo>
                <a:lnTo>
                  <a:pt x="10560" y="1674"/>
                </a:lnTo>
                <a:lnTo>
                  <a:pt x="14985" y="0"/>
                </a:lnTo>
                <a:lnTo>
                  <a:pt x="23735" y="0"/>
                </a:lnTo>
                <a:lnTo>
                  <a:pt x="28110" y="1674"/>
                </a:lnTo>
                <a:lnTo>
                  <a:pt x="31410" y="4924"/>
                </a:lnTo>
                <a:lnTo>
                  <a:pt x="33035" y="6599"/>
                </a:lnTo>
                <a:lnTo>
                  <a:pt x="38699" y="17138"/>
                </a:lnTo>
                <a:lnTo>
                  <a:pt x="37513" y="28037"/>
                </a:lnTo>
                <a:lnTo>
                  <a:pt x="30669" y="36574"/>
                </a:lnTo>
                <a:lnTo>
                  <a:pt x="19360" y="4002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68702" y="4943764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2581" y="33049"/>
                </a:moveTo>
                <a:lnTo>
                  <a:pt x="16356" y="33049"/>
                </a:lnTo>
                <a:lnTo>
                  <a:pt x="11681" y="31574"/>
                </a:lnTo>
                <a:lnTo>
                  <a:pt x="7406" y="29649"/>
                </a:lnTo>
                <a:lnTo>
                  <a:pt x="1851" y="23856"/>
                </a:lnTo>
                <a:lnTo>
                  <a:pt x="0" y="16506"/>
                </a:lnTo>
                <a:lnTo>
                  <a:pt x="1851" y="9146"/>
                </a:lnTo>
                <a:lnTo>
                  <a:pt x="7406" y="3324"/>
                </a:lnTo>
                <a:lnTo>
                  <a:pt x="12331" y="1149"/>
                </a:lnTo>
                <a:lnTo>
                  <a:pt x="17806" y="74"/>
                </a:lnTo>
                <a:lnTo>
                  <a:pt x="23306" y="74"/>
                </a:lnTo>
                <a:lnTo>
                  <a:pt x="23781" y="24"/>
                </a:lnTo>
                <a:lnTo>
                  <a:pt x="24231" y="0"/>
                </a:lnTo>
                <a:lnTo>
                  <a:pt x="24706" y="0"/>
                </a:lnTo>
                <a:lnTo>
                  <a:pt x="35727" y="5148"/>
                </a:lnTo>
                <a:lnTo>
                  <a:pt x="39318" y="16474"/>
                </a:lnTo>
                <a:lnTo>
                  <a:pt x="35485" y="27801"/>
                </a:lnTo>
                <a:lnTo>
                  <a:pt x="24231" y="32949"/>
                </a:lnTo>
                <a:lnTo>
                  <a:pt x="23306" y="329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61282" y="4159341"/>
            <a:ext cx="168799" cy="178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94432" y="4910490"/>
            <a:ext cx="93724" cy="991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88916" y="5064764"/>
            <a:ext cx="69310" cy="78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08598" y="4481290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20" y="4199"/>
                </a:lnTo>
                <a:lnTo>
                  <a:pt x="25912" y="13437"/>
                </a:lnTo>
                <a:lnTo>
                  <a:pt x="22720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87257" y="4723665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4259" y="30049"/>
                </a:moveTo>
                <a:lnTo>
                  <a:pt x="6084" y="27588"/>
                </a:lnTo>
                <a:lnTo>
                  <a:pt x="1040" y="21474"/>
                </a:lnTo>
                <a:lnTo>
                  <a:pt x="0" y="13617"/>
                </a:lnTo>
                <a:lnTo>
                  <a:pt x="3834" y="5924"/>
                </a:lnTo>
                <a:lnTo>
                  <a:pt x="5509" y="3724"/>
                </a:lnTo>
                <a:lnTo>
                  <a:pt x="7959" y="1249"/>
                </a:lnTo>
                <a:lnTo>
                  <a:pt x="10984" y="0"/>
                </a:lnTo>
                <a:lnTo>
                  <a:pt x="16859" y="0"/>
                </a:lnTo>
                <a:lnTo>
                  <a:pt x="19734" y="1249"/>
                </a:lnTo>
                <a:lnTo>
                  <a:pt x="21934" y="3724"/>
                </a:lnTo>
                <a:lnTo>
                  <a:pt x="24159" y="5924"/>
                </a:lnTo>
                <a:lnTo>
                  <a:pt x="28082" y="13617"/>
                </a:lnTo>
                <a:lnTo>
                  <a:pt x="27234" y="21474"/>
                </a:lnTo>
                <a:lnTo>
                  <a:pt x="22373" y="27588"/>
                </a:lnTo>
                <a:lnTo>
                  <a:pt x="14259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20867" y="4376741"/>
            <a:ext cx="93699" cy="99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55914" y="4670465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49" y="26874"/>
                </a:moveTo>
                <a:lnTo>
                  <a:pt x="3187" y="22675"/>
                </a:lnTo>
                <a:lnTo>
                  <a:pt x="0" y="13437"/>
                </a:lnTo>
                <a:lnTo>
                  <a:pt x="3187" y="4199"/>
                </a:lnTo>
                <a:lnTo>
                  <a:pt x="12749" y="0"/>
                </a:lnTo>
                <a:lnTo>
                  <a:pt x="22621" y="4199"/>
                </a:lnTo>
                <a:lnTo>
                  <a:pt x="25912" y="13437"/>
                </a:lnTo>
                <a:lnTo>
                  <a:pt x="22621" y="22675"/>
                </a:lnTo>
                <a:lnTo>
                  <a:pt x="12749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75091" y="4424915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7073" y="30024"/>
                </a:moveTo>
                <a:lnTo>
                  <a:pt x="11198" y="30024"/>
                </a:lnTo>
                <a:lnTo>
                  <a:pt x="8323" y="28799"/>
                </a:lnTo>
                <a:lnTo>
                  <a:pt x="6148" y="26299"/>
                </a:lnTo>
                <a:lnTo>
                  <a:pt x="3923" y="24124"/>
                </a:lnTo>
                <a:lnTo>
                  <a:pt x="0" y="16431"/>
                </a:lnTo>
                <a:lnTo>
                  <a:pt x="848" y="8574"/>
                </a:lnTo>
                <a:lnTo>
                  <a:pt x="5709" y="2461"/>
                </a:lnTo>
                <a:lnTo>
                  <a:pt x="13823" y="0"/>
                </a:lnTo>
                <a:lnTo>
                  <a:pt x="21994" y="2461"/>
                </a:lnTo>
                <a:lnTo>
                  <a:pt x="27032" y="8574"/>
                </a:lnTo>
                <a:lnTo>
                  <a:pt x="28072" y="16431"/>
                </a:lnTo>
                <a:lnTo>
                  <a:pt x="24248" y="24124"/>
                </a:lnTo>
                <a:lnTo>
                  <a:pt x="22573" y="26299"/>
                </a:lnTo>
                <a:lnTo>
                  <a:pt x="20123" y="28799"/>
                </a:lnTo>
                <a:lnTo>
                  <a:pt x="17073" y="3002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75864" y="4702265"/>
            <a:ext cx="93699" cy="995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98531" y="354689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4237" y="33477"/>
                </a:moveTo>
                <a:lnTo>
                  <a:pt x="17812" y="33477"/>
                </a:lnTo>
                <a:lnTo>
                  <a:pt x="12312" y="32362"/>
                </a:lnTo>
                <a:lnTo>
                  <a:pt x="7387" y="30174"/>
                </a:lnTo>
                <a:lnTo>
                  <a:pt x="1846" y="24276"/>
                </a:lnTo>
                <a:lnTo>
                  <a:pt x="0" y="16738"/>
                </a:lnTo>
                <a:lnTo>
                  <a:pt x="1846" y="9200"/>
                </a:lnTo>
                <a:lnTo>
                  <a:pt x="7387" y="3302"/>
                </a:lnTo>
                <a:lnTo>
                  <a:pt x="12312" y="1114"/>
                </a:lnTo>
                <a:lnTo>
                  <a:pt x="17812" y="44"/>
                </a:lnTo>
                <a:lnTo>
                  <a:pt x="23287" y="44"/>
                </a:lnTo>
                <a:lnTo>
                  <a:pt x="23587" y="0"/>
                </a:lnTo>
                <a:lnTo>
                  <a:pt x="24237" y="0"/>
                </a:lnTo>
                <a:lnTo>
                  <a:pt x="35543" y="5230"/>
                </a:lnTo>
                <a:lnTo>
                  <a:pt x="39312" y="16738"/>
                </a:lnTo>
                <a:lnTo>
                  <a:pt x="35543" y="28246"/>
                </a:lnTo>
                <a:lnTo>
                  <a:pt x="24237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99723" y="38705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63" y="26872"/>
                </a:moveTo>
                <a:lnTo>
                  <a:pt x="3190" y="22673"/>
                </a:lnTo>
                <a:lnTo>
                  <a:pt x="0" y="13436"/>
                </a:lnTo>
                <a:lnTo>
                  <a:pt x="3190" y="4198"/>
                </a:lnTo>
                <a:lnTo>
                  <a:pt x="12763" y="0"/>
                </a:lnTo>
                <a:lnTo>
                  <a:pt x="22623" y="4198"/>
                </a:lnTo>
                <a:lnTo>
                  <a:pt x="25910" y="13436"/>
                </a:lnTo>
                <a:lnTo>
                  <a:pt x="22623" y="22673"/>
                </a:lnTo>
                <a:lnTo>
                  <a:pt x="12763" y="2687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8904" y="141498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80">
                <a:moveTo>
                  <a:pt x="17077" y="30046"/>
                </a:moveTo>
                <a:lnTo>
                  <a:pt x="11207" y="30046"/>
                </a:lnTo>
                <a:lnTo>
                  <a:pt x="8335" y="28803"/>
                </a:lnTo>
                <a:lnTo>
                  <a:pt x="6147" y="26317"/>
                </a:lnTo>
                <a:lnTo>
                  <a:pt x="3920" y="24131"/>
                </a:lnTo>
                <a:lnTo>
                  <a:pt x="0" y="16436"/>
                </a:lnTo>
                <a:lnTo>
                  <a:pt x="849" y="8577"/>
                </a:lnTo>
                <a:lnTo>
                  <a:pt x="5710" y="2462"/>
                </a:lnTo>
                <a:lnTo>
                  <a:pt x="13820" y="0"/>
                </a:lnTo>
                <a:lnTo>
                  <a:pt x="21994" y="2462"/>
                </a:lnTo>
                <a:lnTo>
                  <a:pt x="27033" y="8577"/>
                </a:lnTo>
                <a:lnTo>
                  <a:pt x="28070" y="16436"/>
                </a:lnTo>
                <a:lnTo>
                  <a:pt x="24237" y="24131"/>
                </a:lnTo>
                <a:lnTo>
                  <a:pt x="22565" y="26317"/>
                </a:lnTo>
                <a:lnTo>
                  <a:pt x="20122" y="28803"/>
                </a:lnTo>
                <a:lnTo>
                  <a:pt x="17077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19676" y="418854"/>
            <a:ext cx="93697" cy="996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2085" y="735513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3934" y="26829"/>
                </a:moveTo>
                <a:lnTo>
                  <a:pt x="7345" y="25679"/>
                </a:lnTo>
                <a:lnTo>
                  <a:pt x="2202" y="22223"/>
                </a:lnTo>
                <a:lnTo>
                  <a:pt x="0" y="16451"/>
                </a:lnTo>
                <a:lnTo>
                  <a:pt x="2234" y="8357"/>
                </a:lnTo>
                <a:lnTo>
                  <a:pt x="2792" y="7799"/>
                </a:lnTo>
                <a:lnTo>
                  <a:pt x="2792" y="6684"/>
                </a:lnTo>
                <a:lnTo>
                  <a:pt x="3349" y="6169"/>
                </a:lnTo>
                <a:lnTo>
                  <a:pt x="5534" y="2057"/>
                </a:lnTo>
                <a:lnTo>
                  <a:pt x="9477" y="0"/>
                </a:lnTo>
                <a:lnTo>
                  <a:pt x="17579" y="0"/>
                </a:lnTo>
                <a:lnTo>
                  <a:pt x="21694" y="2057"/>
                </a:lnTo>
                <a:lnTo>
                  <a:pt x="24137" y="6169"/>
                </a:lnTo>
                <a:lnTo>
                  <a:pt x="24694" y="6684"/>
                </a:lnTo>
                <a:lnTo>
                  <a:pt x="24694" y="7799"/>
                </a:lnTo>
                <a:lnTo>
                  <a:pt x="25252" y="8357"/>
                </a:lnTo>
                <a:lnTo>
                  <a:pt x="27660" y="16451"/>
                </a:lnTo>
                <a:lnTo>
                  <a:pt x="25588" y="22223"/>
                </a:lnTo>
                <a:lnTo>
                  <a:pt x="20519" y="2567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9845" y="128803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5973" y="52162"/>
                </a:moveTo>
                <a:lnTo>
                  <a:pt x="10805" y="47532"/>
                </a:lnTo>
                <a:lnTo>
                  <a:pt x="1653" y="36116"/>
                </a:lnTo>
                <a:lnTo>
                  <a:pt x="0" y="21621"/>
                </a:lnTo>
                <a:lnTo>
                  <a:pt x="7328" y="7757"/>
                </a:lnTo>
                <a:lnTo>
                  <a:pt x="12685" y="2399"/>
                </a:lnTo>
                <a:lnTo>
                  <a:pt x="19285" y="0"/>
                </a:lnTo>
                <a:lnTo>
                  <a:pt x="25800" y="0"/>
                </a:lnTo>
                <a:lnTo>
                  <a:pt x="35635" y="1850"/>
                </a:lnTo>
                <a:lnTo>
                  <a:pt x="44108" y="7088"/>
                </a:lnTo>
                <a:lnTo>
                  <a:pt x="50050" y="15243"/>
                </a:lnTo>
                <a:lnTo>
                  <a:pt x="52290" y="25844"/>
                </a:lnTo>
                <a:lnTo>
                  <a:pt x="49944" y="35960"/>
                </a:lnTo>
                <a:lnTo>
                  <a:pt x="44258" y="44339"/>
                </a:lnTo>
                <a:lnTo>
                  <a:pt x="36010" y="50051"/>
                </a:lnTo>
                <a:lnTo>
                  <a:pt x="25973" y="5216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10570" y="833193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07" y="40032"/>
                </a:moveTo>
                <a:lnTo>
                  <a:pt x="14964" y="40032"/>
                </a:lnTo>
                <a:lnTo>
                  <a:pt x="10592" y="38362"/>
                </a:lnTo>
                <a:lnTo>
                  <a:pt x="7292" y="35104"/>
                </a:lnTo>
                <a:lnTo>
                  <a:pt x="5662" y="33432"/>
                </a:lnTo>
                <a:lnTo>
                  <a:pt x="0" y="22891"/>
                </a:lnTo>
                <a:lnTo>
                  <a:pt x="1184" y="11990"/>
                </a:lnTo>
                <a:lnTo>
                  <a:pt x="8026" y="3451"/>
                </a:lnTo>
                <a:lnTo>
                  <a:pt x="19337" y="0"/>
                </a:lnTo>
                <a:lnTo>
                  <a:pt x="30647" y="3451"/>
                </a:lnTo>
                <a:lnTo>
                  <a:pt x="37494" y="11990"/>
                </a:lnTo>
                <a:lnTo>
                  <a:pt x="38691" y="22891"/>
                </a:lnTo>
                <a:lnTo>
                  <a:pt x="33052" y="33432"/>
                </a:lnTo>
                <a:lnTo>
                  <a:pt x="31422" y="35104"/>
                </a:lnTo>
                <a:lnTo>
                  <a:pt x="28122" y="38362"/>
                </a:lnTo>
                <a:lnTo>
                  <a:pt x="23707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5946" y="139783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5">
                <a:moveTo>
                  <a:pt x="15072" y="33046"/>
                </a:moveTo>
                <a:lnTo>
                  <a:pt x="14599" y="33046"/>
                </a:lnTo>
                <a:lnTo>
                  <a:pt x="3589" y="27896"/>
                </a:lnTo>
                <a:lnTo>
                  <a:pt x="0" y="16566"/>
                </a:lnTo>
                <a:lnTo>
                  <a:pt x="3828" y="5235"/>
                </a:lnTo>
                <a:lnTo>
                  <a:pt x="15072" y="85"/>
                </a:lnTo>
                <a:lnTo>
                  <a:pt x="16014" y="85"/>
                </a:lnTo>
                <a:lnTo>
                  <a:pt x="16742" y="0"/>
                </a:lnTo>
                <a:lnTo>
                  <a:pt x="22957" y="0"/>
                </a:lnTo>
                <a:lnTo>
                  <a:pt x="27629" y="1457"/>
                </a:lnTo>
                <a:lnTo>
                  <a:pt x="31917" y="3385"/>
                </a:lnTo>
                <a:lnTo>
                  <a:pt x="37461" y="9179"/>
                </a:lnTo>
                <a:lnTo>
                  <a:pt x="39310" y="16528"/>
                </a:lnTo>
                <a:lnTo>
                  <a:pt x="37461" y="23885"/>
                </a:lnTo>
                <a:lnTo>
                  <a:pt x="31917" y="29703"/>
                </a:lnTo>
                <a:lnTo>
                  <a:pt x="26987" y="31889"/>
                </a:lnTo>
                <a:lnTo>
                  <a:pt x="21499" y="32961"/>
                </a:lnTo>
                <a:lnTo>
                  <a:pt x="16014" y="32961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3880" y="778435"/>
            <a:ext cx="168791" cy="1788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5796" y="106914"/>
            <a:ext cx="93739" cy="991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06112" y="453964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1524" y="33477"/>
                </a:moveTo>
                <a:lnTo>
                  <a:pt x="15074" y="33477"/>
                </a:lnTo>
                <a:lnTo>
                  <a:pt x="3768" y="28246"/>
                </a:lnTo>
                <a:lnTo>
                  <a:pt x="0" y="16738"/>
                </a:lnTo>
                <a:lnTo>
                  <a:pt x="3768" y="5230"/>
                </a:lnTo>
                <a:lnTo>
                  <a:pt x="15074" y="0"/>
                </a:lnTo>
                <a:lnTo>
                  <a:pt x="15724" y="0"/>
                </a:lnTo>
                <a:lnTo>
                  <a:pt x="16024" y="44"/>
                </a:lnTo>
                <a:lnTo>
                  <a:pt x="21524" y="44"/>
                </a:lnTo>
                <a:lnTo>
                  <a:pt x="26999" y="1114"/>
                </a:lnTo>
                <a:lnTo>
                  <a:pt x="31924" y="3302"/>
                </a:lnTo>
                <a:lnTo>
                  <a:pt x="37479" y="9200"/>
                </a:lnTo>
                <a:lnTo>
                  <a:pt x="39331" y="16738"/>
                </a:lnTo>
                <a:lnTo>
                  <a:pt x="37479" y="24276"/>
                </a:lnTo>
                <a:lnTo>
                  <a:pt x="31924" y="30174"/>
                </a:lnTo>
                <a:lnTo>
                  <a:pt x="26999" y="32362"/>
                </a:lnTo>
                <a:lnTo>
                  <a:pt x="21524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04254" y="43911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59" h="36194">
                <a:moveTo>
                  <a:pt x="20556" y="35618"/>
                </a:moveTo>
                <a:lnTo>
                  <a:pt x="16706" y="35618"/>
                </a:lnTo>
                <a:lnTo>
                  <a:pt x="14806" y="35490"/>
                </a:lnTo>
                <a:lnTo>
                  <a:pt x="12881" y="35189"/>
                </a:lnTo>
                <a:lnTo>
                  <a:pt x="3871" y="29366"/>
                </a:lnTo>
                <a:lnTo>
                  <a:pt x="0" y="20198"/>
                </a:lnTo>
                <a:lnTo>
                  <a:pt x="1462" y="10308"/>
                </a:lnTo>
                <a:lnTo>
                  <a:pt x="8456" y="2314"/>
                </a:lnTo>
                <a:lnTo>
                  <a:pt x="11156" y="728"/>
                </a:lnTo>
                <a:lnTo>
                  <a:pt x="14006" y="0"/>
                </a:lnTo>
                <a:lnTo>
                  <a:pt x="16781" y="0"/>
                </a:lnTo>
                <a:lnTo>
                  <a:pt x="25196" y="2182"/>
                </a:lnTo>
                <a:lnTo>
                  <a:pt x="31793" y="7881"/>
                </a:lnTo>
                <a:lnTo>
                  <a:pt x="35146" y="15822"/>
                </a:lnTo>
                <a:lnTo>
                  <a:pt x="33806" y="24902"/>
                </a:lnTo>
                <a:lnTo>
                  <a:pt x="20556" y="35618"/>
                </a:lnTo>
                <a:close/>
              </a:path>
              <a:path w="35559" h="36194">
                <a:moveTo>
                  <a:pt x="33931" y="24388"/>
                </a:moveTo>
                <a:lnTo>
                  <a:pt x="34056" y="23874"/>
                </a:lnTo>
                <a:lnTo>
                  <a:pt x="34181" y="23617"/>
                </a:lnTo>
                <a:lnTo>
                  <a:pt x="33931" y="24388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8322" y="486323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62" y="26874"/>
                </a:moveTo>
                <a:lnTo>
                  <a:pt x="3290" y="22675"/>
                </a:lnTo>
                <a:lnTo>
                  <a:pt x="0" y="13437"/>
                </a:lnTo>
                <a:lnTo>
                  <a:pt x="3290" y="4199"/>
                </a:lnTo>
                <a:lnTo>
                  <a:pt x="13162" y="0"/>
                </a:lnTo>
                <a:lnTo>
                  <a:pt x="22724" y="4199"/>
                </a:lnTo>
                <a:lnTo>
                  <a:pt x="25912" y="13437"/>
                </a:lnTo>
                <a:lnTo>
                  <a:pt x="22724" y="22675"/>
                </a:lnTo>
                <a:lnTo>
                  <a:pt x="13162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96985" y="240773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73" y="30046"/>
                </a:moveTo>
                <a:lnTo>
                  <a:pt x="10998" y="30046"/>
                </a:lnTo>
                <a:lnTo>
                  <a:pt x="7948" y="28803"/>
                </a:lnTo>
                <a:lnTo>
                  <a:pt x="5498" y="26316"/>
                </a:lnTo>
                <a:lnTo>
                  <a:pt x="3823" y="24131"/>
                </a:lnTo>
                <a:lnTo>
                  <a:pt x="0" y="16437"/>
                </a:lnTo>
                <a:lnTo>
                  <a:pt x="1039" y="8578"/>
                </a:lnTo>
                <a:lnTo>
                  <a:pt x="6077" y="2462"/>
                </a:lnTo>
                <a:lnTo>
                  <a:pt x="14248" y="0"/>
                </a:lnTo>
                <a:lnTo>
                  <a:pt x="22362" y="2462"/>
                </a:lnTo>
                <a:lnTo>
                  <a:pt x="27223" y="8578"/>
                </a:lnTo>
                <a:lnTo>
                  <a:pt x="28072" y="16437"/>
                </a:lnTo>
                <a:lnTo>
                  <a:pt x="24148" y="24131"/>
                </a:lnTo>
                <a:lnTo>
                  <a:pt x="21923" y="26316"/>
                </a:lnTo>
                <a:lnTo>
                  <a:pt x="19748" y="28803"/>
                </a:lnTo>
                <a:lnTo>
                  <a:pt x="16873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48313" y="12138"/>
            <a:ext cx="93749" cy="991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30585" y="518128"/>
            <a:ext cx="93699" cy="996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34215" y="83478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5">
                <a:moveTo>
                  <a:pt x="13717" y="26829"/>
                </a:moveTo>
                <a:lnTo>
                  <a:pt x="7135" y="25679"/>
                </a:lnTo>
                <a:lnTo>
                  <a:pt x="2067" y="22223"/>
                </a:lnTo>
                <a:lnTo>
                  <a:pt x="0" y="16451"/>
                </a:lnTo>
                <a:lnTo>
                  <a:pt x="2417" y="8357"/>
                </a:lnTo>
                <a:lnTo>
                  <a:pt x="2967" y="7799"/>
                </a:lnTo>
                <a:lnTo>
                  <a:pt x="2967" y="6684"/>
                </a:lnTo>
                <a:lnTo>
                  <a:pt x="3517" y="6169"/>
                </a:lnTo>
                <a:lnTo>
                  <a:pt x="5967" y="2057"/>
                </a:lnTo>
                <a:lnTo>
                  <a:pt x="10092" y="0"/>
                </a:lnTo>
                <a:lnTo>
                  <a:pt x="18192" y="0"/>
                </a:lnTo>
                <a:lnTo>
                  <a:pt x="22117" y="2057"/>
                </a:lnTo>
                <a:lnTo>
                  <a:pt x="24317" y="6169"/>
                </a:lnTo>
                <a:lnTo>
                  <a:pt x="24867" y="6684"/>
                </a:lnTo>
                <a:lnTo>
                  <a:pt x="24867" y="7799"/>
                </a:lnTo>
                <a:lnTo>
                  <a:pt x="25417" y="8357"/>
                </a:lnTo>
                <a:lnTo>
                  <a:pt x="27653" y="16451"/>
                </a:lnTo>
                <a:lnTo>
                  <a:pt x="25455" y="22223"/>
                </a:lnTo>
                <a:lnTo>
                  <a:pt x="20313" y="2567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61833" y="138731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299" y="52162"/>
                </a:moveTo>
                <a:lnTo>
                  <a:pt x="16266" y="50051"/>
                </a:lnTo>
                <a:lnTo>
                  <a:pt x="8021" y="44339"/>
                </a:lnTo>
                <a:lnTo>
                  <a:pt x="2341" y="35960"/>
                </a:lnTo>
                <a:lnTo>
                  <a:pt x="0" y="25844"/>
                </a:lnTo>
                <a:lnTo>
                  <a:pt x="2238" y="15243"/>
                </a:lnTo>
                <a:lnTo>
                  <a:pt x="8174" y="7088"/>
                </a:lnTo>
                <a:lnTo>
                  <a:pt x="16642" y="1850"/>
                </a:lnTo>
                <a:lnTo>
                  <a:pt x="26474" y="0"/>
                </a:lnTo>
                <a:lnTo>
                  <a:pt x="32999" y="0"/>
                </a:lnTo>
                <a:lnTo>
                  <a:pt x="39599" y="2399"/>
                </a:lnTo>
                <a:lnTo>
                  <a:pt x="44949" y="7757"/>
                </a:lnTo>
                <a:lnTo>
                  <a:pt x="52280" y="21621"/>
                </a:lnTo>
                <a:lnTo>
                  <a:pt x="50624" y="36116"/>
                </a:lnTo>
                <a:lnTo>
                  <a:pt x="41469" y="47532"/>
                </a:lnTo>
                <a:lnTo>
                  <a:pt x="26299" y="5216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94698" y="932468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35" y="40032"/>
                </a:moveTo>
                <a:lnTo>
                  <a:pt x="14985" y="40032"/>
                </a:lnTo>
                <a:lnTo>
                  <a:pt x="10560" y="38362"/>
                </a:lnTo>
                <a:lnTo>
                  <a:pt x="7260" y="35104"/>
                </a:lnTo>
                <a:lnTo>
                  <a:pt x="5635" y="33432"/>
                </a:lnTo>
                <a:lnTo>
                  <a:pt x="0" y="22891"/>
                </a:lnTo>
                <a:lnTo>
                  <a:pt x="1201" y="11990"/>
                </a:lnTo>
                <a:lnTo>
                  <a:pt x="8050" y="3451"/>
                </a:lnTo>
                <a:lnTo>
                  <a:pt x="19360" y="0"/>
                </a:lnTo>
                <a:lnTo>
                  <a:pt x="30669" y="3451"/>
                </a:lnTo>
                <a:lnTo>
                  <a:pt x="37513" y="11990"/>
                </a:lnTo>
                <a:lnTo>
                  <a:pt x="38699" y="22891"/>
                </a:lnTo>
                <a:lnTo>
                  <a:pt x="33035" y="33432"/>
                </a:lnTo>
                <a:lnTo>
                  <a:pt x="31410" y="35104"/>
                </a:lnTo>
                <a:lnTo>
                  <a:pt x="28110" y="38362"/>
                </a:lnTo>
                <a:lnTo>
                  <a:pt x="23735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68702" y="239058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4706" y="33045"/>
                </a:moveTo>
                <a:lnTo>
                  <a:pt x="24231" y="33045"/>
                </a:lnTo>
                <a:lnTo>
                  <a:pt x="23781" y="33003"/>
                </a:lnTo>
                <a:lnTo>
                  <a:pt x="23306" y="32960"/>
                </a:lnTo>
                <a:lnTo>
                  <a:pt x="17806" y="32960"/>
                </a:lnTo>
                <a:lnTo>
                  <a:pt x="12331" y="31890"/>
                </a:lnTo>
                <a:lnTo>
                  <a:pt x="7406" y="29703"/>
                </a:lnTo>
                <a:lnTo>
                  <a:pt x="1851" y="23885"/>
                </a:lnTo>
                <a:lnTo>
                  <a:pt x="0" y="16528"/>
                </a:lnTo>
                <a:lnTo>
                  <a:pt x="1851" y="9179"/>
                </a:lnTo>
                <a:lnTo>
                  <a:pt x="7406" y="3385"/>
                </a:lnTo>
                <a:lnTo>
                  <a:pt x="11681" y="1457"/>
                </a:lnTo>
                <a:lnTo>
                  <a:pt x="16356" y="0"/>
                </a:lnTo>
                <a:lnTo>
                  <a:pt x="22581" y="0"/>
                </a:lnTo>
                <a:lnTo>
                  <a:pt x="23306" y="85"/>
                </a:lnTo>
                <a:lnTo>
                  <a:pt x="24231" y="85"/>
                </a:lnTo>
                <a:lnTo>
                  <a:pt x="35485" y="5235"/>
                </a:lnTo>
                <a:lnTo>
                  <a:pt x="39318" y="16565"/>
                </a:lnTo>
                <a:lnTo>
                  <a:pt x="35727" y="27895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61282" y="877710"/>
            <a:ext cx="168799" cy="17882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94432" y="206189"/>
            <a:ext cx="93724" cy="991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58516" y="0"/>
            <a:ext cx="168799" cy="15111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08598" y="707698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20" y="4199"/>
                </a:lnTo>
                <a:lnTo>
                  <a:pt x="25912" y="13437"/>
                </a:lnTo>
                <a:lnTo>
                  <a:pt x="22720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87257" y="462146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59" y="30047"/>
                </a:moveTo>
                <a:lnTo>
                  <a:pt x="10984" y="30047"/>
                </a:lnTo>
                <a:lnTo>
                  <a:pt x="7959" y="28804"/>
                </a:lnTo>
                <a:lnTo>
                  <a:pt x="5509" y="26317"/>
                </a:lnTo>
                <a:lnTo>
                  <a:pt x="3834" y="24132"/>
                </a:lnTo>
                <a:lnTo>
                  <a:pt x="0" y="16438"/>
                </a:lnTo>
                <a:lnTo>
                  <a:pt x="1040" y="8578"/>
                </a:lnTo>
                <a:lnTo>
                  <a:pt x="6084" y="2462"/>
                </a:lnTo>
                <a:lnTo>
                  <a:pt x="14259" y="0"/>
                </a:lnTo>
                <a:lnTo>
                  <a:pt x="22373" y="2462"/>
                </a:lnTo>
                <a:lnTo>
                  <a:pt x="27234" y="8578"/>
                </a:lnTo>
                <a:lnTo>
                  <a:pt x="28082" y="16438"/>
                </a:lnTo>
                <a:lnTo>
                  <a:pt x="24159" y="24132"/>
                </a:lnTo>
                <a:lnTo>
                  <a:pt x="21934" y="26317"/>
                </a:lnTo>
                <a:lnTo>
                  <a:pt x="19734" y="28804"/>
                </a:lnTo>
                <a:lnTo>
                  <a:pt x="16859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20867" y="739503"/>
            <a:ext cx="93699" cy="996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55914" y="51853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49" y="26874"/>
                </a:moveTo>
                <a:lnTo>
                  <a:pt x="3187" y="22675"/>
                </a:lnTo>
                <a:lnTo>
                  <a:pt x="0" y="13437"/>
                </a:lnTo>
                <a:lnTo>
                  <a:pt x="3187" y="4199"/>
                </a:lnTo>
                <a:lnTo>
                  <a:pt x="12749" y="0"/>
                </a:lnTo>
                <a:lnTo>
                  <a:pt x="22621" y="4199"/>
                </a:lnTo>
                <a:lnTo>
                  <a:pt x="25912" y="13437"/>
                </a:lnTo>
                <a:lnTo>
                  <a:pt x="22621" y="22675"/>
                </a:lnTo>
                <a:lnTo>
                  <a:pt x="12749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75091" y="760910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3" y="30047"/>
                </a:moveTo>
                <a:lnTo>
                  <a:pt x="5709" y="27584"/>
                </a:lnTo>
                <a:lnTo>
                  <a:pt x="848" y="21469"/>
                </a:lnTo>
                <a:lnTo>
                  <a:pt x="0" y="13610"/>
                </a:lnTo>
                <a:lnTo>
                  <a:pt x="3923" y="5914"/>
                </a:lnTo>
                <a:lnTo>
                  <a:pt x="6148" y="3729"/>
                </a:lnTo>
                <a:lnTo>
                  <a:pt x="8323" y="1242"/>
                </a:lnTo>
                <a:lnTo>
                  <a:pt x="11198" y="0"/>
                </a:lnTo>
                <a:lnTo>
                  <a:pt x="17073" y="0"/>
                </a:lnTo>
                <a:lnTo>
                  <a:pt x="20123" y="1242"/>
                </a:lnTo>
                <a:lnTo>
                  <a:pt x="22573" y="3729"/>
                </a:lnTo>
                <a:lnTo>
                  <a:pt x="24248" y="5914"/>
                </a:lnTo>
                <a:lnTo>
                  <a:pt x="28072" y="13610"/>
                </a:lnTo>
                <a:lnTo>
                  <a:pt x="27032" y="21469"/>
                </a:lnTo>
                <a:lnTo>
                  <a:pt x="21994" y="27584"/>
                </a:lnTo>
                <a:lnTo>
                  <a:pt x="13823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75864" y="413991"/>
            <a:ext cx="93699" cy="996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5753" y="1109806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40">
                <a:moveTo>
                  <a:pt x="16434" y="27642"/>
                </a:moveTo>
                <a:lnTo>
                  <a:pt x="8357" y="25231"/>
                </a:lnTo>
                <a:lnTo>
                  <a:pt x="8357" y="25789"/>
                </a:lnTo>
                <a:lnTo>
                  <a:pt x="7244" y="25231"/>
                </a:lnTo>
                <a:lnTo>
                  <a:pt x="6687" y="24676"/>
                </a:lnTo>
                <a:lnTo>
                  <a:pt x="6172" y="24161"/>
                </a:lnTo>
                <a:lnTo>
                  <a:pt x="2057" y="21974"/>
                </a:lnTo>
                <a:lnTo>
                  <a:pt x="0" y="17989"/>
                </a:lnTo>
                <a:lnTo>
                  <a:pt x="0" y="10016"/>
                </a:lnTo>
                <a:lnTo>
                  <a:pt x="2057" y="6074"/>
                </a:lnTo>
                <a:lnTo>
                  <a:pt x="6172" y="3886"/>
                </a:lnTo>
                <a:lnTo>
                  <a:pt x="8357" y="2216"/>
                </a:lnTo>
                <a:lnTo>
                  <a:pt x="16434" y="0"/>
                </a:lnTo>
                <a:lnTo>
                  <a:pt x="22208" y="2204"/>
                </a:lnTo>
                <a:lnTo>
                  <a:pt x="25675" y="7350"/>
                </a:lnTo>
                <a:lnTo>
                  <a:pt x="26832" y="13959"/>
                </a:lnTo>
                <a:lnTo>
                  <a:pt x="25675" y="20518"/>
                </a:lnTo>
                <a:lnTo>
                  <a:pt x="22208" y="25575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992" y="1236726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5" h="39369">
                <a:moveTo>
                  <a:pt x="16737" y="39314"/>
                </a:moveTo>
                <a:lnTo>
                  <a:pt x="5230" y="35545"/>
                </a:lnTo>
                <a:lnTo>
                  <a:pt x="0" y="24238"/>
                </a:lnTo>
                <a:lnTo>
                  <a:pt x="0" y="23595"/>
                </a:lnTo>
                <a:lnTo>
                  <a:pt x="42" y="23295"/>
                </a:lnTo>
                <a:lnTo>
                  <a:pt x="42" y="17808"/>
                </a:lnTo>
                <a:lnTo>
                  <a:pt x="1114" y="12323"/>
                </a:lnTo>
                <a:lnTo>
                  <a:pt x="3300" y="7393"/>
                </a:lnTo>
                <a:lnTo>
                  <a:pt x="9199" y="1848"/>
                </a:lnTo>
                <a:lnTo>
                  <a:pt x="16737" y="0"/>
                </a:lnTo>
                <a:lnTo>
                  <a:pt x="24276" y="1848"/>
                </a:lnTo>
                <a:lnTo>
                  <a:pt x="30174" y="7393"/>
                </a:lnTo>
                <a:lnTo>
                  <a:pt x="32360" y="12323"/>
                </a:lnTo>
                <a:lnTo>
                  <a:pt x="33475" y="17808"/>
                </a:lnTo>
                <a:lnTo>
                  <a:pt x="33475" y="24238"/>
                </a:lnTo>
                <a:lnTo>
                  <a:pt x="28244" y="35545"/>
                </a:lnTo>
                <a:lnTo>
                  <a:pt x="16737" y="3931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9001" y="214680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3449" y="232546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80" h="28575">
                <a:moveTo>
                  <a:pt x="16437" y="28070"/>
                </a:moveTo>
                <a:lnTo>
                  <a:pt x="8577" y="27220"/>
                </a:lnTo>
                <a:lnTo>
                  <a:pt x="2462" y="22359"/>
                </a:lnTo>
                <a:lnTo>
                  <a:pt x="0" y="14247"/>
                </a:lnTo>
                <a:lnTo>
                  <a:pt x="2462" y="6075"/>
                </a:lnTo>
                <a:lnTo>
                  <a:pt x="8577" y="1036"/>
                </a:lnTo>
                <a:lnTo>
                  <a:pt x="16437" y="0"/>
                </a:lnTo>
                <a:lnTo>
                  <a:pt x="24131" y="3832"/>
                </a:lnTo>
                <a:lnTo>
                  <a:pt x="26317" y="5505"/>
                </a:lnTo>
                <a:lnTo>
                  <a:pt x="28803" y="7947"/>
                </a:lnTo>
                <a:lnTo>
                  <a:pt x="30046" y="10990"/>
                </a:lnTo>
                <a:lnTo>
                  <a:pt x="30046" y="16862"/>
                </a:lnTo>
                <a:lnTo>
                  <a:pt x="28803" y="19735"/>
                </a:lnTo>
                <a:lnTo>
                  <a:pt x="26317" y="21920"/>
                </a:lnTo>
                <a:lnTo>
                  <a:pt x="24131" y="24150"/>
                </a:lnTo>
                <a:lnTo>
                  <a:pt x="16437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0804" y="1859066"/>
            <a:ext cx="99612" cy="9369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9833" y="3394118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2"/>
                </a:moveTo>
                <a:lnTo>
                  <a:pt x="4199" y="22621"/>
                </a:lnTo>
                <a:lnTo>
                  <a:pt x="0" y="12749"/>
                </a:lnTo>
                <a:lnTo>
                  <a:pt x="4199" y="3187"/>
                </a:lnTo>
                <a:lnTo>
                  <a:pt x="13437" y="0"/>
                </a:lnTo>
                <a:lnTo>
                  <a:pt x="22675" y="3187"/>
                </a:lnTo>
                <a:lnTo>
                  <a:pt x="26874" y="12749"/>
                </a:lnTo>
                <a:lnTo>
                  <a:pt x="22675" y="22621"/>
                </a:lnTo>
                <a:lnTo>
                  <a:pt x="13437" y="2591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62214" y="321329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3608" y="28061"/>
                </a:moveTo>
                <a:lnTo>
                  <a:pt x="5914" y="24223"/>
                </a:lnTo>
                <a:lnTo>
                  <a:pt x="3727" y="22573"/>
                </a:lnTo>
                <a:lnTo>
                  <a:pt x="1242" y="20123"/>
                </a:lnTo>
                <a:lnTo>
                  <a:pt x="0" y="17073"/>
                </a:lnTo>
                <a:lnTo>
                  <a:pt x="0" y="11198"/>
                </a:lnTo>
                <a:lnTo>
                  <a:pt x="1242" y="8323"/>
                </a:lnTo>
                <a:lnTo>
                  <a:pt x="3727" y="6148"/>
                </a:lnTo>
                <a:lnTo>
                  <a:pt x="5914" y="3923"/>
                </a:lnTo>
                <a:lnTo>
                  <a:pt x="13608" y="0"/>
                </a:lnTo>
                <a:lnTo>
                  <a:pt x="21467" y="848"/>
                </a:lnTo>
                <a:lnTo>
                  <a:pt x="27582" y="5709"/>
                </a:lnTo>
                <a:lnTo>
                  <a:pt x="30044" y="13823"/>
                </a:lnTo>
                <a:lnTo>
                  <a:pt x="27582" y="21994"/>
                </a:lnTo>
                <a:lnTo>
                  <a:pt x="21467" y="27029"/>
                </a:lnTo>
                <a:lnTo>
                  <a:pt x="13608" y="28061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5292" y="3614067"/>
            <a:ext cx="99612" cy="936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61358" y="4348236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10388" y="27639"/>
                </a:moveTo>
                <a:lnTo>
                  <a:pt x="4615" y="25432"/>
                </a:lnTo>
                <a:lnTo>
                  <a:pt x="1153" y="20285"/>
                </a:lnTo>
                <a:lnTo>
                  <a:pt x="0" y="13679"/>
                </a:lnTo>
                <a:lnTo>
                  <a:pt x="1153" y="7125"/>
                </a:lnTo>
                <a:lnTo>
                  <a:pt x="4615" y="2069"/>
                </a:lnTo>
                <a:lnTo>
                  <a:pt x="10388" y="0"/>
                </a:lnTo>
                <a:lnTo>
                  <a:pt x="18474" y="2404"/>
                </a:lnTo>
                <a:lnTo>
                  <a:pt x="18474" y="1854"/>
                </a:lnTo>
                <a:lnTo>
                  <a:pt x="19574" y="2404"/>
                </a:lnTo>
                <a:lnTo>
                  <a:pt x="20124" y="2979"/>
                </a:lnTo>
                <a:lnTo>
                  <a:pt x="20649" y="3479"/>
                </a:lnTo>
                <a:lnTo>
                  <a:pt x="24774" y="5679"/>
                </a:lnTo>
                <a:lnTo>
                  <a:pt x="26824" y="9654"/>
                </a:lnTo>
                <a:lnTo>
                  <a:pt x="26824" y="17629"/>
                </a:lnTo>
                <a:lnTo>
                  <a:pt x="24774" y="21579"/>
                </a:lnTo>
                <a:lnTo>
                  <a:pt x="20649" y="23754"/>
                </a:lnTo>
                <a:lnTo>
                  <a:pt x="18474" y="2542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054456" y="4209641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4" h="39370">
                <a:moveTo>
                  <a:pt x="16746" y="39312"/>
                </a:moveTo>
                <a:lnTo>
                  <a:pt x="9204" y="37465"/>
                </a:lnTo>
                <a:lnTo>
                  <a:pt x="3299" y="31924"/>
                </a:lnTo>
                <a:lnTo>
                  <a:pt x="1124" y="26999"/>
                </a:lnTo>
                <a:lnTo>
                  <a:pt x="0" y="21499"/>
                </a:lnTo>
                <a:lnTo>
                  <a:pt x="0" y="15074"/>
                </a:lnTo>
                <a:lnTo>
                  <a:pt x="5230" y="3768"/>
                </a:lnTo>
                <a:lnTo>
                  <a:pt x="16737" y="0"/>
                </a:lnTo>
                <a:lnTo>
                  <a:pt x="28244" y="3768"/>
                </a:lnTo>
                <a:lnTo>
                  <a:pt x="33474" y="15074"/>
                </a:lnTo>
                <a:lnTo>
                  <a:pt x="33474" y="15724"/>
                </a:lnTo>
                <a:lnTo>
                  <a:pt x="33449" y="16024"/>
                </a:lnTo>
                <a:lnTo>
                  <a:pt x="33449" y="21499"/>
                </a:lnTo>
                <a:lnTo>
                  <a:pt x="32374" y="26999"/>
                </a:lnTo>
                <a:lnTo>
                  <a:pt x="30174" y="31924"/>
                </a:lnTo>
                <a:lnTo>
                  <a:pt x="24284" y="37465"/>
                </a:lnTo>
                <a:lnTo>
                  <a:pt x="16746" y="3931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08057" y="3312974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2"/>
                </a:moveTo>
                <a:lnTo>
                  <a:pt x="4199" y="22626"/>
                </a:lnTo>
                <a:lnTo>
                  <a:pt x="0" y="12768"/>
                </a:lnTo>
                <a:lnTo>
                  <a:pt x="4199" y="3192"/>
                </a:lnTo>
                <a:lnTo>
                  <a:pt x="13437" y="0"/>
                </a:lnTo>
                <a:lnTo>
                  <a:pt x="22675" y="3192"/>
                </a:lnTo>
                <a:lnTo>
                  <a:pt x="26874" y="12768"/>
                </a:lnTo>
                <a:lnTo>
                  <a:pt x="22675" y="22626"/>
                </a:lnTo>
                <a:lnTo>
                  <a:pt x="13437" y="2591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950431" y="313214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3617" y="28082"/>
                </a:moveTo>
                <a:lnTo>
                  <a:pt x="5924" y="24248"/>
                </a:lnTo>
                <a:lnTo>
                  <a:pt x="3724" y="22573"/>
                </a:lnTo>
                <a:lnTo>
                  <a:pt x="1249" y="20123"/>
                </a:lnTo>
                <a:lnTo>
                  <a:pt x="0" y="17098"/>
                </a:lnTo>
                <a:lnTo>
                  <a:pt x="0" y="11223"/>
                </a:lnTo>
                <a:lnTo>
                  <a:pt x="1249" y="8348"/>
                </a:lnTo>
                <a:lnTo>
                  <a:pt x="3724" y="6148"/>
                </a:lnTo>
                <a:lnTo>
                  <a:pt x="5924" y="3923"/>
                </a:lnTo>
                <a:lnTo>
                  <a:pt x="13617" y="0"/>
                </a:lnTo>
                <a:lnTo>
                  <a:pt x="21474" y="848"/>
                </a:lnTo>
                <a:lnTo>
                  <a:pt x="27588" y="5709"/>
                </a:lnTo>
                <a:lnTo>
                  <a:pt x="30049" y="13823"/>
                </a:lnTo>
                <a:lnTo>
                  <a:pt x="27588" y="21998"/>
                </a:lnTo>
                <a:lnTo>
                  <a:pt x="21474" y="27042"/>
                </a:lnTo>
                <a:lnTo>
                  <a:pt x="13617" y="2808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603507" y="3532918"/>
            <a:ext cx="99624" cy="9369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897232" y="206566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651682" y="2244324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6431" y="28070"/>
                </a:moveTo>
                <a:lnTo>
                  <a:pt x="8574" y="27220"/>
                </a:lnTo>
                <a:lnTo>
                  <a:pt x="2461" y="22360"/>
                </a:lnTo>
                <a:lnTo>
                  <a:pt x="0" y="14248"/>
                </a:lnTo>
                <a:lnTo>
                  <a:pt x="2461" y="6076"/>
                </a:lnTo>
                <a:lnTo>
                  <a:pt x="8574" y="1036"/>
                </a:lnTo>
                <a:lnTo>
                  <a:pt x="16431" y="0"/>
                </a:lnTo>
                <a:lnTo>
                  <a:pt x="24124" y="3833"/>
                </a:lnTo>
                <a:lnTo>
                  <a:pt x="26299" y="5506"/>
                </a:lnTo>
                <a:lnTo>
                  <a:pt x="28799" y="7948"/>
                </a:lnTo>
                <a:lnTo>
                  <a:pt x="30049" y="10991"/>
                </a:lnTo>
                <a:lnTo>
                  <a:pt x="30049" y="16863"/>
                </a:lnTo>
                <a:lnTo>
                  <a:pt x="28799" y="19736"/>
                </a:lnTo>
                <a:lnTo>
                  <a:pt x="26299" y="21921"/>
                </a:lnTo>
                <a:lnTo>
                  <a:pt x="24124" y="24151"/>
                </a:lnTo>
                <a:lnTo>
                  <a:pt x="16431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929031" y="1777926"/>
            <a:ext cx="99599" cy="9369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3414" y="2658444"/>
            <a:ext cx="178822" cy="16877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51282" y="2658444"/>
            <a:ext cx="178799" cy="16877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363337" y="578598"/>
            <a:ext cx="1333347" cy="285066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47294" y="578558"/>
            <a:ext cx="1333324" cy="285068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xfrm>
            <a:off x="3273264" y="812295"/>
            <a:ext cx="259778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00" dirty="0"/>
              <a:t>THAN</a:t>
            </a:r>
            <a:r>
              <a:rPr sz="5200" spc="-190" dirty="0"/>
              <a:t>K</a:t>
            </a:r>
            <a:r>
              <a:rPr sz="5200" spc="-275" dirty="0"/>
              <a:t>S</a:t>
            </a:r>
            <a:endParaRPr sz="5200"/>
          </a:p>
        </p:txBody>
      </p:sp>
      <p:sp>
        <p:nvSpPr>
          <p:cNvPr id="84" name="object 84"/>
          <p:cNvSpPr txBox="1"/>
          <p:nvPr/>
        </p:nvSpPr>
        <p:spPr>
          <a:xfrm>
            <a:off x="2963206" y="1975435"/>
            <a:ext cx="3416300" cy="1346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8E7554"/>
                </a:solidFill>
                <a:latin typeface="Lato"/>
                <a:cs typeface="Lato"/>
              </a:rPr>
              <a:t>Email</a:t>
            </a:r>
            <a:r>
              <a:rPr sz="1400" spc="10" dirty="0">
                <a:solidFill>
                  <a:srgbClr val="8E7554"/>
                </a:solidFill>
                <a:latin typeface="Lato"/>
                <a:cs typeface="Lato"/>
              </a:rPr>
              <a:t>:</a:t>
            </a:r>
            <a:r>
              <a:rPr sz="1400" spc="-9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u="heavy" spc="-5" dirty="0">
                <a:solidFill>
                  <a:srgbClr val="8E7554"/>
                </a:solidFill>
                <a:uFill>
                  <a:solidFill>
                    <a:srgbClr val="8E7554"/>
                  </a:solidFill>
                </a:uFill>
                <a:latin typeface="Lato"/>
                <a:cs typeface="Lato"/>
                <a:hlinkClick r:id="rId29"/>
              </a:rPr>
              <a:t>leah.j.nagy@gmail.com</a:t>
            </a:r>
            <a:endParaRPr sz="1400" dirty="0">
              <a:latin typeface="Lato"/>
              <a:cs typeface="Lato"/>
            </a:endParaRPr>
          </a:p>
          <a:p>
            <a:pPr algn="ctr">
              <a:lnSpc>
                <a:spcPct val="100000"/>
              </a:lnSpc>
              <a:spcBef>
                <a:spcPts val="1020"/>
              </a:spcBef>
            </a:pPr>
            <a:r>
              <a:rPr sz="1400" spc="-9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lang="en-US" sz="1400" u="heavy" spc="-20" dirty="0">
                <a:solidFill>
                  <a:srgbClr val="8E7554"/>
                </a:solidFill>
                <a:uFill>
                  <a:solidFill>
                    <a:srgbClr val="8E7554"/>
                  </a:solidFill>
                </a:uFill>
                <a:latin typeface="Lato"/>
                <a:cs typeface="Lato"/>
                <a:hlinkClick r:id="rId30"/>
              </a:rPr>
              <a:t>https://medium.com/@leahnagy/yoga-pose-classification-with-tensorflows-movenet-model-3e5771fda292</a:t>
            </a:r>
            <a:endParaRPr lang="en-US" sz="1400" u="heavy" spc="-20" dirty="0">
              <a:solidFill>
                <a:srgbClr val="8E7554"/>
              </a:solidFill>
              <a:uFill>
                <a:solidFill>
                  <a:srgbClr val="8E7554"/>
                </a:solidFill>
              </a:uFill>
              <a:latin typeface="Lato"/>
              <a:cs typeface="Lato"/>
            </a:endParaRPr>
          </a:p>
          <a:p>
            <a:pPr algn="ctr">
              <a:lnSpc>
                <a:spcPct val="100000"/>
              </a:lnSpc>
              <a:spcBef>
                <a:spcPts val="1020"/>
              </a:spcBef>
            </a:pPr>
            <a:r>
              <a:rPr sz="1400" b="1" dirty="0">
                <a:solidFill>
                  <a:srgbClr val="8E7554"/>
                </a:solidFill>
                <a:latin typeface="Lato"/>
                <a:cs typeface="Lato"/>
              </a:rPr>
              <a:t>LinkedIn</a:t>
            </a:r>
            <a:r>
              <a:rPr sz="1400" dirty="0">
                <a:solidFill>
                  <a:srgbClr val="8E7554"/>
                </a:solidFill>
                <a:latin typeface="Lato"/>
                <a:cs typeface="Lato"/>
              </a:rPr>
              <a:t>:</a:t>
            </a:r>
            <a:r>
              <a:rPr sz="1400" spc="-10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u="heavy" spc="-20" dirty="0">
                <a:solidFill>
                  <a:srgbClr val="8E7554"/>
                </a:solidFill>
                <a:uFill>
                  <a:solidFill>
                    <a:srgbClr val="8E7554"/>
                  </a:solidFill>
                </a:uFill>
                <a:latin typeface="Lato"/>
                <a:cs typeface="Lato"/>
                <a:hlinkClick r:id="rId31"/>
              </a:rPr>
              <a:t>www.linkedin.com/in/leah-j-nagy/</a:t>
            </a:r>
            <a:endParaRPr sz="14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6F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1609" y="4334591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4">
                <a:moveTo>
                  <a:pt x="17985" y="26824"/>
                </a:moveTo>
                <a:lnTo>
                  <a:pt x="10010" y="26824"/>
                </a:lnTo>
                <a:lnTo>
                  <a:pt x="6060" y="24774"/>
                </a:lnTo>
                <a:lnTo>
                  <a:pt x="3885" y="20649"/>
                </a:lnTo>
                <a:lnTo>
                  <a:pt x="2210" y="18449"/>
                </a:lnTo>
                <a:lnTo>
                  <a:pt x="0" y="10378"/>
                </a:lnTo>
                <a:lnTo>
                  <a:pt x="2207" y="4612"/>
                </a:lnTo>
                <a:lnTo>
                  <a:pt x="7353" y="1153"/>
                </a:lnTo>
                <a:lnTo>
                  <a:pt x="13960" y="0"/>
                </a:lnTo>
                <a:lnTo>
                  <a:pt x="20514" y="1153"/>
                </a:lnTo>
                <a:lnTo>
                  <a:pt x="25569" y="4612"/>
                </a:lnTo>
                <a:lnTo>
                  <a:pt x="27639" y="10378"/>
                </a:lnTo>
                <a:lnTo>
                  <a:pt x="25235" y="18449"/>
                </a:lnTo>
                <a:lnTo>
                  <a:pt x="25785" y="18449"/>
                </a:lnTo>
                <a:lnTo>
                  <a:pt x="25235" y="19574"/>
                </a:lnTo>
                <a:lnTo>
                  <a:pt x="24660" y="20124"/>
                </a:lnTo>
                <a:lnTo>
                  <a:pt x="24160" y="20649"/>
                </a:lnTo>
                <a:lnTo>
                  <a:pt x="21960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1252" y="4093816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5" h="40004">
                <a:moveTo>
                  <a:pt x="19355" y="39999"/>
                </a:moveTo>
                <a:lnTo>
                  <a:pt x="8043" y="36549"/>
                </a:lnTo>
                <a:lnTo>
                  <a:pt x="1196" y="28012"/>
                </a:lnTo>
                <a:lnTo>
                  <a:pt x="0" y="17113"/>
                </a:lnTo>
                <a:lnTo>
                  <a:pt x="5637" y="6574"/>
                </a:lnTo>
                <a:lnTo>
                  <a:pt x="7310" y="4949"/>
                </a:lnTo>
                <a:lnTo>
                  <a:pt x="10567" y="1649"/>
                </a:lnTo>
                <a:lnTo>
                  <a:pt x="14810" y="0"/>
                </a:lnTo>
                <a:lnTo>
                  <a:pt x="23467" y="0"/>
                </a:lnTo>
                <a:lnTo>
                  <a:pt x="27840" y="1649"/>
                </a:lnTo>
                <a:lnTo>
                  <a:pt x="31397" y="4949"/>
                </a:lnTo>
                <a:lnTo>
                  <a:pt x="33070" y="6574"/>
                </a:lnTo>
                <a:lnTo>
                  <a:pt x="38395" y="17113"/>
                </a:lnTo>
                <a:lnTo>
                  <a:pt x="37094" y="28012"/>
                </a:lnTo>
                <a:lnTo>
                  <a:pt x="30352" y="36549"/>
                </a:lnTo>
                <a:lnTo>
                  <a:pt x="19355" y="3999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98531" y="4827690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4237" y="33474"/>
                </a:moveTo>
                <a:lnTo>
                  <a:pt x="23587" y="33474"/>
                </a:lnTo>
                <a:lnTo>
                  <a:pt x="23287" y="33449"/>
                </a:lnTo>
                <a:lnTo>
                  <a:pt x="17812" y="33449"/>
                </a:lnTo>
                <a:lnTo>
                  <a:pt x="12312" y="32374"/>
                </a:lnTo>
                <a:lnTo>
                  <a:pt x="7387" y="30174"/>
                </a:lnTo>
                <a:lnTo>
                  <a:pt x="1846" y="24284"/>
                </a:lnTo>
                <a:lnTo>
                  <a:pt x="0" y="16746"/>
                </a:lnTo>
                <a:lnTo>
                  <a:pt x="1846" y="9204"/>
                </a:lnTo>
                <a:lnTo>
                  <a:pt x="7387" y="3299"/>
                </a:lnTo>
                <a:lnTo>
                  <a:pt x="12312" y="1124"/>
                </a:lnTo>
                <a:lnTo>
                  <a:pt x="17812" y="0"/>
                </a:lnTo>
                <a:lnTo>
                  <a:pt x="24237" y="0"/>
                </a:lnTo>
                <a:lnTo>
                  <a:pt x="35543" y="5230"/>
                </a:lnTo>
                <a:lnTo>
                  <a:pt x="39312" y="16737"/>
                </a:lnTo>
                <a:lnTo>
                  <a:pt x="35543" y="28244"/>
                </a:lnTo>
                <a:lnTo>
                  <a:pt x="24237" y="334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9723" y="4801940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63" y="26874"/>
                </a:moveTo>
                <a:lnTo>
                  <a:pt x="3190" y="22675"/>
                </a:lnTo>
                <a:lnTo>
                  <a:pt x="0" y="13437"/>
                </a:lnTo>
                <a:lnTo>
                  <a:pt x="3190" y="4199"/>
                </a:lnTo>
                <a:lnTo>
                  <a:pt x="12763" y="0"/>
                </a:lnTo>
                <a:lnTo>
                  <a:pt x="22623" y="4199"/>
                </a:lnTo>
                <a:lnTo>
                  <a:pt x="25910" y="13437"/>
                </a:lnTo>
                <a:lnTo>
                  <a:pt x="22623" y="22675"/>
                </a:lnTo>
                <a:lnTo>
                  <a:pt x="1276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8904" y="5044314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0" y="30049"/>
                </a:moveTo>
                <a:lnTo>
                  <a:pt x="5710" y="27588"/>
                </a:lnTo>
                <a:lnTo>
                  <a:pt x="849" y="21474"/>
                </a:lnTo>
                <a:lnTo>
                  <a:pt x="0" y="13617"/>
                </a:lnTo>
                <a:lnTo>
                  <a:pt x="3920" y="5924"/>
                </a:lnTo>
                <a:lnTo>
                  <a:pt x="6147" y="3724"/>
                </a:lnTo>
                <a:lnTo>
                  <a:pt x="8335" y="1249"/>
                </a:lnTo>
                <a:lnTo>
                  <a:pt x="11207" y="0"/>
                </a:lnTo>
                <a:lnTo>
                  <a:pt x="17077" y="0"/>
                </a:lnTo>
                <a:lnTo>
                  <a:pt x="20122" y="1249"/>
                </a:lnTo>
                <a:lnTo>
                  <a:pt x="22565" y="3724"/>
                </a:lnTo>
                <a:lnTo>
                  <a:pt x="24237" y="5924"/>
                </a:lnTo>
                <a:lnTo>
                  <a:pt x="28070" y="13617"/>
                </a:lnTo>
                <a:lnTo>
                  <a:pt x="27033" y="21474"/>
                </a:lnTo>
                <a:lnTo>
                  <a:pt x="21994" y="27588"/>
                </a:lnTo>
                <a:lnTo>
                  <a:pt x="13820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9676" y="4697390"/>
            <a:ext cx="93697" cy="99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2085" y="4453516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7579" y="26824"/>
                </a:moveTo>
                <a:lnTo>
                  <a:pt x="9477" y="26824"/>
                </a:lnTo>
                <a:lnTo>
                  <a:pt x="5534" y="24774"/>
                </a:lnTo>
                <a:lnTo>
                  <a:pt x="3349" y="20674"/>
                </a:lnTo>
                <a:lnTo>
                  <a:pt x="2792" y="20149"/>
                </a:lnTo>
                <a:lnTo>
                  <a:pt x="2792" y="19024"/>
                </a:lnTo>
                <a:lnTo>
                  <a:pt x="2234" y="18474"/>
                </a:lnTo>
                <a:lnTo>
                  <a:pt x="0" y="10378"/>
                </a:lnTo>
                <a:lnTo>
                  <a:pt x="2202" y="4606"/>
                </a:lnTo>
                <a:lnTo>
                  <a:pt x="7345" y="1149"/>
                </a:lnTo>
                <a:lnTo>
                  <a:pt x="13934" y="0"/>
                </a:lnTo>
                <a:lnTo>
                  <a:pt x="20519" y="1149"/>
                </a:lnTo>
                <a:lnTo>
                  <a:pt x="25588" y="4606"/>
                </a:lnTo>
                <a:lnTo>
                  <a:pt x="27660" y="10378"/>
                </a:lnTo>
                <a:lnTo>
                  <a:pt x="25252" y="18474"/>
                </a:lnTo>
                <a:lnTo>
                  <a:pt x="24694" y="19024"/>
                </a:lnTo>
                <a:lnTo>
                  <a:pt x="24694" y="20149"/>
                </a:lnTo>
                <a:lnTo>
                  <a:pt x="24137" y="20674"/>
                </a:lnTo>
                <a:lnTo>
                  <a:pt x="21694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9845" y="387566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5800" y="52149"/>
                </a:moveTo>
                <a:lnTo>
                  <a:pt x="19285" y="52149"/>
                </a:lnTo>
                <a:lnTo>
                  <a:pt x="12685" y="49749"/>
                </a:lnTo>
                <a:lnTo>
                  <a:pt x="7328" y="44399"/>
                </a:lnTo>
                <a:lnTo>
                  <a:pt x="0" y="30533"/>
                </a:lnTo>
                <a:lnTo>
                  <a:pt x="1653" y="16040"/>
                </a:lnTo>
                <a:lnTo>
                  <a:pt x="10805" y="4627"/>
                </a:lnTo>
                <a:lnTo>
                  <a:pt x="25973" y="0"/>
                </a:lnTo>
                <a:lnTo>
                  <a:pt x="36010" y="2109"/>
                </a:lnTo>
                <a:lnTo>
                  <a:pt x="44258" y="7818"/>
                </a:lnTo>
                <a:lnTo>
                  <a:pt x="49944" y="16199"/>
                </a:lnTo>
                <a:lnTo>
                  <a:pt x="52290" y="26324"/>
                </a:lnTo>
                <a:lnTo>
                  <a:pt x="50050" y="36920"/>
                </a:lnTo>
                <a:lnTo>
                  <a:pt x="44108" y="45068"/>
                </a:lnTo>
                <a:lnTo>
                  <a:pt x="35635" y="50301"/>
                </a:lnTo>
                <a:lnTo>
                  <a:pt x="25800" y="521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0570" y="4342641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39">
                <a:moveTo>
                  <a:pt x="19337" y="40024"/>
                </a:moveTo>
                <a:lnTo>
                  <a:pt x="8026" y="36574"/>
                </a:lnTo>
                <a:lnTo>
                  <a:pt x="1184" y="28037"/>
                </a:lnTo>
                <a:lnTo>
                  <a:pt x="0" y="17138"/>
                </a:lnTo>
                <a:lnTo>
                  <a:pt x="5662" y="6599"/>
                </a:lnTo>
                <a:lnTo>
                  <a:pt x="7292" y="4924"/>
                </a:lnTo>
                <a:lnTo>
                  <a:pt x="10592" y="1674"/>
                </a:lnTo>
                <a:lnTo>
                  <a:pt x="14964" y="0"/>
                </a:lnTo>
                <a:lnTo>
                  <a:pt x="23707" y="0"/>
                </a:lnTo>
                <a:lnTo>
                  <a:pt x="28122" y="1674"/>
                </a:lnTo>
                <a:lnTo>
                  <a:pt x="31422" y="4924"/>
                </a:lnTo>
                <a:lnTo>
                  <a:pt x="33052" y="6599"/>
                </a:lnTo>
                <a:lnTo>
                  <a:pt x="38691" y="17138"/>
                </a:lnTo>
                <a:lnTo>
                  <a:pt x="37494" y="28037"/>
                </a:lnTo>
                <a:lnTo>
                  <a:pt x="30647" y="36574"/>
                </a:lnTo>
                <a:lnTo>
                  <a:pt x="19337" y="4002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5946" y="5043039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2957" y="33049"/>
                </a:moveTo>
                <a:lnTo>
                  <a:pt x="16742" y="33049"/>
                </a:lnTo>
                <a:lnTo>
                  <a:pt x="16014" y="32949"/>
                </a:lnTo>
                <a:lnTo>
                  <a:pt x="15072" y="32949"/>
                </a:lnTo>
                <a:lnTo>
                  <a:pt x="3828" y="27801"/>
                </a:lnTo>
                <a:lnTo>
                  <a:pt x="0" y="16474"/>
                </a:lnTo>
                <a:lnTo>
                  <a:pt x="3589" y="5148"/>
                </a:lnTo>
                <a:lnTo>
                  <a:pt x="14599" y="0"/>
                </a:lnTo>
                <a:lnTo>
                  <a:pt x="15072" y="0"/>
                </a:lnTo>
                <a:lnTo>
                  <a:pt x="15542" y="24"/>
                </a:lnTo>
                <a:lnTo>
                  <a:pt x="16014" y="74"/>
                </a:lnTo>
                <a:lnTo>
                  <a:pt x="21499" y="74"/>
                </a:lnTo>
                <a:lnTo>
                  <a:pt x="26987" y="1149"/>
                </a:lnTo>
                <a:lnTo>
                  <a:pt x="31917" y="3324"/>
                </a:lnTo>
                <a:lnTo>
                  <a:pt x="37461" y="9146"/>
                </a:lnTo>
                <a:lnTo>
                  <a:pt x="39310" y="16506"/>
                </a:lnTo>
                <a:lnTo>
                  <a:pt x="37461" y="23856"/>
                </a:lnTo>
                <a:lnTo>
                  <a:pt x="31917" y="29649"/>
                </a:lnTo>
                <a:lnTo>
                  <a:pt x="27629" y="315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880" y="4258616"/>
            <a:ext cx="168791" cy="178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5796" y="5009764"/>
            <a:ext cx="93739" cy="99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44718" y="4235316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4">
                <a:moveTo>
                  <a:pt x="17618" y="26824"/>
                </a:moveTo>
                <a:lnTo>
                  <a:pt x="9643" y="26824"/>
                </a:lnTo>
                <a:lnTo>
                  <a:pt x="5668" y="24749"/>
                </a:lnTo>
                <a:lnTo>
                  <a:pt x="3468" y="20649"/>
                </a:lnTo>
                <a:lnTo>
                  <a:pt x="2968" y="20124"/>
                </a:lnTo>
                <a:lnTo>
                  <a:pt x="2418" y="19574"/>
                </a:lnTo>
                <a:lnTo>
                  <a:pt x="1843" y="18449"/>
                </a:lnTo>
                <a:lnTo>
                  <a:pt x="2418" y="18449"/>
                </a:lnTo>
                <a:lnTo>
                  <a:pt x="0" y="10378"/>
                </a:lnTo>
                <a:lnTo>
                  <a:pt x="2062" y="4612"/>
                </a:lnTo>
                <a:lnTo>
                  <a:pt x="7115" y="1153"/>
                </a:lnTo>
                <a:lnTo>
                  <a:pt x="13668" y="0"/>
                </a:lnTo>
                <a:lnTo>
                  <a:pt x="20289" y="1153"/>
                </a:lnTo>
                <a:lnTo>
                  <a:pt x="25440" y="4612"/>
                </a:lnTo>
                <a:lnTo>
                  <a:pt x="27643" y="10378"/>
                </a:lnTo>
                <a:lnTo>
                  <a:pt x="25418" y="18449"/>
                </a:lnTo>
                <a:lnTo>
                  <a:pt x="23743" y="20649"/>
                </a:lnTo>
                <a:lnTo>
                  <a:pt x="21568" y="247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44310" y="3994541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4" h="40004">
                <a:moveTo>
                  <a:pt x="19051" y="39999"/>
                </a:moveTo>
                <a:lnTo>
                  <a:pt x="8050" y="36549"/>
                </a:lnTo>
                <a:lnTo>
                  <a:pt x="1304" y="28012"/>
                </a:lnTo>
                <a:lnTo>
                  <a:pt x="0" y="17113"/>
                </a:lnTo>
                <a:lnTo>
                  <a:pt x="5326" y="6574"/>
                </a:lnTo>
                <a:lnTo>
                  <a:pt x="7001" y="4949"/>
                </a:lnTo>
                <a:lnTo>
                  <a:pt x="10551" y="1649"/>
                </a:lnTo>
                <a:lnTo>
                  <a:pt x="14926" y="0"/>
                </a:lnTo>
                <a:lnTo>
                  <a:pt x="23576" y="0"/>
                </a:lnTo>
                <a:lnTo>
                  <a:pt x="27826" y="1649"/>
                </a:lnTo>
                <a:lnTo>
                  <a:pt x="31101" y="4949"/>
                </a:lnTo>
                <a:lnTo>
                  <a:pt x="32751" y="6574"/>
                </a:lnTo>
                <a:lnTo>
                  <a:pt x="38390" y="17113"/>
                </a:lnTo>
                <a:lnTo>
                  <a:pt x="37197" y="28012"/>
                </a:lnTo>
                <a:lnTo>
                  <a:pt x="30356" y="36549"/>
                </a:lnTo>
                <a:lnTo>
                  <a:pt x="19051" y="3999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06112" y="4728415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15724" y="33474"/>
                </a:moveTo>
                <a:lnTo>
                  <a:pt x="15074" y="33474"/>
                </a:lnTo>
                <a:lnTo>
                  <a:pt x="3768" y="28244"/>
                </a:lnTo>
                <a:lnTo>
                  <a:pt x="0" y="16737"/>
                </a:lnTo>
                <a:lnTo>
                  <a:pt x="3768" y="5230"/>
                </a:lnTo>
                <a:lnTo>
                  <a:pt x="15074" y="0"/>
                </a:lnTo>
                <a:lnTo>
                  <a:pt x="21524" y="0"/>
                </a:lnTo>
                <a:lnTo>
                  <a:pt x="26999" y="1124"/>
                </a:lnTo>
                <a:lnTo>
                  <a:pt x="31924" y="3299"/>
                </a:lnTo>
                <a:lnTo>
                  <a:pt x="37479" y="9204"/>
                </a:lnTo>
                <a:lnTo>
                  <a:pt x="39331" y="16746"/>
                </a:lnTo>
                <a:lnTo>
                  <a:pt x="37479" y="24284"/>
                </a:lnTo>
                <a:lnTo>
                  <a:pt x="31924" y="30174"/>
                </a:lnTo>
                <a:lnTo>
                  <a:pt x="26999" y="32374"/>
                </a:lnTo>
                <a:lnTo>
                  <a:pt x="21524" y="33449"/>
                </a:lnTo>
                <a:lnTo>
                  <a:pt x="16024" y="33449"/>
                </a:lnTo>
                <a:lnTo>
                  <a:pt x="15724" y="334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18322" y="4702665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62" y="26874"/>
                </a:moveTo>
                <a:lnTo>
                  <a:pt x="3290" y="22675"/>
                </a:lnTo>
                <a:lnTo>
                  <a:pt x="0" y="13437"/>
                </a:lnTo>
                <a:lnTo>
                  <a:pt x="3290" y="4199"/>
                </a:lnTo>
                <a:lnTo>
                  <a:pt x="13162" y="0"/>
                </a:lnTo>
                <a:lnTo>
                  <a:pt x="22724" y="4199"/>
                </a:lnTo>
                <a:lnTo>
                  <a:pt x="25912" y="13437"/>
                </a:lnTo>
                <a:lnTo>
                  <a:pt x="22724" y="22675"/>
                </a:lnTo>
                <a:lnTo>
                  <a:pt x="13162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96985" y="4945040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4248" y="30049"/>
                </a:moveTo>
                <a:lnTo>
                  <a:pt x="6077" y="27588"/>
                </a:lnTo>
                <a:lnTo>
                  <a:pt x="1039" y="21474"/>
                </a:lnTo>
                <a:lnTo>
                  <a:pt x="0" y="13617"/>
                </a:lnTo>
                <a:lnTo>
                  <a:pt x="3823" y="5924"/>
                </a:lnTo>
                <a:lnTo>
                  <a:pt x="5498" y="3724"/>
                </a:lnTo>
                <a:lnTo>
                  <a:pt x="7948" y="1249"/>
                </a:lnTo>
                <a:lnTo>
                  <a:pt x="10998" y="0"/>
                </a:lnTo>
                <a:lnTo>
                  <a:pt x="16873" y="0"/>
                </a:lnTo>
                <a:lnTo>
                  <a:pt x="19748" y="1249"/>
                </a:lnTo>
                <a:lnTo>
                  <a:pt x="21923" y="3724"/>
                </a:lnTo>
                <a:lnTo>
                  <a:pt x="24148" y="5924"/>
                </a:lnTo>
                <a:lnTo>
                  <a:pt x="28072" y="13617"/>
                </a:lnTo>
                <a:lnTo>
                  <a:pt x="27223" y="21474"/>
                </a:lnTo>
                <a:lnTo>
                  <a:pt x="22362" y="27588"/>
                </a:lnTo>
                <a:lnTo>
                  <a:pt x="14248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30585" y="4598115"/>
            <a:ext cx="93699" cy="99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34215" y="4354241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8192" y="26824"/>
                </a:moveTo>
                <a:lnTo>
                  <a:pt x="10092" y="26824"/>
                </a:lnTo>
                <a:lnTo>
                  <a:pt x="5967" y="24774"/>
                </a:lnTo>
                <a:lnTo>
                  <a:pt x="3517" y="20674"/>
                </a:lnTo>
                <a:lnTo>
                  <a:pt x="2967" y="20149"/>
                </a:lnTo>
                <a:lnTo>
                  <a:pt x="2967" y="19024"/>
                </a:lnTo>
                <a:lnTo>
                  <a:pt x="2417" y="18474"/>
                </a:lnTo>
                <a:lnTo>
                  <a:pt x="0" y="10378"/>
                </a:lnTo>
                <a:lnTo>
                  <a:pt x="2067" y="4606"/>
                </a:lnTo>
                <a:lnTo>
                  <a:pt x="7135" y="1149"/>
                </a:lnTo>
                <a:lnTo>
                  <a:pt x="13717" y="0"/>
                </a:lnTo>
                <a:lnTo>
                  <a:pt x="20313" y="1149"/>
                </a:lnTo>
                <a:lnTo>
                  <a:pt x="25455" y="4606"/>
                </a:lnTo>
                <a:lnTo>
                  <a:pt x="27653" y="10378"/>
                </a:lnTo>
                <a:lnTo>
                  <a:pt x="25417" y="18474"/>
                </a:lnTo>
                <a:lnTo>
                  <a:pt x="24867" y="19024"/>
                </a:lnTo>
                <a:lnTo>
                  <a:pt x="24867" y="20149"/>
                </a:lnTo>
                <a:lnTo>
                  <a:pt x="24317" y="20674"/>
                </a:lnTo>
                <a:lnTo>
                  <a:pt x="22117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61833" y="377639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32999" y="52149"/>
                </a:moveTo>
                <a:lnTo>
                  <a:pt x="26474" y="52149"/>
                </a:lnTo>
                <a:lnTo>
                  <a:pt x="16642" y="50301"/>
                </a:lnTo>
                <a:lnTo>
                  <a:pt x="8174" y="45068"/>
                </a:lnTo>
                <a:lnTo>
                  <a:pt x="2238" y="36920"/>
                </a:lnTo>
                <a:lnTo>
                  <a:pt x="0" y="26324"/>
                </a:lnTo>
                <a:lnTo>
                  <a:pt x="2341" y="16199"/>
                </a:lnTo>
                <a:lnTo>
                  <a:pt x="8021" y="7818"/>
                </a:lnTo>
                <a:lnTo>
                  <a:pt x="16266" y="2109"/>
                </a:lnTo>
                <a:lnTo>
                  <a:pt x="26299" y="0"/>
                </a:lnTo>
                <a:lnTo>
                  <a:pt x="41469" y="4627"/>
                </a:lnTo>
                <a:lnTo>
                  <a:pt x="50624" y="16040"/>
                </a:lnTo>
                <a:lnTo>
                  <a:pt x="52280" y="30533"/>
                </a:lnTo>
                <a:lnTo>
                  <a:pt x="44949" y="44399"/>
                </a:lnTo>
                <a:lnTo>
                  <a:pt x="39599" y="49749"/>
                </a:lnTo>
                <a:lnTo>
                  <a:pt x="32999" y="521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4698" y="4243366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39">
                <a:moveTo>
                  <a:pt x="19360" y="40024"/>
                </a:moveTo>
                <a:lnTo>
                  <a:pt x="8050" y="36574"/>
                </a:lnTo>
                <a:lnTo>
                  <a:pt x="1201" y="28037"/>
                </a:lnTo>
                <a:lnTo>
                  <a:pt x="0" y="17138"/>
                </a:lnTo>
                <a:lnTo>
                  <a:pt x="5635" y="6599"/>
                </a:lnTo>
                <a:lnTo>
                  <a:pt x="7260" y="4924"/>
                </a:lnTo>
                <a:lnTo>
                  <a:pt x="10560" y="1674"/>
                </a:lnTo>
                <a:lnTo>
                  <a:pt x="14985" y="0"/>
                </a:lnTo>
                <a:lnTo>
                  <a:pt x="23735" y="0"/>
                </a:lnTo>
                <a:lnTo>
                  <a:pt x="28110" y="1674"/>
                </a:lnTo>
                <a:lnTo>
                  <a:pt x="31410" y="4924"/>
                </a:lnTo>
                <a:lnTo>
                  <a:pt x="33035" y="6599"/>
                </a:lnTo>
                <a:lnTo>
                  <a:pt x="38699" y="17138"/>
                </a:lnTo>
                <a:lnTo>
                  <a:pt x="37513" y="28037"/>
                </a:lnTo>
                <a:lnTo>
                  <a:pt x="30669" y="36574"/>
                </a:lnTo>
                <a:lnTo>
                  <a:pt x="19360" y="4002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68702" y="4943764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2581" y="33049"/>
                </a:moveTo>
                <a:lnTo>
                  <a:pt x="16356" y="33049"/>
                </a:lnTo>
                <a:lnTo>
                  <a:pt x="11681" y="31574"/>
                </a:lnTo>
                <a:lnTo>
                  <a:pt x="7406" y="29649"/>
                </a:lnTo>
                <a:lnTo>
                  <a:pt x="1851" y="23856"/>
                </a:lnTo>
                <a:lnTo>
                  <a:pt x="0" y="16506"/>
                </a:lnTo>
                <a:lnTo>
                  <a:pt x="1851" y="9146"/>
                </a:lnTo>
                <a:lnTo>
                  <a:pt x="7406" y="3324"/>
                </a:lnTo>
                <a:lnTo>
                  <a:pt x="12331" y="1149"/>
                </a:lnTo>
                <a:lnTo>
                  <a:pt x="17806" y="74"/>
                </a:lnTo>
                <a:lnTo>
                  <a:pt x="23306" y="74"/>
                </a:lnTo>
                <a:lnTo>
                  <a:pt x="23781" y="24"/>
                </a:lnTo>
                <a:lnTo>
                  <a:pt x="24231" y="0"/>
                </a:lnTo>
                <a:lnTo>
                  <a:pt x="24706" y="0"/>
                </a:lnTo>
                <a:lnTo>
                  <a:pt x="35727" y="5148"/>
                </a:lnTo>
                <a:lnTo>
                  <a:pt x="39318" y="16474"/>
                </a:lnTo>
                <a:lnTo>
                  <a:pt x="35485" y="27801"/>
                </a:lnTo>
                <a:lnTo>
                  <a:pt x="24231" y="32949"/>
                </a:lnTo>
                <a:lnTo>
                  <a:pt x="23306" y="329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61282" y="4159341"/>
            <a:ext cx="168799" cy="178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94432" y="4910490"/>
            <a:ext cx="93724" cy="991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88916" y="5064764"/>
            <a:ext cx="69310" cy="78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08598" y="4481290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20" y="4199"/>
                </a:lnTo>
                <a:lnTo>
                  <a:pt x="25912" y="13437"/>
                </a:lnTo>
                <a:lnTo>
                  <a:pt x="22720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87257" y="4723665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4259" y="30049"/>
                </a:moveTo>
                <a:lnTo>
                  <a:pt x="6084" y="27588"/>
                </a:lnTo>
                <a:lnTo>
                  <a:pt x="1040" y="21474"/>
                </a:lnTo>
                <a:lnTo>
                  <a:pt x="0" y="13617"/>
                </a:lnTo>
                <a:lnTo>
                  <a:pt x="3834" y="5924"/>
                </a:lnTo>
                <a:lnTo>
                  <a:pt x="5509" y="3724"/>
                </a:lnTo>
                <a:lnTo>
                  <a:pt x="7959" y="1249"/>
                </a:lnTo>
                <a:lnTo>
                  <a:pt x="10984" y="0"/>
                </a:lnTo>
                <a:lnTo>
                  <a:pt x="16859" y="0"/>
                </a:lnTo>
                <a:lnTo>
                  <a:pt x="19734" y="1249"/>
                </a:lnTo>
                <a:lnTo>
                  <a:pt x="21934" y="3724"/>
                </a:lnTo>
                <a:lnTo>
                  <a:pt x="24159" y="5924"/>
                </a:lnTo>
                <a:lnTo>
                  <a:pt x="28082" y="13617"/>
                </a:lnTo>
                <a:lnTo>
                  <a:pt x="27234" y="21474"/>
                </a:lnTo>
                <a:lnTo>
                  <a:pt x="22373" y="27588"/>
                </a:lnTo>
                <a:lnTo>
                  <a:pt x="14259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20867" y="4376741"/>
            <a:ext cx="93699" cy="99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55914" y="4670465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49" y="26874"/>
                </a:moveTo>
                <a:lnTo>
                  <a:pt x="3187" y="22675"/>
                </a:lnTo>
                <a:lnTo>
                  <a:pt x="0" y="13437"/>
                </a:lnTo>
                <a:lnTo>
                  <a:pt x="3187" y="4199"/>
                </a:lnTo>
                <a:lnTo>
                  <a:pt x="12749" y="0"/>
                </a:lnTo>
                <a:lnTo>
                  <a:pt x="22621" y="4199"/>
                </a:lnTo>
                <a:lnTo>
                  <a:pt x="25912" y="13437"/>
                </a:lnTo>
                <a:lnTo>
                  <a:pt x="22621" y="22675"/>
                </a:lnTo>
                <a:lnTo>
                  <a:pt x="12749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75091" y="4424915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7073" y="30024"/>
                </a:moveTo>
                <a:lnTo>
                  <a:pt x="11198" y="30024"/>
                </a:lnTo>
                <a:lnTo>
                  <a:pt x="8323" y="28799"/>
                </a:lnTo>
                <a:lnTo>
                  <a:pt x="6148" y="26299"/>
                </a:lnTo>
                <a:lnTo>
                  <a:pt x="3923" y="24124"/>
                </a:lnTo>
                <a:lnTo>
                  <a:pt x="0" y="16431"/>
                </a:lnTo>
                <a:lnTo>
                  <a:pt x="848" y="8574"/>
                </a:lnTo>
                <a:lnTo>
                  <a:pt x="5709" y="2461"/>
                </a:lnTo>
                <a:lnTo>
                  <a:pt x="13823" y="0"/>
                </a:lnTo>
                <a:lnTo>
                  <a:pt x="21994" y="2461"/>
                </a:lnTo>
                <a:lnTo>
                  <a:pt x="27032" y="8574"/>
                </a:lnTo>
                <a:lnTo>
                  <a:pt x="28072" y="16431"/>
                </a:lnTo>
                <a:lnTo>
                  <a:pt x="24248" y="24124"/>
                </a:lnTo>
                <a:lnTo>
                  <a:pt x="22573" y="26299"/>
                </a:lnTo>
                <a:lnTo>
                  <a:pt x="20123" y="28799"/>
                </a:lnTo>
                <a:lnTo>
                  <a:pt x="17073" y="3002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5864" y="4702265"/>
            <a:ext cx="93699" cy="995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71609" y="854453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960" y="26829"/>
                </a:moveTo>
                <a:lnTo>
                  <a:pt x="7353" y="25673"/>
                </a:lnTo>
                <a:lnTo>
                  <a:pt x="2207" y="22207"/>
                </a:lnTo>
                <a:lnTo>
                  <a:pt x="0" y="16433"/>
                </a:lnTo>
                <a:lnTo>
                  <a:pt x="2210" y="8357"/>
                </a:lnTo>
                <a:lnTo>
                  <a:pt x="3885" y="6172"/>
                </a:lnTo>
                <a:lnTo>
                  <a:pt x="6060" y="2057"/>
                </a:lnTo>
                <a:lnTo>
                  <a:pt x="10010" y="0"/>
                </a:lnTo>
                <a:lnTo>
                  <a:pt x="17985" y="0"/>
                </a:lnTo>
                <a:lnTo>
                  <a:pt x="21960" y="2057"/>
                </a:lnTo>
                <a:lnTo>
                  <a:pt x="24160" y="6172"/>
                </a:lnTo>
                <a:lnTo>
                  <a:pt x="24660" y="6684"/>
                </a:lnTo>
                <a:lnTo>
                  <a:pt x="25235" y="7242"/>
                </a:lnTo>
                <a:lnTo>
                  <a:pt x="25785" y="8357"/>
                </a:lnTo>
                <a:lnTo>
                  <a:pt x="25235" y="8357"/>
                </a:lnTo>
                <a:lnTo>
                  <a:pt x="27639" y="16433"/>
                </a:lnTo>
                <a:lnTo>
                  <a:pt x="25569" y="22207"/>
                </a:lnTo>
                <a:lnTo>
                  <a:pt x="20514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61252" y="1082045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5" h="40005">
                <a:moveTo>
                  <a:pt x="23467" y="39989"/>
                </a:moveTo>
                <a:lnTo>
                  <a:pt x="14810" y="39989"/>
                </a:lnTo>
                <a:lnTo>
                  <a:pt x="10567" y="38362"/>
                </a:lnTo>
                <a:lnTo>
                  <a:pt x="7310" y="35062"/>
                </a:lnTo>
                <a:lnTo>
                  <a:pt x="5637" y="33432"/>
                </a:lnTo>
                <a:lnTo>
                  <a:pt x="0" y="22893"/>
                </a:lnTo>
                <a:lnTo>
                  <a:pt x="1196" y="11991"/>
                </a:lnTo>
                <a:lnTo>
                  <a:pt x="8043" y="3451"/>
                </a:lnTo>
                <a:lnTo>
                  <a:pt x="19355" y="0"/>
                </a:lnTo>
                <a:lnTo>
                  <a:pt x="30352" y="3451"/>
                </a:lnTo>
                <a:lnTo>
                  <a:pt x="37094" y="11991"/>
                </a:lnTo>
                <a:lnTo>
                  <a:pt x="38395" y="22893"/>
                </a:lnTo>
                <a:lnTo>
                  <a:pt x="33070" y="33432"/>
                </a:lnTo>
                <a:lnTo>
                  <a:pt x="31397" y="35062"/>
                </a:lnTo>
                <a:lnTo>
                  <a:pt x="27840" y="38362"/>
                </a:lnTo>
                <a:lnTo>
                  <a:pt x="23467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98531" y="354689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4237" y="33477"/>
                </a:moveTo>
                <a:lnTo>
                  <a:pt x="17812" y="33477"/>
                </a:lnTo>
                <a:lnTo>
                  <a:pt x="12312" y="32362"/>
                </a:lnTo>
                <a:lnTo>
                  <a:pt x="7387" y="30174"/>
                </a:lnTo>
                <a:lnTo>
                  <a:pt x="1846" y="24276"/>
                </a:lnTo>
                <a:lnTo>
                  <a:pt x="0" y="16738"/>
                </a:lnTo>
                <a:lnTo>
                  <a:pt x="1846" y="9200"/>
                </a:lnTo>
                <a:lnTo>
                  <a:pt x="7387" y="3302"/>
                </a:lnTo>
                <a:lnTo>
                  <a:pt x="12312" y="1114"/>
                </a:lnTo>
                <a:lnTo>
                  <a:pt x="17812" y="44"/>
                </a:lnTo>
                <a:lnTo>
                  <a:pt x="23287" y="44"/>
                </a:lnTo>
                <a:lnTo>
                  <a:pt x="23587" y="0"/>
                </a:lnTo>
                <a:lnTo>
                  <a:pt x="24237" y="0"/>
                </a:lnTo>
                <a:lnTo>
                  <a:pt x="35543" y="5230"/>
                </a:lnTo>
                <a:lnTo>
                  <a:pt x="39312" y="16738"/>
                </a:lnTo>
                <a:lnTo>
                  <a:pt x="35543" y="28246"/>
                </a:lnTo>
                <a:lnTo>
                  <a:pt x="24237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99723" y="38705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63" y="26872"/>
                </a:moveTo>
                <a:lnTo>
                  <a:pt x="3190" y="22673"/>
                </a:lnTo>
                <a:lnTo>
                  <a:pt x="0" y="13436"/>
                </a:lnTo>
                <a:lnTo>
                  <a:pt x="3190" y="4198"/>
                </a:lnTo>
                <a:lnTo>
                  <a:pt x="12763" y="0"/>
                </a:lnTo>
                <a:lnTo>
                  <a:pt x="22623" y="4198"/>
                </a:lnTo>
                <a:lnTo>
                  <a:pt x="25910" y="13436"/>
                </a:lnTo>
                <a:lnTo>
                  <a:pt x="22623" y="22673"/>
                </a:lnTo>
                <a:lnTo>
                  <a:pt x="12763" y="2687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18904" y="141498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80">
                <a:moveTo>
                  <a:pt x="17077" y="30046"/>
                </a:moveTo>
                <a:lnTo>
                  <a:pt x="11207" y="30046"/>
                </a:lnTo>
                <a:lnTo>
                  <a:pt x="8335" y="28803"/>
                </a:lnTo>
                <a:lnTo>
                  <a:pt x="6147" y="26317"/>
                </a:lnTo>
                <a:lnTo>
                  <a:pt x="3920" y="24131"/>
                </a:lnTo>
                <a:lnTo>
                  <a:pt x="0" y="16436"/>
                </a:lnTo>
                <a:lnTo>
                  <a:pt x="849" y="8577"/>
                </a:lnTo>
                <a:lnTo>
                  <a:pt x="5710" y="2462"/>
                </a:lnTo>
                <a:lnTo>
                  <a:pt x="13820" y="0"/>
                </a:lnTo>
                <a:lnTo>
                  <a:pt x="21994" y="2462"/>
                </a:lnTo>
                <a:lnTo>
                  <a:pt x="27033" y="8577"/>
                </a:lnTo>
                <a:lnTo>
                  <a:pt x="28070" y="16436"/>
                </a:lnTo>
                <a:lnTo>
                  <a:pt x="24237" y="24131"/>
                </a:lnTo>
                <a:lnTo>
                  <a:pt x="22565" y="26317"/>
                </a:lnTo>
                <a:lnTo>
                  <a:pt x="20122" y="28803"/>
                </a:lnTo>
                <a:lnTo>
                  <a:pt x="17077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19676" y="418854"/>
            <a:ext cx="93697" cy="996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2085" y="735513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3934" y="26829"/>
                </a:moveTo>
                <a:lnTo>
                  <a:pt x="7345" y="25679"/>
                </a:lnTo>
                <a:lnTo>
                  <a:pt x="2202" y="22223"/>
                </a:lnTo>
                <a:lnTo>
                  <a:pt x="0" y="16451"/>
                </a:lnTo>
                <a:lnTo>
                  <a:pt x="2234" y="8357"/>
                </a:lnTo>
                <a:lnTo>
                  <a:pt x="2792" y="7799"/>
                </a:lnTo>
                <a:lnTo>
                  <a:pt x="2792" y="6684"/>
                </a:lnTo>
                <a:lnTo>
                  <a:pt x="3349" y="6169"/>
                </a:lnTo>
                <a:lnTo>
                  <a:pt x="5534" y="2057"/>
                </a:lnTo>
                <a:lnTo>
                  <a:pt x="9477" y="0"/>
                </a:lnTo>
                <a:lnTo>
                  <a:pt x="17579" y="0"/>
                </a:lnTo>
                <a:lnTo>
                  <a:pt x="21694" y="2057"/>
                </a:lnTo>
                <a:lnTo>
                  <a:pt x="24137" y="6169"/>
                </a:lnTo>
                <a:lnTo>
                  <a:pt x="24694" y="6684"/>
                </a:lnTo>
                <a:lnTo>
                  <a:pt x="24694" y="7799"/>
                </a:lnTo>
                <a:lnTo>
                  <a:pt x="25252" y="8357"/>
                </a:lnTo>
                <a:lnTo>
                  <a:pt x="27660" y="16451"/>
                </a:lnTo>
                <a:lnTo>
                  <a:pt x="25588" y="22223"/>
                </a:lnTo>
                <a:lnTo>
                  <a:pt x="20519" y="2567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9845" y="128803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5973" y="52162"/>
                </a:moveTo>
                <a:lnTo>
                  <a:pt x="10805" y="47532"/>
                </a:lnTo>
                <a:lnTo>
                  <a:pt x="1653" y="36116"/>
                </a:lnTo>
                <a:lnTo>
                  <a:pt x="0" y="21621"/>
                </a:lnTo>
                <a:lnTo>
                  <a:pt x="7328" y="7757"/>
                </a:lnTo>
                <a:lnTo>
                  <a:pt x="12685" y="2399"/>
                </a:lnTo>
                <a:lnTo>
                  <a:pt x="19285" y="0"/>
                </a:lnTo>
                <a:lnTo>
                  <a:pt x="25800" y="0"/>
                </a:lnTo>
                <a:lnTo>
                  <a:pt x="35635" y="1850"/>
                </a:lnTo>
                <a:lnTo>
                  <a:pt x="44108" y="7088"/>
                </a:lnTo>
                <a:lnTo>
                  <a:pt x="50050" y="15243"/>
                </a:lnTo>
                <a:lnTo>
                  <a:pt x="52290" y="25844"/>
                </a:lnTo>
                <a:lnTo>
                  <a:pt x="49944" y="35960"/>
                </a:lnTo>
                <a:lnTo>
                  <a:pt x="44258" y="44339"/>
                </a:lnTo>
                <a:lnTo>
                  <a:pt x="36010" y="50051"/>
                </a:lnTo>
                <a:lnTo>
                  <a:pt x="25973" y="5216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10570" y="833193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07" y="40032"/>
                </a:moveTo>
                <a:lnTo>
                  <a:pt x="14964" y="40032"/>
                </a:lnTo>
                <a:lnTo>
                  <a:pt x="10592" y="38362"/>
                </a:lnTo>
                <a:lnTo>
                  <a:pt x="7292" y="35104"/>
                </a:lnTo>
                <a:lnTo>
                  <a:pt x="5662" y="33432"/>
                </a:lnTo>
                <a:lnTo>
                  <a:pt x="0" y="22891"/>
                </a:lnTo>
                <a:lnTo>
                  <a:pt x="1184" y="11990"/>
                </a:lnTo>
                <a:lnTo>
                  <a:pt x="8026" y="3451"/>
                </a:lnTo>
                <a:lnTo>
                  <a:pt x="19337" y="0"/>
                </a:lnTo>
                <a:lnTo>
                  <a:pt x="30647" y="3451"/>
                </a:lnTo>
                <a:lnTo>
                  <a:pt x="37494" y="11990"/>
                </a:lnTo>
                <a:lnTo>
                  <a:pt x="38691" y="22891"/>
                </a:lnTo>
                <a:lnTo>
                  <a:pt x="33052" y="33432"/>
                </a:lnTo>
                <a:lnTo>
                  <a:pt x="31422" y="35104"/>
                </a:lnTo>
                <a:lnTo>
                  <a:pt x="28122" y="38362"/>
                </a:lnTo>
                <a:lnTo>
                  <a:pt x="23707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5946" y="139783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5">
                <a:moveTo>
                  <a:pt x="15072" y="33046"/>
                </a:moveTo>
                <a:lnTo>
                  <a:pt x="14599" y="33046"/>
                </a:lnTo>
                <a:lnTo>
                  <a:pt x="3589" y="27896"/>
                </a:lnTo>
                <a:lnTo>
                  <a:pt x="0" y="16566"/>
                </a:lnTo>
                <a:lnTo>
                  <a:pt x="3828" y="5235"/>
                </a:lnTo>
                <a:lnTo>
                  <a:pt x="15072" y="85"/>
                </a:lnTo>
                <a:lnTo>
                  <a:pt x="16014" y="85"/>
                </a:lnTo>
                <a:lnTo>
                  <a:pt x="16742" y="0"/>
                </a:lnTo>
                <a:lnTo>
                  <a:pt x="22957" y="0"/>
                </a:lnTo>
                <a:lnTo>
                  <a:pt x="27629" y="1457"/>
                </a:lnTo>
                <a:lnTo>
                  <a:pt x="31917" y="3385"/>
                </a:lnTo>
                <a:lnTo>
                  <a:pt x="37461" y="9179"/>
                </a:lnTo>
                <a:lnTo>
                  <a:pt x="39310" y="16528"/>
                </a:lnTo>
                <a:lnTo>
                  <a:pt x="37461" y="23885"/>
                </a:lnTo>
                <a:lnTo>
                  <a:pt x="31917" y="29703"/>
                </a:lnTo>
                <a:lnTo>
                  <a:pt x="26987" y="31889"/>
                </a:lnTo>
                <a:lnTo>
                  <a:pt x="21499" y="32961"/>
                </a:lnTo>
                <a:lnTo>
                  <a:pt x="16014" y="32961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3880" y="778435"/>
            <a:ext cx="168791" cy="1788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5796" y="106914"/>
            <a:ext cx="93739" cy="991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44718" y="95372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668" y="26829"/>
                </a:moveTo>
                <a:lnTo>
                  <a:pt x="7115" y="25673"/>
                </a:lnTo>
                <a:lnTo>
                  <a:pt x="2062" y="22207"/>
                </a:lnTo>
                <a:lnTo>
                  <a:pt x="0" y="16433"/>
                </a:lnTo>
                <a:lnTo>
                  <a:pt x="2418" y="8357"/>
                </a:lnTo>
                <a:lnTo>
                  <a:pt x="1843" y="8357"/>
                </a:lnTo>
                <a:lnTo>
                  <a:pt x="2418" y="7242"/>
                </a:lnTo>
                <a:lnTo>
                  <a:pt x="2968" y="6684"/>
                </a:lnTo>
                <a:lnTo>
                  <a:pt x="3468" y="6172"/>
                </a:lnTo>
                <a:lnTo>
                  <a:pt x="5668" y="2057"/>
                </a:lnTo>
                <a:lnTo>
                  <a:pt x="9643" y="0"/>
                </a:lnTo>
                <a:lnTo>
                  <a:pt x="17618" y="0"/>
                </a:lnTo>
                <a:lnTo>
                  <a:pt x="21568" y="2057"/>
                </a:lnTo>
                <a:lnTo>
                  <a:pt x="23743" y="6172"/>
                </a:lnTo>
                <a:lnTo>
                  <a:pt x="25418" y="8357"/>
                </a:lnTo>
                <a:lnTo>
                  <a:pt x="27643" y="16433"/>
                </a:lnTo>
                <a:lnTo>
                  <a:pt x="25440" y="22207"/>
                </a:lnTo>
                <a:lnTo>
                  <a:pt x="20289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44310" y="1181320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4" h="40005">
                <a:moveTo>
                  <a:pt x="23576" y="39989"/>
                </a:moveTo>
                <a:lnTo>
                  <a:pt x="14926" y="39989"/>
                </a:lnTo>
                <a:lnTo>
                  <a:pt x="10551" y="38362"/>
                </a:lnTo>
                <a:lnTo>
                  <a:pt x="7001" y="35062"/>
                </a:lnTo>
                <a:lnTo>
                  <a:pt x="5326" y="33432"/>
                </a:lnTo>
                <a:lnTo>
                  <a:pt x="0" y="22893"/>
                </a:lnTo>
                <a:lnTo>
                  <a:pt x="1304" y="11991"/>
                </a:lnTo>
                <a:lnTo>
                  <a:pt x="8050" y="3451"/>
                </a:lnTo>
                <a:lnTo>
                  <a:pt x="19051" y="0"/>
                </a:lnTo>
                <a:lnTo>
                  <a:pt x="30356" y="3451"/>
                </a:lnTo>
                <a:lnTo>
                  <a:pt x="37197" y="11991"/>
                </a:lnTo>
                <a:lnTo>
                  <a:pt x="38390" y="22893"/>
                </a:lnTo>
                <a:lnTo>
                  <a:pt x="32751" y="33432"/>
                </a:lnTo>
                <a:lnTo>
                  <a:pt x="31101" y="35062"/>
                </a:lnTo>
                <a:lnTo>
                  <a:pt x="27826" y="38362"/>
                </a:lnTo>
                <a:lnTo>
                  <a:pt x="23576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06112" y="453964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1524" y="33477"/>
                </a:moveTo>
                <a:lnTo>
                  <a:pt x="15074" y="33477"/>
                </a:lnTo>
                <a:lnTo>
                  <a:pt x="3768" y="28246"/>
                </a:lnTo>
                <a:lnTo>
                  <a:pt x="0" y="16738"/>
                </a:lnTo>
                <a:lnTo>
                  <a:pt x="3768" y="5230"/>
                </a:lnTo>
                <a:lnTo>
                  <a:pt x="15074" y="0"/>
                </a:lnTo>
                <a:lnTo>
                  <a:pt x="15724" y="0"/>
                </a:lnTo>
                <a:lnTo>
                  <a:pt x="16024" y="44"/>
                </a:lnTo>
                <a:lnTo>
                  <a:pt x="21524" y="44"/>
                </a:lnTo>
                <a:lnTo>
                  <a:pt x="26999" y="1114"/>
                </a:lnTo>
                <a:lnTo>
                  <a:pt x="31924" y="3302"/>
                </a:lnTo>
                <a:lnTo>
                  <a:pt x="37479" y="9200"/>
                </a:lnTo>
                <a:lnTo>
                  <a:pt x="39331" y="16738"/>
                </a:lnTo>
                <a:lnTo>
                  <a:pt x="37479" y="24276"/>
                </a:lnTo>
                <a:lnTo>
                  <a:pt x="31924" y="30174"/>
                </a:lnTo>
                <a:lnTo>
                  <a:pt x="26999" y="32362"/>
                </a:lnTo>
                <a:lnTo>
                  <a:pt x="21524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04254" y="43911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59" h="36194">
                <a:moveTo>
                  <a:pt x="20556" y="35618"/>
                </a:moveTo>
                <a:lnTo>
                  <a:pt x="16706" y="35618"/>
                </a:lnTo>
                <a:lnTo>
                  <a:pt x="14806" y="35490"/>
                </a:lnTo>
                <a:lnTo>
                  <a:pt x="12881" y="35189"/>
                </a:lnTo>
                <a:lnTo>
                  <a:pt x="3871" y="29366"/>
                </a:lnTo>
                <a:lnTo>
                  <a:pt x="0" y="20198"/>
                </a:lnTo>
                <a:lnTo>
                  <a:pt x="1462" y="10308"/>
                </a:lnTo>
                <a:lnTo>
                  <a:pt x="8456" y="2314"/>
                </a:lnTo>
                <a:lnTo>
                  <a:pt x="11156" y="728"/>
                </a:lnTo>
                <a:lnTo>
                  <a:pt x="14006" y="0"/>
                </a:lnTo>
                <a:lnTo>
                  <a:pt x="16781" y="0"/>
                </a:lnTo>
                <a:lnTo>
                  <a:pt x="25196" y="2182"/>
                </a:lnTo>
                <a:lnTo>
                  <a:pt x="31793" y="7881"/>
                </a:lnTo>
                <a:lnTo>
                  <a:pt x="35146" y="15822"/>
                </a:lnTo>
                <a:lnTo>
                  <a:pt x="33806" y="24902"/>
                </a:lnTo>
                <a:lnTo>
                  <a:pt x="20556" y="35618"/>
                </a:lnTo>
                <a:close/>
              </a:path>
              <a:path w="35559" h="36194">
                <a:moveTo>
                  <a:pt x="33931" y="24388"/>
                </a:moveTo>
                <a:lnTo>
                  <a:pt x="34056" y="23874"/>
                </a:lnTo>
                <a:lnTo>
                  <a:pt x="34181" y="23617"/>
                </a:lnTo>
                <a:lnTo>
                  <a:pt x="33931" y="24388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18322" y="486323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62" y="26874"/>
                </a:moveTo>
                <a:lnTo>
                  <a:pt x="3290" y="22675"/>
                </a:lnTo>
                <a:lnTo>
                  <a:pt x="0" y="13437"/>
                </a:lnTo>
                <a:lnTo>
                  <a:pt x="3290" y="4199"/>
                </a:lnTo>
                <a:lnTo>
                  <a:pt x="13162" y="0"/>
                </a:lnTo>
                <a:lnTo>
                  <a:pt x="22724" y="4199"/>
                </a:lnTo>
                <a:lnTo>
                  <a:pt x="25912" y="13437"/>
                </a:lnTo>
                <a:lnTo>
                  <a:pt x="22724" y="22675"/>
                </a:lnTo>
                <a:lnTo>
                  <a:pt x="13162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96985" y="240773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73" y="30046"/>
                </a:moveTo>
                <a:lnTo>
                  <a:pt x="10998" y="30046"/>
                </a:lnTo>
                <a:lnTo>
                  <a:pt x="7948" y="28803"/>
                </a:lnTo>
                <a:lnTo>
                  <a:pt x="5498" y="26316"/>
                </a:lnTo>
                <a:lnTo>
                  <a:pt x="3823" y="24131"/>
                </a:lnTo>
                <a:lnTo>
                  <a:pt x="0" y="16437"/>
                </a:lnTo>
                <a:lnTo>
                  <a:pt x="1039" y="8578"/>
                </a:lnTo>
                <a:lnTo>
                  <a:pt x="6077" y="2462"/>
                </a:lnTo>
                <a:lnTo>
                  <a:pt x="14248" y="0"/>
                </a:lnTo>
                <a:lnTo>
                  <a:pt x="22362" y="2462"/>
                </a:lnTo>
                <a:lnTo>
                  <a:pt x="27223" y="8578"/>
                </a:lnTo>
                <a:lnTo>
                  <a:pt x="28072" y="16437"/>
                </a:lnTo>
                <a:lnTo>
                  <a:pt x="24148" y="24131"/>
                </a:lnTo>
                <a:lnTo>
                  <a:pt x="21923" y="26316"/>
                </a:lnTo>
                <a:lnTo>
                  <a:pt x="19748" y="28803"/>
                </a:lnTo>
                <a:lnTo>
                  <a:pt x="16873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48313" y="12138"/>
            <a:ext cx="93749" cy="991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30585" y="518128"/>
            <a:ext cx="93699" cy="996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34215" y="83478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5">
                <a:moveTo>
                  <a:pt x="13717" y="26829"/>
                </a:moveTo>
                <a:lnTo>
                  <a:pt x="7135" y="25679"/>
                </a:lnTo>
                <a:lnTo>
                  <a:pt x="2067" y="22223"/>
                </a:lnTo>
                <a:lnTo>
                  <a:pt x="0" y="16451"/>
                </a:lnTo>
                <a:lnTo>
                  <a:pt x="2417" y="8357"/>
                </a:lnTo>
                <a:lnTo>
                  <a:pt x="2967" y="7799"/>
                </a:lnTo>
                <a:lnTo>
                  <a:pt x="2967" y="6684"/>
                </a:lnTo>
                <a:lnTo>
                  <a:pt x="3517" y="6169"/>
                </a:lnTo>
                <a:lnTo>
                  <a:pt x="5967" y="2057"/>
                </a:lnTo>
                <a:lnTo>
                  <a:pt x="10092" y="0"/>
                </a:lnTo>
                <a:lnTo>
                  <a:pt x="18192" y="0"/>
                </a:lnTo>
                <a:lnTo>
                  <a:pt x="22117" y="2057"/>
                </a:lnTo>
                <a:lnTo>
                  <a:pt x="24317" y="6169"/>
                </a:lnTo>
                <a:lnTo>
                  <a:pt x="24867" y="6684"/>
                </a:lnTo>
                <a:lnTo>
                  <a:pt x="24867" y="7799"/>
                </a:lnTo>
                <a:lnTo>
                  <a:pt x="25417" y="8357"/>
                </a:lnTo>
                <a:lnTo>
                  <a:pt x="27653" y="16451"/>
                </a:lnTo>
                <a:lnTo>
                  <a:pt x="25455" y="22223"/>
                </a:lnTo>
                <a:lnTo>
                  <a:pt x="20313" y="2567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61833" y="138731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299" y="52162"/>
                </a:moveTo>
                <a:lnTo>
                  <a:pt x="16266" y="50051"/>
                </a:lnTo>
                <a:lnTo>
                  <a:pt x="8021" y="44339"/>
                </a:lnTo>
                <a:lnTo>
                  <a:pt x="2341" y="35960"/>
                </a:lnTo>
                <a:lnTo>
                  <a:pt x="0" y="25844"/>
                </a:lnTo>
                <a:lnTo>
                  <a:pt x="2238" y="15243"/>
                </a:lnTo>
                <a:lnTo>
                  <a:pt x="8174" y="7088"/>
                </a:lnTo>
                <a:lnTo>
                  <a:pt x="16642" y="1850"/>
                </a:lnTo>
                <a:lnTo>
                  <a:pt x="26474" y="0"/>
                </a:lnTo>
                <a:lnTo>
                  <a:pt x="32999" y="0"/>
                </a:lnTo>
                <a:lnTo>
                  <a:pt x="39599" y="2399"/>
                </a:lnTo>
                <a:lnTo>
                  <a:pt x="44949" y="7757"/>
                </a:lnTo>
                <a:lnTo>
                  <a:pt x="52280" y="21621"/>
                </a:lnTo>
                <a:lnTo>
                  <a:pt x="50624" y="36116"/>
                </a:lnTo>
                <a:lnTo>
                  <a:pt x="41469" y="47532"/>
                </a:lnTo>
                <a:lnTo>
                  <a:pt x="26299" y="5216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94698" y="932468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35" y="40032"/>
                </a:moveTo>
                <a:lnTo>
                  <a:pt x="14985" y="40032"/>
                </a:lnTo>
                <a:lnTo>
                  <a:pt x="10560" y="38362"/>
                </a:lnTo>
                <a:lnTo>
                  <a:pt x="7260" y="35104"/>
                </a:lnTo>
                <a:lnTo>
                  <a:pt x="5635" y="33432"/>
                </a:lnTo>
                <a:lnTo>
                  <a:pt x="0" y="22891"/>
                </a:lnTo>
                <a:lnTo>
                  <a:pt x="1201" y="11990"/>
                </a:lnTo>
                <a:lnTo>
                  <a:pt x="8050" y="3451"/>
                </a:lnTo>
                <a:lnTo>
                  <a:pt x="19360" y="0"/>
                </a:lnTo>
                <a:lnTo>
                  <a:pt x="30669" y="3451"/>
                </a:lnTo>
                <a:lnTo>
                  <a:pt x="37513" y="11990"/>
                </a:lnTo>
                <a:lnTo>
                  <a:pt x="38699" y="22891"/>
                </a:lnTo>
                <a:lnTo>
                  <a:pt x="33035" y="33432"/>
                </a:lnTo>
                <a:lnTo>
                  <a:pt x="31410" y="35104"/>
                </a:lnTo>
                <a:lnTo>
                  <a:pt x="28110" y="38362"/>
                </a:lnTo>
                <a:lnTo>
                  <a:pt x="23735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68702" y="239058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4706" y="33045"/>
                </a:moveTo>
                <a:lnTo>
                  <a:pt x="24231" y="33045"/>
                </a:lnTo>
                <a:lnTo>
                  <a:pt x="23781" y="33003"/>
                </a:lnTo>
                <a:lnTo>
                  <a:pt x="23306" y="32960"/>
                </a:lnTo>
                <a:lnTo>
                  <a:pt x="17806" y="32960"/>
                </a:lnTo>
                <a:lnTo>
                  <a:pt x="12331" y="31890"/>
                </a:lnTo>
                <a:lnTo>
                  <a:pt x="7406" y="29703"/>
                </a:lnTo>
                <a:lnTo>
                  <a:pt x="1851" y="23885"/>
                </a:lnTo>
                <a:lnTo>
                  <a:pt x="0" y="16528"/>
                </a:lnTo>
                <a:lnTo>
                  <a:pt x="1851" y="9179"/>
                </a:lnTo>
                <a:lnTo>
                  <a:pt x="7406" y="3385"/>
                </a:lnTo>
                <a:lnTo>
                  <a:pt x="11681" y="1457"/>
                </a:lnTo>
                <a:lnTo>
                  <a:pt x="16356" y="0"/>
                </a:lnTo>
                <a:lnTo>
                  <a:pt x="22581" y="0"/>
                </a:lnTo>
                <a:lnTo>
                  <a:pt x="23306" y="85"/>
                </a:lnTo>
                <a:lnTo>
                  <a:pt x="24231" y="85"/>
                </a:lnTo>
                <a:lnTo>
                  <a:pt x="35485" y="5235"/>
                </a:lnTo>
                <a:lnTo>
                  <a:pt x="39318" y="16565"/>
                </a:lnTo>
                <a:lnTo>
                  <a:pt x="35727" y="27895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761282" y="877710"/>
            <a:ext cx="168799" cy="17882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94432" y="206189"/>
            <a:ext cx="93724" cy="991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58516" y="0"/>
            <a:ext cx="168799" cy="15111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08598" y="707698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20" y="4199"/>
                </a:lnTo>
                <a:lnTo>
                  <a:pt x="25912" y="13437"/>
                </a:lnTo>
                <a:lnTo>
                  <a:pt x="22720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87257" y="462146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59" y="30047"/>
                </a:moveTo>
                <a:lnTo>
                  <a:pt x="10984" y="30047"/>
                </a:lnTo>
                <a:lnTo>
                  <a:pt x="7959" y="28804"/>
                </a:lnTo>
                <a:lnTo>
                  <a:pt x="5509" y="26317"/>
                </a:lnTo>
                <a:lnTo>
                  <a:pt x="3834" y="24132"/>
                </a:lnTo>
                <a:lnTo>
                  <a:pt x="0" y="16438"/>
                </a:lnTo>
                <a:lnTo>
                  <a:pt x="1040" y="8578"/>
                </a:lnTo>
                <a:lnTo>
                  <a:pt x="6084" y="2462"/>
                </a:lnTo>
                <a:lnTo>
                  <a:pt x="14259" y="0"/>
                </a:lnTo>
                <a:lnTo>
                  <a:pt x="22373" y="2462"/>
                </a:lnTo>
                <a:lnTo>
                  <a:pt x="27234" y="8578"/>
                </a:lnTo>
                <a:lnTo>
                  <a:pt x="28082" y="16438"/>
                </a:lnTo>
                <a:lnTo>
                  <a:pt x="24159" y="24132"/>
                </a:lnTo>
                <a:lnTo>
                  <a:pt x="21934" y="26317"/>
                </a:lnTo>
                <a:lnTo>
                  <a:pt x="19734" y="28804"/>
                </a:lnTo>
                <a:lnTo>
                  <a:pt x="16859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20867" y="739503"/>
            <a:ext cx="93699" cy="996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5914" y="51853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49" y="26874"/>
                </a:moveTo>
                <a:lnTo>
                  <a:pt x="3187" y="22675"/>
                </a:lnTo>
                <a:lnTo>
                  <a:pt x="0" y="13437"/>
                </a:lnTo>
                <a:lnTo>
                  <a:pt x="3187" y="4199"/>
                </a:lnTo>
                <a:lnTo>
                  <a:pt x="12749" y="0"/>
                </a:lnTo>
                <a:lnTo>
                  <a:pt x="22621" y="4199"/>
                </a:lnTo>
                <a:lnTo>
                  <a:pt x="25912" y="13437"/>
                </a:lnTo>
                <a:lnTo>
                  <a:pt x="22621" y="22675"/>
                </a:lnTo>
                <a:lnTo>
                  <a:pt x="12749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75091" y="760910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3" y="30047"/>
                </a:moveTo>
                <a:lnTo>
                  <a:pt x="5709" y="27584"/>
                </a:lnTo>
                <a:lnTo>
                  <a:pt x="848" y="21469"/>
                </a:lnTo>
                <a:lnTo>
                  <a:pt x="0" y="13610"/>
                </a:lnTo>
                <a:lnTo>
                  <a:pt x="3923" y="5914"/>
                </a:lnTo>
                <a:lnTo>
                  <a:pt x="6148" y="3729"/>
                </a:lnTo>
                <a:lnTo>
                  <a:pt x="8323" y="1242"/>
                </a:lnTo>
                <a:lnTo>
                  <a:pt x="11198" y="0"/>
                </a:lnTo>
                <a:lnTo>
                  <a:pt x="17073" y="0"/>
                </a:lnTo>
                <a:lnTo>
                  <a:pt x="20123" y="1242"/>
                </a:lnTo>
                <a:lnTo>
                  <a:pt x="22573" y="3729"/>
                </a:lnTo>
                <a:lnTo>
                  <a:pt x="24248" y="5914"/>
                </a:lnTo>
                <a:lnTo>
                  <a:pt x="28072" y="13610"/>
                </a:lnTo>
                <a:lnTo>
                  <a:pt x="27032" y="21469"/>
                </a:lnTo>
                <a:lnTo>
                  <a:pt x="21994" y="27584"/>
                </a:lnTo>
                <a:lnTo>
                  <a:pt x="13823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75864" y="413991"/>
            <a:ext cx="93699" cy="996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5753" y="1109806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40">
                <a:moveTo>
                  <a:pt x="16434" y="27642"/>
                </a:moveTo>
                <a:lnTo>
                  <a:pt x="8357" y="25231"/>
                </a:lnTo>
                <a:lnTo>
                  <a:pt x="8357" y="25789"/>
                </a:lnTo>
                <a:lnTo>
                  <a:pt x="7244" y="25231"/>
                </a:lnTo>
                <a:lnTo>
                  <a:pt x="6687" y="24676"/>
                </a:lnTo>
                <a:lnTo>
                  <a:pt x="6172" y="24161"/>
                </a:lnTo>
                <a:lnTo>
                  <a:pt x="2057" y="21974"/>
                </a:lnTo>
                <a:lnTo>
                  <a:pt x="0" y="17989"/>
                </a:lnTo>
                <a:lnTo>
                  <a:pt x="0" y="10016"/>
                </a:lnTo>
                <a:lnTo>
                  <a:pt x="2057" y="6074"/>
                </a:lnTo>
                <a:lnTo>
                  <a:pt x="6172" y="3886"/>
                </a:lnTo>
                <a:lnTo>
                  <a:pt x="8357" y="2216"/>
                </a:lnTo>
                <a:lnTo>
                  <a:pt x="16434" y="0"/>
                </a:lnTo>
                <a:lnTo>
                  <a:pt x="22208" y="2204"/>
                </a:lnTo>
                <a:lnTo>
                  <a:pt x="25675" y="7350"/>
                </a:lnTo>
                <a:lnTo>
                  <a:pt x="26832" y="13959"/>
                </a:lnTo>
                <a:lnTo>
                  <a:pt x="25675" y="20518"/>
                </a:lnTo>
                <a:lnTo>
                  <a:pt x="22208" y="25575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992" y="1236726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5" h="39369">
                <a:moveTo>
                  <a:pt x="16737" y="39314"/>
                </a:moveTo>
                <a:lnTo>
                  <a:pt x="5230" y="35545"/>
                </a:lnTo>
                <a:lnTo>
                  <a:pt x="0" y="24238"/>
                </a:lnTo>
                <a:lnTo>
                  <a:pt x="0" y="23595"/>
                </a:lnTo>
                <a:lnTo>
                  <a:pt x="42" y="23295"/>
                </a:lnTo>
                <a:lnTo>
                  <a:pt x="42" y="17808"/>
                </a:lnTo>
                <a:lnTo>
                  <a:pt x="1114" y="12323"/>
                </a:lnTo>
                <a:lnTo>
                  <a:pt x="3300" y="7393"/>
                </a:lnTo>
                <a:lnTo>
                  <a:pt x="9199" y="1848"/>
                </a:lnTo>
                <a:lnTo>
                  <a:pt x="16737" y="0"/>
                </a:lnTo>
                <a:lnTo>
                  <a:pt x="24276" y="1848"/>
                </a:lnTo>
                <a:lnTo>
                  <a:pt x="30174" y="7393"/>
                </a:lnTo>
                <a:lnTo>
                  <a:pt x="32360" y="12323"/>
                </a:lnTo>
                <a:lnTo>
                  <a:pt x="33475" y="17808"/>
                </a:lnTo>
                <a:lnTo>
                  <a:pt x="33475" y="24238"/>
                </a:lnTo>
                <a:lnTo>
                  <a:pt x="28244" y="35545"/>
                </a:lnTo>
                <a:lnTo>
                  <a:pt x="16737" y="3931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9001" y="214680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3449" y="232546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80" h="28575">
                <a:moveTo>
                  <a:pt x="16437" y="28070"/>
                </a:moveTo>
                <a:lnTo>
                  <a:pt x="8577" y="27220"/>
                </a:lnTo>
                <a:lnTo>
                  <a:pt x="2462" y="22359"/>
                </a:lnTo>
                <a:lnTo>
                  <a:pt x="0" y="14247"/>
                </a:lnTo>
                <a:lnTo>
                  <a:pt x="2462" y="6075"/>
                </a:lnTo>
                <a:lnTo>
                  <a:pt x="8577" y="1036"/>
                </a:lnTo>
                <a:lnTo>
                  <a:pt x="16437" y="0"/>
                </a:lnTo>
                <a:lnTo>
                  <a:pt x="24131" y="3832"/>
                </a:lnTo>
                <a:lnTo>
                  <a:pt x="26317" y="5505"/>
                </a:lnTo>
                <a:lnTo>
                  <a:pt x="28803" y="7947"/>
                </a:lnTo>
                <a:lnTo>
                  <a:pt x="30046" y="10990"/>
                </a:lnTo>
                <a:lnTo>
                  <a:pt x="30046" y="16862"/>
                </a:lnTo>
                <a:lnTo>
                  <a:pt x="28803" y="19735"/>
                </a:lnTo>
                <a:lnTo>
                  <a:pt x="26317" y="21920"/>
                </a:lnTo>
                <a:lnTo>
                  <a:pt x="24131" y="24150"/>
                </a:lnTo>
                <a:lnTo>
                  <a:pt x="16437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0804" y="1859066"/>
            <a:ext cx="99612" cy="9369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9833" y="3394118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2"/>
                </a:moveTo>
                <a:lnTo>
                  <a:pt x="4199" y="22621"/>
                </a:lnTo>
                <a:lnTo>
                  <a:pt x="0" y="12749"/>
                </a:lnTo>
                <a:lnTo>
                  <a:pt x="4199" y="3187"/>
                </a:lnTo>
                <a:lnTo>
                  <a:pt x="13437" y="0"/>
                </a:lnTo>
                <a:lnTo>
                  <a:pt x="22675" y="3187"/>
                </a:lnTo>
                <a:lnTo>
                  <a:pt x="26874" y="12749"/>
                </a:lnTo>
                <a:lnTo>
                  <a:pt x="22675" y="22621"/>
                </a:lnTo>
                <a:lnTo>
                  <a:pt x="13437" y="2591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2214" y="321329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3608" y="28061"/>
                </a:moveTo>
                <a:lnTo>
                  <a:pt x="5914" y="24223"/>
                </a:lnTo>
                <a:lnTo>
                  <a:pt x="3727" y="22573"/>
                </a:lnTo>
                <a:lnTo>
                  <a:pt x="1242" y="20123"/>
                </a:lnTo>
                <a:lnTo>
                  <a:pt x="0" y="17073"/>
                </a:lnTo>
                <a:lnTo>
                  <a:pt x="0" y="11198"/>
                </a:lnTo>
                <a:lnTo>
                  <a:pt x="1242" y="8323"/>
                </a:lnTo>
                <a:lnTo>
                  <a:pt x="3727" y="6148"/>
                </a:lnTo>
                <a:lnTo>
                  <a:pt x="5914" y="3923"/>
                </a:lnTo>
                <a:lnTo>
                  <a:pt x="13608" y="0"/>
                </a:lnTo>
                <a:lnTo>
                  <a:pt x="21467" y="848"/>
                </a:lnTo>
                <a:lnTo>
                  <a:pt x="27582" y="5709"/>
                </a:lnTo>
                <a:lnTo>
                  <a:pt x="30044" y="13823"/>
                </a:lnTo>
                <a:lnTo>
                  <a:pt x="27582" y="21994"/>
                </a:lnTo>
                <a:lnTo>
                  <a:pt x="21467" y="27029"/>
                </a:lnTo>
                <a:lnTo>
                  <a:pt x="13608" y="28061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5292" y="3614067"/>
            <a:ext cx="99612" cy="936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1358" y="4348236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10388" y="27639"/>
                </a:moveTo>
                <a:lnTo>
                  <a:pt x="4615" y="25432"/>
                </a:lnTo>
                <a:lnTo>
                  <a:pt x="1153" y="20285"/>
                </a:lnTo>
                <a:lnTo>
                  <a:pt x="0" y="13679"/>
                </a:lnTo>
                <a:lnTo>
                  <a:pt x="1153" y="7125"/>
                </a:lnTo>
                <a:lnTo>
                  <a:pt x="4615" y="2069"/>
                </a:lnTo>
                <a:lnTo>
                  <a:pt x="10388" y="0"/>
                </a:lnTo>
                <a:lnTo>
                  <a:pt x="18474" y="2404"/>
                </a:lnTo>
                <a:lnTo>
                  <a:pt x="18474" y="1854"/>
                </a:lnTo>
                <a:lnTo>
                  <a:pt x="19574" y="2404"/>
                </a:lnTo>
                <a:lnTo>
                  <a:pt x="20124" y="2979"/>
                </a:lnTo>
                <a:lnTo>
                  <a:pt x="20649" y="3479"/>
                </a:lnTo>
                <a:lnTo>
                  <a:pt x="24774" y="5679"/>
                </a:lnTo>
                <a:lnTo>
                  <a:pt x="26824" y="9654"/>
                </a:lnTo>
                <a:lnTo>
                  <a:pt x="26824" y="17629"/>
                </a:lnTo>
                <a:lnTo>
                  <a:pt x="24774" y="21579"/>
                </a:lnTo>
                <a:lnTo>
                  <a:pt x="20649" y="23754"/>
                </a:lnTo>
                <a:lnTo>
                  <a:pt x="18474" y="2542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054456" y="4209641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4" h="39370">
                <a:moveTo>
                  <a:pt x="16746" y="39312"/>
                </a:moveTo>
                <a:lnTo>
                  <a:pt x="9204" y="37465"/>
                </a:lnTo>
                <a:lnTo>
                  <a:pt x="3299" y="31924"/>
                </a:lnTo>
                <a:lnTo>
                  <a:pt x="1124" y="26999"/>
                </a:lnTo>
                <a:lnTo>
                  <a:pt x="0" y="21499"/>
                </a:lnTo>
                <a:lnTo>
                  <a:pt x="0" y="15074"/>
                </a:lnTo>
                <a:lnTo>
                  <a:pt x="5230" y="3768"/>
                </a:lnTo>
                <a:lnTo>
                  <a:pt x="16737" y="0"/>
                </a:lnTo>
                <a:lnTo>
                  <a:pt x="28244" y="3768"/>
                </a:lnTo>
                <a:lnTo>
                  <a:pt x="33474" y="15074"/>
                </a:lnTo>
                <a:lnTo>
                  <a:pt x="33474" y="15724"/>
                </a:lnTo>
                <a:lnTo>
                  <a:pt x="33449" y="16024"/>
                </a:lnTo>
                <a:lnTo>
                  <a:pt x="33449" y="21499"/>
                </a:lnTo>
                <a:lnTo>
                  <a:pt x="32374" y="26999"/>
                </a:lnTo>
                <a:lnTo>
                  <a:pt x="30174" y="31924"/>
                </a:lnTo>
                <a:lnTo>
                  <a:pt x="24284" y="37465"/>
                </a:lnTo>
                <a:lnTo>
                  <a:pt x="16746" y="3931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708057" y="3312974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2"/>
                </a:moveTo>
                <a:lnTo>
                  <a:pt x="4199" y="22626"/>
                </a:lnTo>
                <a:lnTo>
                  <a:pt x="0" y="12768"/>
                </a:lnTo>
                <a:lnTo>
                  <a:pt x="4199" y="3192"/>
                </a:lnTo>
                <a:lnTo>
                  <a:pt x="13437" y="0"/>
                </a:lnTo>
                <a:lnTo>
                  <a:pt x="22675" y="3192"/>
                </a:lnTo>
                <a:lnTo>
                  <a:pt x="26874" y="12768"/>
                </a:lnTo>
                <a:lnTo>
                  <a:pt x="22675" y="22626"/>
                </a:lnTo>
                <a:lnTo>
                  <a:pt x="13437" y="2591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50431" y="313214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3617" y="28082"/>
                </a:moveTo>
                <a:lnTo>
                  <a:pt x="5924" y="24248"/>
                </a:lnTo>
                <a:lnTo>
                  <a:pt x="3724" y="22573"/>
                </a:lnTo>
                <a:lnTo>
                  <a:pt x="1249" y="20123"/>
                </a:lnTo>
                <a:lnTo>
                  <a:pt x="0" y="17098"/>
                </a:lnTo>
                <a:lnTo>
                  <a:pt x="0" y="11223"/>
                </a:lnTo>
                <a:lnTo>
                  <a:pt x="1249" y="8348"/>
                </a:lnTo>
                <a:lnTo>
                  <a:pt x="3724" y="6148"/>
                </a:lnTo>
                <a:lnTo>
                  <a:pt x="5924" y="3923"/>
                </a:lnTo>
                <a:lnTo>
                  <a:pt x="13617" y="0"/>
                </a:lnTo>
                <a:lnTo>
                  <a:pt x="21474" y="848"/>
                </a:lnTo>
                <a:lnTo>
                  <a:pt x="27588" y="5709"/>
                </a:lnTo>
                <a:lnTo>
                  <a:pt x="30049" y="13823"/>
                </a:lnTo>
                <a:lnTo>
                  <a:pt x="27588" y="21998"/>
                </a:lnTo>
                <a:lnTo>
                  <a:pt x="21474" y="27042"/>
                </a:lnTo>
                <a:lnTo>
                  <a:pt x="13617" y="2808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603507" y="3532918"/>
            <a:ext cx="99624" cy="9369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97232" y="206566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651682" y="2244324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6431" y="28070"/>
                </a:moveTo>
                <a:lnTo>
                  <a:pt x="8574" y="27220"/>
                </a:lnTo>
                <a:lnTo>
                  <a:pt x="2461" y="22360"/>
                </a:lnTo>
                <a:lnTo>
                  <a:pt x="0" y="14248"/>
                </a:lnTo>
                <a:lnTo>
                  <a:pt x="2461" y="6076"/>
                </a:lnTo>
                <a:lnTo>
                  <a:pt x="8574" y="1036"/>
                </a:lnTo>
                <a:lnTo>
                  <a:pt x="16431" y="0"/>
                </a:lnTo>
                <a:lnTo>
                  <a:pt x="24124" y="3833"/>
                </a:lnTo>
                <a:lnTo>
                  <a:pt x="26299" y="5506"/>
                </a:lnTo>
                <a:lnTo>
                  <a:pt x="28799" y="7948"/>
                </a:lnTo>
                <a:lnTo>
                  <a:pt x="30049" y="10991"/>
                </a:lnTo>
                <a:lnTo>
                  <a:pt x="30049" y="16863"/>
                </a:lnTo>
                <a:lnTo>
                  <a:pt x="28799" y="19736"/>
                </a:lnTo>
                <a:lnTo>
                  <a:pt x="26299" y="21921"/>
                </a:lnTo>
                <a:lnTo>
                  <a:pt x="24124" y="24151"/>
                </a:lnTo>
                <a:lnTo>
                  <a:pt x="16431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929031" y="1777926"/>
            <a:ext cx="99599" cy="9369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73414" y="2658444"/>
            <a:ext cx="178822" cy="16877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51282" y="2658444"/>
            <a:ext cx="178799" cy="16877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73182" y="838628"/>
            <a:ext cx="1439381" cy="316986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1407" y="838628"/>
            <a:ext cx="1439375" cy="316986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2573379" y="2335525"/>
            <a:ext cx="399796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200" dirty="0"/>
              <a:t>APPENDIX</a:t>
            </a:r>
            <a:endParaRPr sz="6500"/>
          </a:p>
        </p:txBody>
      </p:sp>
      <p:grpSp>
        <p:nvGrpSpPr>
          <p:cNvPr id="88" name="object 88"/>
          <p:cNvGrpSpPr/>
          <p:nvPr/>
        </p:nvGrpSpPr>
        <p:grpSpPr>
          <a:xfrm>
            <a:off x="4156799" y="839805"/>
            <a:ext cx="864869" cy="864869"/>
            <a:chOff x="4156799" y="839805"/>
            <a:chExt cx="864869" cy="864869"/>
          </a:xfrm>
        </p:grpSpPr>
        <p:sp>
          <p:nvSpPr>
            <p:cNvPr id="89" name="object 89"/>
            <p:cNvSpPr/>
            <p:nvPr/>
          </p:nvSpPr>
          <p:spPr>
            <a:xfrm>
              <a:off x="4156799" y="839805"/>
              <a:ext cx="864869" cy="864869"/>
            </a:xfrm>
            <a:custGeom>
              <a:avLst/>
              <a:gdLst/>
              <a:ahLst/>
              <a:cxnLst/>
              <a:rect l="l" t="t" r="r" b="b"/>
              <a:pathLst>
                <a:path w="864870" h="864869">
                  <a:moveTo>
                    <a:pt x="432166" y="864745"/>
                  </a:moveTo>
                  <a:lnTo>
                    <a:pt x="384163" y="862069"/>
                  </a:lnTo>
                  <a:lnTo>
                    <a:pt x="336844" y="854102"/>
                  </a:lnTo>
                  <a:lnTo>
                    <a:pt x="290661" y="840939"/>
                  </a:lnTo>
                  <a:lnTo>
                    <a:pt x="246069" y="822674"/>
                  </a:lnTo>
                  <a:lnTo>
                    <a:pt x="203520" y="799400"/>
                  </a:lnTo>
                  <a:lnTo>
                    <a:pt x="163468" y="771212"/>
                  </a:lnTo>
                  <a:lnTo>
                    <a:pt x="126366" y="738203"/>
                  </a:lnTo>
                  <a:lnTo>
                    <a:pt x="94784" y="702973"/>
                  </a:lnTo>
                  <a:lnTo>
                    <a:pt x="67585" y="665051"/>
                  </a:lnTo>
                  <a:lnTo>
                    <a:pt x="44847" y="624825"/>
                  </a:lnTo>
                  <a:lnTo>
                    <a:pt x="26644" y="582685"/>
                  </a:lnTo>
                  <a:lnTo>
                    <a:pt x="13051" y="539020"/>
                  </a:lnTo>
                  <a:lnTo>
                    <a:pt x="4145" y="494219"/>
                  </a:lnTo>
                  <a:lnTo>
                    <a:pt x="0" y="448671"/>
                  </a:lnTo>
                  <a:lnTo>
                    <a:pt x="691" y="402765"/>
                  </a:lnTo>
                  <a:lnTo>
                    <a:pt x="6295" y="356890"/>
                  </a:lnTo>
                  <a:lnTo>
                    <a:pt x="16887" y="311436"/>
                  </a:lnTo>
                  <a:lnTo>
                    <a:pt x="32542" y="266791"/>
                  </a:lnTo>
                  <a:lnTo>
                    <a:pt x="53014" y="224183"/>
                  </a:lnTo>
                  <a:lnTo>
                    <a:pt x="77640" y="184580"/>
                  </a:lnTo>
                  <a:lnTo>
                    <a:pt x="106090" y="148205"/>
                  </a:lnTo>
                  <a:lnTo>
                    <a:pt x="138038" y="115279"/>
                  </a:lnTo>
                  <a:lnTo>
                    <a:pt x="173154" y="86025"/>
                  </a:lnTo>
                  <a:lnTo>
                    <a:pt x="211110" y="60663"/>
                  </a:lnTo>
                  <a:lnTo>
                    <a:pt x="251580" y="39415"/>
                  </a:lnTo>
                  <a:lnTo>
                    <a:pt x="294233" y="22503"/>
                  </a:lnTo>
                  <a:lnTo>
                    <a:pt x="338742" y="10149"/>
                  </a:lnTo>
                  <a:lnTo>
                    <a:pt x="384779" y="2574"/>
                  </a:lnTo>
                  <a:lnTo>
                    <a:pt x="432016" y="0"/>
                  </a:lnTo>
                  <a:lnTo>
                    <a:pt x="479088" y="2534"/>
                  </a:lnTo>
                  <a:lnTo>
                    <a:pt x="524700" y="9964"/>
                  </a:lnTo>
                  <a:lnTo>
                    <a:pt x="568585" y="22025"/>
                  </a:lnTo>
                  <a:lnTo>
                    <a:pt x="610480" y="38454"/>
                  </a:lnTo>
                  <a:lnTo>
                    <a:pt x="650120" y="58989"/>
                  </a:lnTo>
                  <a:lnTo>
                    <a:pt x="687241" y="83366"/>
                  </a:lnTo>
                  <a:lnTo>
                    <a:pt x="721577" y="111322"/>
                  </a:lnTo>
                  <a:lnTo>
                    <a:pt x="752865" y="142595"/>
                  </a:lnTo>
                  <a:lnTo>
                    <a:pt x="780839" y="176922"/>
                  </a:lnTo>
                  <a:lnTo>
                    <a:pt x="805235" y="214039"/>
                  </a:lnTo>
                  <a:lnTo>
                    <a:pt x="825790" y="253684"/>
                  </a:lnTo>
                  <a:lnTo>
                    <a:pt x="842237" y="295593"/>
                  </a:lnTo>
                  <a:lnTo>
                    <a:pt x="854312" y="339503"/>
                  </a:lnTo>
                  <a:lnTo>
                    <a:pt x="861751" y="385152"/>
                  </a:lnTo>
                  <a:lnTo>
                    <a:pt x="864290" y="432276"/>
                  </a:lnTo>
                  <a:lnTo>
                    <a:pt x="861784" y="479444"/>
                  </a:lnTo>
                  <a:lnTo>
                    <a:pt x="854263" y="525438"/>
                  </a:lnTo>
                  <a:lnTo>
                    <a:pt x="841949" y="569926"/>
                  </a:lnTo>
                  <a:lnTo>
                    <a:pt x="825064" y="612576"/>
                  </a:lnTo>
                  <a:lnTo>
                    <a:pt x="803829" y="653056"/>
                  </a:lnTo>
                  <a:lnTo>
                    <a:pt x="778466" y="691033"/>
                  </a:lnTo>
                  <a:lnTo>
                    <a:pt x="749197" y="726175"/>
                  </a:lnTo>
                  <a:lnTo>
                    <a:pt x="716243" y="758150"/>
                  </a:lnTo>
                  <a:lnTo>
                    <a:pt x="679826" y="786626"/>
                  </a:lnTo>
                  <a:lnTo>
                    <a:pt x="640168" y="811270"/>
                  </a:lnTo>
                  <a:lnTo>
                    <a:pt x="597491" y="831750"/>
                  </a:lnTo>
                  <a:lnTo>
                    <a:pt x="556928" y="846277"/>
                  </a:lnTo>
                  <a:lnTo>
                    <a:pt x="515653" y="856577"/>
                  </a:lnTo>
                  <a:lnTo>
                    <a:pt x="473966" y="862713"/>
                  </a:lnTo>
                  <a:lnTo>
                    <a:pt x="432166" y="864745"/>
                  </a:lnTo>
                  <a:close/>
                </a:path>
              </a:pathLst>
            </a:custGeom>
            <a:solidFill>
              <a:srgbClr val="8E75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268466" y="951820"/>
              <a:ext cx="469265" cy="640715"/>
            </a:xfrm>
            <a:custGeom>
              <a:avLst/>
              <a:gdLst/>
              <a:ahLst/>
              <a:cxnLst/>
              <a:rect l="l" t="t" r="r" b="b"/>
              <a:pathLst>
                <a:path w="469264" h="640715">
                  <a:moveTo>
                    <a:pt x="320224" y="640328"/>
                  </a:moveTo>
                  <a:lnTo>
                    <a:pt x="277269" y="637433"/>
                  </a:lnTo>
                  <a:lnTo>
                    <a:pt x="234943" y="628768"/>
                  </a:lnTo>
                  <a:lnTo>
                    <a:pt x="193844" y="614365"/>
                  </a:lnTo>
                  <a:lnTo>
                    <a:pt x="154574" y="594256"/>
                  </a:lnTo>
                  <a:lnTo>
                    <a:pt x="115737" y="566648"/>
                  </a:lnTo>
                  <a:lnTo>
                    <a:pt x="81882" y="534095"/>
                  </a:lnTo>
                  <a:lnTo>
                    <a:pt x="53370" y="497256"/>
                  </a:lnTo>
                  <a:lnTo>
                    <a:pt x="30563" y="456793"/>
                  </a:lnTo>
                  <a:lnTo>
                    <a:pt x="13825" y="413366"/>
                  </a:lnTo>
                  <a:lnTo>
                    <a:pt x="3516" y="367635"/>
                  </a:lnTo>
                  <a:lnTo>
                    <a:pt x="0" y="320261"/>
                  </a:lnTo>
                  <a:lnTo>
                    <a:pt x="3516" y="272772"/>
                  </a:lnTo>
                  <a:lnTo>
                    <a:pt x="13825" y="226961"/>
                  </a:lnTo>
                  <a:lnTo>
                    <a:pt x="30563" y="183482"/>
                  </a:lnTo>
                  <a:lnTo>
                    <a:pt x="53370" y="142991"/>
                  </a:lnTo>
                  <a:lnTo>
                    <a:pt x="81882" y="106139"/>
                  </a:lnTo>
                  <a:lnTo>
                    <a:pt x="115737" y="73584"/>
                  </a:lnTo>
                  <a:lnTo>
                    <a:pt x="154574" y="45977"/>
                  </a:lnTo>
                  <a:lnTo>
                    <a:pt x="193803" y="25892"/>
                  </a:lnTo>
                  <a:lnTo>
                    <a:pt x="234852" y="11521"/>
                  </a:lnTo>
                  <a:lnTo>
                    <a:pt x="277125" y="2883"/>
                  </a:lnTo>
                  <a:lnTo>
                    <a:pt x="320024" y="0"/>
                  </a:lnTo>
                  <a:lnTo>
                    <a:pt x="358312" y="2294"/>
                  </a:lnTo>
                  <a:lnTo>
                    <a:pt x="396208" y="9183"/>
                  </a:lnTo>
                  <a:lnTo>
                    <a:pt x="433294" y="20671"/>
                  </a:lnTo>
                  <a:lnTo>
                    <a:pt x="469149" y="36767"/>
                  </a:lnTo>
                  <a:lnTo>
                    <a:pt x="426491" y="63617"/>
                  </a:lnTo>
                  <a:lnTo>
                    <a:pt x="389127" y="96293"/>
                  </a:lnTo>
                  <a:lnTo>
                    <a:pt x="357519" y="134029"/>
                  </a:lnTo>
                  <a:lnTo>
                    <a:pt x="332129" y="176060"/>
                  </a:lnTo>
                  <a:lnTo>
                    <a:pt x="313421" y="221619"/>
                  </a:lnTo>
                  <a:lnTo>
                    <a:pt x="301856" y="269942"/>
                  </a:lnTo>
                  <a:lnTo>
                    <a:pt x="297899" y="320261"/>
                  </a:lnTo>
                  <a:lnTo>
                    <a:pt x="301856" y="370473"/>
                  </a:lnTo>
                  <a:lnTo>
                    <a:pt x="313421" y="418718"/>
                  </a:lnTo>
                  <a:lnTo>
                    <a:pt x="332129" y="464225"/>
                  </a:lnTo>
                  <a:lnTo>
                    <a:pt x="357519" y="506225"/>
                  </a:lnTo>
                  <a:lnTo>
                    <a:pt x="389127" y="543945"/>
                  </a:lnTo>
                  <a:lnTo>
                    <a:pt x="426491" y="576616"/>
                  </a:lnTo>
                  <a:lnTo>
                    <a:pt x="469149" y="603466"/>
                  </a:lnTo>
                  <a:lnTo>
                    <a:pt x="433335" y="619616"/>
                  </a:lnTo>
                  <a:lnTo>
                    <a:pt x="396299" y="631133"/>
                  </a:lnTo>
                  <a:lnTo>
                    <a:pt x="358456" y="638032"/>
                  </a:lnTo>
                  <a:lnTo>
                    <a:pt x="320224" y="640328"/>
                  </a:lnTo>
                  <a:close/>
                </a:path>
              </a:pathLst>
            </a:custGeom>
            <a:solidFill>
              <a:srgbClr val="E4D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/>
          <p:nvPr/>
        </p:nvSpPr>
        <p:spPr>
          <a:xfrm>
            <a:off x="5125752" y="877513"/>
            <a:ext cx="523240" cy="864869"/>
          </a:xfrm>
          <a:custGeom>
            <a:avLst/>
            <a:gdLst/>
            <a:ahLst/>
            <a:cxnLst/>
            <a:rect l="l" t="t" r="r" b="b"/>
            <a:pathLst>
              <a:path w="523239" h="864869">
                <a:moveTo>
                  <a:pt x="432136" y="864840"/>
                </a:moveTo>
                <a:lnTo>
                  <a:pt x="384739" y="862280"/>
                </a:lnTo>
                <a:lnTo>
                  <a:pt x="338902" y="854783"/>
                </a:lnTo>
                <a:lnTo>
                  <a:pt x="294880" y="842626"/>
                </a:lnTo>
                <a:lnTo>
                  <a:pt x="252923" y="826086"/>
                </a:lnTo>
                <a:lnTo>
                  <a:pt x="213285" y="805441"/>
                </a:lnTo>
                <a:lnTo>
                  <a:pt x="176218" y="780967"/>
                </a:lnTo>
                <a:lnTo>
                  <a:pt x="141975" y="752941"/>
                </a:lnTo>
                <a:lnTo>
                  <a:pt x="110809" y="721639"/>
                </a:lnTo>
                <a:lnTo>
                  <a:pt x="82971" y="687340"/>
                </a:lnTo>
                <a:lnTo>
                  <a:pt x="58715" y="650319"/>
                </a:lnTo>
                <a:lnTo>
                  <a:pt x="38294" y="610853"/>
                </a:lnTo>
                <a:lnTo>
                  <a:pt x="21959" y="569220"/>
                </a:lnTo>
                <a:lnTo>
                  <a:pt x="9963" y="525697"/>
                </a:lnTo>
                <a:lnTo>
                  <a:pt x="2559" y="480559"/>
                </a:lnTo>
                <a:lnTo>
                  <a:pt x="0" y="434085"/>
                </a:lnTo>
                <a:lnTo>
                  <a:pt x="2537" y="386551"/>
                </a:lnTo>
                <a:lnTo>
                  <a:pt x="10098" y="339528"/>
                </a:lnTo>
                <a:lnTo>
                  <a:pt x="22432" y="294607"/>
                </a:lnTo>
                <a:lnTo>
                  <a:pt x="39233" y="252010"/>
                </a:lnTo>
                <a:lnTo>
                  <a:pt x="60195" y="211957"/>
                </a:lnTo>
                <a:lnTo>
                  <a:pt x="85014" y="174669"/>
                </a:lnTo>
                <a:lnTo>
                  <a:pt x="113384" y="140368"/>
                </a:lnTo>
                <a:lnTo>
                  <a:pt x="144999" y="109275"/>
                </a:lnTo>
                <a:lnTo>
                  <a:pt x="179555" y="81610"/>
                </a:lnTo>
                <a:lnTo>
                  <a:pt x="216746" y="57594"/>
                </a:lnTo>
                <a:lnTo>
                  <a:pt x="256266" y="37450"/>
                </a:lnTo>
                <a:lnTo>
                  <a:pt x="297811" y="21397"/>
                </a:lnTo>
                <a:lnTo>
                  <a:pt x="341074" y="9657"/>
                </a:lnTo>
                <a:lnTo>
                  <a:pt x="385751" y="2451"/>
                </a:lnTo>
                <a:lnTo>
                  <a:pt x="431536" y="0"/>
                </a:lnTo>
                <a:lnTo>
                  <a:pt x="454223" y="597"/>
                </a:lnTo>
                <a:lnTo>
                  <a:pt x="477071" y="2408"/>
                </a:lnTo>
                <a:lnTo>
                  <a:pt x="500045" y="5459"/>
                </a:lnTo>
                <a:lnTo>
                  <a:pt x="523111" y="9774"/>
                </a:lnTo>
                <a:lnTo>
                  <a:pt x="474608" y="23204"/>
                </a:lnTo>
                <a:lnTo>
                  <a:pt x="428772" y="41815"/>
                </a:lnTo>
                <a:lnTo>
                  <a:pt x="385898" y="65243"/>
                </a:lnTo>
                <a:lnTo>
                  <a:pt x="346282" y="93120"/>
                </a:lnTo>
                <a:lnTo>
                  <a:pt x="310219" y="125079"/>
                </a:lnTo>
                <a:lnTo>
                  <a:pt x="278005" y="160754"/>
                </a:lnTo>
                <a:lnTo>
                  <a:pt x="249936" y="199779"/>
                </a:lnTo>
                <a:lnTo>
                  <a:pt x="226308" y="241786"/>
                </a:lnTo>
                <a:lnTo>
                  <a:pt x="207416" y="286409"/>
                </a:lnTo>
                <a:lnTo>
                  <a:pt x="193555" y="333281"/>
                </a:lnTo>
                <a:lnTo>
                  <a:pt x="185022" y="382036"/>
                </a:lnTo>
                <a:lnTo>
                  <a:pt x="182112" y="432306"/>
                </a:lnTo>
                <a:lnTo>
                  <a:pt x="185022" y="482587"/>
                </a:lnTo>
                <a:lnTo>
                  <a:pt x="193555" y="531353"/>
                </a:lnTo>
                <a:lnTo>
                  <a:pt x="207416" y="578238"/>
                </a:lnTo>
                <a:lnTo>
                  <a:pt x="226308" y="622878"/>
                </a:lnTo>
                <a:lnTo>
                  <a:pt x="249936" y="664908"/>
                </a:lnTo>
                <a:lnTo>
                  <a:pt x="278005" y="703965"/>
                </a:lnTo>
                <a:lnTo>
                  <a:pt x="310219" y="739683"/>
                </a:lnTo>
                <a:lnTo>
                  <a:pt x="346282" y="771698"/>
                </a:lnTo>
                <a:lnTo>
                  <a:pt x="385898" y="799645"/>
                </a:lnTo>
                <a:lnTo>
                  <a:pt x="428772" y="823159"/>
                </a:lnTo>
                <a:lnTo>
                  <a:pt x="474608" y="841877"/>
                </a:lnTo>
                <a:lnTo>
                  <a:pt x="523111" y="855433"/>
                </a:lnTo>
                <a:lnTo>
                  <a:pt x="500564" y="859633"/>
                </a:lnTo>
                <a:lnTo>
                  <a:pt x="477849" y="862564"/>
                </a:lnTo>
                <a:lnTo>
                  <a:pt x="455021" y="864281"/>
                </a:lnTo>
                <a:lnTo>
                  <a:pt x="432136" y="864840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495142" y="877513"/>
            <a:ext cx="523875" cy="864869"/>
          </a:xfrm>
          <a:custGeom>
            <a:avLst/>
            <a:gdLst/>
            <a:ahLst/>
            <a:cxnLst/>
            <a:rect l="l" t="t" r="r" b="b"/>
            <a:pathLst>
              <a:path w="523875" h="864869">
                <a:moveTo>
                  <a:pt x="91974" y="864840"/>
                </a:moveTo>
                <a:lnTo>
                  <a:pt x="90974" y="864840"/>
                </a:lnTo>
                <a:lnTo>
                  <a:pt x="68090" y="864281"/>
                </a:lnTo>
                <a:lnTo>
                  <a:pt x="45262" y="862564"/>
                </a:lnTo>
                <a:lnTo>
                  <a:pt x="22546" y="859633"/>
                </a:lnTo>
                <a:lnTo>
                  <a:pt x="0" y="855433"/>
                </a:lnTo>
                <a:lnTo>
                  <a:pt x="48629" y="842013"/>
                </a:lnTo>
                <a:lnTo>
                  <a:pt x="94570" y="823405"/>
                </a:lnTo>
                <a:lnTo>
                  <a:pt x="137530" y="799974"/>
                </a:lnTo>
                <a:lnTo>
                  <a:pt x="177216" y="772085"/>
                </a:lnTo>
                <a:lnTo>
                  <a:pt x="213332" y="740104"/>
                </a:lnTo>
                <a:lnTo>
                  <a:pt x="245587" y="704395"/>
                </a:lnTo>
                <a:lnTo>
                  <a:pt x="273684" y="665324"/>
                </a:lnTo>
                <a:lnTo>
                  <a:pt x="297332" y="623255"/>
                </a:lnTo>
                <a:lnTo>
                  <a:pt x="316236" y="578554"/>
                </a:lnTo>
                <a:lnTo>
                  <a:pt x="330103" y="531585"/>
                </a:lnTo>
                <a:lnTo>
                  <a:pt x="338638" y="482714"/>
                </a:lnTo>
                <a:lnTo>
                  <a:pt x="341549" y="432306"/>
                </a:lnTo>
                <a:lnTo>
                  <a:pt x="338639" y="382036"/>
                </a:lnTo>
                <a:lnTo>
                  <a:pt x="330106" y="333281"/>
                </a:lnTo>
                <a:lnTo>
                  <a:pt x="316245" y="286409"/>
                </a:lnTo>
                <a:lnTo>
                  <a:pt x="297353" y="241786"/>
                </a:lnTo>
                <a:lnTo>
                  <a:pt x="273724" y="199779"/>
                </a:lnTo>
                <a:lnTo>
                  <a:pt x="245655" y="160754"/>
                </a:lnTo>
                <a:lnTo>
                  <a:pt x="213442" y="125079"/>
                </a:lnTo>
                <a:lnTo>
                  <a:pt x="177379" y="93120"/>
                </a:lnTo>
                <a:lnTo>
                  <a:pt x="137763" y="65243"/>
                </a:lnTo>
                <a:lnTo>
                  <a:pt x="94888" y="41815"/>
                </a:lnTo>
                <a:lnTo>
                  <a:pt x="49052" y="23204"/>
                </a:lnTo>
                <a:lnTo>
                  <a:pt x="549" y="9774"/>
                </a:lnTo>
                <a:lnTo>
                  <a:pt x="23615" y="5459"/>
                </a:lnTo>
                <a:lnTo>
                  <a:pt x="46590" y="2408"/>
                </a:lnTo>
                <a:lnTo>
                  <a:pt x="69438" y="597"/>
                </a:lnTo>
                <a:lnTo>
                  <a:pt x="92124" y="0"/>
                </a:lnTo>
                <a:lnTo>
                  <a:pt x="137909" y="2452"/>
                </a:lnTo>
                <a:lnTo>
                  <a:pt x="182585" y="9663"/>
                </a:lnTo>
                <a:lnTo>
                  <a:pt x="225847" y="21413"/>
                </a:lnTo>
                <a:lnTo>
                  <a:pt x="267390" y="37480"/>
                </a:lnTo>
                <a:lnTo>
                  <a:pt x="306909" y="57644"/>
                </a:lnTo>
                <a:lnTo>
                  <a:pt x="344098" y="81686"/>
                </a:lnTo>
                <a:lnTo>
                  <a:pt x="378652" y="109384"/>
                </a:lnTo>
                <a:lnTo>
                  <a:pt x="410266" y="140518"/>
                </a:lnTo>
                <a:lnTo>
                  <a:pt x="438636" y="174868"/>
                </a:lnTo>
                <a:lnTo>
                  <a:pt x="463454" y="212214"/>
                </a:lnTo>
                <a:lnTo>
                  <a:pt x="484418" y="252335"/>
                </a:lnTo>
                <a:lnTo>
                  <a:pt x="501221" y="295011"/>
                </a:lnTo>
                <a:lnTo>
                  <a:pt x="513558" y="340022"/>
                </a:lnTo>
                <a:lnTo>
                  <a:pt x="521123" y="387146"/>
                </a:lnTo>
                <a:lnTo>
                  <a:pt x="523560" y="434523"/>
                </a:lnTo>
                <a:lnTo>
                  <a:pt x="520936" y="480866"/>
                </a:lnTo>
                <a:lnTo>
                  <a:pt x="513502" y="525897"/>
                </a:lnTo>
                <a:lnTo>
                  <a:pt x="501505" y="569336"/>
                </a:lnTo>
                <a:lnTo>
                  <a:pt x="485193" y="610905"/>
                </a:lnTo>
                <a:lnTo>
                  <a:pt x="464815" y="650323"/>
                </a:lnTo>
                <a:lnTo>
                  <a:pt x="440619" y="687313"/>
                </a:lnTo>
                <a:lnTo>
                  <a:pt x="412852" y="721594"/>
                </a:lnTo>
                <a:lnTo>
                  <a:pt x="381763" y="752887"/>
                </a:lnTo>
                <a:lnTo>
                  <a:pt x="347601" y="780914"/>
                </a:lnTo>
                <a:lnTo>
                  <a:pt x="310613" y="805395"/>
                </a:lnTo>
                <a:lnTo>
                  <a:pt x="271047" y="826051"/>
                </a:lnTo>
                <a:lnTo>
                  <a:pt x="229152" y="842602"/>
                </a:lnTo>
                <a:lnTo>
                  <a:pt x="185176" y="854771"/>
                </a:lnTo>
                <a:lnTo>
                  <a:pt x="139368" y="862276"/>
                </a:lnTo>
                <a:lnTo>
                  <a:pt x="91974" y="864840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2085" y="4453516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7579" y="26824"/>
                </a:moveTo>
                <a:lnTo>
                  <a:pt x="9477" y="26824"/>
                </a:lnTo>
                <a:lnTo>
                  <a:pt x="5534" y="24774"/>
                </a:lnTo>
                <a:lnTo>
                  <a:pt x="3349" y="20674"/>
                </a:lnTo>
                <a:lnTo>
                  <a:pt x="2792" y="20149"/>
                </a:lnTo>
                <a:lnTo>
                  <a:pt x="2792" y="19024"/>
                </a:lnTo>
                <a:lnTo>
                  <a:pt x="2234" y="18474"/>
                </a:lnTo>
                <a:lnTo>
                  <a:pt x="0" y="10378"/>
                </a:lnTo>
                <a:lnTo>
                  <a:pt x="2202" y="4606"/>
                </a:lnTo>
                <a:lnTo>
                  <a:pt x="7345" y="1149"/>
                </a:lnTo>
                <a:lnTo>
                  <a:pt x="13934" y="0"/>
                </a:lnTo>
                <a:lnTo>
                  <a:pt x="20519" y="1149"/>
                </a:lnTo>
                <a:lnTo>
                  <a:pt x="25588" y="4606"/>
                </a:lnTo>
                <a:lnTo>
                  <a:pt x="27660" y="10378"/>
                </a:lnTo>
                <a:lnTo>
                  <a:pt x="25252" y="18474"/>
                </a:lnTo>
                <a:lnTo>
                  <a:pt x="24694" y="19024"/>
                </a:lnTo>
                <a:lnTo>
                  <a:pt x="24694" y="20149"/>
                </a:lnTo>
                <a:lnTo>
                  <a:pt x="24137" y="20674"/>
                </a:lnTo>
                <a:lnTo>
                  <a:pt x="21694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845" y="387566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5800" y="52149"/>
                </a:moveTo>
                <a:lnTo>
                  <a:pt x="19285" y="52149"/>
                </a:lnTo>
                <a:lnTo>
                  <a:pt x="12685" y="49749"/>
                </a:lnTo>
                <a:lnTo>
                  <a:pt x="7328" y="44399"/>
                </a:lnTo>
                <a:lnTo>
                  <a:pt x="0" y="30533"/>
                </a:lnTo>
                <a:lnTo>
                  <a:pt x="1653" y="16040"/>
                </a:lnTo>
                <a:lnTo>
                  <a:pt x="10805" y="4627"/>
                </a:lnTo>
                <a:lnTo>
                  <a:pt x="25973" y="0"/>
                </a:lnTo>
                <a:lnTo>
                  <a:pt x="36010" y="2109"/>
                </a:lnTo>
                <a:lnTo>
                  <a:pt x="44258" y="7818"/>
                </a:lnTo>
                <a:lnTo>
                  <a:pt x="49944" y="16199"/>
                </a:lnTo>
                <a:lnTo>
                  <a:pt x="52290" y="26324"/>
                </a:lnTo>
                <a:lnTo>
                  <a:pt x="50050" y="36920"/>
                </a:lnTo>
                <a:lnTo>
                  <a:pt x="44108" y="45068"/>
                </a:lnTo>
                <a:lnTo>
                  <a:pt x="35635" y="50301"/>
                </a:lnTo>
                <a:lnTo>
                  <a:pt x="25800" y="521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5946" y="5043039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2957" y="33049"/>
                </a:moveTo>
                <a:lnTo>
                  <a:pt x="16742" y="33049"/>
                </a:lnTo>
                <a:lnTo>
                  <a:pt x="16014" y="32949"/>
                </a:lnTo>
                <a:lnTo>
                  <a:pt x="15072" y="32949"/>
                </a:lnTo>
                <a:lnTo>
                  <a:pt x="3828" y="27801"/>
                </a:lnTo>
                <a:lnTo>
                  <a:pt x="0" y="16474"/>
                </a:lnTo>
                <a:lnTo>
                  <a:pt x="3589" y="5148"/>
                </a:lnTo>
                <a:lnTo>
                  <a:pt x="14599" y="0"/>
                </a:lnTo>
                <a:lnTo>
                  <a:pt x="15072" y="0"/>
                </a:lnTo>
                <a:lnTo>
                  <a:pt x="15542" y="24"/>
                </a:lnTo>
                <a:lnTo>
                  <a:pt x="16014" y="74"/>
                </a:lnTo>
                <a:lnTo>
                  <a:pt x="21499" y="74"/>
                </a:lnTo>
                <a:lnTo>
                  <a:pt x="26987" y="1149"/>
                </a:lnTo>
                <a:lnTo>
                  <a:pt x="31917" y="3324"/>
                </a:lnTo>
                <a:lnTo>
                  <a:pt x="37461" y="9146"/>
                </a:lnTo>
                <a:lnTo>
                  <a:pt x="39310" y="16506"/>
                </a:lnTo>
                <a:lnTo>
                  <a:pt x="37461" y="23856"/>
                </a:lnTo>
                <a:lnTo>
                  <a:pt x="31917" y="29649"/>
                </a:lnTo>
                <a:lnTo>
                  <a:pt x="27629" y="315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880" y="4258616"/>
            <a:ext cx="168791" cy="17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796" y="5009764"/>
            <a:ext cx="93739" cy="9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34215" y="4354241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8192" y="26824"/>
                </a:moveTo>
                <a:lnTo>
                  <a:pt x="10092" y="26824"/>
                </a:lnTo>
                <a:lnTo>
                  <a:pt x="5967" y="24774"/>
                </a:lnTo>
                <a:lnTo>
                  <a:pt x="3517" y="20674"/>
                </a:lnTo>
                <a:lnTo>
                  <a:pt x="2967" y="20149"/>
                </a:lnTo>
                <a:lnTo>
                  <a:pt x="2967" y="19024"/>
                </a:lnTo>
                <a:lnTo>
                  <a:pt x="2417" y="18474"/>
                </a:lnTo>
                <a:lnTo>
                  <a:pt x="0" y="10378"/>
                </a:lnTo>
                <a:lnTo>
                  <a:pt x="2067" y="4606"/>
                </a:lnTo>
                <a:lnTo>
                  <a:pt x="7135" y="1149"/>
                </a:lnTo>
                <a:lnTo>
                  <a:pt x="13717" y="0"/>
                </a:lnTo>
                <a:lnTo>
                  <a:pt x="20313" y="1149"/>
                </a:lnTo>
                <a:lnTo>
                  <a:pt x="25455" y="4606"/>
                </a:lnTo>
                <a:lnTo>
                  <a:pt x="27653" y="10378"/>
                </a:lnTo>
                <a:lnTo>
                  <a:pt x="25417" y="18474"/>
                </a:lnTo>
                <a:lnTo>
                  <a:pt x="24867" y="19024"/>
                </a:lnTo>
                <a:lnTo>
                  <a:pt x="24867" y="20149"/>
                </a:lnTo>
                <a:lnTo>
                  <a:pt x="24317" y="20674"/>
                </a:lnTo>
                <a:lnTo>
                  <a:pt x="22117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29273" y="0"/>
            <a:ext cx="7762875" cy="5143500"/>
            <a:chOff x="629273" y="0"/>
            <a:chExt cx="7762875" cy="5143500"/>
          </a:xfrm>
        </p:grpSpPr>
        <p:sp>
          <p:nvSpPr>
            <p:cNvPr id="9" name="object 9"/>
            <p:cNvSpPr/>
            <p:nvPr/>
          </p:nvSpPr>
          <p:spPr>
            <a:xfrm>
              <a:off x="8268702" y="4943765"/>
              <a:ext cx="39370" cy="33655"/>
            </a:xfrm>
            <a:custGeom>
              <a:avLst/>
              <a:gdLst/>
              <a:ahLst/>
              <a:cxnLst/>
              <a:rect l="l" t="t" r="r" b="b"/>
              <a:pathLst>
                <a:path w="39370" h="33654">
                  <a:moveTo>
                    <a:pt x="22581" y="33049"/>
                  </a:moveTo>
                  <a:lnTo>
                    <a:pt x="16356" y="33049"/>
                  </a:lnTo>
                  <a:lnTo>
                    <a:pt x="11681" y="31574"/>
                  </a:lnTo>
                  <a:lnTo>
                    <a:pt x="7406" y="29649"/>
                  </a:lnTo>
                  <a:lnTo>
                    <a:pt x="1851" y="23856"/>
                  </a:lnTo>
                  <a:lnTo>
                    <a:pt x="0" y="16506"/>
                  </a:lnTo>
                  <a:lnTo>
                    <a:pt x="1851" y="9146"/>
                  </a:lnTo>
                  <a:lnTo>
                    <a:pt x="7406" y="3324"/>
                  </a:lnTo>
                  <a:lnTo>
                    <a:pt x="12331" y="1149"/>
                  </a:lnTo>
                  <a:lnTo>
                    <a:pt x="17806" y="74"/>
                  </a:lnTo>
                  <a:lnTo>
                    <a:pt x="23306" y="74"/>
                  </a:lnTo>
                  <a:lnTo>
                    <a:pt x="23781" y="24"/>
                  </a:lnTo>
                  <a:lnTo>
                    <a:pt x="24231" y="0"/>
                  </a:lnTo>
                  <a:lnTo>
                    <a:pt x="24706" y="0"/>
                  </a:lnTo>
                  <a:lnTo>
                    <a:pt x="35727" y="5148"/>
                  </a:lnTo>
                  <a:lnTo>
                    <a:pt x="39318" y="16474"/>
                  </a:lnTo>
                  <a:lnTo>
                    <a:pt x="35485" y="27801"/>
                  </a:lnTo>
                  <a:lnTo>
                    <a:pt x="24231" y="32949"/>
                  </a:lnTo>
                  <a:lnTo>
                    <a:pt x="23306" y="32949"/>
                  </a:lnTo>
                  <a:close/>
                </a:path>
              </a:pathLst>
            </a:custGeom>
            <a:solidFill>
              <a:srgbClr val="E4D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9273" y="0"/>
              <a:ext cx="7762640" cy="51434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8761282" y="4159341"/>
            <a:ext cx="168799" cy="178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94432" y="4910490"/>
            <a:ext cx="93724" cy="991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2085" y="735513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3934" y="26829"/>
                </a:moveTo>
                <a:lnTo>
                  <a:pt x="7345" y="25679"/>
                </a:lnTo>
                <a:lnTo>
                  <a:pt x="2202" y="22223"/>
                </a:lnTo>
                <a:lnTo>
                  <a:pt x="0" y="16451"/>
                </a:lnTo>
                <a:lnTo>
                  <a:pt x="2234" y="8357"/>
                </a:lnTo>
                <a:lnTo>
                  <a:pt x="2792" y="7799"/>
                </a:lnTo>
                <a:lnTo>
                  <a:pt x="2792" y="6684"/>
                </a:lnTo>
                <a:lnTo>
                  <a:pt x="3349" y="6169"/>
                </a:lnTo>
                <a:lnTo>
                  <a:pt x="5534" y="2057"/>
                </a:lnTo>
                <a:lnTo>
                  <a:pt x="9477" y="0"/>
                </a:lnTo>
                <a:lnTo>
                  <a:pt x="17579" y="0"/>
                </a:lnTo>
                <a:lnTo>
                  <a:pt x="21694" y="2057"/>
                </a:lnTo>
                <a:lnTo>
                  <a:pt x="24137" y="6169"/>
                </a:lnTo>
                <a:lnTo>
                  <a:pt x="24694" y="6684"/>
                </a:lnTo>
                <a:lnTo>
                  <a:pt x="24694" y="7799"/>
                </a:lnTo>
                <a:lnTo>
                  <a:pt x="25252" y="8357"/>
                </a:lnTo>
                <a:lnTo>
                  <a:pt x="27660" y="16451"/>
                </a:lnTo>
                <a:lnTo>
                  <a:pt x="25588" y="22223"/>
                </a:lnTo>
                <a:lnTo>
                  <a:pt x="20519" y="2567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9845" y="128803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5973" y="52162"/>
                </a:moveTo>
                <a:lnTo>
                  <a:pt x="10805" y="47532"/>
                </a:lnTo>
                <a:lnTo>
                  <a:pt x="1653" y="36116"/>
                </a:lnTo>
                <a:lnTo>
                  <a:pt x="0" y="21621"/>
                </a:lnTo>
                <a:lnTo>
                  <a:pt x="7328" y="7757"/>
                </a:lnTo>
                <a:lnTo>
                  <a:pt x="12685" y="2399"/>
                </a:lnTo>
                <a:lnTo>
                  <a:pt x="19285" y="0"/>
                </a:lnTo>
                <a:lnTo>
                  <a:pt x="25800" y="0"/>
                </a:lnTo>
                <a:lnTo>
                  <a:pt x="35635" y="1850"/>
                </a:lnTo>
                <a:lnTo>
                  <a:pt x="44108" y="7088"/>
                </a:lnTo>
                <a:lnTo>
                  <a:pt x="50050" y="15243"/>
                </a:lnTo>
                <a:lnTo>
                  <a:pt x="52290" y="25844"/>
                </a:lnTo>
                <a:lnTo>
                  <a:pt x="49944" y="35960"/>
                </a:lnTo>
                <a:lnTo>
                  <a:pt x="44258" y="44339"/>
                </a:lnTo>
                <a:lnTo>
                  <a:pt x="36010" y="50051"/>
                </a:lnTo>
                <a:lnTo>
                  <a:pt x="25973" y="5216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5946" y="139783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5">
                <a:moveTo>
                  <a:pt x="15072" y="33046"/>
                </a:moveTo>
                <a:lnTo>
                  <a:pt x="14599" y="33046"/>
                </a:lnTo>
                <a:lnTo>
                  <a:pt x="3589" y="27896"/>
                </a:lnTo>
                <a:lnTo>
                  <a:pt x="0" y="16566"/>
                </a:lnTo>
                <a:lnTo>
                  <a:pt x="3828" y="5235"/>
                </a:lnTo>
                <a:lnTo>
                  <a:pt x="15072" y="85"/>
                </a:lnTo>
                <a:lnTo>
                  <a:pt x="16014" y="85"/>
                </a:lnTo>
                <a:lnTo>
                  <a:pt x="16742" y="0"/>
                </a:lnTo>
                <a:lnTo>
                  <a:pt x="22957" y="0"/>
                </a:lnTo>
                <a:lnTo>
                  <a:pt x="27629" y="1457"/>
                </a:lnTo>
                <a:lnTo>
                  <a:pt x="31917" y="3385"/>
                </a:lnTo>
                <a:lnTo>
                  <a:pt x="37461" y="9179"/>
                </a:lnTo>
                <a:lnTo>
                  <a:pt x="39310" y="16528"/>
                </a:lnTo>
                <a:lnTo>
                  <a:pt x="37461" y="23885"/>
                </a:lnTo>
                <a:lnTo>
                  <a:pt x="31917" y="29703"/>
                </a:lnTo>
                <a:lnTo>
                  <a:pt x="26987" y="31889"/>
                </a:lnTo>
                <a:lnTo>
                  <a:pt x="21499" y="32961"/>
                </a:lnTo>
                <a:lnTo>
                  <a:pt x="16014" y="32961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880" y="778435"/>
            <a:ext cx="168791" cy="1788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5796" y="106914"/>
            <a:ext cx="93739" cy="991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34215" y="83478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5">
                <a:moveTo>
                  <a:pt x="13717" y="26829"/>
                </a:moveTo>
                <a:lnTo>
                  <a:pt x="7135" y="25679"/>
                </a:lnTo>
                <a:lnTo>
                  <a:pt x="2067" y="22223"/>
                </a:lnTo>
                <a:lnTo>
                  <a:pt x="0" y="16451"/>
                </a:lnTo>
                <a:lnTo>
                  <a:pt x="2417" y="8357"/>
                </a:lnTo>
                <a:lnTo>
                  <a:pt x="2967" y="7799"/>
                </a:lnTo>
                <a:lnTo>
                  <a:pt x="2967" y="6684"/>
                </a:lnTo>
                <a:lnTo>
                  <a:pt x="3517" y="6169"/>
                </a:lnTo>
                <a:lnTo>
                  <a:pt x="5967" y="2057"/>
                </a:lnTo>
                <a:lnTo>
                  <a:pt x="10092" y="0"/>
                </a:lnTo>
                <a:lnTo>
                  <a:pt x="18192" y="0"/>
                </a:lnTo>
                <a:lnTo>
                  <a:pt x="22117" y="2057"/>
                </a:lnTo>
                <a:lnTo>
                  <a:pt x="24317" y="6169"/>
                </a:lnTo>
                <a:lnTo>
                  <a:pt x="24867" y="6684"/>
                </a:lnTo>
                <a:lnTo>
                  <a:pt x="24867" y="7799"/>
                </a:lnTo>
                <a:lnTo>
                  <a:pt x="25417" y="8357"/>
                </a:lnTo>
                <a:lnTo>
                  <a:pt x="27653" y="16451"/>
                </a:lnTo>
                <a:lnTo>
                  <a:pt x="25455" y="22223"/>
                </a:lnTo>
                <a:lnTo>
                  <a:pt x="20313" y="2567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61833" y="138731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299" y="52162"/>
                </a:moveTo>
                <a:lnTo>
                  <a:pt x="16266" y="50051"/>
                </a:lnTo>
                <a:lnTo>
                  <a:pt x="8021" y="44339"/>
                </a:lnTo>
                <a:lnTo>
                  <a:pt x="2341" y="35960"/>
                </a:lnTo>
                <a:lnTo>
                  <a:pt x="0" y="25844"/>
                </a:lnTo>
                <a:lnTo>
                  <a:pt x="2238" y="15243"/>
                </a:lnTo>
                <a:lnTo>
                  <a:pt x="8174" y="7088"/>
                </a:lnTo>
                <a:lnTo>
                  <a:pt x="16642" y="1850"/>
                </a:lnTo>
                <a:lnTo>
                  <a:pt x="26474" y="0"/>
                </a:lnTo>
                <a:lnTo>
                  <a:pt x="32999" y="0"/>
                </a:lnTo>
                <a:lnTo>
                  <a:pt x="39599" y="2399"/>
                </a:lnTo>
                <a:lnTo>
                  <a:pt x="44949" y="7757"/>
                </a:lnTo>
                <a:lnTo>
                  <a:pt x="52280" y="21621"/>
                </a:lnTo>
                <a:lnTo>
                  <a:pt x="50624" y="36116"/>
                </a:lnTo>
                <a:lnTo>
                  <a:pt x="41469" y="47532"/>
                </a:lnTo>
                <a:lnTo>
                  <a:pt x="26299" y="5216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68702" y="239058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4706" y="33045"/>
                </a:moveTo>
                <a:lnTo>
                  <a:pt x="24231" y="33045"/>
                </a:lnTo>
                <a:lnTo>
                  <a:pt x="23781" y="33003"/>
                </a:lnTo>
                <a:lnTo>
                  <a:pt x="23306" y="32960"/>
                </a:lnTo>
                <a:lnTo>
                  <a:pt x="17806" y="32960"/>
                </a:lnTo>
                <a:lnTo>
                  <a:pt x="12331" y="31890"/>
                </a:lnTo>
                <a:lnTo>
                  <a:pt x="7406" y="29703"/>
                </a:lnTo>
                <a:lnTo>
                  <a:pt x="1851" y="23885"/>
                </a:lnTo>
                <a:lnTo>
                  <a:pt x="0" y="16528"/>
                </a:lnTo>
                <a:lnTo>
                  <a:pt x="1851" y="9179"/>
                </a:lnTo>
                <a:lnTo>
                  <a:pt x="7406" y="3385"/>
                </a:lnTo>
                <a:lnTo>
                  <a:pt x="11681" y="1457"/>
                </a:lnTo>
                <a:lnTo>
                  <a:pt x="16356" y="0"/>
                </a:lnTo>
                <a:lnTo>
                  <a:pt x="22581" y="0"/>
                </a:lnTo>
                <a:lnTo>
                  <a:pt x="23306" y="85"/>
                </a:lnTo>
                <a:lnTo>
                  <a:pt x="24231" y="85"/>
                </a:lnTo>
                <a:lnTo>
                  <a:pt x="35485" y="5235"/>
                </a:lnTo>
                <a:lnTo>
                  <a:pt x="39318" y="16565"/>
                </a:lnTo>
                <a:lnTo>
                  <a:pt x="35727" y="27895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61282" y="877710"/>
            <a:ext cx="168799" cy="1788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94432" y="206189"/>
            <a:ext cx="93724" cy="991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5753" y="1109806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40">
                <a:moveTo>
                  <a:pt x="16434" y="27642"/>
                </a:moveTo>
                <a:lnTo>
                  <a:pt x="8357" y="25231"/>
                </a:lnTo>
                <a:lnTo>
                  <a:pt x="8357" y="25789"/>
                </a:lnTo>
                <a:lnTo>
                  <a:pt x="7244" y="25231"/>
                </a:lnTo>
                <a:lnTo>
                  <a:pt x="6687" y="24676"/>
                </a:lnTo>
                <a:lnTo>
                  <a:pt x="6172" y="24161"/>
                </a:lnTo>
                <a:lnTo>
                  <a:pt x="2057" y="21974"/>
                </a:lnTo>
                <a:lnTo>
                  <a:pt x="0" y="17989"/>
                </a:lnTo>
                <a:lnTo>
                  <a:pt x="0" y="10016"/>
                </a:lnTo>
                <a:lnTo>
                  <a:pt x="2057" y="6074"/>
                </a:lnTo>
                <a:lnTo>
                  <a:pt x="6172" y="3886"/>
                </a:lnTo>
                <a:lnTo>
                  <a:pt x="8357" y="2216"/>
                </a:lnTo>
                <a:lnTo>
                  <a:pt x="16434" y="0"/>
                </a:lnTo>
                <a:lnTo>
                  <a:pt x="22208" y="2204"/>
                </a:lnTo>
                <a:lnTo>
                  <a:pt x="25675" y="7350"/>
                </a:lnTo>
                <a:lnTo>
                  <a:pt x="26832" y="13959"/>
                </a:lnTo>
                <a:lnTo>
                  <a:pt x="25675" y="20518"/>
                </a:lnTo>
                <a:lnTo>
                  <a:pt x="22208" y="25575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992" y="1236726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5" h="39369">
                <a:moveTo>
                  <a:pt x="16737" y="39314"/>
                </a:moveTo>
                <a:lnTo>
                  <a:pt x="5230" y="35545"/>
                </a:lnTo>
                <a:lnTo>
                  <a:pt x="0" y="24238"/>
                </a:lnTo>
                <a:lnTo>
                  <a:pt x="0" y="23595"/>
                </a:lnTo>
                <a:lnTo>
                  <a:pt x="42" y="23295"/>
                </a:lnTo>
                <a:lnTo>
                  <a:pt x="42" y="17808"/>
                </a:lnTo>
                <a:lnTo>
                  <a:pt x="1114" y="12323"/>
                </a:lnTo>
                <a:lnTo>
                  <a:pt x="3300" y="7393"/>
                </a:lnTo>
                <a:lnTo>
                  <a:pt x="9199" y="1848"/>
                </a:lnTo>
                <a:lnTo>
                  <a:pt x="16737" y="0"/>
                </a:lnTo>
                <a:lnTo>
                  <a:pt x="24276" y="1848"/>
                </a:lnTo>
                <a:lnTo>
                  <a:pt x="30174" y="7393"/>
                </a:lnTo>
                <a:lnTo>
                  <a:pt x="32360" y="12323"/>
                </a:lnTo>
                <a:lnTo>
                  <a:pt x="33475" y="17808"/>
                </a:lnTo>
                <a:lnTo>
                  <a:pt x="33475" y="24238"/>
                </a:lnTo>
                <a:lnTo>
                  <a:pt x="28244" y="35545"/>
                </a:lnTo>
                <a:lnTo>
                  <a:pt x="16737" y="3931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9001" y="214680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3449" y="232546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80" h="28575">
                <a:moveTo>
                  <a:pt x="16437" y="28070"/>
                </a:moveTo>
                <a:lnTo>
                  <a:pt x="8577" y="27220"/>
                </a:lnTo>
                <a:lnTo>
                  <a:pt x="2462" y="22359"/>
                </a:lnTo>
                <a:lnTo>
                  <a:pt x="0" y="14247"/>
                </a:lnTo>
                <a:lnTo>
                  <a:pt x="2462" y="6075"/>
                </a:lnTo>
                <a:lnTo>
                  <a:pt x="8577" y="1036"/>
                </a:lnTo>
                <a:lnTo>
                  <a:pt x="16437" y="0"/>
                </a:lnTo>
                <a:lnTo>
                  <a:pt x="24131" y="3832"/>
                </a:lnTo>
                <a:lnTo>
                  <a:pt x="26317" y="5505"/>
                </a:lnTo>
                <a:lnTo>
                  <a:pt x="28803" y="7947"/>
                </a:lnTo>
                <a:lnTo>
                  <a:pt x="30046" y="10990"/>
                </a:lnTo>
                <a:lnTo>
                  <a:pt x="30046" y="16862"/>
                </a:lnTo>
                <a:lnTo>
                  <a:pt x="28803" y="19735"/>
                </a:lnTo>
                <a:lnTo>
                  <a:pt x="26317" y="21920"/>
                </a:lnTo>
                <a:lnTo>
                  <a:pt x="24131" y="24150"/>
                </a:lnTo>
                <a:lnTo>
                  <a:pt x="16437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0804" y="1859066"/>
            <a:ext cx="99612" cy="936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9833" y="3394118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2"/>
                </a:moveTo>
                <a:lnTo>
                  <a:pt x="4199" y="22621"/>
                </a:lnTo>
                <a:lnTo>
                  <a:pt x="0" y="12749"/>
                </a:lnTo>
                <a:lnTo>
                  <a:pt x="4199" y="3187"/>
                </a:lnTo>
                <a:lnTo>
                  <a:pt x="13437" y="0"/>
                </a:lnTo>
                <a:lnTo>
                  <a:pt x="22675" y="3187"/>
                </a:lnTo>
                <a:lnTo>
                  <a:pt x="26874" y="12749"/>
                </a:lnTo>
                <a:lnTo>
                  <a:pt x="22675" y="22621"/>
                </a:lnTo>
                <a:lnTo>
                  <a:pt x="13437" y="2591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2214" y="321329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3608" y="28061"/>
                </a:moveTo>
                <a:lnTo>
                  <a:pt x="5914" y="24223"/>
                </a:lnTo>
                <a:lnTo>
                  <a:pt x="3727" y="22573"/>
                </a:lnTo>
                <a:lnTo>
                  <a:pt x="1242" y="20123"/>
                </a:lnTo>
                <a:lnTo>
                  <a:pt x="0" y="17073"/>
                </a:lnTo>
                <a:lnTo>
                  <a:pt x="0" y="11198"/>
                </a:lnTo>
                <a:lnTo>
                  <a:pt x="1242" y="8323"/>
                </a:lnTo>
                <a:lnTo>
                  <a:pt x="3727" y="6148"/>
                </a:lnTo>
                <a:lnTo>
                  <a:pt x="5914" y="3923"/>
                </a:lnTo>
                <a:lnTo>
                  <a:pt x="13608" y="0"/>
                </a:lnTo>
                <a:lnTo>
                  <a:pt x="21467" y="848"/>
                </a:lnTo>
                <a:lnTo>
                  <a:pt x="27582" y="5709"/>
                </a:lnTo>
                <a:lnTo>
                  <a:pt x="30044" y="13823"/>
                </a:lnTo>
                <a:lnTo>
                  <a:pt x="27582" y="21994"/>
                </a:lnTo>
                <a:lnTo>
                  <a:pt x="21467" y="27029"/>
                </a:lnTo>
                <a:lnTo>
                  <a:pt x="13608" y="28061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5292" y="3614067"/>
            <a:ext cx="99612" cy="93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61358" y="4348236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10388" y="27639"/>
                </a:moveTo>
                <a:lnTo>
                  <a:pt x="4615" y="25432"/>
                </a:lnTo>
                <a:lnTo>
                  <a:pt x="1153" y="20285"/>
                </a:lnTo>
                <a:lnTo>
                  <a:pt x="0" y="13679"/>
                </a:lnTo>
                <a:lnTo>
                  <a:pt x="1153" y="7125"/>
                </a:lnTo>
                <a:lnTo>
                  <a:pt x="4615" y="2069"/>
                </a:lnTo>
                <a:lnTo>
                  <a:pt x="10388" y="0"/>
                </a:lnTo>
                <a:lnTo>
                  <a:pt x="18474" y="2404"/>
                </a:lnTo>
                <a:lnTo>
                  <a:pt x="18474" y="1854"/>
                </a:lnTo>
                <a:lnTo>
                  <a:pt x="19574" y="2404"/>
                </a:lnTo>
                <a:lnTo>
                  <a:pt x="20124" y="2979"/>
                </a:lnTo>
                <a:lnTo>
                  <a:pt x="20649" y="3479"/>
                </a:lnTo>
                <a:lnTo>
                  <a:pt x="24774" y="5679"/>
                </a:lnTo>
                <a:lnTo>
                  <a:pt x="26824" y="9654"/>
                </a:lnTo>
                <a:lnTo>
                  <a:pt x="26824" y="17629"/>
                </a:lnTo>
                <a:lnTo>
                  <a:pt x="24774" y="21579"/>
                </a:lnTo>
                <a:lnTo>
                  <a:pt x="20649" y="23754"/>
                </a:lnTo>
                <a:lnTo>
                  <a:pt x="18474" y="2542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54456" y="4209641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4" h="39370">
                <a:moveTo>
                  <a:pt x="16746" y="39312"/>
                </a:moveTo>
                <a:lnTo>
                  <a:pt x="9204" y="37465"/>
                </a:lnTo>
                <a:lnTo>
                  <a:pt x="3299" y="31924"/>
                </a:lnTo>
                <a:lnTo>
                  <a:pt x="1124" y="26999"/>
                </a:lnTo>
                <a:lnTo>
                  <a:pt x="0" y="21499"/>
                </a:lnTo>
                <a:lnTo>
                  <a:pt x="0" y="15074"/>
                </a:lnTo>
                <a:lnTo>
                  <a:pt x="5230" y="3768"/>
                </a:lnTo>
                <a:lnTo>
                  <a:pt x="16737" y="0"/>
                </a:lnTo>
                <a:lnTo>
                  <a:pt x="28244" y="3768"/>
                </a:lnTo>
                <a:lnTo>
                  <a:pt x="33474" y="15074"/>
                </a:lnTo>
                <a:lnTo>
                  <a:pt x="33474" y="15724"/>
                </a:lnTo>
                <a:lnTo>
                  <a:pt x="33449" y="16024"/>
                </a:lnTo>
                <a:lnTo>
                  <a:pt x="33449" y="21499"/>
                </a:lnTo>
                <a:lnTo>
                  <a:pt x="32374" y="26999"/>
                </a:lnTo>
                <a:lnTo>
                  <a:pt x="30174" y="31924"/>
                </a:lnTo>
                <a:lnTo>
                  <a:pt x="24284" y="37465"/>
                </a:lnTo>
                <a:lnTo>
                  <a:pt x="16746" y="3931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08057" y="3312974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2"/>
                </a:moveTo>
                <a:lnTo>
                  <a:pt x="4199" y="22626"/>
                </a:lnTo>
                <a:lnTo>
                  <a:pt x="0" y="12768"/>
                </a:lnTo>
                <a:lnTo>
                  <a:pt x="4199" y="3192"/>
                </a:lnTo>
                <a:lnTo>
                  <a:pt x="13437" y="0"/>
                </a:lnTo>
                <a:lnTo>
                  <a:pt x="22675" y="3192"/>
                </a:lnTo>
                <a:lnTo>
                  <a:pt x="26874" y="12768"/>
                </a:lnTo>
                <a:lnTo>
                  <a:pt x="22675" y="22626"/>
                </a:lnTo>
                <a:lnTo>
                  <a:pt x="13437" y="2591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50431" y="313214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3617" y="28082"/>
                </a:moveTo>
                <a:lnTo>
                  <a:pt x="5924" y="24248"/>
                </a:lnTo>
                <a:lnTo>
                  <a:pt x="3724" y="22573"/>
                </a:lnTo>
                <a:lnTo>
                  <a:pt x="1249" y="20123"/>
                </a:lnTo>
                <a:lnTo>
                  <a:pt x="0" y="17098"/>
                </a:lnTo>
                <a:lnTo>
                  <a:pt x="0" y="11223"/>
                </a:lnTo>
                <a:lnTo>
                  <a:pt x="1249" y="8348"/>
                </a:lnTo>
                <a:lnTo>
                  <a:pt x="3724" y="6148"/>
                </a:lnTo>
                <a:lnTo>
                  <a:pt x="5924" y="3923"/>
                </a:lnTo>
                <a:lnTo>
                  <a:pt x="13617" y="0"/>
                </a:lnTo>
                <a:lnTo>
                  <a:pt x="21474" y="848"/>
                </a:lnTo>
                <a:lnTo>
                  <a:pt x="27588" y="5709"/>
                </a:lnTo>
                <a:lnTo>
                  <a:pt x="30049" y="13823"/>
                </a:lnTo>
                <a:lnTo>
                  <a:pt x="27588" y="21998"/>
                </a:lnTo>
                <a:lnTo>
                  <a:pt x="21474" y="27042"/>
                </a:lnTo>
                <a:lnTo>
                  <a:pt x="13617" y="2808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03507" y="3532918"/>
            <a:ext cx="99624" cy="936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97232" y="206566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51682" y="2244324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6431" y="28070"/>
                </a:moveTo>
                <a:lnTo>
                  <a:pt x="8574" y="27220"/>
                </a:lnTo>
                <a:lnTo>
                  <a:pt x="2461" y="22360"/>
                </a:lnTo>
                <a:lnTo>
                  <a:pt x="0" y="14248"/>
                </a:lnTo>
                <a:lnTo>
                  <a:pt x="2461" y="6076"/>
                </a:lnTo>
                <a:lnTo>
                  <a:pt x="8574" y="1036"/>
                </a:lnTo>
                <a:lnTo>
                  <a:pt x="16431" y="0"/>
                </a:lnTo>
                <a:lnTo>
                  <a:pt x="24124" y="3833"/>
                </a:lnTo>
                <a:lnTo>
                  <a:pt x="26299" y="5506"/>
                </a:lnTo>
                <a:lnTo>
                  <a:pt x="28799" y="7948"/>
                </a:lnTo>
                <a:lnTo>
                  <a:pt x="30049" y="10991"/>
                </a:lnTo>
                <a:lnTo>
                  <a:pt x="30049" y="16863"/>
                </a:lnTo>
                <a:lnTo>
                  <a:pt x="28799" y="19736"/>
                </a:lnTo>
                <a:lnTo>
                  <a:pt x="26299" y="21921"/>
                </a:lnTo>
                <a:lnTo>
                  <a:pt x="24124" y="24151"/>
                </a:lnTo>
                <a:lnTo>
                  <a:pt x="16431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29031" y="1777926"/>
            <a:ext cx="99599" cy="9369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3414" y="2658444"/>
            <a:ext cx="178822" cy="1687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51282" y="2658444"/>
            <a:ext cx="178799" cy="1687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461559" y="1723265"/>
            <a:ext cx="42208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500" dirty="0"/>
              <a:t>MOTIVATION</a:t>
            </a:r>
            <a:endParaRPr sz="4500" dirty="0"/>
          </a:p>
        </p:txBody>
      </p:sp>
      <p:sp>
        <p:nvSpPr>
          <p:cNvPr id="42" name="object 42"/>
          <p:cNvSpPr txBox="1"/>
          <p:nvPr/>
        </p:nvSpPr>
        <p:spPr>
          <a:xfrm>
            <a:off x="2329224" y="2865936"/>
            <a:ext cx="4487545" cy="102021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97180" marR="5080" indent="-285750">
              <a:lnSpc>
                <a:spcPct val="101600"/>
              </a:lnSpc>
              <a:spcBef>
                <a:spcPts val="7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E7554"/>
                </a:solidFill>
                <a:latin typeface="Lato"/>
                <a:cs typeface="Lato"/>
              </a:rPr>
              <a:t>Explosion of o</a:t>
            </a:r>
            <a:r>
              <a:rPr sz="1600" dirty="0">
                <a:solidFill>
                  <a:srgbClr val="8E7554"/>
                </a:solidFill>
                <a:latin typeface="Lato"/>
                <a:cs typeface="Lato"/>
              </a:rPr>
              <a:t>nline</a:t>
            </a:r>
            <a:r>
              <a:rPr sz="1600" spc="-10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8E7554"/>
                </a:solidFill>
                <a:latin typeface="Lato"/>
                <a:cs typeface="Lato"/>
              </a:rPr>
              <a:t>ﬁtness</a:t>
            </a:r>
            <a:r>
              <a:rPr sz="1600" spc="-9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8E7554"/>
                </a:solidFill>
                <a:latin typeface="Lato"/>
                <a:cs typeface="Lato"/>
              </a:rPr>
              <a:t>trend</a:t>
            </a:r>
            <a:r>
              <a:rPr sz="1600" spc="-9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lang="en-US" sz="1600" dirty="0">
                <a:solidFill>
                  <a:srgbClr val="8E7554"/>
                </a:solidFill>
                <a:latin typeface="Lato"/>
                <a:cs typeface="Lato"/>
              </a:rPr>
              <a:t>during COIVD-19</a:t>
            </a:r>
          </a:p>
          <a:p>
            <a:pPr marL="297180" marR="5080" indent="-285750">
              <a:lnSpc>
                <a:spcPct val="101600"/>
              </a:lnSpc>
              <a:spcBef>
                <a:spcPts val="7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E7554"/>
                </a:solidFill>
                <a:latin typeface="Lato"/>
                <a:cs typeface="Lato"/>
              </a:rPr>
              <a:t>Rise in need of AI based yoga instructors</a:t>
            </a:r>
          </a:p>
          <a:p>
            <a:pPr marL="297180" marR="5080" indent="-285750">
              <a:lnSpc>
                <a:spcPct val="101600"/>
              </a:lnSpc>
              <a:spcBef>
                <a:spcPts val="7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8E7554"/>
              </a:solidFill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1609" y="854453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960" y="26829"/>
                </a:moveTo>
                <a:lnTo>
                  <a:pt x="7353" y="25673"/>
                </a:lnTo>
                <a:lnTo>
                  <a:pt x="2207" y="22207"/>
                </a:lnTo>
                <a:lnTo>
                  <a:pt x="0" y="16433"/>
                </a:lnTo>
                <a:lnTo>
                  <a:pt x="2210" y="8357"/>
                </a:lnTo>
                <a:lnTo>
                  <a:pt x="3885" y="6172"/>
                </a:lnTo>
                <a:lnTo>
                  <a:pt x="6060" y="2057"/>
                </a:lnTo>
                <a:lnTo>
                  <a:pt x="10010" y="0"/>
                </a:lnTo>
                <a:lnTo>
                  <a:pt x="17985" y="0"/>
                </a:lnTo>
                <a:lnTo>
                  <a:pt x="21960" y="2057"/>
                </a:lnTo>
                <a:lnTo>
                  <a:pt x="24160" y="6172"/>
                </a:lnTo>
                <a:lnTo>
                  <a:pt x="24660" y="6684"/>
                </a:lnTo>
                <a:lnTo>
                  <a:pt x="25235" y="7242"/>
                </a:lnTo>
                <a:lnTo>
                  <a:pt x="25785" y="8357"/>
                </a:lnTo>
                <a:lnTo>
                  <a:pt x="25235" y="8357"/>
                </a:lnTo>
                <a:lnTo>
                  <a:pt x="27639" y="16433"/>
                </a:lnTo>
                <a:lnTo>
                  <a:pt x="25569" y="22207"/>
                </a:lnTo>
                <a:lnTo>
                  <a:pt x="20514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1252" y="1082045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5" h="40005">
                <a:moveTo>
                  <a:pt x="23467" y="39989"/>
                </a:moveTo>
                <a:lnTo>
                  <a:pt x="14810" y="39989"/>
                </a:lnTo>
                <a:lnTo>
                  <a:pt x="10567" y="38362"/>
                </a:lnTo>
                <a:lnTo>
                  <a:pt x="7310" y="35062"/>
                </a:lnTo>
                <a:lnTo>
                  <a:pt x="5637" y="33432"/>
                </a:lnTo>
                <a:lnTo>
                  <a:pt x="0" y="22893"/>
                </a:lnTo>
                <a:lnTo>
                  <a:pt x="1196" y="11991"/>
                </a:lnTo>
                <a:lnTo>
                  <a:pt x="8043" y="3451"/>
                </a:lnTo>
                <a:lnTo>
                  <a:pt x="19355" y="0"/>
                </a:lnTo>
                <a:lnTo>
                  <a:pt x="30352" y="3451"/>
                </a:lnTo>
                <a:lnTo>
                  <a:pt x="37094" y="11991"/>
                </a:lnTo>
                <a:lnTo>
                  <a:pt x="38395" y="22893"/>
                </a:lnTo>
                <a:lnTo>
                  <a:pt x="33070" y="33432"/>
                </a:lnTo>
                <a:lnTo>
                  <a:pt x="31397" y="35062"/>
                </a:lnTo>
                <a:lnTo>
                  <a:pt x="27840" y="38362"/>
                </a:lnTo>
                <a:lnTo>
                  <a:pt x="23467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8531" y="354689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4237" y="33477"/>
                </a:moveTo>
                <a:lnTo>
                  <a:pt x="17812" y="33477"/>
                </a:lnTo>
                <a:lnTo>
                  <a:pt x="12312" y="32362"/>
                </a:lnTo>
                <a:lnTo>
                  <a:pt x="7387" y="30174"/>
                </a:lnTo>
                <a:lnTo>
                  <a:pt x="1846" y="24276"/>
                </a:lnTo>
                <a:lnTo>
                  <a:pt x="0" y="16738"/>
                </a:lnTo>
                <a:lnTo>
                  <a:pt x="1846" y="9200"/>
                </a:lnTo>
                <a:lnTo>
                  <a:pt x="7387" y="3302"/>
                </a:lnTo>
                <a:lnTo>
                  <a:pt x="12312" y="1114"/>
                </a:lnTo>
                <a:lnTo>
                  <a:pt x="17812" y="44"/>
                </a:lnTo>
                <a:lnTo>
                  <a:pt x="23287" y="44"/>
                </a:lnTo>
                <a:lnTo>
                  <a:pt x="23587" y="0"/>
                </a:lnTo>
                <a:lnTo>
                  <a:pt x="24237" y="0"/>
                </a:lnTo>
                <a:lnTo>
                  <a:pt x="35543" y="5230"/>
                </a:lnTo>
                <a:lnTo>
                  <a:pt x="39312" y="16738"/>
                </a:lnTo>
                <a:lnTo>
                  <a:pt x="35543" y="28246"/>
                </a:lnTo>
                <a:lnTo>
                  <a:pt x="24237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9723" y="38705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63" y="26872"/>
                </a:moveTo>
                <a:lnTo>
                  <a:pt x="3190" y="22673"/>
                </a:lnTo>
                <a:lnTo>
                  <a:pt x="0" y="13436"/>
                </a:lnTo>
                <a:lnTo>
                  <a:pt x="3190" y="4198"/>
                </a:lnTo>
                <a:lnTo>
                  <a:pt x="12763" y="0"/>
                </a:lnTo>
                <a:lnTo>
                  <a:pt x="22623" y="4198"/>
                </a:lnTo>
                <a:lnTo>
                  <a:pt x="25910" y="13436"/>
                </a:lnTo>
                <a:lnTo>
                  <a:pt x="22623" y="22673"/>
                </a:lnTo>
                <a:lnTo>
                  <a:pt x="12763" y="2687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8904" y="141498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80">
                <a:moveTo>
                  <a:pt x="17077" y="30046"/>
                </a:moveTo>
                <a:lnTo>
                  <a:pt x="11207" y="30046"/>
                </a:lnTo>
                <a:lnTo>
                  <a:pt x="8335" y="28803"/>
                </a:lnTo>
                <a:lnTo>
                  <a:pt x="6147" y="26317"/>
                </a:lnTo>
                <a:lnTo>
                  <a:pt x="3920" y="24131"/>
                </a:lnTo>
                <a:lnTo>
                  <a:pt x="0" y="16436"/>
                </a:lnTo>
                <a:lnTo>
                  <a:pt x="849" y="8577"/>
                </a:lnTo>
                <a:lnTo>
                  <a:pt x="5710" y="2462"/>
                </a:lnTo>
                <a:lnTo>
                  <a:pt x="13820" y="0"/>
                </a:lnTo>
                <a:lnTo>
                  <a:pt x="21994" y="2462"/>
                </a:lnTo>
                <a:lnTo>
                  <a:pt x="27033" y="8577"/>
                </a:lnTo>
                <a:lnTo>
                  <a:pt x="28070" y="16436"/>
                </a:lnTo>
                <a:lnTo>
                  <a:pt x="24237" y="24131"/>
                </a:lnTo>
                <a:lnTo>
                  <a:pt x="22565" y="26317"/>
                </a:lnTo>
                <a:lnTo>
                  <a:pt x="20122" y="28803"/>
                </a:lnTo>
                <a:lnTo>
                  <a:pt x="17077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19676" y="418854"/>
            <a:ext cx="93697" cy="99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2085" y="735513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3934" y="26829"/>
                </a:moveTo>
                <a:lnTo>
                  <a:pt x="7345" y="25679"/>
                </a:lnTo>
                <a:lnTo>
                  <a:pt x="2202" y="22223"/>
                </a:lnTo>
                <a:lnTo>
                  <a:pt x="0" y="16451"/>
                </a:lnTo>
                <a:lnTo>
                  <a:pt x="2234" y="8357"/>
                </a:lnTo>
                <a:lnTo>
                  <a:pt x="2792" y="7799"/>
                </a:lnTo>
                <a:lnTo>
                  <a:pt x="2792" y="6684"/>
                </a:lnTo>
                <a:lnTo>
                  <a:pt x="3349" y="6169"/>
                </a:lnTo>
                <a:lnTo>
                  <a:pt x="5534" y="2057"/>
                </a:lnTo>
                <a:lnTo>
                  <a:pt x="9477" y="0"/>
                </a:lnTo>
                <a:lnTo>
                  <a:pt x="17579" y="0"/>
                </a:lnTo>
                <a:lnTo>
                  <a:pt x="21694" y="2057"/>
                </a:lnTo>
                <a:lnTo>
                  <a:pt x="24137" y="6169"/>
                </a:lnTo>
                <a:lnTo>
                  <a:pt x="24694" y="6684"/>
                </a:lnTo>
                <a:lnTo>
                  <a:pt x="24694" y="7799"/>
                </a:lnTo>
                <a:lnTo>
                  <a:pt x="25252" y="8357"/>
                </a:lnTo>
                <a:lnTo>
                  <a:pt x="27660" y="16451"/>
                </a:lnTo>
                <a:lnTo>
                  <a:pt x="25588" y="22223"/>
                </a:lnTo>
                <a:lnTo>
                  <a:pt x="20519" y="2567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9845" y="128803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5973" y="52162"/>
                </a:moveTo>
                <a:lnTo>
                  <a:pt x="10805" y="47532"/>
                </a:lnTo>
                <a:lnTo>
                  <a:pt x="1653" y="36116"/>
                </a:lnTo>
                <a:lnTo>
                  <a:pt x="0" y="21621"/>
                </a:lnTo>
                <a:lnTo>
                  <a:pt x="7328" y="7757"/>
                </a:lnTo>
                <a:lnTo>
                  <a:pt x="12685" y="2399"/>
                </a:lnTo>
                <a:lnTo>
                  <a:pt x="19285" y="0"/>
                </a:lnTo>
                <a:lnTo>
                  <a:pt x="25800" y="0"/>
                </a:lnTo>
                <a:lnTo>
                  <a:pt x="35635" y="1850"/>
                </a:lnTo>
                <a:lnTo>
                  <a:pt x="44108" y="7088"/>
                </a:lnTo>
                <a:lnTo>
                  <a:pt x="50050" y="15243"/>
                </a:lnTo>
                <a:lnTo>
                  <a:pt x="52290" y="25844"/>
                </a:lnTo>
                <a:lnTo>
                  <a:pt x="49944" y="35960"/>
                </a:lnTo>
                <a:lnTo>
                  <a:pt x="44258" y="44339"/>
                </a:lnTo>
                <a:lnTo>
                  <a:pt x="36010" y="50051"/>
                </a:lnTo>
                <a:lnTo>
                  <a:pt x="25973" y="5216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0570" y="833193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07" y="40032"/>
                </a:moveTo>
                <a:lnTo>
                  <a:pt x="14964" y="40032"/>
                </a:lnTo>
                <a:lnTo>
                  <a:pt x="10592" y="38362"/>
                </a:lnTo>
                <a:lnTo>
                  <a:pt x="7292" y="35104"/>
                </a:lnTo>
                <a:lnTo>
                  <a:pt x="5662" y="33432"/>
                </a:lnTo>
                <a:lnTo>
                  <a:pt x="0" y="22891"/>
                </a:lnTo>
                <a:lnTo>
                  <a:pt x="1184" y="11990"/>
                </a:lnTo>
                <a:lnTo>
                  <a:pt x="8026" y="3451"/>
                </a:lnTo>
                <a:lnTo>
                  <a:pt x="19337" y="0"/>
                </a:lnTo>
                <a:lnTo>
                  <a:pt x="30647" y="3451"/>
                </a:lnTo>
                <a:lnTo>
                  <a:pt x="37494" y="11990"/>
                </a:lnTo>
                <a:lnTo>
                  <a:pt x="38691" y="22891"/>
                </a:lnTo>
                <a:lnTo>
                  <a:pt x="33052" y="33432"/>
                </a:lnTo>
                <a:lnTo>
                  <a:pt x="31422" y="35104"/>
                </a:lnTo>
                <a:lnTo>
                  <a:pt x="28122" y="38362"/>
                </a:lnTo>
                <a:lnTo>
                  <a:pt x="23707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946" y="139783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5">
                <a:moveTo>
                  <a:pt x="15072" y="33046"/>
                </a:moveTo>
                <a:lnTo>
                  <a:pt x="14599" y="33046"/>
                </a:lnTo>
                <a:lnTo>
                  <a:pt x="3589" y="27896"/>
                </a:lnTo>
                <a:lnTo>
                  <a:pt x="0" y="16566"/>
                </a:lnTo>
                <a:lnTo>
                  <a:pt x="3828" y="5235"/>
                </a:lnTo>
                <a:lnTo>
                  <a:pt x="15072" y="85"/>
                </a:lnTo>
                <a:lnTo>
                  <a:pt x="16014" y="85"/>
                </a:lnTo>
                <a:lnTo>
                  <a:pt x="16742" y="0"/>
                </a:lnTo>
                <a:lnTo>
                  <a:pt x="22957" y="0"/>
                </a:lnTo>
                <a:lnTo>
                  <a:pt x="27629" y="1457"/>
                </a:lnTo>
                <a:lnTo>
                  <a:pt x="31917" y="3385"/>
                </a:lnTo>
                <a:lnTo>
                  <a:pt x="37461" y="9179"/>
                </a:lnTo>
                <a:lnTo>
                  <a:pt x="39310" y="16528"/>
                </a:lnTo>
                <a:lnTo>
                  <a:pt x="37461" y="23885"/>
                </a:lnTo>
                <a:lnTo>
                  <a:pt x="31917" y="29703"/>
                </a:lnTo>
                <a:lnTo>
                  <a:pt x="26987" y="31889"/>
                </a:lnTo>
                <a:lnTo>
                  <a:pt x="21499" y="32961"/>
                </a:lnTo>
                <a:lnTo>
                  <a:pt x="16014" y="32961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880" y="778435"/>
            <a:ext cx="168791" cy="178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5796" y="106914"/>
            <a:ext cx="93739" cy="99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44718" y="95372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668" y="26829"/>
                </a:moveTo>
                <a:lnTo>
                  <a:pt x="7115" y="25673"/>
                </a:lnTo>
                <a:lnTo>
                  <a:pt x="2062" y="22207"/>
                </a:lnTo>
                <a:lnTo>
                  <a:pt x="0" y="16433"/>
                </a:lnTo>
                <a:lnTo>
                  <a:pt x="2418" y="8357"/>
                </a:lnTo>
                <a:lnTo>
                  <a:pt x="1843" y="8357"/>
                </a:lnTo>
                <a:lnTo>
                  <a:pt x="2418" y="7242"/>
                </a:lnTo>
                <a:lnTo>
                  <a:pt x="2968" y="6684"/>
                </a:lnTo>
                <a:lnTo>
                  <a:pt x="3468" y="6172"/>
                </a:lnTo>
                <a:lnTo>
                  <a:pt x="5668" y="2057"/>
                </a:lnTo>
                <a:lnTo>
                  <a:pt x="9643" y="0"/>
                </a:lnTo>
                <a:lnTo>
                  <a:pt x="17618" y="0"/>
                </a:lnTo>
                <a:lnTo>
                  <a:pt x="21568" y="2057"/>
                </a:lnTo>
                <a:lnTo>
                  <a:pt x="23743" y="6172"/>
                </a:lnTo>
                <a:lnTo>
                  <a:pt x="25418" y="8357"/>
                </a:lnTo>
                <a:lnTo>
                  <a:pt x="27643" y="16433"/>
                </a:lnTo>
                <a:lnTo>
                  <a:pt x="25440" y="22207"/>
                </a:lnTo>
                <a:lnTo>
                  <a:pt x="20289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44310" y="1181320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4" h="40005">
                <a:moveTo>
                  <a:pt x="23576" y="39989"/>
                </a:moveTo>
                <a:lnTo>
                  <a:pt x="14926" y="39989"/>
                </a:lnTo>
                <a:lnTo>
                  <a:pt x="10551" y="38362"/>
                </a:lnTo>
                <a:lnTo>
                  <a:pt x="7001" y="35062"/>
                </a:lnTo>
                <a:lnTo>
                  <a:pt x="5326" y="33432"/>
                </a:lnTo>
                <a:lnTo>
                  <a:pt x="0" y="22893"/>
                </a:lnTo>
                <a:lnTo>
                  <a:pt x="1304" y="11991"/>
                </a:lnTo>
                <a:lnTo>
                  <a:pt x="8050" y="3451"/>
                </a:lnTo>
                <a:lnTo>
                  <a:pt x="19051" y="0"/>
                </a:lnTo>
                <a:lnTo>
                  <a:pt x="30356" y="3451"/>
                </a:lnTo>
                <a:lnTo>
                  <a:pt x="37197" y="11991"/>
                </a:lnTo>
                <a:lnTo>
                  <a:pt x="38390" y="22893"/>
                </a:lnTo>
                <a:lnTo>
                  <a:pt x="32751" y="33432"/>
                </a:lnTo>
                <a:lnTo>
                  <a:pt x="31101" y="35062"/>
                </a:lnTo>
                <a:lnTo>
                  <a:pt x="27826" y="38362"/>
                </a:lnTo>
                <a:lnTo>
                  <a:pt x="23576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06112" y="453964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1524" y="33477"/>
                </a:moveTo>
                <a:lnTo>
                  <a:pt x="15074" y="33477"/>
                </a:lnTo>
                <a:lnTo>
                  <a:pt x="3768" y="28246"/>
                </a:lnTo>
                <a:lnTo>
                  <a:pt x="0" y="16738"/>
                </a:lnTo>
                <a:lnTo>
                  <a:pt x="3768" y="5230"/>
                </a:lnTo>
                <a:lnTo>
                  <a:pt x="15074" y="0"/>
                </a:lnTo>
                <a:lnTo>
                  <a:pt x="15724" y="0"/>
                </a:lnTo>
                <a:lnTo>
                  <a:pt x="16024" y="44"/>
                </a:lnTo>
                <a:lnTo>
                  <a:pt x="21524" y="44"/>
                </a:lnTo>
                <a:lnTo>
                  <a:pt x="26999" y="1114"/>
                </a:lnTo>
                <a:lnTo>
                  <a:pt x="31924" y="3302"/>
                </a:lnTo>
                <a:lnTo>
                  <a:pt x="37479" y="9200"/>
                </a:lnTo>
                <a:lnTo>
                  <a:pt x="39331" y="16738"/>
                </a:lnTo>
                <a:lnTo>
                  <a:pt x="37479" y="24276"/>
                </a:lnTo>
                <a:lnTo>
                  <a:pt x="31924" y="30174"/>
                </a:lnTo>
                <a:lnTo>
                  <a:pt x="26999" y="32362"/>
                </a:lnTo>
                <a:lnTo>
                  <a:pt x="21524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04254" y="43911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59" h="36194">
                <a:moveTo>
                  <a:pt x="20556" y="35618"/>
                </a:moveTo>
                <a:lnTo>
                  <a:pt x="16706" y="35618"/>
                </a:lnTo>
                <a:lnTo>
                  <a:pt x="14806" y="35490"/>
                </a:lnTo>
                <a:lnTo>
                  <a:pt x="12881" y="35189"/>
                </a:lnTo>
                <a:lnTo>
                  <a:pt x="3871" y="29366"/>
                </a:lnTo>
                <a:lnTo>
                  <a:pt x="0" y="20198"/>
                </a:lnTo>
                <a:lnTo>
                  <a:pt x="1462" y="10308"/>
                </a:lnTo>
                <a:lnTo>
                  <a:pt x="8456" y="2314"/>
                </a:lnTo>
                <a:lnTo>
                  <a:pt x="11156" y="728"/>
                </a:lnTo>
                <a:lnTo>
                  <a:pt x="14006" y="0"/>
                </a:lnTo>
                <a:lnTo>
                  <a:pt x="16781" y="0"/>
                </a:lnTo>
                <a:lnTo>
                  <a:pt x="25196" y="2182"/>
                </a:lnTo>
                <a:lnTo>
                  <a:pt x="31793" y="7881"/>
                </a:lnTo>
                <a:lnTo>
                  <a:pt x="35146" y="15822"/>
                </a:lnTo>
                <a:lnTo>
                  <a:pt x="33806" y="24902"/>
                </a:lnTo>
                <a:lnTo>
                  <a:pt x="20556" y="35618"/>
                </a:lnTo>
                <a:close/>
              </a:path>
              <a:path w="35559" h="36194">
                <a:moveTo>
                  <a:pt x="33931" y="24388"/>
                </a:moveTo>
                <a:lnTo>
                  <a:pt x="34056" y="23874"/>
                </a:lnTo>
                <a:lnTo>
                  <a:pt x="34181" y="23617"/>
                </a:lnTo>
                <a:lnTo>
                  <a:pt x="33931" y="24388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18322" y="486323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62" y="26874"/>
                </a:moveTo>
                <a:lnTo>
                  <a:pt x="3290" y="22675"/>
                </a:lnTo>
                <a:lnTo>
                  <a:pt x="0" y="13437"/>
                </a:lnTo>
                <a:lnTo>
                  <a:pt x="3290" y="4199"/>
                </a:lnTo>
                <a:lnTo>
                  <a:pt x="13162" y="0"/>
                </a:lnTo>
                <a:lnTo>
                  <a:pt x="22724" y="4199"/>
                </a:lnTo>
                <a:lnTo>
                  <a:pt x="25912" y="13437"/>
                </a:lnTo>
                <a:lnTo>
                  <a:pt x="22724" y="22675"/>
                </a:lnTo>
                <a:lnTo>
                  <a:pt x="13162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96985" y="240773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73" y="30046"/>
                </a:moveTo>
                <a:lnTo>
                  <a:pt x="10998" y="30046"/>
                </a:lnTo>
                <a:lnTo>
                  <a:pt x="7948" y="28803"/>
                </a:lnTo>
                <a:lnTo>
                  <a:pt x="5498" y="26316"/>
                </a:lnTo>
                <a:lnTo>
                  <a:pt x="3823" y="24131"/>
                </a:lnTo>
                <a:lnTo>
                  <a:pt x="0" y="16437"/>
                </a:lnTo>
                <a:lnTo>
                  <a:pt x="1039" y="8578"/>
                </a:lnTo>
                <a:lnTo>
                  <a:pt x="6077" y="2462"/>
                </a:lnTo>
                <a:lnTo>
                  <a:pt x="14248" y="0"/>
                </a:lnTo>
                <a:lnTo>
                  <a:pt x="22362" y="2462"/>
                </a:lnTo>
                <a:lnTo>
                  <a:pt x="27223" y="8578"/>
                </a:lnTo>
                <a:lnTo>
                  <a:pt x="28072" y="16437"/>
                </a:lnTo>
                <a:lnTo>
                  <a:pt x="24148" y="24131"/>
                </a:lnTo>
                <a:lnTo>
                  <a:pt x="21923" y="26316"/>
                </a:lnTo>
                <a:lnTo>
                  <a:pt x="19748" y="28803"/>
                </a:lnTo>
                <a:lnTo>
                  <a:pt x="16873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48313" y="12138"/>
            <a:ext cx="93749" cy="9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30585" y="518128"/>
            <a:ext cx="93699" cy="99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34215" y="83478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5">
                <a:moveTo>
                  <a:pt x="13717" y="26829"/>
                </a:moveTo>
                <a:lnTo>
                  <a:pt x="7135" y="25679"/>
                </a:lnTo>
                <a:lnTo>
                  <a:pt x="2067" y="22223"/>
                </a:lnTo>
                <a:lnTo>
                  <a:pt x="0" y="16451"/>
                </a:lnTo>
                <a:lnTo>
                  <a:pt x="2417" y="8357"/>
                </a:lnTo>
                <a:lnTo>
                  <a:pt x="2967" y="7799"/>
                </a:lnTo>
                <a:lnTo>
                  <a:pt x="2967" y="6684"/>
                </a:lnTo>
                <a:lnTo>
                  <a:pt x="3517" y="6169"/>
                </a:lnTo>
                <a:lnTo>
                  <a:pt x="5967" y="2057"/>
                </a:lnTo>
                <a:lnTo>
                  <a:pt x="10092" y="0"/>
                </a:lnTo>
                <a:lnTo>
                  <a:pt x="18192" y="0"/>
                </a:lnTo>
                <a:lnTo>
                  <a:pt x="22117" y="2057"/>
                </a:lnTo>
                <a:lnTo>
                  <a:pt x="24317" y="6169"/>
                </a:lnTo>
                <a:lnTo>
                  <a:pt x="24867" y="6684"/>
                </a:lnTo>
                <a:lnTo>
                  <a:pt x="24867" y="7799"/>
                </a:lnTo>
                <a:lnTo>
                  <a:pt x="25417" y="8357"/>
                </a:lnTo>
                <a:lnTo>
                  <a:pt x="27653" y="16451"/>
                </a:lnTo>
                <a:lnTo>
                  <a:pt x="25455" y="22223"/>
                </a:lnTo>
                <a:lnTo>
                  <a:pt x="20313" y="2567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61833" y="138731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299" y="52162"/>
                </a:moveTo>
                <a:lnTo>
                  <a:pt x="16266" y="50051"/>
                </a:lnTo>
                <a:lnTo>
                  <a:pt x="8021" y="44339"/>
                </a:lnTo>
                <a:lnTo>
                  <a:pt x="2341" y="35960"/>
                </a:lnTo>
                <a:lnTo>
                  <a:pt x="0" y="25844"/>
                </a:lnTo>
                <a:lnTo>
                  <a:pt x="2238" y="15243"/>
                </a:lnTo>
                <a:lnTo>
                  <a:pt x="8174" y="7088"/>
                </a:lnTo>
                <a:lnTo>
                  <a:pt x="16642" y="1850"/>
                </a:lnTo>
                <a:lnTo>
                  <a:pt x="26474" y="0"/>
                </a:lnTo>
                <a:lnTo>
                  <a:pt x="32999" y="0"/>
                </a:lnTo>
                <a:lnTo>
                  <a:pt x="39599" y="2399"/>
                </a:lnTo>
                <a:lnTo>
                  <a:pt x="44949" y="7757"/>
                </a:lnTo>
                <a:lnTo>
                  <a:pt x="52280" y="21621"/>
                </a:lnTo>
                <a:lnTo>
                  <a:pt x="50624" y="36116"/>
                </a:lnTo>
                <a:lnTo>
                  <a:pt x="41469" y="47532"/>
                </a:lnTo>
                <a:lnTo>
                  <a:pt x="26299" y="5216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94698" y="932468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35" y="40032"/>
                </a:moveTo>
                <a:lnTo>
                  <a:pt x="14985" y="40032"/>
                </a:lnTo>
                <a:lnTo>
                  <a:pt x="10560" y="38362"/>
                </a:lnTo>
                <a:lnTo>
                  <a:pt x="7260" y="35104"/>
                </a:lnTo>
                <a:lnTo>
                  <a:pt x="5635" y="33432"/>
                </a:lnTo>
                <a:lnTo>
                  <a:pt x="0" y="22891"/>
                </a:lnTo>
                <a:lnTo>
                  <a:pt x="1201" y="11990"/>
                </a:lnTo>
                <a:lnTo>
                  <a:pt x="8050" y="3451"/>
                </a:lnTo>
                <a:lnTo>
                  <a:pt x="19360" y="0"/>
                </a:lnTo>
                <a:lnTo>
                  <a:pt x="30669" y="3451"/>
                </a:lnTo>
                <a:lnTo>
                  <a:pt x="37513" y="11990"/>
                </a:lnTo>
                <a:lnTo>
                  <a:pt x="38699" y="22891"/>
                </a:lnTo>
                <a:lnTo>
                  <a:pt x="33035" y="33432"/>
                </a:lnTo>
                <a:lnTo>
                  <a:pt x="31410" y="35104"/>
                </a:lnTo>
                <a:lnTo>
                  <a:pt x="28110" y="38362"/>
                </a:lnTo>
                <a:lnTo>
                  <a:pt x="23735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68702" y="239058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4706" y="33045"/>
                </a:moveTo>
                <a:lnTo>
                  <a:pt x="24231" y="33045"/>
                </a:lnTo>
                <a:lnTo>
                  <a:pt x="23781" y="33003"/>
                </a:lnTo>
                <a:lnTo>
                  <a:pt x="23306" y="32960"/>
                </a:lnTo>
                <a:lnTo>
                  <a:pt x="17806" y="32960"/>
                </a:lnTo>
                <a:lnTo>
                  <a:pt x="12331" y="31890"/>
                </a:lnTo>
                <a:lnTo>
                  <a:pt x="7406" y="29703"/>
                </a:lnTo>
                <a:lnTo>
                  <a:pt x="1851" y="23885"/>
                </a:lnTo>
                <a:lnTo>
                  <a:pt x="0" y="16528"/>
                </a:lnTo>
                <a:lnTo>
                  <a:pt x="1851" y="9179"/>
                </a:lnTo>
                <a:lnTo>
                  <a:pt x="7406" y="3385"/>
                </a:lnTo>
                <a:lnTo>
                  <a:pt x="11681" y="1457"/>
                </a:lnTo>
                <a:lnTo>
                  <a:pt x="16356" y="0"/>
                </a:lnTo>
                <a:lnTo>
                  <a:pt x="22581" y="0"/>
                </a:lnTo>
                <a:lnTo>
                  <a:pt x="23306" y="85"/>
                </a:lnTo>
                <a:lnTo>
                  <a:pt x="24231" y="85"/>
                </a:lnTo>
                <a:lnTo>
                  <a:pt x="35485" y="5235"/>
                </a:lnTo>
                <a:lnTo>
                  <a:pt x="39318" y="16565"/>
                </a:lnTo>
                <a:lnTo>
                  <a:pt x="35727" y="27895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61282" y="877710"/>
            <a:ext cx="168799" cy="1788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94432" y="206189"/>
            <a:ext cx="93724" cy="991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58516" y="0"/>
            <a:ext cx="168799" cy="1511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08598" y="707698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20" y="4199"/>
                </a:lnTo>
                <a:lnTo>
                  <a:pt x="25912" y="13437"/>
                </a:lnTo>
                <a:lnTo>
                  <a:pt x="22720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87257" y="462146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59" y="30047"/>
                </a:moveTo>
                <a:lnTo>
                  <a:pt x="10984" y="30047"/>
                </a:lnTo>
                <a:lnTo>
                  <a:pt x="7959" y="28804"/>
                </a:lnTo>
                <a:lnTo>
                  <a:pt x="5509" y="26317"/>
                </a:lnTo>
                <a:lnTo>
                  <a:pt x="3834" y="24132"/>
                </a:lnTo>
                <a:lnTo>
                  <a:pt x="0" y="16438"/>
                </a:lnTo>
                <a:lnTo>
                  <a:pt x="1040" y="8578"/>
                </a:lnTo>
                <a:lnTo>
                  <a:pt x="6084" y="2462"/>
                </a:lnTo>
                <a:lnTo>
                  <a:pt x="14259" y="0"/>
                </a:lnTo>
                <a:lnTo>
                  <a:pt x="22373" y="2462"/>
                </a:lnTo>
                <a:lnTo>
                  <a:pt x="27234" y="8578"/>
                </a:lnTo>
                <a:lnTo>
                  <a:pt x="28082" y="16438"/>
                </a:lnTo>
                <a:lnTo>
                  <a:pt x="24159" y="24132"/>
                </a:lnTo>
                <a:lnTo>
                  <a:pt x="21934" y="26317"/>
                </a:lnTo>
                <a:lnTo>
                  <a:pt x="19734" y="28804"/>
                </a:lnTo>
                <a:lnTo>
                  <a:pt x="16859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20867" y="739503"/>
            <a:ext cx="93699" cy="996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55914" y="51853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49" y="26874"/>
                </a:moveTo>
                <a:lnTo>
                  <a:pt x="3187" y="22675"/>
                </a:lnTo>
                <a:lnTo>
                  <a:pt x="0" y="13437"/>
                </a:lnTo>
                <a:lnTo>
                  <a:pt x="3187" y="4199"/>
                </a:lnTo>
                <a:lnTo>
                  <a:pt x="12749" y="0"/>
                </a:lnTo>
                <a:lnTo>
                  <a:pt x="22621" y="4199"/>
                </a:lnTo>
                <a:lnTo>
                  <a:pt x="25912" y="13437"/>
                </a:lnTo>
                <a:lnTo>
                  <a:pt x="22621" y="22675"/>
                </a:lnTo>
                <a:lnTo>
                  <a:pt x="12749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75091" y="760910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3" y="30047"/>
                </a:moveTo>
                <a:lnTo>
                  <a:pt x="5709" y="27584"/>
                </a:lnTo>
                <a:lnTo>
                  <a:pt x="848" y="21469"/>
                </a:lnTo>
                <a:lnTo>
                  <a:pt x="0" y="13610"/>
                </a:lnTo>
                <a:lnTo>
                  <a:pt x="3923" y="5914"/>
                </a:lnTo>
                <a:lnTo>
                  <a:pt x="6148" y="3729"/>
                </a:lnTo>
                <a:lnTo>
                  <a:pt x="8323" y="1242"/>
                </a:lnTo>
                <a:lnTo>
                  <a:pt x="11198" y="0"/>
                </a:lnTo>
                <a:lnTo>
                  <a:pt x="17073" y="0"/>
                </a:lnTo>
                <a:lnTo>
                  <a:pt x="20123" y="1242"/>
                </a:lnTo>
                <a:lnTo>
                  <a:pt x="22573" y="3729"/>
                </a:lnTo>
                <a:lnTo>
                  <a:pt x="24248" y="5914"/>
                </a:lnTo>
                <a:lnTo>
                  <a:pt x="28072" y="13610"/>
                </a:lnTo>
                <a:lnTo>
                  <a:pt x="27032" y="21469"/>
                </a:lnTo>
                <a:lnTo>
                  <a:pt x="21994" y="27584"/>
                </a:lnTo>
                <a:lnTo>
                  <a:pt x="13823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864" y="413991"/>
            <a:ext cx="93699" cy="996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5753" y="1109806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40">
                <a:moveTo>
                  <a:pt x="16434" y="27642"/>
                </a:moveTo>
                <a:lnTo>
                  <a:pt x="8357" y="25231"/>
                </a:lnTo>
                <a:lnTo>
                  <a:pt x="8357" y="25789"/>
                </a:lnTo>
                <a:lnTo>
                  <a:pt x="7244" y="25231"/>
                </a:lnTo>
                <a:lnTo>
                  <a:pt x="6687" y="24676"/>
                </a:lnTo>
                <a:lnTo>
                  <a:pt x="6172" y="24161"/>
                </a:lnTo>
                <a:lnTo>
                  <a:pt x="2057" y="21974"/>
                </a:lnTo>
                <a:lnTo>
                  <a:pt x="0" y="17989"/>
                </a:lnTo>
                <a:lnTo>
                  <a:pt x="0" y="10016"/>
                </a:lnTo>
                <a:lnTo>
                  <a:pt x="2057" y="6074"/>
                </a:lnTo>
                <a:lnTo>
                  <a:pt x="6172" y="3886"/>
                </a:lnTo>
                <a:lnTo>
                  <a:pt x="8357" y="2216"/>
                </a:lnTo>
                <a:lnTo>
                  <a:pt x="16434" y="0"/>
                </a:lnTo>
                <a:lnTo>
                  <a:pt x="22208" y="2204"/>
                </a:lnTo>
                <a:lnTo>
                  <a:pt x="25675" y="7350"/>
                </a:lnTo>
                <a:lnTo>
                  <a:pt x="26832" y="13959"/>
                </a:lnTo>
                <a:lnTo>
                  <a:pt x="25675" y="20518"/>
                </a:lnTo>
                <a:lnTo>
                  <a:pt x="22208" y="25575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992" y="1236726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5" h="39369">
                <a:moveTo>
                  <a:pt x="16737" y="39314"/>
                </a:moveTo>
                <a:lnTo>
                  <a:pt x="5230" y="35545"/>
                </a:lnTo>
                <a:lnTo>
                  <a:pt x="0" y="24238"/>
                </a:lnTo>
                <a:lnTo>
                  <a:pt x="0" y="23595"/>
                </a:lnTo>
                <a:lnTo>
                  <a:pt x="42" y="23295"/>
                </a:lnTo>
                <a:lnTo>
                  <a:pt x="42" y="17808"/>
                </a:lnTo>
                <a:lnTo>
                  <a:pt x="1114" y="12323"/>
                </a:lnTo>
                <a:lnTo>
                  <a:pt x="3300" y="7393"/>
                </a:lnTo>
                <a:lnTo>
                  <a:pt x="9199" y="1848"/>
                </a:lnTo>
                <a:lnTo>
                  <a:pt x="16737" y="0"/>
                </a:lnTo>
                <a:lnTo>
                  <a:pt x="24276" y="1848"/>
                </a:lnTo>
                <a:lnTo>
                  <a:pt x="30174" y="7393"/>
                </a:lnTo>
                <a:lnTo>
                  <a:pt x="32360" y="12323"/>
                </a:lnTo>
                <a:lnTo>
                  <a:pt x="33475" y="17808"/>
                </a:lnTo>
                <a:lnTo>
                  <a:pt x="33475" y="24238"/>
                </a:lnTo>
                <a:lnTo>
                  <a:pt x="28244" y="35545"/>
                </a:lnTo>
                <a:lnTo>
                  <a:pt x="16737" y="3931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9001" y="214680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3449" y="232546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80" h="28575">
                <a:moveTo>
                  <a:pt x="16437" y="28070"/>
                </a:moveTo>
                <a:lnTo>
                  <a:pt x="8577" y="27220"/>
                </a:lnTo>
                <a:lnTo>
                  <a:pt x="2462" y="22359"/>
                </a:lnTo>
                <a:lnTo>
                  <a:pt x="0" y="14247"/>
                </a:lnTo>
                <a:lnTo>
                  <a:pt x="2462" y="6075"/>
                </a:lnTo>
                <a:lnTo>
                  <a:pt x="8577" y="1036"/>
                </a:lnTo>
                <a:lnTo>
                  <a:pt x="16437" y="0"/>
                </a:lnTo>
                <a:lnTo>
                  <a:pt x="24131" y="3832"/>
                </a:lnTo>
                <a:lnTo>
                  <a:pt x="26317" y="5505"/>
                </a:lnTo>
                <a:lnTo>
                  <a:pt x="28803" y="7947"/>
                </a:lnTo>
                <a:lnTo>
                  <a:pt x="30046" y="10990"/>
                </a:lnTo>
                <a:lnTo>
                  <a:pt x="30046" y="16862"/>
                </a:lnTo>
                <a:lnTo>
                  <a:pt x="28803" y="19735"/>
                </a:lnTo>
                <a:lnTo>
                  <a:pt x="26317" y="21920"/>
                </a:lnTo>
                <a:lnTo>
                  <a:pt x="24131" y="24150"/>
                </a:lnTo>
                <a:lnTo>
                  <a:pt x="16437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0804" y="1859066"/>
            <a:ext cx="99612" cy="936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97232" y="206566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51682" y="2244324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6431" y="28070"/>
                </a:moveTo>
                <a:lnTo>
                  <a:pt x="8574" y="27220"/>
                </a:lnTo>
                <a:lnTo>
                  <a:pt x="2461" y="22360"/>
                </a:lnTo>
                <a:lnTo>
                  <a:pt x="0" y="14248"/>
                </a:lnTo>
                <a:lnTo>
                  <a:pt x="2461" y="6076"/>
                </a:lnTo>
                <a:lnTo>
                  <a:pt x="8574" y="1036"/>
                </a:lnTo>
                <a:lnTo>
                  <a:pt x="16431" y="0"/>
                </a:lnTo>
                <a:lnTo>
                  <a:pt x="24124" y="3833"/>
                </a:lnTo>
                <a:lnTo>
                  <a:pt x="26299" y="5506"/>
                </a:lnTo>
                <a:lnTo>
                  <a:pt x="28799" y="7948"/>
                </a:lnTo>
                <a:lnTo>
                  <a:pt x="30049" y="10991"/>
                </a:lnTo>
                <a:lnTo>
                  <a:pt x="30049" y="16863"/>
                </a:lnTo>
                <a:lnTo>
                  <a:pt x="28799" y="19736"/>
                </a:lnTo>
                <a:lnTo>
                  <a:pt x="26299" y="21921"/>
                </a:lnTo>
                <a:lnTo>
                  <a:pt x="24124" y="24151"/>
                </a:lnTo>
                <a:lnTo>
                  <a:pt x="16431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29031" y="1777926"/>
            <a:ext cx="99599" cy="936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8394" y="400557"/>
            <a:ext cx="605790" cy="643255"/>
          </a:xfrm>
          <a:custGeom>
            <a:avLst/>
            <a:gdLst/>
            <a:ahLst/>
            <a:cxnLst/>
            <a:rect l="l" t="t" r="r" b="b"/>
            <a:pathLst>
              <a:path w="605790" h="643255">
                <a:moveTo>
                  <a:pt x="195160" y="439585"/>
                </a:moveTo>
                <a:lnTo>
                  <a:pt x="189331" y="389064"/>
                </a:lnTo>
                <a:lnTo>
                  <a:pt x="180517" y="351815"/>
                </a:lnTo>
                <a:lnTo>
                  <a:pt x="155003" y="285343"/>
                </a:lnTo>
                <a:lnTo>
                  <a:pt x="137147" y="251663"/>
                </a:lnTo>
                <a:lnTo>
                  <a:pt x="123329" y="221538"/>
                </a:lnTo>
                <a:lnTo>
                  <a:pt x="102057" y="159575"/>
                </a:lnTo>
                <a:lnTo>
                  <a:pt x="82245" y="125120"/>
                </a:lnTo>
                <a:lnTo>
                  <a:pt x="75107" y="127088"/>
                </a:lnTo>
                <a:lnTo>
                  <a:pt x="71424" y="131292"/>
                </a:lnTo>
                <a:lnTo>
                  <a:pt x="71158" y="135890"/>
                </a:lnTo>
                <a:lnTo>
                  <a:pt x="69989" y="174840"/>
                </a:lnTo>
                <a:lnTo>
                  <a:pt x="67843" y="212242"/>
                </a:lnTo>
                <a:lnTo>
                  <a:pt x="63284" y="249389"/>
                </a:lnTo>
                <a:lnTo>
                  <a:pt x="54838" y="287566"/>
                </a:lnTo>
                <a:lnTo>
                  <a:pt x="48285" y="316788"/>
                </a:lnTo>
                <a:lnTo>
                  <a:pt x="45770" y="344487"/>
                </a:lnTo>
                <a:lnTo>
                  <a:pt x="51371" y="401955"/>
                </a:lnTo>
                <a:lnTo>
                  <a:pt x="64592" y="444550"/>
                </a:lnTo>
                <a:lnTo>
                  <a:pt x="84289" y="483565"/>
                </a:lnTo>
                <a:lnTo>
                  <a:pt x="106743" y="520877"/>
                </a:lnTo>
                <a:lnTo>
                  <a:pt x="128295" y="558342"/>
                </a:lnTo>
                <a:lnTo>
                  <a:pt x="145262" y="597827"/>
                </a:lnTo>
                <a:lnTo>
                  <a:pt x="153949" y="641197"/>
                </a:lnTo>
                <a:lnTo>
                  <a:pt x="153860" y="640842"/>
                </a:lnTo>
                <a:lnTo>
                  <a:pt x="153949" y="642099"/>
                </a:lnTo>
                <a:lnTo>
                  <a:pt x="155067" y="642708"/>
                </a:lnTo>
                <a:lnTo>
                  <a:pt x="156603" y="642289"/>
                </a:lnTo>
                <a:lnTo>
                  <a:pt x="157099" y="641959"/>
                </a:lnTo>
                <a:lnTo>
                  <a:pt x="157441" y="641350"/>
                </a:lnTo>
                <a:lnTo>
                  <a:pt x="157492" y="641197"/>
                </a:lnTo>
                <a:lnTo>
                  <a:pt x="174523" y="593445"/>
                </a:lnTo>
                <a:lnTo>
                  <a:pt x="187007" y="543026"/>
                </a:lnTo>
                <a:lnTo>
                  <a:pt x="194144" y="491312"/>
                </a:lnTo>
                <a:lnTo>
                  <a:pt x="195160" y="439585"/>
                </a:lnTo>
                <a:close/>
              </a:path>
              <a:path w="605790" h="643255">
                <a:moveTo>
                  <a:pt x="417969" y="98348"/>
                </a:moveTo>
                <a:lnTo>
                  <a:pt x="415544" y="96951"/>
                </a:lnTo>
                <a:lnTo>
                  <a:pt x="390740" y="84264"/>
                </a:lnTo>
                <a:lnTo>
                  <a:pt x="365480" y="72694"/>
                </a:lnTo>
                <a:lnTo>
                  <a:pt x="340144" y="61582"/>
                </a:lnTo>
                <a:lnTo>
                  <a:pt x="315061" y="50241"/>
                </a:lnTo>
                <a:lnTo>
                  <a:pt x="290652" y="37960"/>
                </a:lnTo>
                <a:lnTo>
                  <a:pt x="266661" y="25755"/>
                </a:lnTo>
                <a:lnTo>
                  <a:pt x="242201" y="14732"/>
                </a:lnTo>
                <a:lnTo>
                  <a:pt x="216420" y="6019"/>
                </a:lnTo>
                <a:lnTo>
                  <a:pt x="176276" y="0"/>
                </a:lnTo>
                <a:lnTo>
                  <a:pt x="131076" y="25"/>
                </a:lnTo>
                <a:lnTo>
                  <a:pt x="84645" y="5219"/>
                </a:lnTo>
                <a:lnTo>
                  <a:pt x="40805" y="14706"/>
                </a:lnTo>
                <a:lnTo>
                  <a:pt x="1079" y="31394"/>
                </a:lnTo>
                <a:lnTo>
                  <a:pt x="0" y="38849"/>
                </a:lnTo>
                <a:lnTo>
                  <a:pt x="3009" y="46101"/>
                </a:lnTo>
                <a:lnTo>
                  <a:pt x="9105" y="50888"/>
                </a:lnTo>
                <a:lnTo>
                  <a:pt x="35623" y="60363"/>
                </a:lnTo>
                <a:lnTo>
                  <a:pt x="62407" y="68529"/>
                </a:lnTo>
                <a:lnTo>
                  <a:pt x="89166" y="77050"/>
                </a:lnTo>
                <a:lnTo>
                  <a:pt x="115557" y="87642"/>
                </a:lnTo>
                <a:lnTo>
                  <a:pt x="139280" y="98247"/>
                </a:lnTo>
                <a:lnTo>
                  <a:pt x="163169" y="107454"/>
                </a:lnTo>
                <a:lnTo>
                  <a:pt x="187706" y="114642"/>
                </a:lnTo>
                <a:lnTo>
                  <a:pt x="213372" y="119176"/>
                </a:lnTo>
                <a:lnTo>
                  <a:pt x="263093" y="119748"/>
                </a:lnTo>
                <a:lnTo>
                  <a:pt x="313410" y="114084"/>
                </a:lnTo>
                <a:lnTo>
                  <a:pt x="363778" y="106768"/>
                </a:lnTo>
                <a:lnTo>
                  <a:pt x="413639" y="102412"/>
                </a:lnTo>
                <a:lnTo>
                  <a:pt x="414147" y="102400"/>
                </a:lnTo>
                <a:lnTo>
                  <a:pt x="414388" y="102336"/>
                </a:lnTo>
                <a:lnTo>
                  <a:pt x="416636" y="101714"/>
                </a:lnTo>
                <a:lnTo>
                  <a:pt x="417969" y="98348"/>
                </a:lnTo>
                <a:close/>
              </a:path>
              <a:path w="605790" h="643255">
                <a:moveTo>
                  <a:pt x="423989" y="578866"/>
                </a:moveTo>
                <a:lnTo>
                  <a:pt x="423849" y="578358"/>
                </a:lnTo>
                <a:lnTo>
                  <a:pt x="408203" y="547154"/>
                </a:lnTo>
                <a:lnTo>
                  <a:pt x="394119" y="515543"/>
                </a:lnTo>
                <a:lnTo>
                  <a:pt x="366687" y="451815"/>
                </a:lnTo>
                <a:lnTo>
                  <a:pt x="339178" y="406641"/>
                </a:lnTo>
                <a:lnTo>
                  <a:pt x="323291" y="385216"/>
                </a:lnTo>
                <a:lnTo>
                  <a:pt x="308267" y="363562"/>
                </a:lnTo>
                <a:lnTo>
                  <a:pt x="292633" y="342861"/>
                </a:lnTo>
                <a:lnTo>
                  <a:pt x="275742" y="325602"/>
                </a:lnTo>
                <a:lnTo>
                  <a:pt x="257860" y="309397"/>
                </a:lnTo>
                <a:lnTo>
                  <a:pt x="239255" y="291858"/>
                </a:lnTo>
                <a:lnTo>
                  <a:pt x="221830" y="274002"/>
                </a:lnTo>
                <a:lnTo>
                  <a:pt x="204520" y="256463"/>
                </a:lnTo>
                <a:lnTo>
                  <a:pt x="186639" y="239649"/>
                </a:lnTo>
                <a:lnTo>
                  <a:pt x="167474" y="223977"/>
                </a:lnTo>
                <a:lnTo>
                  <a:pt x="166585" y="223164"/>
                </a:lnTo>
                <a:lnTo>
                  <a:pt x="165519" y="223012"/>
                </a:lnTo>
                <a:lnTo>
                  <a:pt x="164604" y="223266"/>
                </a:lnTo>
                <a:lnTo>
                  <a:pt x="162826" y="223748"/>
                </a:lnTo>
                <a:lnTo>
                  <a:pt x="161531" y="225767"/>
                </a:lnTo>
                <a:lnTo>
                  <a:pt x="162852" y="227888"/>
                </a:lnTo>
                <a:lnTo>
                  <a:pt x="179146" y="254787"/>
                </a:lnTo>
                <a:lnTo>
                  <a:pt x="194779" y="281432"/>
                </a:lnTo>
                <a:lnTo>
                  <a:pt x="207289" y="309359"/>
                </a:lnTo>
                <a:lnTo>
                  <a:pt x="214198" y="340106"/>
                </a:lnTo>
                <a:lnTo>
                  <a:pt x="219265" y="362877"/>
                </a:lnTo>
                <a:lnTo>
                  <a:pt x="228765" y="383146"/>
                </a:lnTo>
                <a:lnTo>
                  <a:pt x="255993" y="420408"/>
                </a:lnTo>
                <a:lnTo>
                  <a:pt x="287083" y="455053"/>
                </a:lnTo>
                <a:lnTo>
                  <a:pt x="319887" y="487083"/>
                </a:lnTo>
                <a:lnTo>
                  <a:pt x="353822" y="517690"/>
                </a:lnTo>
                <a:lnTo>
                  <a:pt x="388277" y="548081"/>
                </a:lnTo>
                <a:lnTo>
                  <a:pt x="422656" y="579450"/>
                </a:lnTo>
                <a:lnTo>
                  <a:pt x="422795" y="579640"/>
                </a:lnTo>
                <a:lnTo>
                  <a:pt x="422986" y="579653"/>
                </a:lnTo>
                <a:lnTo>
                  <a:pt x="423164" y="579602"/>
                </a:lnTo>
                <a:lnTo>
                  <a:pt x="423608" y="579475"/>
                </a:lnTo>
                <a:lnTo>
                  <a:pt x="423989" y="578866"/>
                </a:lnTo>
                <a:close/>
              </a:path>
              <a:path w="605790" h="643255">
                <a:moveTo>
                  <a:pt x="605688" y="332155"/>
                </a:moveTo>
                <a:lnTo>
                  <a:pt x="604888" y="331673"/>
                </a:lnTo>
                <a:lnTo>
                  <a:pt x="562038" y="306158"/>
                </a:lnTo>
                <a:lnTo>
                  <a:pt x="521068" y="276009"/>
                </a:lnTo>
                <a:lnTo>
                  <a:pt x="480123" y="245732"/>
                </a:lnTo>
                <a:lnTo>
                  <a:pt x="437311" y="219824"/>
                </a:lnTo>
                <a:lnTo>
                  <a:pt x="390766" y="202780"/>
                </a:lnTo>
                <a:lnTo>
                  <a:pt x="340347" y="195643"/>
                </a:lnTo>
                <a:lnTo>
                  <a:pt x="288975" y="194551"/>
                </a:lnTo>
                <a:lnTo>
                  <a:pt x="237197" y="195948"/>
                </a:lnTo>
                <a:lnTo>
                  <a:pt x="185508" y="196316"/>
                </a:lnTo>
                <a:lnTo>
                  <a:pt x="134429" y="192087"/>
                </a:lnTo>
                <a:lnTo>
                  <a:pt x="134200" y="192049"/>
                </a:lnTo>
                <a:lnTo>
                  <a:pt x="134010" y="192049"/>
                </a:lnTo>
                <a:lnTo>
                  <a:pt x="133794" y="192100"/>
                </a:lnTo>
                <a:lnTo>
                  <a:pt x="132613" y="192430"/>
                </a:lnTo>
                <a:lnTo>
                  <a:pt x="132168" y="194398"/>
                </a:lnTo>
                <a:lnTo>
                  <a:pt x="133324" y="195033"/>
                </a:lnTo>
                <a:lnTo>
                  <a:pt x="162814" y="211759"/>
                </a:lnTo>
                <a:lnTo>
                  <a:pt x="192798" y="227342"/>
                </a:lnTo>
                <a:lnTo>
                  <a:pt x="223266" y="241795"/>
                </a:lnTo>
                <a:lnTo>
                  <a:pt x="254165" y="255130"/>
                </a:lnTo>
                <a:lnTo>
                  <a:pt x="280517" y="266865"/>
                </a:lnTo>
                <a:lnTo>
                  <a:pt x="331711" y="293611"/>
                </a:lnTo>
                <a:lnTo>
                  <a:pt x="406565" y="316992"/>
                </a:lnTo>
                <a:lnTo>
                  <a:pt x="455561" y="322287"/>
                </a:lnTo>
                <a:lnTo>
                  <a:pt x="504901" y="324358"/>
                </a:lnTo>
                <a:lnTo>
                  <a:pt x="554418" y="326948"/>
                </a:lnTo>
                <a:lnTo>
                  <a:pt x="603961" y="333844"/>
                </a:lnTo>
                <a:lnTo>
                  <a:pt x="604113" y="333832"/>
                </a:lnTo>
                <a:lnTo>
                  <a:pt x="604278" y="333819"/>
                </a:lnTo>
                <a:lnTo>
                  <a:pt x="604418" y="333781"/>
                </a:lnTo>
                <a:lnTo>
                  <a:pt x="605510" y="333476"/>
                </a:lnTo>
                <a:lnTo>
                  <a:pt x="605688" y="332155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56667"/>
            <a:ext cx="723900" cy="673100"/>
          </a:xfrm>
          <a:custGeom>
            <a:avLst/>
            <a:gdLst/>
            <a:ahLst/>
            <a:cxnLst/>
            <a:rect l="l" t="t" r="r" b="b"/>
            <a:pathLst>
              <a:path w="723900" h="673100">
                <a:moveTo>
                  <a:pt x="723747" y="229311"/>
                </a:moveTo>
                <a:lnTo>
                  <a:pt x="723303" y="222237"/>
                </a:lnTo>
                <a:lnTo>
                  <a:pt x="718058" y="221005"/>
                </a:lnTo>
                <a:lnTo>
                  <a:pt x="684644" y="212166"/>
                </a:lnTo>
                <a:lnTo>
                  <a:pt x="651141" y="203085"/>
                </a:lnTo>
                <a:lnTo>
                  <a:pt x="617537" y="194449"/>
                </a:lnTo>
                <a:lnTo>
                  <a:pt x="583857" y="186969"/>
                </a:lnTo>
                <a:lnTo>
                  <a:pt x="550786" y="178993"/>
                </a:lnTo>
                <a:lnTo>
                  <a:pt x="517715" y="170395"/>
                </a:lnTo>
                <a:lnTo>
                  <a:pt x="484416" y="163804"/>
                </a:lnTo>
                <a:lnTo>
                  <a:pt x="450634" y="161759"/>
                </a:lnTo>
                <a:lnTo>
                  <a:pt x="440258" y="162458"/>
                </a:lnTo>
                <a:lnTo>
                  <a:pt x="370332" y="183908"/>
                </a:lnTo>
                <a:lnTo>
                  <a:pt x="333476" y="207086"/>
                </a:lnTo>
                <a:lnTo>
                  <a:pt x="299250" y="235140"/>
                </a:lnTo>
                <a:lnTo>
                  <a:pt x="267741" y="265125"/>
                </a:lnTo>
                <a:lnTo>
                  <a:pt x="250291" y="248640"/>
                </a:lnTo>
                <a:lnTo>
                  <a:pt x="214655" y="218287"/>
                </a:lnTo>
                <a:lnTo>
                  <a:pt x="177520" y="190296"/>
                </a:lnTo>
                <a:lnTo>
                  <a:pt x="163893" y="181432"/>
                </a:lnTo>
                <a:lnTo>
                  <a:pt x="165531" y="180924"/>
                </a:lnTo>
                <a:lnTo>
                  <a:pt x="172351" y="179044"/>
                </a:lnTo>
                <a:lnTo>
                  <a:pt x="188671" y="174929"/>
                </a:lnTo>
                <a:lnTo>
                  <a:pt x="204901" y="171272"/>
                </a:lnTo>
                <a:lnTo>
                  <a:pt x="221119" y="167627"/>
                </a:lnTo>
                <a:lnTo>
                  <a:pt x="237413" y="163512"/>
                </a:lnTo>
                <a:lnTo>
                  <a:pt x="280009" y="144564"/>
                </a:lnTo>
                <a:lnTo>
                  <a:pt x="315366" y="119684"/>
                </a:lnTo>
                <a:lnTo>
                  <a:pt x="349986" y="92811"/>
                </a:lnTo>
                <a:lnTo>
                  <a:pt x="367588" y="79502"/>
                </a:lnTo>
                <a:lnTo>
                  <a:pt x="403783" y="57924"/>
                </a:lnTo>
                <a:lnTo>
                  <a:pt x="454342" y="45707"/>
                </a:lnTo>
                <a:lnTo>
                  <a:pt x="487959" y="43776"/>
                </a:lnTo>
                <a:lnTo>
                  <a:pt x="488315" y="43675"/>
                </a:lnTo>
                <a:lnTo>
                  <a:pt x="488696" y="43662"/>
                </a:lnTo>
                <a:lnTo>
                  <a:pt x="489064" y="43599"/>
                </a:lnTo>
                <a:lnTo>
                  <a:pt x="489356" y="43510"/>
                </a:lnTo>
                <a:lnTo>
                  <a:pt x="492734" y="42583"/>
                </a:lnTo>
                <a:lnTo>
                  <a:pt x="492048" y="37515"/>
                </a:lnTo>
                <a:lnTo>
                  <a:pt x="488607" y="36398"/>
                </a:lnTo>
                <a:lnTo>
                  <a:pt x="441452" y="20802"/>
                </a:lnTo>
                <a:lnTo>
                  <a:pt x="393801" y="6921"/>
                </a:lnTo>
                <a:lnTo>
                  <a:pt x="345922" y="0"/>
                </a:lnTo>
                <a:lnTo>
                  <a:pt x="298056" y="5270"/>
                </a:lnTo>
                <a:lnTo>
                  <a:pt x="230136" y="41935"/>
                </a:lnTo>
                <a:lnTo>
                  <a:pt x="195351" y="80505"/>
                </a:lnTo>
                <a:lnTo>
                  <a:pt x="168071" y="125691"/>
                </a:lnTo>
                <a:lnTo>
                  <a:pt x="145465" y="169418"/>
                </a:lnTo>
                <a:lnTo>
                  <a:pt x="138722" y="165011"/>
                </a:lnTo>
                <a:lnTo>
                  <a:pt x="98107" y="142748"/>
                </a:lnTo>
                <a:lnTo>
                  <a:pt x="55511" y="123875"/>
                </a:lnTo>
                <a:lnTo>
                  <a:pt x="10769" y="108724"/>
                </a:lnTo>
                <a:lnTo>
                  <a:pt x="0" y="106172"/>
                </a:lnTo>
                <a:lnTo>
                  <a:pt x="0" y="119151"/>
                </a:lnTo>
                <a:lnTo>
                  <a:pt x="11544" y="126085"/>
                </a:lnTo>
                <a:lnTo>
                  <a:pt x="27787" y="136144"/>
                </a:lnTo>
                <a:lnTo>
                  <a:pt x="38366" y="142925"/>
                </a:lnTo>
                <a:lnTo>
                  <a:pt x="91262" y="177888"/>
                </a:lnTo>
                <a:lnTo>
                  <a:pt x="134886" y="199910"/>
                </a:lnTo>
                <a:lnTo>
                  <a:pt x="164693" y="218033"/>
                </a:lnTo>
                <a:lnTo>
                  <a:pt x="156286" y="244792"/>
                </a:lnTo>
                <a:lnTo>
                  <a:pt x="146367" y="281940"/>
                </a:lnTo>
                <a:lnTo>
                  <a:pt x="142227" y="319633"/>
                </a:lnTo>
                <a:lnTo>
                  <a:pt x="147993" y="358025"/>
                </a:lnTo>
                <a:lnTo>
                  <a:pt x="164541" y="397662"/>
                </a:lnTo>
                <a:lnTo>
                  <a:pt x="184607" y="435165"/>
                </a:lnTo>
                <a:lnTo>
                  <a:pt x="203200" y="473278"/>
                </a:lnTo>
                <a:lnTo>
                  <a:pt x="215366" y="514769"/>
                </a:lnTo>
                <a:lnTo>
                  <a:pt x="215569" y="516407"/>
                </a:lnTo>
                <a:lnTo>
                  <a:pt x="217208" y="517156"/>
                </a:lnTo>
                <a:lnTo>
                  <a:pt x="226301" y="464591"/>
                </a:lnTo>
                <a:lnTo>
                  <a:pt x="226771" y="411708"/>
                </a:lnTo>
                <a:lnTo>
                  <a:pt x="221881" y="357911"/>
                </a:lnTo>
                <a:lnTo>
                  <a:pt x="212090" y="304787"/>
                </a:lnTo>
                <a:lnTo>
                  <a:pt x="197840" y="253860"/>
                </a:lnTo>
                <a:lnTo>
                  <a:pt x="190703" y="235432"/>
                </a:lnTo>
                <a:lnTo>
                  <a:pt x="216192" y="253796"/>
                </a:lnTo>
                <a:lnTo>
                  <a:pt x="253428" y="285381"/>
                </a:lnTo>
                <a:lnTo>
                  <a:pt x="288112" y="319874"/>
                </a:lnTo>
                <a:lnTo>
                  <a:pt x="302260" y="335216"/>
                </a:lnTo>
                <a:lnTo>
                  <a:pt x="301739" y="335699"/>
                </a:lnTo>
                <a:lnTo>
                  <a:pt x="301409" y="337858"/>
                </a:lnTo>
                <a:lnTo>
                  <a:pt x="295529" y="360476"/>
                </a:lnTo>
                <a:lnTo>
                  <a:pt x="288150" y="382663"/>
                </a:lnTo>
                <a:lnTo>
                  <a:pt x="280238" y="404710"/>
                </a:lnTo>
                <a:lnTo>
                  <a:pt x="272783" y="426910"/>
                </a:lnTo>
                <a:lnTo>
                  <a:pt x="273113" y="466280"/>
                </a:lnTo>
                <a:lnTo>
                  <a:pt x="284353" y="504913"/>
                </a:lnTo>
                <a:lnTo>
                  <a:pt x="301637" y="546557"/>
                </a:lnTo>
                <a:lnTo>
                  <a:pt x="320560" y="585901"/>
                </a:lnTo>
                <a:lnTo>
                  <a:pt x="336550" y="626478"/>
                </a:lnTo>
                <a:lnTo>
                  <a:pt x="345020" y="671817"/>
                </a:lnTo>
                <a:lnTo>
                  <a:pt x="344932" y="672388"/>
                </a:lnTo>
                <a:lnTo>
                  <a:pt x="345732" y="672871"/>
                </a:lnTo>
                <a:lnTo>
                  <a:pt x="346354" y="672693"/>
                </a:lnTo>
                <a:lnTo>
                  <a:pt x="346621" y="672630"/>
                </a:lnTo>
                <a:lnTo>
                  <a:pt x="346875" y="672426"/>
                </a:lnTo>
                <a:lnTo>
                  <a:pt x="347002" y="672045"/>
                </a:lnTo>
                <a:lnTo>
                  <a:pt x="357124" y="631037"/>
                </a:lnTo>
                <a:lnTo>
                  <a:pt x="363207" y="589394"/>
                </a:lnTo>
                <a:lnTo>
                  <a:pt x="365264" y="547370"/>
                </a:lnTo>
                <a:lnTo>
                  <a:pt x="363347" y="505180"/>
                </a:lnTo>
                <a:lnTo>
                  <a:pt x="361873" y="484251"/>
                </a:lnTo>
                <a:lnTo>
                  <a:pt x="360591" y="461568"/>
                </a:lnTo>
                <a:lnTo>
                  <a:pt x="357657" y="439318"/>
                </a:lnTo>
                <a:lnTo>
                  <a:pt x="351231" y="419747"/>
                </a:lnTo>
                <a:lnTo>
                  <a:pt x="340715" y="399199"/>
                </a:lnTo>
                <a:lnTo>
                  <a:pt x="330149" y="378841"/>
                </a:lnTo>
                <a:lnTo>
                  <a:pt x="320167" y="358241"/>
                </a:lnTo>
                <a:lnTo>
                  <a:pt x="317449" y="351675"/>
                </a:lnTo>
                <a:lnTo>
                  <a:pt x="321665" y="356235"/>
                </a:lnTo>
                <a:lnTo>
                  <a:pt x="421068" y="466648"/>
                </a:lnTo>
                <a:lnTo>
                  <a:pt x="454583" y="503085"/>
                </a:lnTo>
                <a:lnTo>
                  <a:pt x="488683" y="538937"/>
                </a:lnTo>
                <a:lnTo>
                  <a:pt x="523621" y="573963"/>
                </a:lnTo>
                <a:lnTo>
                  <a:pt x="559625" y="607910"/>
                </a:lnTo>
                <a:lnTo>
                  <a:pt x="559879" y="607999"/>
                </a:lnTo>
                <a:lnTo>
                  <a:pt x="560209" y="607910"/>
                </a:lnTo>
                <a:lnTo>
                  <a:pt x="560247" y="607352"/>
                </a:lnTo>
                <a:lnTo>
                  <a:pt x="530606" y="572058"/>
                </a:lnTo>
                <a:lnTo>
                  <a:pt x="501116" y="535736"/>
                </a:lnTo>
                <a:lnTo>
                  <a:pt x="441845" y="461340"/>
                </a:lnTo>
                <a:lnTo>
                  <a:pt x="411759" y="423951"/>
                </a:lnTo>
                <a:lnTo>
                  <a:pt x="381165" y="386880"/>
                </a:lnTo>
                <a:lnTo>
                  <a:pt x="349872" y="350481"/>
                </a:lnTo>
                <a:lnTo>
                  <a:pt x="317741" y="315074"/>
                </a:lnTo>
                <a:lnTo>
                  <a:pt x="284607" y="281025"/>
                </a:lnTo>
                <a:lnTo>
                  <a:pt x="282854" y="279387"/>
                </a:lnTo>
                <a:lnTo>
                  <a:pt x="284975" y="279552"/>
                </a:lnTo>
                <a:lnTo>
                  <a:pt x="298081" y="279781"/>
                </a:lnTo>
                <a:lnTo>
                  <a:pt x="311188" y="279158"/>
                </a:lnTo>
                <a:lnTo>
                  <a:pt x="324307" y="277685"/>
                </a:lnTo>
                <a:lnTo>
                  <a:pt x="341820" y="277456"/>
                </a:lnTo>
                <a:lnTo>
                  <a:pt x="356425" y="280517"/>
                </a:lnTo>
                <a:lnTo>
                  <a:pt x="370560" y="284708"/>
                </a:lnTo>
                <a:lnTo>
                  <a:pt x="386651" y="287845"/>
                </a:lnTo>
                <a:lnTo>
                  <a:pt x="415391" y="289699"/>
                </a:lnTo>
                <a:lnTo>
                  <a:pt x="444169" y="289394"/>
                </a:lnTo>
                <a:lnTo>
                  <a:pt x="472935" y="286969"/>
                </a:lnTo>
                <a:lnTo>
                  <a:pt x="501611" y="282422"/>
                </a:lnTo>
                <a:lnTo>
                  <a:pt x="541274" y="275678"/>
                </a:lnTo>
                <a:lnTo>
                  <a:pt x="581050" y="269100"/>
                </a:lnTo>
                <a:lnTo>
                  <a:pt x="620585" y="261670"/>
                </a:lnTo>
                <a:lnTo>
                  <a:pt x="659599" y="252336"/>
                </a:lnTo>
                <a:lnTo>
                  <a:pt x="704405" y="237515"/>
                </a:lnTo>
                <a:lnTo>
                  <a:pt x="718997" y="231381"/>
                </a:lnTo>
                <a:lnTo>
                  <a:pt x="723747" y="229311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09771" y="3543410"/>
            <a:ext cx="834210" cy="16000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2994995" y="710731"/>
            <a:ext cx="315531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Reference</a:t>
            </a:r>
            <a:r>
              <a:rPr sz="2900" spc="-250" dirty="0"/>
              <a:t> </a:t>
            </a:r>
            <a:r>
              <a:rPr sz="2900" spc="-5" dirty="0"/>
              <a:t>Sources</a:t>
            </a:r>
            <a:endParaRPr sz="2900"/>
          </a:p>
        </p:txBody>
      </p:sp>
      <p:sp>
        <p:nvSpPr>
          <p:cNvPr id="47" name="object 47"/>
          <p:cNvSpPr txBox="1"/>
          <p:nvPr/>
        </p:nvSpPr>
        <p:spPr>
          <a:xfrm>
            <a:off x="956248" y="1511521"/>
            <a:ext cx="7232015" cy="1693545"/>
          </a:xfrm>
          <a:prstGeom prst="rect">
            <a:avLst/>
          </a:prstGeom>
          <a:solidFill>
            <a:srgbClr val="F6F6F2"/>
          </a:solidFill>
          <a:ln w="28574">
            <a:solidFill>
              <a:srgbClr val="625444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542925" marR="157480" indent="-336550">
              <a:lnSpc>
                <a:spcPct val="100000"/>
              </a:lnSpc>
              <a:spcBef>
                <a:spcPts val="61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spc="-15" dirty="0">
                <a:solidFill>
                  <a:srgbClr val="625444"/>
                </a:solidFill>
                <a:latin typeface="Lato"/>
                <a:cs typeface="Lato"/>
              </a:rPr>
              <a:t>TensorFlow </a:t>
            </a:r>
            <a:r>
              <a:rPr sz="1400" spc="-5" dirty="0">
                <a:solidFill>
                  <a:srgbClr val="625444"/>
                </a:solidFill>
                <a:latin typeface="Lato"/>
                <a:cs typeface="Lato"/>
              </a:rPr>
              <a:t>SinglePose </a:t>
            </a:r>
            <a:r>
              <a:rPr sz="1400" spc="-10" dirty="0">
                <a:solidFill>
                  <a:srgbClr val="625444"/>
                </a:solidFill>
                <a:latin typeface="Lato"/>
                <a:cs typeface="Lato"/>
              </a:rPr>
              <a:t>Demo: </a:t>
            </a:r>
            <a:r>
              <a:rPr sz="1400" u="heavy" spc="-10" dirty="0">
                <a:solidFill>
                  <a:srgbClr val="8E7554"/>
                </a:solidFill>
                <a:uFill>
                  <a:solidFill>
                    <a:srgbClr val="8E7554"/>
                  </a:solidFill>
                </a:uFill>
                <a:latin typeface="Lato"/>
                <a:cs typeface="Lato"/>
              </a:rPr>
              <a:t> </a:t>
            </a:r>
            <a:r>
              <a:rPr sz="1400" u="heavy" spc="-20" dirty="0">
                <a:solidFill>
                  <a:srgbClr val="8E7554"/>
                </a:solidFill>
                <a:uFill>
                  <a:solidFill>
                    <a:srgbClr val="8E7554"/>
                  </a:solidFill>
                </a:uFill>
                <a:latin typeface="Lato"/>
                <a:cs typeface="Lato"/>
                <a:hlinkClick r:id="rId15"/>
              </a:rPr>
              <a:t>https://colab.research.google.com/github/tensorﬂow/hub/blob/master/examples/col  </a:t>
            </a:r>
            <a:r>
              <a:rPr sz="1400" u="heavy" spc="-10" dirty="0">
                <a:solidFill>
                  <a:srgbClr val="8E7554"/>
                </a:solidFill>
                <a:uFill>
                  <a:solidFill>
                    <a:srgbClr val="8E7554"/>
                  </a:solidFill>
                </a:uFill>
                <a:latin typeface="Lato"/>
                <a:cs typeface="Lato"/>
                <a:hlinkClick r:id="rId15"/>
              </a:rPr>
              <a:t>ab/movenet.ipynb#scrollTo=zeGHgANcT7a1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buClr>
                <a:srgbClr val="625444"/>
              </a:buClr>
              <a:buFont typeface="Arial"/>
              <a:buChar char="●"/>
            </a:pPr>
            <a:endParaRPr sz="1400">
              <a:latin typeface="Lato"/>
              <a:cs typeface="Lato"/>
            </a:endParaRPr>
          </a:p>
          <a:p>
            <a:pPr marL="542925" marR="2822575" indent="-336550">
              <a:lnSpc>
                <a:spcPct val="100000"/>
              </a:lnSpc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spc="5" dirty="0">
                <a:solidFill>
                  <a:srgbClr val="625444"/>
                </a:solidFill>
                <a:latin typeface="Lato"/>
                <a:cs typeface="Lato"/>
              </a:rPr>
              <a:t>DeepLizard </a:t>
            </a:r>
            <a:r>
              <a:rPr sz="1400" spc="-10" dirty="0">
                <a:solidFill>
                  <a:srgbClr val="625444"/>
                </a:solidFill>
                <a:latin typeface="Lato"/>
                <a:cs typeface="Lato"/>
              </a:rPr>
              <a:t>Transfer </a:t>
            </a:r>
            <a:r>
              <a:rPr sz="1400" spc="5" dirty="0">
                <a:solidFill>
                  <a:srgbClr val="625444"/>
                </a:solidFill>
                <a:latin typeface="Lato"/>
                <a:cs typeface="Lato"/>
              </a:rPr>
              <a:t>Learning </a:t>
            </a:r>
            <a:r>
              <a:rPr sz="1400" dirty="0">
                <a:solidFill>
                  <a:srgbClr val="625444"/>
                </a:solidFill>
                <a:latin typeface="Lato"/>
                <a:cs typeface="Lato"/>
              </a:rPr>
              <a:t>with </a:t>
            </a:r>
            <a:r>
              <a:rPr sz="1400" spc="-5" dirty="0">
                <a:solidFill>
                  <a:srgbClr val="625444"/>
                </a:solidFill>
                <a:latin typeface="Lato"/>
                <a:cs typeface="Lato"/>
              </a:rPr>
              <a:t>VGG16: </a:t>
            </a:r>
            <a:r>
              <a:rPr sz="1400" u="heavy" spc="-5" dirty="0">
                <a:solidFill>
                  <a:srgbClr val="8E7554"/>
                </a:solidFill>
                <a:uFill>
                  <a:solidFill>
                    <a:srgbClr val="8E7554"/>
                  </a:solidFill>
                </a:uFill>
                <a:latin typeface="Lato"/>
                <a:cs typeface="Lato"/>
              </a:rPr>
              <a:t> </a:t>
            </a:r>
            <a:r>
              <a:rPr sz="1400" u="heavy" spc="-20" dirty="0">
                <a:solidFill>
                  <a:srgbClr val="8E7554"/>
                </a:solidFill>
                <a:uFill>
                  <a:solidFill>
                    <a:srgbClr val="8E7554"/>
                  </a:solidFill>
                </a:uFill>
                <a:latin typeface="Lato"/>
                <a:cs typeface="Lato"/>
                <a:hlinkClick r:id="rId16"/>
              </a:rPr>
              <a:t>https://deeplizard.com/learn/video/oDHpqu52soI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8077" y="297098"/>
            <a:ext cx="37490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VGG16</a:t>
            </a:r>
            <a:r>
              <a:rPr spc="-280" dirty="0"/>
              <a:t> </a:t>
            </a:r>
            <a:r>
              <a:rPr spc="45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90396" y="979623"/>
            <a:ext cx="5963285" cy="3935729"/>
            <a:chOff x="1590396" y="979623"/>
            <a:chExt cx="5963285" cy="3935729"/>
          </a:xfrm>
        </p:grpSpPr>
        <p:sp>
          <p:nvSpPr>
            <p:cNvPr id="4" name="object 4"/>
            <p:cNvSpPr/>
            <p:nvPr/>
          </p:nvSpPr>
          <p:spPr>
            <a:xfrm>
              <a:off x="1590396" y="979623"/>
              <a:ext cx="5963188" cy="3935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7546" y="1017722"/>
              <a:ext cx="5848888" cy="38209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MoveNet</a:t>
            </a:r>
            <a:r>
              <a:rPr spc="-254" dirty="0"/>
              <a:t> </a:t>
            </a:r>
            <a:r>
              <a:rPr spc="4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674198" y="695923"/>
            <a:ext cx="7343185" cy="4447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2470" y="1228947"/>
            <a:ext cx="4219041" cy="3615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8273" y="441432"/>
            <a:ext cx="5071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Lato"/>
                <a:cs typeface="Lato"/>
              </a:rPr>
              <a:t>Logistic </a:t>
            </a:r>
            <a:r>
              <a:rPr sz="2400" b="1" spc="10" dirty="0">
                <a:latin typeface="Lato"/>
                <a:cs typeface="Lato"/>
              </a:rPr>
              <a:t>Regression </a:t>
            </a:r>
            <a:r>
              <a:rPr sz="2400" b="1" dirty="0">
                <a:latin typeface="Lato"/>
                <a:cs typeface="Lato"/>
              </a:rPr>
              <a:t>Confusion</a:t>
            </a:r>
            <a:r>
              <a:rPr sz="2400" b="1" spc="-415" dirty="0">
                <a:latin typeface="Lato"/>
                <a:cs typeface="Lato"/>
              </a:rPr>
              <a:t> </a:t>
            </a:r>
            <a:r>
              <a:rPr sz="2400" b="1" spc="30" dirty="0">
                <a:latin typeface="Lato"/>
                <a:cs typeface="Lato"/>
              </a:rPr>
              <a:t>Matrix</a:t>
            </a:r>
            <a:endParaRPr sz="2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7620" y="441432"/>
            <a:ext cx="4511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Lato"/>
                <a:cs typeface="Lato"/>
              </a:rPr>
              <a:t>CNN</a:t>
            </a:r>
            <a:r>
              <a:rPr sz="2400" b="1" spc="-140" dirty="0">
                <a:latin typeface="Lato"/>
                <a:cs typeface="Lato"/>
              </a:rPr>
              <a:t> </a:t>
            </a:r>
            <a:r>
              <a:rPr sz="2400" b="1" spc="-35" dirty="0">
                <a:latin typeface="Lato"/>
                <a:cs typeface="Lato"/>
              </a:rPr>
              <a:t>-</a:t>
            </a:r>
            <a:r>
              <a:rPr sz="2400" b="1" spc="-135" dirty="0">
                <a:latin typeface="Lato"/>
                <a:cs typeface="Lato"/>
              </a:rPr>
              <a:t> </a:t>
            </a:r>
            <a:r>
              <a:rPr sz="2400" b="1" spc="10" dirty="0">
                <a:latin typeface="Lato"/>
                <a:cs typeface="Lato"/>
              </a:rPr>
              <a:t>Baseline</a:t>
            </a:r>
            <a:r>
              <a:rPr sz="2400" b="1" spc="-140" dirty="0">
                <a:latin typeface="Lato"/>
                <a:cs typeface="Lato"/>
              </a:rPr>
              <a:t> </a:t>
            </a:r>
            <a:r>
              <a:rPr sz="2400" b="1" dirty="0">
                <a:latin typeface="Lato"/>
                <a:cs typeface="Lato"/>
              </a:rPr>
              <a:t>Confusion</a:t>
            </a:r>
            <a:r>
              <a:rPr sz="2400" b="1" spc="-140" dirty="0">
                <a:latin typeface="Lato"/>
                <a:cs typeface="Lato"/>
              </a:rPr>
              <a:t> </a:t>
            </a:r>
            <a:r>
              <a:rPr sz="2400" b="1" spc="30" dirty="0">
                <a:latin typeface="Lato"/>
                <a:cs typeface="Lato"/>
              </a:rPr>
              <a:t>Matrix</a:t>
            </a:r>
            <a:endParaRPr sz="2400">
              <a:latin typeface="Lato"/>
              <a:cs typeface="La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79070" y="978373"/>
            <a:ext cx="4585840" cy="3903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4353" y="441432"/>
            <a:ext cx="4360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Lato"/>
                <a:cs typeface="Lato"/>
              </a:rPr>
              <a:t>CNN</a:t>
            </a:r>
            <a:r>
              <a:rPr sz="2400" b="1" spc="-140" dirty="0">
                <a:latin typeface="Lato"/>
                <a:cs typeface="Lato"/>
              </a:rPr>
              <a:t> </a:t>
            </a:r>
            <a:r>
              <a:rPr sz="2400" b="1" spc="-35" dirty="0">
                <a:latin typeface="Lato"/>
                <a:cs typeface="Lato"/>
              </a:rPr>
              <a:t>-</a:t>
            </a:r>
            <a:r>
              <a:rPr sz="2400" b="1" spc="-135" dirty="0">
                <a:latin typeface="Lato"/>
                <a:cs typeface="Lato"/>
              </a:rPr>
              <a:t> </a:t>
            </a:r>
            <a:r>
              <a:rPr sz="2400" b="1" spc="-10" dirty="0">
                <a:latin typeface="Lato"/>
                <a:cs typeface="Lato"/>
              </a:rPr>
              <a:t>VGG16</a:t>
            </a:r>
            <a:r>
              <a:rPr sz="2400" b="1" spc="-135" dirty="0">
                <a:latin typeface="Lato"/>
                <a:cs typeface="Lato"/>
              </a:rPr>
              <a:t> </a:t>
            </a:r>
            <a:r>
              <a:rPr sz="2400" b="1" dirty="0">
                <a:latin typeface="Lato"/>
                <a:cs typeface="Lato"/>
              </a:rPr>
              <a:t>Confusion</a:t>
            </a:r>
            <a:r>
              <a:rPr sz="2400" b="1" spc="-140" dirty="0">
                <a:latin typeface="Lato"/>
                <a:cs typeface="Lato"/>
              </a:rPr>
              <a:t> </a:t>
            </a:r>
            <a:r>
              <a:rPr sz="2400" b="1" spc="30" dirty="0">
                <a:latin typeface="Lato"/>
                <a:cs typeface="Lato"/>
              </a:rPr>
              <a:t>Matrix</a:t>
            </a:r>
            <a:endParaRPr sz="2400">
              <a:latin typeface="Lato"/>
              <a:cs typeface="La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11095" y="1087097"/>
            <a:ext cx="4521790" cy="3903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9723" y="4801940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63" y="26874"/>
                </a:moveTo>
                <a:lnTo>
                  <a:pt x="3190" y="22675"/>
                </a:lnTo>
                <a:lnTo>
                  <a:pt x="0" y="13437"/>
                </a:lnTo>
                <a:lnTo>
                  <a:pt x="3190" y="4199"/>
                </a:lnTo>
                <a:lnTo>
                  <a:pt x="12763" y="0"/>
                </a:lnTo>
                <a:lnTo>
                  <a:pt x="22623" y="4199"/>
                </a:lnTo>
                <a:lnTo>
                  <a:pt x="25910" y="13437"/>
                </a:lnTo>
                <a:lnTo>
                  <a:pt x="22623" y="22675"/>
                </a:lnTo>
                <a:lnTo>
                  <a:pt x="1276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8904" y="5044314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0" y="30049"/>
                </a:moveTo>
                <a:lnTo>
                  <a:pt x="5710" y="27588"/>
                </a:lnTo>
                <a:lnTo>
                  <a:pt x="849" y="21474"/>
                </a:lnTo>
                <a:lnTo>
                  <a:pt x="0" y="13617"/>
                </a:lnTo>
                <a:lnTo>
                  <a:pt x="3920" y="5924"/>
                </a:lnTo>
                <a:lnTo>
                  <a:pt x="6147" y="3724"/>
                </a:lnTo>
                <a:lnTo>
                  <a:pt x="8335" y="1249"/>
                </a:lnTo>
                <a:lnTo>
                  <a:pt x="11207" y="0"/>
                </a:lnTo>
                <a:lnTo>
                  <a:pt x="17077" y="0"/>
                </a:lnTo>
                <a:lnTo>
                  <a:pt x="20122" y="1249"/>
                </a:lnTo>
                <a:lnTo>
                  <a:pt x="22565" y="3724"/>
                </a:lnTo>
                <a:lnTo>
                  <a:pt x="24237" y="5924"/>
                </a:lnTo>
                <a:lnTo>
                  <a:pt x="28070" y="13617"/>
                </a:lnTo>
                <a:lnTo>
                  <a:pt x="27033" y="21474"/>
                </a:lnTo>
                <a:lnTo>
                  <a:pt x="21994" y="27588"/>
                </a:lnTo>
                <a:lnTo>
                  <a:pt x="13820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2085" y="4453516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7579" y="26824"/>
                </a:moveTo>
                <a:lnTo>
                  <a:pt x="9477" y="26824"/>
                </a:lnTo>
                <a:lnTo>
                  <a:pt x="5534" y="24774"/>
                </a:lnTo>
                <a:lnTo>
                  <a:pt x="3349" y="20674"/>
                </a:lnTo>
                <a:lnTo>
                  <a:pt x="2792" y="20149"/>
                </a:lnTo>
                <a:lnTo>
                  <a:pt x="2792" y="19024"/>
                </a:lnTo>
                <a:lnTo>
                  <a:pt x="2234" y="18474"/>
                </a:lnTo>
                <a:lnTo>
                  <a:pt x="0" y="10378"/>
                </a:lnTo>
                <a:lnTo>
                  <a:pt x="2202" y="4606"/>
                </a:lnTo>
                <a:lnTo>
                  <a:pt x="7345" y="1149"/>
                </a:lnTo>
                <a:lnTo>
                  <a:pt x="13934" y="0"/>
                </a:lnTo>
                <a:lnTo>
                  <a:pt x="20519" y="1149"/>
                </a:lnTo>
                <a:lnTo>
                  <a:pt x="25588" y="4606"/>
                </a:lnTo>
                <a:lnTo>
                  <a:pt x="27660" y="10378"/>
                </a:lnTo>
                <a:lnTo>
                  <a:pt x="25252" y="18474"/>
                </a:lnTo>
                <a:lnTo>
                  <a:pt x="24694" y="19024"/>
                </a:lnTo>
                <a:lnTo>
                  <a:pt x="24694" y="20149"/>
                </a:lnTo>
                <a:lnTo>
                  <a:pt x="24137" y="20674"/>
                </a:lnTo>
                <a:lnTo>
                  <a:pt x="21694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9845" y="387566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5800" y="52149"/>
                </a:moveTo>
                <a:lnTo>
                  <a:pt x="19285" y="52149"/>
                </a:lnTo>
                <a:lnTo>
                  <a:pt x="12685" y="49749"/>
                </a:lnTo>
                <a:lnTo>
                  <a:pt x="7328" y="44399"/>
                </a:lnTo>
                <a:lnTo>
                  <a:pt x="0" y="30533"/>
                </a:lnTo>
                <a:lnTo>
                  <a:pt x="1653" y="16040"/>
                </a:lnTo>
                <a:lnTo>
                  <a:pt x="10805" y="4627"/>
                </a:lnTo>
                <a:lnTo>
                  <a:pt x="25973" y="0"/>
                </a:lnTo>
                <a:lnTo>
                  <a:pt x="36010" y="2109"/>
                </a:lnTo>
                <a:lnTo>
                  <a:pt x="44258" y="7818"/>
                </a:lnTo>
                <a:lnTo>
                  <a:pt x="49944" y="16199"/>
                </a:lnTo>
                <a:lnTo>
                  <a:pt x="52290" y="26324"/>
                </a:lnTo>
                <a:lnTo>
                  <a:pt x="50050" y="36920"/>
                </a:lnTo>
                <a:lnTo>
                  <a:pt x="44108" y="45068"/>
                </a:lnTo>
                <a:lnTo>
                  <a:pt x="35635" y="50301"/>
                </a:lnTo>
                <a:lnTo>
                  <a:pt x="25800" y="521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0570" y="4342641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39">
                <a:moveTo>
                  <a:pt x="19337" y="40024"/>
                </a:moveTo>
                <a:lnTo>
                  <a:pt x="8026" y="36574"/>
                </a:lnTo>
                <a:lnTo>
                  <a:pt x="1184" y="28037"/>
                </a:lnTo>
                <a:lnTo>
                  <a:pt x="0" y="17138"/>
                </a:lnTo>
                <a:lnTo>
                  <a:pt x="5662" y="6599"/>
                </a:lnTo>
                <a:lnTo>
                  <a:pt x="7292" y="4924"/>
                </a:lnTo>
                <a:lnTo>
                  <a:pt x="10592" y="1674"/>
                </a:lnTo>
                <a:lnTo>
                  <a:pt x="14964" y="0"/>
                </a:lnTo>
                <a:lnTo>
                  <a:pt x="23707" y="0"/>
                </a:lnTo>
                <a:lnTo>
                  <a:pt x="28122" y="1674"/>
                </a:lnTo>
                <a:lnTo>
                  <a:pt x="31422" y="4924"/>
                </a:lnTo>
                <a:lnTo>
                  <a:pt x="33052" y="6599"/>
                </a:lnTo>
                <a:lnTo>
                  <a:pt x="38691" y="17138"/>
                </a:lnTo>
                <a:lnTo>
                  <a:pt x="37494" y="28037"/>
                </a:lnTo>
                <a:lnTo>
                  <a:pt x="30647" y="36574"/>
                </a:lnTo>
                <a:lnTo>
                  <a:pt x="19337" y="4002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5751" y="0"/>
            <a:ext cx="7708230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5946" y="5043039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2957" y="33049"/>
                </a:moveTo>
                <a:lnTo>
                  <a:pt x="16742" y="33049"/>
                </a:lnTo>
                <a:lnTo>
                  <a:pt x="16014" y="32949"/>
                </a:lnTo>
                <a:lnTo>
                  <a:pt x="15072" y="32949"/>
                </a:lnTo>
                <a:lnTo>
                  <a:pt x="3828" y="27801"/>
                </a:lnTo>
                <a:lnTo>
                  <a:pt x="0" y="16474"/>
                </a:lnTo>
                <a:lnTo>
                  <a:pt x="3589" y="5148"/>
                </a:lnTo>
                <a:lnTo>
                  <a:pt x="14599" y="0"/>
                </a:lnTo>
                <a:lnTo>
                  <a:pt x="15072" y="0"/>
                </a:lnTo>
                <a:lnTo>
                  <a:pt x="15542" y="24"/>
                </a:lnTo>
                <a:lnTo>
                  <a:pt x="16014" y="74"/>
                </a:lnTo>
                <a:lnTo>
                  <a:pt x="21499" y="74"/>
                </a:lnTo>
                <a:lnTo>
                  <a:pt x="26987" y="1149"/>
                </a:lnTo>
                <a:lnTo>
                  <a:pt x="31917" y="3324"/>
                </a:lnTo>
                <a:lnTo>
                  <a:pt x="37461" y="9146"/>
                </a:lnTo>
                <a:lnTo>
                  <a:pt x="39310" y="16506"/>
                </a:lnTo>
                <a:lnTo>
                  <a:pt x="37461" y="23856"/>
                </a:lnTo>
                <a:lnTo>
                  <a:pt x="31917" y="29649"/>
                </a:lnTo>
                <a:lnTo>
                  <a:pt x="27629" y="315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880" y="4258616"/>
            <a:ext cx="168791" cy="178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5796" y="5009764"/>
            <a:ext cx="93739" cy="99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9723" y="38705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63" y="26872"/>
                </a:moveTo>
                <a:lnTo>
                  <a:pt x="3190" y="22673"/>
                </a:lnTo>
                <a:lnTo>
                  <a:pt x="0" y="13436"/>
                </a:lnTo>
                <a:lnTo>
                  <a:pt x="3190" y="4198"/>
                </a:lnTo>
                <a:lnTo>
                  <a:pt x="12763" y="0"/>
                </a:lnTo>
                <a:lnTo>
                  <a:pt x="22623" y="4198"/>
                </a:lnTo>
                <a:lnTo>
                  <a:pt x="25910" y="13436"/>
                </a:lnTo>
                <a:lnTo>
                  <a:pt x="22623" y="22673"/>
                </a:lnTo>
                <a:lnTo>
                  <a:pt x="12763" y="2687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8904" y="141498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80">
                <a:moveTo>
                  <a:pt x="17077" y="30046"/>
                </a:moveTo>
                <a:lnTo>
                  <a:pt x="11207" y="30046"/>
                </a:lnTo>
                <a:lnTo>
                  <a:pt x="8335" y="28803"/>
                </a:lnTo>
                <a:lnTo>
                  <a:pt x="6147" y="26317"/>
                </a:lnTo>
                <a:lnTo>
                  <a:pt x="3920" y="24131"/>
                </a:lnTo>
                <a:lnTo>
                  <a:pt x="0" y="16436"/>
                </a:lnTo>
                <a:lnTo>
                  <a:pt x="849" y="8577"/>
                </a:lnTo>
                <a:lnTo>
                  <a:pt x="5710" y="2462"/>
                </a:lnTo>
                <a:lnTo>
                  <a:pt x="13820" y="0"/>
                </a:lnTo>
                <a:lnTo>
                  <a:pt x="21994" y="2462"/>
                </a:lnTo>
                <a:lnTo>
                  <a:pt x="27033" y="8577"/>
                </a:lnTo>
                <a:lnTo>
                  <a:pt x="28070" y="16436"/>
                </a:lnTo>
                <a:lnTo>
                  <a:pt x="24237" y="24131"/>
                </a:lnTo>
                <a:lnTo>
                  <a:pt x="22565" y="26317"/>
                </a:lnTo>
                <a:lnTo>
                  <a:pt x="20122" y="28803"/>
                </a:lnTo>
                <a:lnTo>
                  <a:pt x="17077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2085" y="735513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3934" y="26829"/>
                </a:moveTo>
                <a:lnTo>
                  <a:pt x="7345" y="25679"/>
                </a:lnTo>
                <a:lnTo>
                  <a:pt x="2202" y="22223"/>
                </a:lnTo>
                <a:lnTo>
                  <a:pt x="0" y="16451"/>
                </a:lnTo>
                <a:lnTo>
                  <a:pt x="2234" y="8357"/>
                </a:lnTo>
                <a:lnTo>
                  <a:pt x="2792" y="7799"/>
                </a:lnTo>
                <a:lnTo>
                  <a:pt x="2792" y="6684"/>
                </a:lnTo>
                <a:lnTo>
                  <a:pt x="3349" y="6169"/>
                </a:lnTo>
                <a:lnTo>
                  <a:pt x="5534" y="2057"/>
                </a:lnTo>
                <a:lnTo>
                  <a:pt x="9477" y="0"/>
                </a:lnTo>
                <a:lnTo>
                  <a:pt x="17579" y="0"/>
                </a:lnTo>
                <a:lnTo>
                  <a:pt x="21694" y="2057"/>
                </a:lnTo>
                <a:lnTo>
                  <a:pt x="24137" y="6169"/>
                </a:lnTo>
                <a:lnTo>
                  <a:pt x="24694" y="6684"/>
                </a:lnTo>
                <a:lnTo>
                  <a:pt x="24694" y="7799"/>
                </a:lnTo>
                <a:lnTo>
                  <a:pt x="25252" y="8357"/>
                </a:lnTo>
                <a:lnTo>
                  <a:pt x="27660" y="16451"/>
                </a:lnTo>
                <a:lnTo>
                  <a:pt x="25588" y="22223"/>
                </a:lnTo>
                <a:lnTo>
                  <a:pt x="20519" y="2567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845" y="128803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5973" y="52162"/>
                </a:moveTo>
                <a:lnTo>
                  <a:pt x="10805" y="47532"/>
                </a:lnTo>
                <a:lnTo>
                  <a:pt x="1653" y="36116"/>
                </a:lnTo>
                <a:lnTo>
                  <a:pt x="0" y="21621"/>
                </a:lnTo>
                <a:lnTo>
                  <a:pt x="7328" y="7757"/>
                </a:lnTo>
                <a:lnTo>
                  <a:pt x="12685" y="2399"/>
                </a:lnTo>
                <a:lnTo>
                  <a:pt x="19285" y="0"/>
                </a:lnTo>
                <a:lnTo>
                  <a:pt x="25800" y="0"/>
                </a:lnTo>
                <a:lnTo>
                  <a:pt x="35635" y="1850"/>
                </a:lnTo>
                <a:lnTo>
                  <a:pt x="44108" y="7088"/>
                </a:lnTo>
                <a:lnTo>
                  <a:pt x="50050" y="15243"/>
                </a:lnTo>
                <a:lnTo>
                  <a:pt x="52290" y="25844"/>
                </a:lnTo>
                <a:lnTo>
                  <a:pt x="49944" y="35960"/>
                </a:lnTo>
                <a:lnTo>
                  <a:pt x="44258" y="44339"/>
                </a:lnTo>
                <a:lnTo>
                  <a:pt x="36010" y="50051"/>
                </a:lnTo>
                <a:lnTo>
                  <a:pt x="25973" y="5216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10570" y="833193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07" y="40032"/>
                </a:moveTo>
                <a:lnTo>
                  <a:pt x="14964" y="40032"/>
                </a:lnTo>
                <a:lnTo>
                  <a:pt x="10592" y="38362"/>
                </a:lnTo>
                <a:lnTo>
                  <a:pt x="7292" y="35104"/>
                </a:lnTo>
                <a:lnTo>
                  <a:pt x="5662" y="33432"/>
                </a:lnTo>
                <a:lnTo>
                  <a:pt x="0" y="22891"/>
                </a:lnTo>
                <a:lnTo>
                  <a:pt x="1184" y="11990"/>
                </a:lnTo>
                <a:lnTo>
                  <a:pt x="8026" y="3451"/>
                </a:lnTo>
                <a:lnTo>
                  <a:pt x="19337" y="0"/>
                </a:lnTo>
                <a:lnTo>
                  <a:pt x="30647" y="3451"/>
                </a:lnTo>
                <a:lnTo>
                  <a:pt x="37494" y="11990"/>
                </a:lnTo>
                <a:lnTo>
                  <a:pt x="38691" y="22891"/>
                </a:lnTo>
                <a:lnTo>
                  <a:pt x="33052" y="33432"/>
                </a:lnTo>
                <a:lnTo>
                  <a:pt x="31422" y="35104"/>
                </a:lnTo>
                <a:lnTo>
                  <a:pt x="28122" y="38362"/>
                </a:lnTo>
                <a:lnTo>
                  <a:pt x="23707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5946" y="139783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5">
                <a:moveTo>
                  <a:pt x="15072" y="33046"/>
                </a:moveTo>
                <a:lnTo>
                  <a:pt x="14599" y="33046"/>
                </a:lnTo>
                <a:lnTo>
                  <a:pt x="3589" y="27896"/>
                </a:lnTo>
                <a:lnTo>
                  <a:pt x="0" y="16566"/>
                </a:lnTo>
                <a:lnTo>
                  <a:pt x="3828" y="5235"/>
                </a:lnTo>
                <a:lnTo>
                  <a:pt x="15072" y="85"/>
                </a:lnTo>
                <a:lnTo>
                  <a:pt x="16014" y="85"/>
                </a:lnTo>
                <a:lnTo>
                  <a:pt x="16742" y="0"/>
                </a:lnTo>
                <a:lnTo>
                  <a:pt x="22957" y="0"/>
                </a:lnTo>
                <a:lnTo>
                  <a:pt x="27629" y="1457"/>
                </a:lnTo>
                <a:lnTo>
                  <a:pt x="31917" y="3385"/>
                </a:lnTo>
                <a:lnTo>
                  <a:pt x="37461" y="9179"/>
                </a:lnTo>
                <a:lnTo>
                  <a:pt x="39310" y="16528"/>
                </a:lnTo>
                <a:lnTo>
                  <a:pt x="37461" y="23885"/>
                </a:lnTo>
                <a:lnTo>
                  <a:pt x="31917" y="29703"/>
                </a:lnTo>
                <a:lnTo>
                  <a:pt x="26987" y="31889"/>
                </a:lnTo>
                <a:lnTo>
                  <a:pt x="21499" y="32961"/>
                </a:lnTo>
                <a:lnTo>
                  <a:pt x="16014" y="32961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880" y="778435"/>
            <a:ext cx="168791" cy="1788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5796" y="106914"/>
            <a:ext cx="93739" cy="991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5753" y="1109806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40">
                <a:moveTo>
                  <a:pt x="16434" y="27642"/>
                </a:moveTo>
                <a:lnTo>
                  <a:pt x="8357" y="25231"/>
                </a:lnTo>
                <a:lnTo>
                  <a:pt x="8357" y="25789"/>
                </a:lnTo>
                <a:lnTo>
                  <a:pt x="7244" y="25231"/>
                </a:lnTo>
                <a:lnTo>
                  <a:pt x="6687" y="24676"/>
                </a:lnTo>
                <a:lnTo>
                  <a:pt x="6172" y="24161"/>
                </a:lnTo>
                <a:lnTo>
                  <a:pt x="2057" y="21974"/>
                </a:lnTo>
                <a:lnTo>
                  <a:pt x="0" y="17989"/>
                </a:lnTo>
                <a:lnTo>
                  <a:pt x="0" y="10016"/>
                </a:lnTo>
                <a:lnTo>
                  <a:pt x="2057" y="6074"/>
                </a:lnTo>
                <a:lnTo>
                  <a:pt x="6172" y="3886"/>
                </a:lnTo>
                <a:lnTo>
                  <a:pt x="8357" y="2216"/>
                </a:lnTo>
                <a:lnTo>
                  <a:pt x="16434" y="0"/>
                </a:lnTo>
                <a:lnTo>
                  <a:pt x="22208" y="2204"/>
                </a:lnTo>
                <a:lnTo>
                  <a:pt x="25675" y="7350"/>
                </a:lnTo>
                <a:lnTo>
                  <a:pt x="26832" y="13959"/>
                </a:lnTo>
                <a:lnTo>
                  <a:pt x="25675" y="20518"/>
                </a:lnTo>
                <a:lnTo>
                  <a:pt x="22208" y="25575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92" y="1236726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5" h="39369">
                <a:moveTo>
                  <a:pt x="16737" y="39314"/>
                </a:moveTo>
                <a:lnTo>
                  <a:pt x="5230" y="35545"/>
                </a:lnTo>
                <a:lnTo>
                  <a:pt x="0" y="24238"/>
                </a:lnTo>
                <a:lnTo>
                  <a:pt x="0" y="23595"/>
                </a:lnTo>
                <a:lnTo>
                  <a:pt x="42" y="23295"/>
                </a:lnTo>
                <a:lnTo>
                  <a:pt x="42" y="17808"/>
                </a:lnTo>
                <a:lnTo>
                  <a:pt x="1114" y="12323"/>
                </a:lnTo>
                <a:lnTo>
                  <a:pt x="3300" y="7393"/>
                </a:lnTo>
                <a:lnTo>
                  <a:pt x="9199" y="1848"/>
                </a:lnTo>
                <a:lnTo>
                  <a:pt x="16737" y="0"/>
                </a:lnTo>
                <a:lnTo>
                  <a:pt x="24276" y="1848"/>
                </a:lnTo>
                <a:lnTo>
                  <a:pt x="30174" y="7393"/>
                </a:lnTo>
                <a:lnTo>
                  <a:pt x="32360" y="12323"/>
                </a:lnTo>
                <a:lnTo>
                  <a:pt x="33475" y="17808"/>
                </a:lnTo>
                <a:lnTo>
                  <a:pt x="33475" y="24238"/>
                </a:lnTo>
                <a:lnTo>
                  <a:pt x="28244" y="35545"/>
                </a:lnTo>
                <a:lnTo>
                  <a:pt x="16737" y="3931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9001" y="214680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3449" y="232546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80" h="28575">
                <a:moveTo>
                  <a:pt x="16437" y="28070"/>
                </a:moveTo>
                <a:lnTo>
                  <a:pt x="8577" y="27220"/>
                </a:lnTo>
                <a:lnTo>
                  <a:pt x="2462" y="22359"/>
                </a:lnTo>
                <a:lnTo>
                  <a:pt x="0" y="14247"/>
                </a:lnTo>
                <a:lnTo>
                  <a:pt x="2462" y="6075"/>
                </a:lnTo>
                <a:lnTo>
                  <a:pt x="8577" y="1036"/>
                </a:lnTo>
                <a:lnTo>
                  <a:pt x="16437" y="0"/>
                </a:lnTo>
                <a:lnTo>
                  <a:pt x="24131" y="3832"/>
                </a:lnTo>
                <a:lnTo>
                  <a:pt x="26317" y="5505"/>
                </a:lnTo>
                <a:lnTo>
                  <a:pt x="28803" y="7947"/>
                </a:lnTo>
                <a:lnTo>
                  <a:pt x="30046" y="10990"/>
                </a:lnTo>
                <a:lnTo>
                  <a:pt x="30046" y="16862"/>
                </a:lnTo>
                <a:lnTo>
                  <a:pt x="28803" y="19735"/>
                </a:lnTo>
                <a:lnTo>
                  <a:pt x="26317" y="21920"/>
                </a:lnTo>
                <a:lnTo>
                  <a:pt x="24131" y="24150"/>
                </a:lnTo>
                <a:lnTo>
                  <a:pt x="16437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0804" y="1859066"/>
            <a:ext cx="99612" cy="936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9833" y="3394118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2"/>
                </a:moveTo>
                <a:lnTo>
                  <a:pt x="4199" y="22621"/>
                </a:lnTo>
                <a:lnTo>
                  <a:pt x="0" y="12749"/>
                </a:lnTo>
                <a:lnTo>
                  <a:pt x="4199" y="3187"/>
                </a:lnTo>
                <a:lnTo>
                  <a:pt x="13437" y="0"/>
                </a:lnTo>
                <a:lnTo>
                  <a:pt x="22675" y="3187"/>
                </a:lnTo>
                <a:lnTo>
                  <a:pt x="26874" y="12749"/>
                </a:lnTo>
                <a:lnTo>
                  <a:pt x="22675" y="22621"/>
                </a:lnTo>
                <a:lnTo>
                  <a:pt x="13437" y="2591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2214" y="321329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3608" y="28061"/>
                </a:moveTo>
                <a:lnTo>
                  <a:pt x="5914" y="24223"/>
                </a:lnTo>
                <a:lnTo>
                  <a:pt x="3727" y="22573"/>
                </a:lnTo>
                <a:lnTo>
                  <a:pt x="1242" y="20123"/>
                </a:lnTo>
                <a:lnTo>
                  <a:pt x="0" y="17073"/>
                </a:lnTo>
                <a:lnTo>
                  <a:pt x="0" y="11198"/>
                </a:lnTo>
                <a:lnTo>
                  <a:pt x="1242" y="8323"/>
                </a:lnTo>
                <a:lnTo>
                  <a:pt x="3727" y="6148"/>
                </a:lnTo>
                <a:lnTo>
                  <a:pt x="5914" y="3923"/>
                </a:lnTo>
                <a:lnTo>
                  <a:pt x="13608" y="0"/>
                </a:lnTo>
                <a:lnTo>
                  <a:pt x="21467" y="848"/>
                </a:lnTo>
                <a:lnTo>
                  <a:pt x="27582" y="5709"/>
                </a:lnTo>
                <a:lnTo>
                  <a:pt x="30044" y="13823"/>
                </a:lnTo>
                <a:lnTo>
                  <a:pt x="27582" y="21994"/>
                </a:lnTo>
                <a:lnTo>
                  <a:pt x="21467" y="27029"/>
                </a:lnTo>
                <a:lnTo>
                  <a:pt x="13608" y="28061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5292" y="3614067"/>
            <a:ext cx="99612" cy="93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3414" y="2658444"/>
            <a:ext cx="178822" cy="1687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631591" y="937845"/>
            <a:ext cx="289687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u="heavy" spc="-110" dirty="0">
                <a:solidFill>
                  <a:srgbClr val="8E7554"/>
                </a:solidFill>
                <a:uFill>
                  <a:solidFill>
                    <a:srgbClr val="8E7554"/>
                  </a:solidFill>
                </a:uFill>
              </a:rPr>
              <a:t>PROJECT</a:t>
            </a:r>
            <a:r>
              <a:rPr sz="3100" u="heavy" spc="-270" dirty="0">
                <a:solidFill>
                  <a:srgbClr val="8E7554"/>
                </a:solidFill>
                <a:uFill>
                  <a:solidFill>
                    <a:srgbClr val="8E7554"/>
                  </a:solidFill>
                </a:uFill>
              </a:rPr>
              <a:t> </a:t>
            </a:r>
            <a:r>
              <a:rPr sz="3100" u="heavy" spc="-100" dirty="0">
                <a:solidFill>
                  <a:srgbClr val="8E7554"/>
                </a:solidFill>
                <a:uFill>
                  <a:solidFill>
                    <a:srgbClr val="8E7554"/>
                  </a:solidFill>
                </a:uFill>
              </a:rPr>
              <a:t>GOAL</a:t>
            </a:r>
            <a:endParaRPr sz="3100"/>
          </a:p>
        </p:txBody>
      </p:sp>
      <p:sp>
        <p:nvSpPr>
          <p:cNvPr id="30" name="object 30"/>
          <p:cNvSpPr txBox="1"/>
          <p:nvPr/>
        </p:nvSpPr>
        <p:spPr>
          <a:xfrm>
            <a:off x="3249243" y="2355670"/>
            <a:ext cx="5661025" cy="1227455"/>
          </a:xfrm>
          <a:prstGeom prst="rect">
            <a:avLst/>
          </a:prstGeom>
          <a:solidFill>
            <a:srgbClr val="E4D3C1"/>
          </a:solidFill>
          <a:ln w="19049">
            <a:solidFill>
              <a:srgbClr val="625444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2073910" marR="221615" indent="-1844039">
              <a:lnSpc>
                <a:spcPct val="100000"/>
              </a:lnSpc>
              <a:spcBef>
                <a:spcPts val="2000"/>
              </a:spcBef>
            </a:pPr>
            <a:r>
              <a:rPr sz="2500" spc="30" dirty="0">
                <a:solidFill>
                  <a:srgbClr val="8E7554"/>
                </a:solidFill>
                <a:latin typeface="Lato"/>
                <a:cs typeface="Lato"/>
              </a:rPr>
              <a:t>Create</a:t>
            </a:r>
            <a:r>
              <a:rPr sz="2500" spc="-17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2500" dirty="0">
                <a:solidFill>
                  <a:srgbClr val="8E7554"/>
                </a:solidFill>
                <a:latin typeface="Lato"/>
                <a:cs typeface="Lato"/>
              </a:rPr>
              <a:t>model</a:t>
            </a:r>
            <a:r>
              <a:rPr sz="2500" spc="-17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2500" dirty="0">
                <a:solidFill>
                  <a:srgbClr val="8E7554"/>
                </a:solidFill>
                <a:latin typeface="Lato"/>
                <a:cs typeface="Lato"/>
              </a:rPr>
              <a:t>to</a:t>
            </a:r>
            <a:r>
              <a:rPr sz="2500" spc="-17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2500" spc="20" dirty="0">
                <a:solidFill>
                  <a:srgbClr val="8E7554"/>
                </a:solidFill>
                <a:latin typeface="Lato"/>
                <a:cs typeface="Lato"/>
              </a:rPr>
              <a:t>correctly</a:t>
            </a:r>
            <a:r>
              <a:rPr sz="2500" spc="-17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2500" spc="5" dirty="0">
                <a:solidFill>
                  <a:srgbClr val="8E7554"/>
                </a:solidFill>
                <a:latin typeface="Lato"/>
                <a:cs typeface="Lato"/>
              </a:rPr>
              <a:t>classify</a:t>
            </a:r>
            <a:r>
              <a:rPr sz="2500" spc="-17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2500" spc="-25" dirty="0">
                <a:solidFill>
                  <a:srgbClr val="8E7554"/>
                </a:solidFill>
                <a:latin typeface="Lato"/>
                <a:cs typeface="Lato"/>
              </a:rPr>
              <a:t>ﬁve  </a:t>
            </a:r>
            <a:r>
              <a:rPr sz="2500" spc="-20" dirty="0">
                <a:solidFill>
                  <a:srgbClr val="8E7554"/>
                </a:solidFill>
                <a:latin typeface="Lato"/>
                <a:cs typeface="Lato"/>
              </a:rPr>
              <a:t>yoga</a:t>
            </a:r>
            <a:r>
              <a:rPr sz="2500" spc="-16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2500" spc="-15" dirty="0">
                <a:solidFill>
                  <a:srgbClr val="8E7554"/>
                </a:solidFill>
                <a:latin typeface="Lato"/>
                <a:cs typeface="Lato"/>
              </a:rPr>
              <a:t>poses</a:t>
            </a:r>
            <a:endParaRPr sz="2500">
              <a:latin typeface="Lato"/>
              <a:cs typeface="La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49243" y="1698971"/>
            <a:ext cx="5661025" cy="657225"/>
          </a:xfrm>
          <a:custGeom>
            <a:avLst/>
            <a:gdLst/>
            <a:ahLst/>
            <a:cxnLst/>
            <a:rect l="l" t="t" r="r" b="b"/>
            <a:pathLst>
              <a:path w="5661025" h="657225">
                <a:moveTo>
                  <a:pt x="0" y="0"/>
                </a:moveTo>
                <a:lnTo>
                  <a:pt x="5660988" y="0"/>
                </a:lnTo>
                <a:lnTo>
                  <a:pt x="5660988" y="656698"/>
                </a:lnTo>
                <a:lnTo>
                  <a:pt x="0" y="6566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25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254006" y="1703733"/>
            <a:ext cx="5651500" cy="642620"/>
          </a:xfrm>
          <a:prstGeom prst="rect">
            <a:avLst/>
          </a:prstGeom>
          <a:solidFill>
            <a:srgbClr val="E4D3C1"/>
          </a:solidFill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2500" spc="35" dirty="0">
                <a:solidFill>
                  <a:srgbClr val="625444"/>
                </a:solidFill>
                <a:latin typeface="Lato"/>
                <a:cs typeface="Lato"/>
              </a:rPr>
              <a:t>First</a:t>
            </a:r>
            <a:r>
              <a:rPr sz="2500" spc="-165" dirty="0">
                <a:solidFill>
                  <a:srgbClr val="625444"/>
                </a:solidFill>
                <a:latin typeface="Lato"/>
                <a:cs typeface="Lato"/>
              </a:rPr>
              <a:t> </a:t>
            </a:r>
            <a:r>
              <a:rPr sz="2500" spc="5" dirty="0">
                <a:solidFill>
                  <a:srgbClr val="625444"/>
                </a:solidFill>
                <a:latin typeface="Lato"/>
                <a:cs typeface="Lato"/>
              </a:rPr>
              <a:t>Phase</a:t>
            </a:r>
            <a:endParaRPr sz="25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1208" y="1177160"/>
            <a:ext cx="93749" cy="99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46532" y="301236"/>
            <a:ext cx="93749" cy="99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1837" y="194713"/>
            <a:ext cx="93749" cy="99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96584" y="154863"/>
            <a:ext cx="168799" cy="1788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9388" y="890275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5">
                <a:moveTo>
                  <a:pt x="12768" y="26872"/>
                </a:moveTo>
                <a:lnTo>
                  <a:pt x="3192" y="22673"/>
                </a:lnTo>
                <a:lnTo>
                  <a:pt x="0" y="13436"/>
                </a:lnTo>
                <a:lnTo>
                  <a:pt x="3192" y="4198"/>
                </a:lnTo>
                <a:lnTo>
                  <a:pt x="12768" y="0"/>
                </a:lnTo>
                <a:lnTo>
                  <a:pt x="22626" y="4198"/>
                </a:lnTo>
                <a:lnTo>
                  <a:pt x="25912" y="13436"/>
                </a:lnTo>
                <a:lnTo>
                  <a:pt x="22626" y="22673"/>
                </a:lnTo>
                <a:lnTo>
                  <a:pt x="12768" y="2687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8563" y="644721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7094" y="30047"/>
                </a:moveTo>
                <a:lnTo>
                  <a:pt x="11219" y="30047"/>
                </a:lnTo>
                <a:lnTo>
                  <a:pt x="8344" y="28804"/>
                </a:lnTo>
                <a:lnTo>
                  <a:pt x="6144" y="26317"/>
                </a:lnTo>
                <a:lnTo>
                  <a:pt x="3919" y="24132"/>
                </a:lnTo>
                <a:lnTo>
                  <a:pt x="0" y="16438"/>
                </a:lnTo>
                <a:lnTo>
                  <a:pt x="854" y="8578"/>
                </a:lnTo>
                <a:lnTo>
                  <a:pt x="5716" y="2462"/>
                </a:lnTo>
                <a:lnTo>
                  <a:pt x="13819" y="0"/>
                </a:lnTo>
                <a:lnTo>
                  <a:pt x="21994" y="2462"/>
                </a:lnTo>
                <a:lnTo>
                  <a:pt x="27038" y="8578"/>
                </a:lnTo>
                <a:lnTo>
                  <a:pt x="28079" y="16438"/>
                </a:lnTo>
                <a:lnTo>
                  <a:pt x="24244" y="24132"/>
                </a:lnTo>
                <a:lnTo>
                  <a:pt x="22569" y="26317"/>
                </a:lnTo>
                <a:lnTo>
                  <a:pt x="20119" y="28804"/>
                </a:lnTo>
                <a:lnTo>
                  <a:pt x="17094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09332" y="922078"/>
            <a:ext cx="93699" cy="99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42091" y="701106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06" y="4199"/>
                </a:lnTo>
                <a:lnTo>
                  <a:pt x="25893" y="13437"/>
                </a:lnTo>
                <a:lnTo>
                  <a:pt x="22706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20746" y="943485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80">
                <a:moveTo>
                  <a:pt x="14238" y="30047"/>
                </a:moveTo>
                <a:lnTo>
                  <a:pt x="6067" y="27584"/>
                </a:lnTo>
                <a:lnTo>
                  <a:pt x="1032" y="21469"/>
                </a:lnTo>
                <a:lnTo>
                  <a:pt x="0" y="13610"/>
                </a:lnTo>
                <a:lnTo>
                  <a:pt x="3838" y="5914"/>
                </a:lnTo>
                <a:lnTo>
                  <a:pt x="5488" y="3729"/>
                </a:lnTo>
                <a:lnTo>
                  <a:pt x="7938" y="1242"/>
                </a:lnTo>
                <a:lnTo>
                  <a:pt x="10988" y="0"/>
                </a:lnTo>
                <a:lnTo>
                  <a:pt x="16863" y="0"/>
                </a:lnTo>
                <a:lnTo>
                  <a:pt x="19738" y="1242"/>
                </a:lnTo>
                <a:lnTo>
                  <a:pt x="21913" y="3729"/>
                </a:lnTo>
                <a:lnTo>
                  <a:pt x="24138" y="5914"/>
                </a:lnTo>
                <a:lnTo>
                  <a:pt x="28061" y="13610"/>
                </a:lnTo>
                <a:lnTo>
                  <a:pt x="27213" y="21469"/>
                </a:lnTo>
                <a:lnTo>
                  <a:pt x="22352" y="27584"/>
                </a:lnTo>
                <a:lnTo>
                  <a:pt x="14238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54336" y="596566"/>
            <a:ext cx="93699" cy="99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26457" y="1563909"/>
            <a:ext cx="168799" cy="1788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101" y="4688915"/>
            <a:ext cx="93739" cy="991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78469" y="5039689"/>
            <a:ext cx="93724" cy="991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8655" y="4999890"/>
            <a:ext cx="168792" cy="144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734" y="441644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49" y="26874"/>
                </a:moveTo>
                <a:lnTo>
                  <a:pt x="3287" y="22675"/>
                </a:lnTo>
                <a:lnTo>
                  <a:pt x="0" y="13437"/>
                </a:lnTo>
                <a:lnTo>
                  <a:pt x="3287" y="4199"/>
                </a:lnTo>
                <a:lnTo>
                  <a:pt x="13149" y="0"/>
                </a:lnTo>
                <a:lnTo>
                  <a:pt x="22720" y="4199"/>
                </a:lnTo>
                <a:lnTo>
                  <a:pt x="25910" y="13437"/>
                </a:lnTo>
                <a:lnTo>
                  <a:pt x="22720" y="22675"/>
                </a:lnTo>
                <a:lnTo>
                  <a:pt x="13149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7394" y="4658815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4249" y="30049"/>
                </a:moveTo>
                <a:lnTo>
                  <a:pt x="6075" y="27587"/>
                </a:lnTo>
                <a:lnTo>
                  <a:pt x="1036" y="21471"/>
                </a:lnTo>
                <a:lnTo>
                  <a:pt x="0" y="13607"/>
                </a:lnTo>
                <a:lnTo>
                  <a:pt x="3834" y="5899"/>
                </a:lnTo>
                <a:lnTo>
                  <a:pt x="5504" y="3724"/>
                </a:lnTo>
                <a:lnTo>
                  <a:pt x="7949" y="1249"/>
                </a:lnTo>
                <a:lnTo>
                  <a:pt x="10991" y="0"/>
                </a:lnTo>
                <a:lnTo>
                  <a:pt x="16864" y="0"/>
                </a:lnTo>
                <a:lnTo>
                  <a:pt x="19734" y="1249"/>
                </a:lnTo>
                <a:lnTo>
                  <a:pt x="21921" y="3724"/>
                </a:lnTo>
                <a:lnTo>
                  <a:pt x="24149" y="5899"/>
                </a:lnTo>
                <a:lnTo>
                  <a:pt x="28069" y="13607"/>
                </a:lnTo>
                <a:lnTo>
                  <a:pt x="27220" y="21471"/>
                </a:lnTo>
                <a:lnTo>
                  <a:pt x="22360" y="27587"/>
                </a:lnTo>
                <a:lnTo>
                  <a:pt x="14249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0994" y="4311891"/>
            <a:ext cx="93697" cy="996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6718" y="4508065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2761" y="26874"/>
                </a:moveTo>
                <a:lnTo>
                  <a:pt x="3190" y="22675"/>
                </a:lnTo>
                <a:lnTo>
                  <a:pt x="0" y="13437"/>
                </a:lnTo>
                <a:lnTo>
                  <a:pt x="3190" y="4199"/>
                </a:lnTo>
                <a:lnTo>
                  <a:pt x="12761" y="0"/>
                </a:lnTo>
                <a:lnTo>
                  <a:pt x="22623" y="4199"/>
                </a:lnTo>
                <a:lnTo>
                  <a:pt x="25910" y="13437"/>
                </a:lnTo>
                <a:lnTo>
                  <a:pt x="22623" y="22675"/>
                </a:lnTo>
                <a:lnTo>
                  <a:pt x="12761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4075" y="4122341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7078" y="30049"/>
                </a:moveTo>
                <a:lnTo>
                  <a:pt x="11205" y="30049"/>
                </a:lnTo>
                <a:lnTo>
                  <a:pt x="8335" y="28799"/>
                </a:lnTo>
                <a:lnTo>
                  <a:pt x="6148" y="26324"/>
                </a:lnTo>
                <a:lnTo>
                  <a:pt x="3920" y="24149"/>
                </a:lnTo>
                <a:lnTo>
                  <a:pt x="0" y="16453"/>
                </a:lnTo>
                <a:lnTo>
                  <a:pt x="849" y="8587"/>
                </a:lnTo>
                <a:lnTo>
                  <a:pt x="5709" y="2465"/>
                </a:lnTo>
                <a:lnTo>
                  <a:pt x="13820" y="0"/>
                </a:lnTo>
                <a:lnTo>
                  <a:pt x="21994" y="2465"/>
                </a:lnTo>
                <a:lnTo>
                  <a:pt x="27033" y="8587"/>
                </a:lnTo>
                <a:lnTo>
                  <a:pt x="28069" y="16453"/>
                </a:lnTo>
                <a:lnTo>
                  <a:pt x="24235" y="24149"/>
                </a:lnTo>
                <a:lnTo>
                  <a:pt x="22565" y="26324"/>
                </a:lnTo>
                <a:lnTo>
                  <a:pt x="20123" y="28799"/>
                </a:lnTo>
                <a:lnTo>
                  <a:pt x="17078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8495" y="4780990"/>
            <a:ext cx="93697" cy="995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5456" y="3657317"/>
            <a:ext cx="168792" cy="178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0764" y="555947"/>
            <a:ext cx="681355" cy="723265"/>
          </a:xfrm>
          <a:custGeom>
            <a:avLst/>
            <a:gdLst/>
            <a:ahLst/>
            <a:cxnLst/>
            <a:rect l="l" t="t" r="r" b="b"/>
            <a:pathLst>
              <a:path w="681354" h="723265">
                <a:moveTo>
                  <a:pt x="499427" y="253847"/>
                </a:moveTo>
                <a:lnTo>
                  <a:pt x="497954" y="251587"/>
                </a:lnTo>
                <a:lnTo>
                  <a:pt x="495947" y="251028"/>
                </a:lnTo>
                <a:lnTo>
                  <a:pt x="494919" y="250748"/>
                </a:lnTo>
                <a:lnTo>
                  <a:pt x="493725" y="250926"/>
                </a:lnTo>
                <a:lnTo>
                  <a:pt x="492721" y="251828"/>
                </a:lnTo>
                <a:lnTo>
                  <a:pt x="471182" y="269455"/>
                </a:lnTo>
                <a:lnTo>
                  <a:pt x="451078" y="288366"/>
                </a:lnTo>
                <a:lnTo>
                  <a:pt x="431622" y="308076"/>
                </a:lnTo>
                <a:lnTo>
                  <a:pt x="412026" y="328155"/>
                </a:lnTo>
                <a:lnTo>
                  <a:pt x="391121" y="347878"/>
                </a:lnTo>
                <a:lnTo>
                  <a:pt x="371017" y="366102"/>
                </a:lnTo>
                <a:lnTo>
                  <a:pt x="352018" y="385508"/>
                </a:lnTo>
                <a:lnTo>
                  <a:pt x="334429" y="408787"/>
                </a:lnTo>
                <a:lnTo>
                  <a:pt x="317538" y="433133"/>
                </a:lnTo>
                <a:lnTo>
                  <a:pt x="299669" y="457225"/>
                </a:lnTo>
                <a:lnTo>
                  <a:pt x="282778" y="481901"/>
                </a:lnTo>
                <a:lnTo>
                  <a:pt x="268744" y="508012"/>
                </a:lnTo>
                <a:lnTo>
                  <a:pt x="253098" y="543877"/>
                </a:lnTo>
                <a:lnTo>
                  <a:pt x="237909" y="579678"/>
                </a:lnTo>
                <a:lnTo>
                  <a:pt x="222072" y="615213"/>
                </a:lnTo>
                <a:lnTo>
                  <a:pt x="204470" y="650303"/>
                </a:lnTo>
                <a:lnTo>
                  <a:pt x="204330" y="650875"/>
                </a:lnTo>
                <a:lnTo>
                  <a:pt x="204749" y="651560"/>
                </a:lnTo>
                <a:lnTo>
                  <a:pt x="205447" y="651751"/>
                </a:lnTo>
                <a:lnTo>
                  <a:pt x="205651" y="651738"/>
                </a:lnTo>
                <a:lnTo>
                  <a:pt x="205828" y="651535"/>
                </a:lnTo>
                <a:lnTo>
                  <a:pt x="244475" y="616254"/>
                </a:lnTo>
                <a:lnTo>
                  <a:pt x="283210" y="582091"/>
                </a:lnTo>
                <a:lnTo>
                  <a:pt x="321360" y="547674"/>
                </a:lnTo>
                <a:lnTo>
                  <a:pt x="358241" y="511657"/>
                </a:lnTo>
                <a:lnTo>
                  <a:pt x="393204" y="472694"/>
                </a:lnTo>
                <a:lnTo>
                  <a:pt x="423824" y="430796"/>
                </a:lnTo>
                <a:lnTo>
                  <a:pt x="440194" y="382409"/>
                </a:lnTo>
                <a:lnTo>
                  <a:pt x="447979" y="347840"/>
                </a:lnTo>
                <a:lnTo>
                  <a:pt x="462026" y="316433"/>
                </a:lnTo>
                <a:lnTo>
                  <a:pt x="479602" y="286473"/>
                </a:lnTo>
                <a:lnTo>
                  <a:pt x="497928" y="256235"/>
                </a:lnTo>
                <a:lnTo>
                  <a:pt x="499427" y="253847"/>
                </a:lnTo>
                <a:close/>
              </a:path>
              <a:path w="681354" h="723265">
                <a:moveTo>
                  <a:pt x="532422" y="218567"/>
                </a:moveTo>
                <a:lnTo>
                  <a:pt x="531926" y="216357"/>
                </a:lnTo>
                <a:lnTo>
                  <a:pt x="530377" y="215925"/>
                </a:lnTo>
                <a:lnTo>
                  <a:pt x="530148" y="215938"/>
                </a:lnTo>
                <a:lnTo>
                  <a:pt x="529894" y="215976"/>
                </a:lnTo>
                <a:lnTo>
                  <a:pt x="482104" y="220408"/>
                </a:lnTo>
                <a:lnTo>
                  <a:pt x="433755" y="220789"/>
                </a:lnTo>
                <a:lnTo>
                  <a:pt x="385203" y="219430"/>
                </a:lnTo>
                <a:lnTo>
                  <a:pt x="336778" y="218643"/>
                </a:lnTo>
                <a:lnTo>
                  <a:pt x="288810" y="220738"/>
                </a:lnTo>
                <a:lnTo>
                  <a:pt x="241655" y="228015"/>
                </a:lnTo>
                <a:lnTo>
                  <a:pt x="197700" y="243154"/>
                </a:lnTo>
                <a:lnTo>
                  <a:pt x="156908" y="265798"/>
                </a:lnTo>
                <a:lnTo>
                  <a:pt x="118046" y="293027"/>
                </a:lnTo>
                <a:lnTo>
                  <a:pt x="79908" y="321919"/>
                </a:lnTo>
                <a:lnTo>
                  <a:pt x="41262" y="349529"/>
                </a:lnTo>
                <a:lnTo>
                  <a:pt x="901" y="372935"/>
                </a:lnTo>
                <a:lnTo>
                  <a:pt x="0" y="373481"/>
                </a:lnTo>
                <a:lnTo>
                  <a:pt x="203" y="374967"/>
                </a:lnTo>
                <a:lnTo>
                  <a:pt x="1447" y="375297"/>
                </a:lnTo>
                <a:lnTo>
                  <a:pt x="1600" y="375348"/>
                </a:lnTo>
                <a:lnTo>
                  <a:pt x="1955" y="375373"/>
                </a:lnTo>
                <a:lnTo>
                  <a:pt x="48361" y="368465"/>
                </a:lnTo>
                <a:lnTo>
                  <a:pt x="94792" y="365404"/>
                </a:lnTo>
                <a:lnTo>
                  <a:pt x="141109" y="363728"/>
                </a:lnTo>
                <a:lnTo>
                  <a:pt x="187223" y="360997"/>
                </a:lnTo>
                <a:lnTo>
                  <a:pt x="233032" y="354774"/>
                </a:lnTo>
                <a:lnTo>
                  <a:pt x="278396" y="342607"/>
                </a:lnTo>
                <a:lnTo>
                  <a:pt x="336867" y="315214"/>
                </a:lnTo>
                <a:lnTo>
                  <a:pt x="365633" y="300062"/>
                </a:lnTo>
                <a:lnTo>
                  <a:pt x="395249" y="286867"/>
                </a:lnTo>
                <a:lnTo>
                  <a:pt x="429996" y="271868"/>
                </a:lnTo>
                <a:lnTo>
                  <a:pt x="464261" y="255612"/>
                </a:lnTo>
                <a:lnTo>
                  <a:pt x="497979" y="238086"/>
                </a:lnTo>
                <a:lnTo>
                  <a:pt x="531126" y="219290"/>
                </a:lnTo>
                <a:lnTo>
                  <a:pt x="532422" y="218567"/>
                </a:lnTo>
                <a:close/>
              </a:path>
              <a:path w="681354" h="723265">
                <a:moveTo>
                  <a:pt x="629564" y="387324"/>
                </a:moveTo>
                <a:lnTo>
                  <a:pt x="626732" y="356184"/>
                </a:lnTo>
                <a:lnTo>
                  <a:pt x="619379" y="323329"/>
                </a:lnTo>
                <a:lnTo>
                  <a:pt x="609879" y="280403"/>
                </a:lnTo>
                <a:lnTo>
                  <a:pt x="604748" y="238633"/>
                </a:lnTo>
                <a:lnTo>
                  <a:pt x="602348" y="196583"/>
                </a:lnTo>
                <a:lnTo>
                  <a:pt x="601027" y="152781"/>
                </a:lnTo>
                <a:lnTo>
                  <a:pt x="600748" y="147612"/>
                </a:lnTo>
                <a:lnTo>
                  <a:pt x="596595" y="142887"/>
                </a:lnTo>
                <a:lnTo>
                  <a:pt x="588568" y="140677"/>
                </a:lnTo>
                <a:lnTo>
                  <a:pt x="584873" y="141668"/>
                </a:lnTo>
                <a:lnTo>
                  <a:pt x="582422" y="145973"/>
                </a:lnTo>
                <a:lnTo>
                  <a:pt x="566293" y="179412"/>
                </a:lnTo>
                <a:lnTo>
                  <a:pt x="554228" y="214172"/>
                </a:lnTo>
                <a:lnTo>
                  <a:pt x="542366" y="249085"/>
                </a:lnTo>
                <a:lnTo>
                  <a:pt x="526846" y="282956"/>
                </a:lnTo>
                <a:lnTo>
                  <a:pt x="506768" y="320827"/>
                </a:lnTo>
                <a:lnTo>
                  <a:pt x="490728" y="357530"/>
                </a:lnTo>
                <a:lnTo>
                  <a:pt x="478078" y="395566"/>
                </a:lnTo>
                <a:lnTo>
                  <a:pt x="468172" y="437451"/>
                </a:lnTo>
                <a:lnTo>
                  <a:pt x="462140" y="484657"/>
                </a:lnTo>
                <a:lnTo>
                  <a:pt x="461568" y="532968"/>
                </a:lnTo>
                <a:lnTo>
                  <a:pt x="465963" y="581583"/>
                </a:lnTo>
                <a:lnTo>
                  <a:pt x="474827" y="629691"/>
                </a:lnTo>
                <a:lnTo>
                  <a:pt x="487680" y="676478"/>
                </a:lnTo>
                <a:lnTo>
                  <a:pt x="504024" y="721131"/>
                </a:lnTo>
                <a:lnTo>
                  <a:pt x="506704" y="722642"/>
                </a:lnTo>
                <a:lnTo>
                  <a:pt x="507949" y="721956"/>
                </a:lnTo>
                <a:lnTo>
                  <a:pt x="508025" y="720953"/>
                </a:lnTo>
                <a:lnTo>
                  <a:pt x="508050" y="720547"/>
                </a:lnTo>
                <a:lnTo>
                  <a:pt x="517715" y="672185"/>
                </a:lnTo>
                <a:lnTo>
                  <a:pt x="536790" y="627786"/>
                </a:lnTo>
                <a:lnTo>
                  <a:pt x="561022" y="585660"/>
                </a:lnTo>
                <a:lnTo>
                  <a:pt x="586270" y="543699"/>
                </a:lnTo>
                <a:lnTo>
                  <a:pt x="608406" y="499833"/>
                </a:lnTo>
                <a:lnTo>
                  <a:pt x="623277" y="451942"/>
                </a:lnTo>
                <a:lnTo>
                  <a:pt x="628269" y="418617"/>
                </a:lnTo>
                <a:lnTo>
                  <a:pt x="629564" y="387324"/>
                </a:lnTo>
                <a:close/>
              </a:path>
              <a:path w="681354" h="723265">
                <a:moveTo>
                  <a:pt x="681037" y="43662"/>
                </a:moveTo>
                <a:lnTo>
                  <a:pt x="645261" y="19456"/>
                </a:lnTo>
                <a:lnTo>
                  <a:pt x="585863" y="5854"/>
                </a:lnTo>
                <a:lnTo>
                  <a:pt x="533666" y="25"/>
                </a:lnTo>
                <a:lnTo>
                  <a:pt x="482841" y="0"/>
                </a:lnTo>
                <a:lnTo>
                  <a:pt x="437705" y="6769"/>
                </a:lnTo>
                <a:lnTo>
                  <a:pt x="408711" y="16560"/>
                </a:lnTo>
                <a:lnTo>
                  <a:pt x="381203" y="28956"/>
                </a:lnTo>
                <a:lnTo>
                  <a:pt x="354228" y="42684"/>
                </a:lnTo>
                <a:lnTo>
                  <a:pt x="326796" y="56489"/>
                </a:lnTo>
                <a:lnTo>
                  <a:pt x="298589" y="69240"/>
                </a:lnTo>
                <a:lnTo>
                  <a:pt x="270078" y="81737"/>
                </a:lnTo>
                <a:lnTo>
                  <a:pt x="241693" y="94742"/>
                </a:lnTo>
                <a:lnTo>
                  <a:pt x="213804" y="109004"/>
                </a:lnTo>
                <a:lnTo>
                  <a:pt x="211074" y="110591"/>
                </a:lnTo>
                <a:lnTo>
                  <a:pt x="212572" y="114363"/>
                </a:lnTo>
                <a:lnTo>
                  <a:pt x="215099" y="115062"/>
                </a:lnTo>
                <a:lnTo>
                  <a:pt x="215379" y="115138"/>
                </a:lnTo>
                <a:lnTo>
                  <a:pt x="215646" y="115138"/>
                </a:lnTo>
                <a:lnTo>
                  <a:pt x="215950" y="115150"/>
                </a:lnTo>
                <a:lnTo>
                  <a:pt x="260743" y="118643"/>
                </a:lnTo>
                <a:lnTo>
                  <a:pt x="305968" y="124917"/>
                </a:lnTo>
                <a:lnTo>
                  <a:pt x="351320" y="131330"/>
                </a:lnTo>
                <a:lnTo>
                  <a:pt x="396481" y="135242"/>
                </a:lnTo>
                <a:lnTo>
                  <a:pt x="441121" y="133997"/>
                </a:lnTo>
                <a:lnTo>
                  <a:pt x="497573" y="120815"/>
                </a:lnTo>
                <a:lnTo>
                  <a:pt x="551103" y="98539"/>
                </a:lnTo>
                <a:lnTo>
                  <a:pt x="580771" y="86626"/>
                </a:lnTo>
                <a:lnTo>
                  <a:pt x="610857" y="77038"/>
                </a:lnTo>
                <a:lnTo>
                  <a:pt x="640981" y="67868"/>
                </a:lnTo>
                <a:lnTo>
                  <a:pt x="670801" y="57213"/>
                </a:lnTo>
                <a:lnTo>
                  <a:pt x="677659" y="51816"/>
                </a:lnTo>
                <a:lnTo>
                  <a:pt x="681037" y="43662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03907" y="133781"/>
            <a:ext cx="840105" cy="756920"/>
          </a:xfrm>
          <a:custGeom>
            <a:avLst/>
            <a:gdLst/>
            <a:ahLst/>
            <a:cxnLst/>
            <a:rect l="l" t="t" r="r" b="b"/>
            <a:pathLst>
              <a:path w="840104" h="756919">
                <a:moveTo>
                  <a:pt x="840066" y="113106"/>
                </a:moveTo>
                <a:lnTo>
                  <a:pt x="761746" y="135343"/>
                </a:lnTo>
                <a:lnTo>
                  <a:pt x="718337" y="153377"/>
                </a:lnTo>
                <a:lnTo>
                  <a:pt x="676770" y="174561"/>
                </a:lnTo>
                <a:lnTo>
                  <a:pt x="650252" y="190550"/>
                </a:lnTo>
                <a:lnTo>
                  <a:pt x="630491" y="152158"/>
                </a:lnTo>
                <a:lnTo>
                  <a:pt x="607047" y="110096"/>
                </a:lnTo>
                <a:lnTo>
                  <a:pt x="579869" y="72136"/>
                </a:lnTo>
                <a:lnTo>
                  <a:pt x="545604" y="39598"/>
                </a:lnTo>
                <a:lnTo>
                  <a:pt x="500888" y="13817"/>
                </a:lnTo>
                <a:lnTo>
                  <a:pt x="424827" y="0"/>
                </a:lnTo>
                <a:lnTo>
                  <a:pt x="370979" y="7797"/>
                </a:lnTo>
                <a:lnTo>
                  <a:pt x="317411" y="23406"/>
                </a:lnTo>
                <a:lnTo>
                  <a:pt x="264388" y="40932"/>
                </a:lnTo>
                <a:lnTo>
                  <a:pt x="260515" y="42202"/>
                </a:lnTo>
                <a:lnTo>
                  <a:pt x="264718" y="49123"/>
                </a:lnTo>
                <a:lnTo>
                  <a:pt x="265125" y="49225"/>
                </a:lnTo>
                <a:lnTo>
                  <a:pt x="321106" y="53898"/>
                </a:lnTo>
                <a:lnTo>
                  <a:pt x="359765" y="65138"/>
                </a:lnTo>
                <a:lnTo>
                  <a:pt x="400469" y="89408"/>
                </a:lnTo>
                <a:lnTo>
                  <a:pt x="439762" y="119722"/>
                </a:lnTo>
                <a:lnTo>
                  <a:pt x="459168" y="134581"/>
                </a:lnTo>
                <a:lnTo>
                  <a:pt x="498932" y="162560"/>
                </a:lnTo>
                <a:lnTo>
                  <a:pt x="542747" y="182702"/>
                </a:lnTo>
                <a:lnTo>
                  <a:pt x="583387" y="192582"/>
                </a:lnTo>
                <a:lnTo>
                  <a:pt x="601637" y="196697"/>
                </a:lnTo>
                <a:lnTo>
                  <a:pt x="619988" y="201320"/>
                </a:lnTo>
                <a:lnTo>
                  <a:pt x="627646" y="203428"/>
                </a:lnTo>
                <a:lnTo>
                  <a:pt x="629234" y="203923"/>
                </a:lnTo>
                <a:lnTo>
                  <a:pt x="598589" y="225247"/>
                </a:lnTo>
                <a:lnTo>
                  <a:pt x="561721" y="254190"/>
                </a:lnTo>
                <a:lnTo>
                  <a:pt x="526161" y="285191"/>
                </a:lnTo>
                <a:lnTo>
                  <a:pt x="512660" y="298056"/>
                </a:lnTo>
                <a:lnTo>
                  <a:pt x="477291" y="264401"/>
                </a:lnTo>
                <a:lnTo>
                  <a:pt x="438823" y="232854"/>
                </a:lnTo>
                <a:lnTo>
                  <a:pt x="397370" y="206794"/>
                </a:lnTo>
                <a:lnTo>
                  <a:pt x="352323" y="188887"/>
                </a:lnTo>
                <a:lnTo>
                  <a:pt x="307098" y="181902"/>
                </a:lnTo>
                <a:lnTo>
                  <a:pt x="269113" y="184188"/>
                </a:lnTo>
                <a:lnTo>
                  <a:pt x="231660" y="191617"/>
                </a:lnTo>
                <a:lnTo>
                  <a:pt x="194475" y="201269"/>
                </a:lnTo>
                <a:lnTo>
                  <a:pt x="157289" y="210248"/>
                </a:lnTo>
                <a:lnTo>
                  <a:pt x="119418" y="218655"/>
                </a:lnTo>
                <a:lnTo>
                  <a:pt x="81635" y="228371"/>
                </a:lnTo>
                <a:lnTo>
                  <a:pt x="43954" y="238582"/>
                </a:lnTo>
                <a:lnTo>
                  <a:pt x="6388" y="248513"/>
                </a:lnTo>
                <a:lnTo>
                  <a:pt x="520" y="249897"/>
                </a:lnTo>
                <a:lnTo>
                  <a:pt x="0" y="257860"/>
                </a:lnTo>
                <a:lnTo>
                  <a:pt x="5346" y="260184"/>
                </a:lnTo>
                <a:lnTo>
                  <a:pt x="55168" y="278790"/>
                </a:lnTo>
                <a:lnTo>
                  <a:pt x="116001" y="294233"/>
                </a:lnTo>
                <a:lnTo>
                  <a:pt x="160464" y="302590"/>
                </a:lnTo>
                <a:lnTo>
                  <a:pt x="205168" y="309981"/>
                </a:lnTo>
                <a:lnTo>
                  <a:pt x="249770" y="317563"/>
                </a:lnTo>
                <a:lnTo>
                  <a:pt x="282016" y="322681"/>
                </a:lnTo>
                <a:lnTo>
                  <a:pt x="314363" y="325412"/>
                </a:lnTo>
                <a:lnTo>
                  <a:pt x="346722" y="325742"/>
                </a:lnTo>
                <a:lnTo>
                  <a:pt x="379044" y="323659"/>
                </a:lnTo>
                <a:lnTo>
                  <a:pt x="397129" y="320128"/>
                </a:lnTo>
                <a:lnTo>
                  <a:pt x="413016" y="315417"/>
                </a:lnTo>
                <a:lnTo>
                  <a:pt x="429450" y="311975"/>
                </a:lnTo>
                <a:lnTo>
                  <a:pt x="449148" y="312229"/>
                </a:lnTo>
                <a:lnTo>
                  <a:pt x="463892" y="313893"/>
                </a:lnTo>
                <a:lnTo>
                  <a:pt x="478612" y="314591"/>
                </a:lnTo>
                <a:lnTo>
                  <a:pt x="493356" y="314337"/>
                </a:lnTo>
                <a:lnTo>
                  <a:pt x="495782" y="314147"/>
                </a:lnTo>
                <a:lnTo>
                  <a:pt x="491782" y="317957"/>
                </a:lnTo>
                <a:lnTo>
                  <a:pt x="458444" y="352221"/>
                </a:lnTo>
                <a:lnTo>
                  <a:pt x="426021" y="387718"/>
                </a:lnTo>
                <a:lnTo>
                  <a:pt x="394385" y="424154"/>
                </a:lnTo>
                <a:lnTo>
                  <a:pt x="363397" y="461276"/>
                </a:lnTo>
                <a:lnTo>
                  <a:pt x="332930" y="498805"/>
                </a:lnTo>
                <a:lnTo>
                  <a:pt x="243357" y="611060"/>
                </a:lnTo>
                <a:lnTo>
                  <a:pt x="213664" y="647471"/>
                </a:lnTo>
                <a:lnTo>
                  <a:pt x="183845" y="682917"/>
                </a:lnTo>
                <a:lnTo>
                  <a:pt x="183896" y="683539"/>
                </a:lnTo>
                <a:lnTo>
                  <a:pt x="184264" y="683641"/>
                </a:lnTo>
                <a:lnTo>
                  <a:pt x="220599" y="649681"/>
                </a:lnTo>
                <a:lnTo>
                  <a:pt x="255676" y="614832"/>
                </a:lnTo>
                <a:lnTo>
                  <a:pt x="289966" y="579208"/>
                </a:lnTo>
                <a:lnTo>
                  <a:pt x="323659" y="542975"/>
                </a:lnTo>
                <a:lnTo>
                  <a:pt x="356946" y="506349"/>
                </a:lnTo>
                <a:lnTo>
                  <a:pt x="423062" y="432663"/>
                </a:lnTo>
                <a:lnTo>
                  <a:pt x="456260" y="395986"/>
                </a:lnTo>
                <a:lnTo>
                  <a:pt x="456869" y="395325"/>
                </a:lnTo>
                <a:lnTo>
                  <a:pt x="453783" y="402818"/>
                </a:lnTo>
                <a:lnTo>
                  <a:pt x="442556" y="425970"/>
                </a:lnTo>
                <a:lnTo>
                  <a:pt x="430682" y="448868"/>
                </a:lnTo>
                <a:lnTo>
                  <a:pt x="418871" y="471970"/>
                </a:lnTo>
                <a:lnTo>
                  <a:pt x="411645" y="493979"/>
                </a:lnTo>
                <a:lnTo>
                  <a:pt x="408343" y="518985"/>
                </a:lnTo>
                <a:lnTo>
                  <a:pt x="406895" y="544499"/>
                </a:lnTo>
                <a:lnTo>
                  <a:pt x="405244" y="568032"/>
                </a:lnTo>
                <a:lnTo>
                  <a:pt x="403085" y="615467"/>
                </a:lnTo>
                <a:lnTo>
                  <a:pt x="405396" y="662724"/>
                </a:lnTo>
                <a:lnTo>
                  <a:pt x="412242" y="709549"/>
                </a:lnTo>
                <a:lnTo>
                  <a:pt x="423621" y="755650"/>
                </a:lnTo>
                <a:lnTo>
                  <a:pt x="425043" y="756577"/>
                </a:lnTo>
                <a:lnTo>
                  <a:pt x="425945" y="756043"/>
                </a:lnTo>
                <a:lnTo>
                  <a:pt x="425843" y="755396"/>
                </a:lnTo>
                <a:lnTo>
                  <a:pt x="435368" y="704418"/>
                </a:lnTo>
                <a:lnTo>
                  <a:pt x="453351" y="658799"/>
                </a:lnTo>
                <a:lnTo>
                  <a:pt x="474624" y="614553"/>
                </a:lnTo>
                <a:lnTo>
                  <a:pt x="494068" y="567728"/>
                </a:lnTo>
                <a:lnTo>
                  <a:pt x="500786" y="547281"/>
                </a:lnTo>
                <a:lnTo>
                  <a:pt x="506704" y="524294"/>
                </a:lnTo>
                <a:lnTo>
                  <a:pt x="509562" y="501091"/>
                </a:lnTo>
                <a:lnTo>
                  <a:pt x="507072" y="480021"/>
                </a:lnTo>
                <a:lnTo>
                  <a:pt x="498678" y="455066"/>
                </a:lnTo>
                <a:lnTo>
                  <a:pt x="489788" y="430276"/>
                </a:lnTo>
                <a:lnTo>
                  <a:pt x="481495" y="405333"/>
                </a:lnTo>
                <a:lnTo>
                  <a:pt x="474891" y="379895"/>
                </a:lnTo>
                <a:lnTo>
                  <a:pt x="474522" y="377456"/>
                </a:lnTo>
                <a:lnTo>
                  <a:pt x="473900" y="376897"/>
                </a:lnTo>
                <a:lnTo>
                  <a:pt x="489813" y="359676"/>
                </a:lnTo>
                <a:lnTo>
                  <a:pt x="528815" y="320890"/>
                </a:lnTo>
                <a:lnTo>
                  <a:pt x="570687" y="285369"/>
                </a:lnTo>
                <a:lnTo>
                  <a:pt x="598957" y="265010"/>
                </a:lnTo>
                <a:lnTo>
                  <a:pt x="593991" y="277571"/>
                </a:lnTo>
                <a:lnTo>
                  <a:pt x="579399" y="326009"/>
                </a:lnTo>
                <a:lnTo>
                  <a:pt x="568375" y="376656"/>
                </a:lnTo>
                <a:lnTo>
                  <a:pt x="561238" y="428383"/>
                </a:lnTo>
                <a:lnTo>
                  <a:pt x="558317" y="480098"/>
                </a:lnTo>
                <a:lnTo>
                  <a:pt x="559943" y="530707"/>
                </a:lnTo>
                <a:lnTo>
                  <a:pt x="566420" y="579094"/>
                </a:lnTo>
                <a:lnTo>
                  <a:pt x="569569" y="581494"/>
                </a:lnTo>
                <a:lnTo>
                  <a:pt x="571423" y="580644"/>
                </a:lnTo>
                <a:lnTo>
                  <a:pt x="571614" y="578815"/>
                </a:lnTo>
                <a:lnTo>
                  <a:pt x="585304" y="532155"/>
                </a:lnTo>
                <a:lnTo>
                  <a:pt x="606221" y="489305"/>
                </a:lnTo>
                <a:lnTo>
                  <a:pt x="628777" y="447128"/>
                </a:lnTo>
                <a:lnTo>
                  <a:pt x="647395" y="402564"/>
                </a:lnTo>
                <a:lnTo>
                  <a:pt x="653872" y="359397"/>
                </a:lnTo>
                <a:lnTo>
                  <a:pt x="649211" y="317017"/>
                </a:lnTo>
                <a:lnTo>
                  <a:pt x="638060" y="275247"/>
                </a:lnTo>
                <a:lnTo>
                  <a:pt x="628586" y="245160"/>
                </a:lnTo>
                <a:lnTo>
                  <a:pt x="662114" y="224777"/>
                </a:lnTo>
                <a:lnTo>
                  <a:pt x="711174" y="200025"/>
                </a:lnTo>
                <a:lnTo>
                  <a:pt x="770636" y="160705"/>
                </a:lnTo>
                <a:lnTo>
                  <a:pt x="782548" y="153085"/>
                </a:lnTo>
                <a:lnTo>
                  <a:pt x="800798" y="141770"/>
                </a:lnTo>
                <a:lnTo>
                  <a:pt x="840066" y="118325"/>
                </a:lnTo>
                <a:lnTo>
                  <a:pt x="840066" y="113106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02840" y="1426744"/>
            <a:ext cx="3670567" cy="291614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5824" y="4653953"/>
            <a:ext cx="7253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8E7554"/>
                </a:solidFill>
                <a:latin typeface="Lato"/>
                <a:cs typeface="Lato"/>
              </a:rPr>
              <a:t>The</a:t>
            </a:r>
            <a:r>
              <a:rPr sz="1400" spc="-7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8E7554"/>
                </a:solidFill>
                <a:latin typeface="Lato"/>
                <a:cs typeface="Lato"/>
              </a:rPr>
              <a:t>dataset</a:t>
            </a:r>
            <a:r>
              <a:rPr sz="1400" spc="-7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8E7554"/>
                </a:solidFill>
                <a:latin typeface="Lato"/>
                <a:cs typeface="Lato"/>
              </a:rPr>
              <a:t>can</a:t>
            </a:r>
            <a:r>
              <a:rPr sz="1400" spc="-7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8E7554"/>
                </a:solidFill>
                <a:latin typeface="Lato"/>
                <a:cs typeface="Lato"/>
              </a:rPr>
              <a:t>be</a:t>
            </a:r>
            <a:r>
              <a:rPr sz="1400" spc="-7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8E7554"/>
                </a:solidFill>
                <a:latin typeface="Lato"/>
                <a:cs typeface="Lato"/>
              </a:rPr>
              <a:t>found</a:t>
            </a:r>
            <a:r>
              <a:rPr sz="1400" spc="-7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8E7554"/>
                </a:solidFill>
                <a:latin typeface="Lato"/>
                <a:cs typeface="Lato"/>
              </a:rPr>
              <a:t>at:</a:t>
            </a:r>
            <a:r>
              <a:rPr sz="1400" spc="-8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u="heavy" spc="-10" dirty="0">
                <a:solidFill>
                  <a:srgbClr val="954F72"/>
                </a:solidFill>
                <a:uFill>
                  <a:solidFill>
                    <a:srgbClr val="954F72"/>
                  </a:solidFill>
                </a:uFill>
                <a:latin typeface="Carlito"/>
                <a:cs typeface="Carlito"/>
                <a:hlinkClick r:id="rId15"/>
              </a:rPr>
              <a:t>https://www.kaggle.com/datasets/niharika41298/yoga-poses-dataset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4074" y="1423777"/>
            <a:ext cx="3806190" cy="2832100"/>
          </a:xfrm>
          <a:custGeom>
            <a:avLst/>
            <a:gdLst/>
            <a:ahLst/>
            <a:cxnLst/>
            <a:rect l="l" t="t" r="r" b="b"/>
            <a:pathLst>
              <a:path w="3806190" h="2832100">
                <a:moveTo>
                  <a:pt x="0" y="0"/>
                </a:moveTo>
                <a:lnTo>
                  <a:pt x="3806092" y="0"/>
                </a:lnTo>
                <a:lnTo>
                  <a:pt x="3806092" y="2831989"/>
                </a:lnTo>
                <a:lnTo>
                  <a:pt x="0" y="283198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25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5072" y="1897230"/>
            <a:ext cx="3376929" cy="16198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81965" marR="5080" indent="-48260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8E7554"/>
                </a:solidFill>
                <a:latin typeface="Lato"/>
                <a:cs typeface="Lato"/>
              </a:rPr>
              <a:t>The</a:t>
            </a:r>
            <a:r>
              <a:rPr sz="1800" spc="-12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8E7554"/>
                </a:solidFill>
                <a:latin typeface="Lato"/>
                <a:cs typeface="Lato"/>
              </a:rPr>
              <a:t>dataset</a:t>
            </a:r>
            <a:r>
              <a:rPr sz="1800" spc="-12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8E7554"/>
                </a:solidFill>
                <a:latin typeface="Lato"/>
                <a:cs typeface="Lato"/>
              </a:rPr>
              <a:t>obtained</a:t>
            </a:r>
            <a:r>
              <a:rPr sz="1800" spc="-12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8E7554"/>
                </a:solidFill>
                <a:latin typeface="Lato"/>
                <a:cs typeface="Lato"/>
              </a:rPr>
              <a:t>from</a:t>
            </a:r>
            <a:r>
              <a:rPr sz="1800" spc="-12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8E7554"/>
                </a:solidFill>
                <a:latin typeface="Lato"/>
                <a:cs typeface="Lato"/>
              </a:rPr>
              <a:t>Kaggle  </a:t>
            </a:r>
            <a:r>
              <a:rPr sz="1800" dirty="0">
                <a:solidFill>
                  <a:srgbClr val="8E7554"/>
                </a:solidFill>
                <a:latin typeface="Lato"/>
                <a:cs typeface="Lato"/>
              </a:rPr>
              <a:t>contained </a:t>
            </a:r>
            <a:r>
              <a:rPr sz="1800" spc="5" dirty="0">
                <a:solidFill>
                  <a:srgbClr val="8E7554"/>
                </a:solidFill>
                <a:latin typeface="Lato"/>
                <a:cs typeface="Lato"/>
              </a:rPr>
              <a:t>the</a:t>
            </a:r>
            <a:r>
              <a:rPr sz="1800" spc="-24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8E7554"/>
                </a:solidFill>
                <a:latin typeface="Lato"/>
                <a:cs typeface="Lato"/>
              </a:rPr>
              <a:t>following: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Lato"/>
              <a:cs typeface="Lato"/>
            </a:endParaRPr>
          </a:p>
          <a:p>
            <a:pPr marL="778510" indent="-344170">
              <a:lnSpc>
                <a:spcPct val="100000"/>
              </a:lnSpc>
              <a:buSzPct val="78947"/>
              <a:buFont typeface="Arial"/>
              <a:buChar char="●"/>
              <a:tabLst>
                <a:tab pos="778510" algn="l"/>
                <a:tab pos="779145" algn="l"/>
              </a:tabLst>
            </a:pPr>
            <a:r>
              <a:rPr sz="1900" b="1" spc="-5" dirty="0">
                <a:solidFill>
                  <a:srgbClr val="625444"/>
                </a:solidFill>
                <a:latin typeface="Lato"/>
                <a:cs typeface="Lato"/>
              </a:rPr>
              <a:t>1,547 </a:t>
            </a:r>
            <a:r>
              <a:rPr sz="1900" b="1" spc="-30" dirty="0">
                <a:solidFill>
                  <a:srgbClr val="625444"/>
                </a:solidFill>
                <a:latin typeface="Lato"/>
                <a:cs typeface="Lato"/>
              </a:rPr>
              <a:t>Total</a:t>
            </a:r>
            <a:r>
              <a:rPr sz="1900" b="1" spc="-200" dirty="0">
                <a:solidFill>
                  <a:srgbClr val="625444"/>
                </a:solidFill>
                <a:latin typeface="Lato"/>
                <a:cs typeface="Lato"/>
              </a:rPr>
              <a:t> </a:t>
            </a:r>
            <a:r>
              <a:rPr sz="1900" b="1" spc="5" dirty="0">
                <a:solidFill>
                  <a:srgbClr val="625444"/>
                </a:solidFill>
                <a:latin typeface="Lato"/>
                <a:cs typeface="Lato"/>
              </a:rPr>
              <a:t>Images</a:t>
            </a:r>
            <a:endParaRPr sz="1900">
              <a:latin typeface="Lato"/>
              <a:cs typeface="Lato"/>
            </a:endParaRPr>
          </a:p>
          <a:p>
            <a:pPr marL="778510" indent="-344170">
              <a:lnSpc>
                <a:spcPct val="100000"/>
              </a:lnSpc>
              <a:spcBef>
                <a:spcPts val="345"/>
              </a:spcBef>
              <a:buSzPct val="78947"/>
              <a:buFont typeface="Arial"/>
              <a:buChar char="●"/>
              <a:tabLst>
                <a:tab pos="778510" algn="l"/>
                <a:tab pos="779145" algn="l"/>
              </a:tabLst>
            </a:pPr>
            <a:r>
              <a:rPr sz="1900" b="1" dirty="0">
                <a:solidFill>
                  <a:srgbClr val="625444"/>
                </a:solidFill>
                <a:latin typeface="Lato"/>
                <a:cs typeface="Lato"/>
              </a:rPr>
              <a:t>5</a:t>
            </a:r>
            <a:r>
              <a:rPr sz="1900" b="1" spc="-100" dirty="0">
                <a:solidFill>
                  <a:srgbClr val="625444"/>
                </a:solidFill>
                <a:latin typeface="Lato"/>
                <a:cs typeface="Lato"/>
              </a:rPr>
              <a:t> </a:t>
            </a:r>
            <a:r>
              <a:rPr sz="1900" b="1" spc="-20" dirty="0">
                <a:solidFill>
                  <a:srgbClr val="625444"/>
                </a:solidFill>
                <a:latin typeface="Lato"/>
                <a:cs typeface="Lato"/>
              </a:rPr>
              <a:t>Poses/Classes</a:t>
            </a:r>
            <a:endParaRPr sz="1900">
              <a:latin typeface="Lato"/>
              <a:cs typeface="La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79311" y="803385"/>
            <a:ext cx="3815715" cy="625475"/>
            <a:chOff x="479311" y="803385"/>
            <a:chExt cx="3815715" cy="625475"/>
          </a:xfrm>
        </p:grpSpPr>
        <p:sp>
          <p:nvSpPr>
            <p:cNvPr id="30" name="object 30"/>
            <p:cNvSpPr/>
            <p:nvPr/>
          </p:nvSpPr>
          <p:spPr>
            <a:xfrm>
              <a:off x="484074" y="808148"/>
              <a:ext cx="3806190" cy="615950"/>
            </a:xfrm>
            <a:custGeom>
              <a:avLst/>
              <a:gdLst/>
              <a:ahLst/>
              <a:cxnLst/>
              <a:rect l="l" t="t" r="r" b="b"/>
              <a:pathLst>
                <a:path w="3806190" h="615950">
                  <a:moveTo>
                    <a:pt x="3806092" y="615598"/>
                  </a:moveTo>
                  <a:lnTo>
                    <a:pt x="0" y="615598"/>
                  </a:lnTo>
                  <a:lnTo>
                    <a:pt x="0" y="0"/>
                  </a:lnTo>
                  <a:lnTo>
                    <a:pt x="3806092" y="0"/>
                  </a:lnTo>
                  <a:lnTo>
                    <a:pt x="3806092" y="615598"/>
                  </a:lnTo>
                  <a:close/>
                </a:path>
              </a:pathLst>
            </a:custGeom>
            <a:solidFill>
              <a:srgbClr val="E4D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4074" y="808148"/>
              <a:ext cx="3806190" cy="615950"/>
            </a:xfrm>
            <a:custGeom>
              <a:avLst/>
              <a:gdLst/>
              <a:ahLst/>
              <a:cxnLst/>
              <a:rect l="l" t="t" r="r" b="b"/>
              <a:pathLst>
                <a:path w="3806190" h="615950">
                  <a:moveTo>
                    <a:pt x="0" y="0"/>
                  </a:moveTo>
                  <a:lnTo>
                    <a:pt x="3806092" y="0"/>
                  </a:lnTo>
                  <a:lnTo>
                    <a:pt x="3806092" y="615598"/>
                  </a:lnTo>
                  <a:lnTo>
                    <a:pt x="0" y="6155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25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488836" y="812910"/>
            <a:ext cx="3796665" cy="601345"/>
          </a:xfrm>
          <a:prstGeom prst="rect">
            <a:avLst/>
          </a:prstGeom>
          <a:solidFill>
            <a:srgbClr val="E4D3C1"/>
          </a:solidFill>
        </p:spPr>
        <p:txBody>
          <a:bodyPr vert="horz" wrap="square" lIns="0" tIns="67945" rIns="0" bIns="0" rtlCol="0">
            <a:spAutoFit/>
          </a:bodyPr>
          <a:lstStyle/>
          <a:p>
            <a:pPr marL="1223010">
              <a:lnSpc>
                <a:spcPct val="100000"/>
              </a:lnSpc>
              <a:spcBef>
                <a:spcPts val="535"/>
              </a:spcBef>
            </a:pPr>
            <a:r>
              <a:rPr sz="2500" spc="-60" dirty="0">
                <a:latin typeface="Lato"/>
                <a:cs typeface="Lato"/>
              </a:rPr>
              <a:t>DATASET</a:t>
            </a:r>
            <a:endParaRPr sz="25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1609" y="854453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960" y="26829"/>
                </a:moveTo>
                <a:lnTo>
                  <a:pt x="7353" y="25673"/>
                </a:lnTo>
                <a:lnTo>
                  <a:pt x="2207" y="22207"/>
                </a:lnTo>
                <a:lnTo>
                  <a:pt x="0" y="16433"/>
                </a:lnTo>
                <a:lnTo>
                  <a:pt x="2210" y="8357"/>
                </a:lnTo>
                <a:lnTo>
                  <a:pt x="3885" y="6172"/>
                </a:lnTo>
                <a:lnTo>
                  <a:pt x="6060" y="2057"/>
                </a:lnTo>
                <a:lnTo>
                  <a:pt x="10010" y="0"/>
                </a:lnTo>
                <a:lnTo>
                  <a:pt x="17985" y="0"/>
                </a:lnTo>
                <a:lnTo>
                  <a:pt x="21960" y="2057"/>
                </a:lnTo>
                <a:lnTo>
                  <a:pt x="24160" y="6172"/>
                </a:lnTo>
                <a:lnTo>
                  <a:pt x="24660" y="6684"/>
                </a:lnTo>
                <a:lnTo>
                  <a:pt x="25235" y="7242"/>
                </a:lnTo>
                <a:lnTo>
                  <a:pt x="25785" y="8357"/>
                </a:lnTo>
                <a:lnTo>
                  <a:pt x="25235" y="8357"/>
                </a:lnTo>
                <a:lnTo>
                  <a:pt x="27639" y="16433"/>
                </a:lnTo>
                <a:lnTo>
                  <a:pt x="25569" y="22207"/>
                </a:lnTo>
                <a:lnTo>
                  <a:pt x="20514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1252" y="1082045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5" h="40005">
                <a:moveTo>
                  <a:pt x="23467" y="39989"/>
                </a:moveTo>
                <a:lnTo>
                  <a:pt x="14810" y="39989"/>
                </a:lnTo>
                <a:lnTo>
                  <a:pt x="10567" y="38362"/>
                </a:lnTo>
                <a:lnTo>
                  <a:pt x="7310" y="35062"/>
                </a:lnTo>
                <a:lnTo>
                  <a:pt x="5637" y="33432"/>
                </a:lnTo>
                <a:lnTo>
                  <a:pt x="0" y="22893"/>
                </a:lnTo>
                <a:lnTo>
                  <a:pt x="1196" y="11991"/>
                </a:lnTo>
                <a:lnTo>
                  <a:pt x="8043" y="3451"/>
                </a:lnTo>
                <a:lnTo>
                  <a:pt x="19355" y="0"/>
                </a:lnTo>
                <a:lnTo>
                  <a:pt x="30352" y="3451"/>
                </a:lnTo>
                <a:lnTo>
                  <a:pt x="37094" y="11991"/>
                </a:lnTo>
                <a:lnTo>
                  <a:pt x="38395" y="22893"/>
                </a:lnTo>
                <a:lnTo>
                  <a:pt x="33070" y="33432"/>
                </a:lnTo>
                <a:lnTo>
                  <a:pt x="31397" y="35062"/>
                </a:lnTo>
                <a:lnTo>
                  <a:pt x="27840" y="38362"/>
                </a:lnTo>
                <a:lnTo>
                  <a:pt x="23467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8531" y="354689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4237" y="33477"/>
                </a:moveTo>
                <a:lnTo>
                  <a:pt x="17812" y="33477"/>
                </a:lnTo>
                <a:lnTo>
                  <a:pt x="12312" y="32362"/>
                </a:lnTo>
                <a:lnTo>
                  <a:pt x="7387" y="30174"/>
                </a:lnTo>
                <a:lnTo>
                  <a:pt x="1846" y="24276"/>
                </a:lnTo>
                <a:lnTo>
                  <a:pt x="0" y="16738"/>
                </a:lnTo>
                <a:lnTo>
                  <a:pt x="1846" y="9200"/>
                </a:lnTo>
                <a:lnTo>
                  <a:pt x="7387" y="3302"/>
                </a:lnTo>
                <a:lnTo>
                  <a:pt x="12312" y="1114"/>
                </a:lnTo>
                <a:lnTo>
                  <a:pt x="17812" y="44"/>
                </a:lnTo>
                <a:lnTo>
                  <a:pt x="23287" y="44"/>
                </a:lnTo>
                <a:lnTo>
                  <a:pt x="23587" y="0"/>
                </a:lnTo>
                <a:lnTo>
                  <a:pt x="24237" y="0"/>
                </a:lnTo>
                <a:lnTo>
                  <a:pt x="35543" y="5230"/>
                </a:lnTo>
                <a:lnTo>
                  <a:pt x="39312" y="16738"/>
                </a:lnTo>
                <a:lnTo>
                  <a:pt x="35543" y="28246"/>
                </a:lnTo>
                <a:lnTo>
                  <a:pt x="24237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9723" y="38705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63" y="26872"/>
                </a:moveTo>
                <a:lnTo>
                  <a:pt x="3190" y="22673"/>
                </a:lnTo>
                <a:lnTo>
                  <a:pt x="0" y="13436"/>
                </a:lnTo>
                <a:lnTo>
                  <a:pt x="3190" y="4198"/>
                </a:lnTo>
                <a:lnTo>
                  <a:pt x="12763" y="0"/>
                </a:lnTo>
                <a:lnTo>
                  <a:pt x="22623" y="4198"/>
                </a:lnTo>
                <a:lnTo>
                  <a:pt x="25910" y="13436"/>
                </a:lnTo>
                <a:lnTo>
                  <a:pt x="22623" y="22673"/>
                </a:lnTo>
                <a:lnTo>
                  <a:pt x="12763" y="2687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8904" y="141498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80">
                <a:moveTo>
                  <a:pt x="17077" y="30046"/>
                </a:moveTo>
                <a:lnTo>
                  <a:pt x="11207" y="30046"/>
                </a:lnTo>
                <a:lnTo>
                  <a:pt x="8335" y="28803"/>
                </a:lnTo>
                <a:lnTo>
                  <a:pt x="6147" y="26317"/>
                </a:lnTo>
                <a:lnTo>
                  <a:pt x="3920" y="24131"/>
                </a:lnTo>
                <a:lnTo>
                  <a:pt x="0" y="16436"/>
                </a:lnTo>
                <a:lnTo>
                  <a:pt x="849" y="8577"/>
                </a:lnTo>
                <a:lnTo>
                  <a:pt x="5710" y="2462"/>
                </a:lnTo>
                <a:lnTo>
                  <a:pt x="13820" y="0"/>
                </a:lnTo>
                <a:lnTo>
                  <a:pt x="21994" y="2462"/>
                </a:lnTo>
                <a:lnTo>
                  <a:pt x="27033" y="8577"/>
                </a:lnTo>
                <a:lnTo>
                  <a:pt x="28070" y="16436"/>
                </a:lnTo>
                <a:lnTo>
                  <a:pt x="24237" y="24131"/>
                </a:lnTo>
                <a:lnTo>
                  <a:pt x="22565" y="26317"/>
                </a:lnTo>
                <a:lnTo>
                  <a:pt x="20122" y="28803"/>
                </a:lnTo>
                <a:lnTo>
                  <a:pt x="17077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19676" y="418854"/>
            <a:ext cx="93697" cy="99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2085" y="735513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3934" y="26829"/>
                </a:moveTo>
                <a:lnTo>
                  <a:pt x="7345" y="25679"/>
                </a:lnTo>
                <a:lnTo>
                  <a:pt x="2202" y="22223"/>
                </a:lnTo>
                <a:lnTo>
                  <a:pt x="0" y="16451"/>
                </a:lnTo>
                <a:lnTo>
                  <a:pt x="2234" y="8357"/>
                </a:lnTo>
                <a:lnTo>
                  <a:pt x="2792" y="7799"/>
                </a:lnTo>
                <a:lnTo>
                  <a:pt x="2792" y="6684"/>
                </a:lnTo>
                <a:lnTo>
                  <a:pt x="3349" y="6169"/>
                </a:lnTo>
                <a:lnTo>
                  <a:pt x="5534" y="2057"/>
                </a:lnTo>
                <a:lnTo>
                  <a:pt x="9477" y="0"/>
                </a:lnTo>
                <a:lnTo>
                  <a:pt x="17579" y="0"/>
                </a:lnTo>
                <a:lnTo>
                  <a:pt x="21694" y="2057"/>
                </a:lnTo>
                <a:lnTo>
                  <a:pt x="24137" y="6169"/>
                </a:lnTo>
                <a:lnTo>
                  <a:pt x="24694" y="6684"/>
                </a:lnTo>
                <a:lnTo>
                  <a:pt x="24694" y="7799"/>
                </a:lnTo>
                <a:lnTo>
                  <a:pt x="25252" y="8357"/>
                </a:lnTo>
                <a:lnTo>
                  <a:pt x="27660" y="16451"/>
                </a:lnTo>
                <a:lnTo>
                  <a:pt x="25588" y="22223"/>
                </a:lnTo>
                <a:lnTo>
                  <a:pt x="20519" y="2567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9845" y="128803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5973" y="52162"/>
                </a:moveTo>
                <a:lnTo>
                  <a:pt x="10805" y="47532"/>
                </a:lnTo>
                <a:lnTo>
                  <a:pt x="1653" y="36116"/>
                </a:lnTo>
                <a:lnTo>
                  <a:pt x="0" y="21621"/>
                </a:lnTo>
                <a:lnTo>
                  <a:pt x="7328" y="7757"/>
                </a:lnTo>
                <a:lnTo>
                  <a:pt x="12685" y="2399"/>
                </a:lnTo>
                <a:lnTo>
                  <a:pt x="19285" y="0"/>
                </a:lnTo>
                <a:lnTo>
                  <a:pt x="25800" y="0"/>
                </a:lnTo>
                <a:lnTo>
                  <a:pt x="35635" y="1850"/>
                </a:lnTo>
                <a:lnTo>
                  <a:pt x="44108" y="7088"/>
                </a:lnTo>
                <a:lnTo>
                  <a:pt x="50050" y="15243"/>
                </a:lnTo>
                <a:lnTo>
                  <a:pt x="52290" y="25844"/>
                </a:lnTo>
                <a:lnTo>
                  <a:pt x="49944" y="35960"/>
                </a:lnTo>
                <a:lnTo>
                  <a:pt x="44258" y="44339"/>
                </a:lnTo>
                <a:lnTo>
                  <a:pt x="36010" y="50051"/>
                </a:lnTo>
                <a:lnTo>
                  <a:pt x="25973" y="5216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0570" y="833193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07" y="40032"/>
                </a:moveTo>
                <a:lnTo>
                  <a:pt x="14964" y="40032"/>
                </a:lnTo>
                <a:lnTo>
                  <a:pt x="10592" y="38362"/>
                </a:lnTo>
                <a:lnTo>
                  <a:pt x="7292" y="35104"/>
                </a:lnTo>
                <a:lnTo>
                  <a:pt x="5662" y="33432"/>
                </a:lnTo>
                <a:lnTo>
                  <a:pt x="0" y="22891"/>
                </a:lnTo>
                <a:lnTo>
                  <a:pt x="1184" y="11990"/>
                </a:lnTo>
                <a:lnTo>
                  <a:pt x="8026" y="3451"/>
                </a:lnTo>
                <a:lnTo>
                  <a:pt x="19337" y="0"/>
                </a:lnTo>
                <a:lnTo>
                  <a:pt x="30647" y="3451"/>
                </a:lnTo>
                <a:lnTo>
                  <a:pt x="37494" y="11990"/>
                </a:lnTo>
                <a:lnTo>
                  <a:pt x="38691" y="22891"/>
                </a:lnTo>
                <a:lnTo>
                  <a:pt x="33052" y="33432"/>
                </a:lnTo>
                <a:lnTo>
                  <a:pt x="31422" y="35104"/>
                </a:lnTo>
                <a:lnTo>
                  <a:pt x="28122" y="38362"/>
                </a:lnTo>
                <a:lnTo>
                  <a:pt x="23707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946" y="139783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5">
                <a:moveTo>
                  <a:pt x="15072" y="33046"/>
                </a:moveTo>
                <a:lnTo>
                  <a:pt x="14599" y="33046"/>
                </a:lnTo>
                <a:lnTo>
                  <a:pt x="3589" y="27896"/>
                </a:lnTo>
                <a:lnTo>
                  <a:pt x="0" y="16566"/>
                </a:lnTo>
                <a:lnTo>
                  <a:pt x="3828" y="5235"/>
                </a:lnTo>
                <a:lnTo>
                  <a:pt x="15072" y="85"/>
                </a:lnTo>
                <a:lnTo>
                  <a:pt x="16014" y="85"/>
                </a:lnTo>
                <a:lnTo>
                  <a:pt x="16742" y="0"/>
                </a:lnTo>
                <a:lnTo>
                  <a:pt x="22957" y="0"/>
                </a:lnTo>
                <a:lnTo>
                  <a:pt x="27629" y="1457"/>
                </a:lnTo>
                <a:lnTo>
                  <a:pt x="31917" y="3385"/>
                </a:lnTo>
                <a:lnTo>
                  <a:pt x="37461" y="9179"/>
                </a:lnTo>
                <a:lnTo>
                  <a:pt x="39310" y="16528"/>
                </a:lnTo>
                <a:lnTo>
                  <a:pt x="37461" y="23885"/>
                </a:lnTo>
                <a:lnTo>
                  <a:pt x="31917" y="29703"/>
                </a:lnTo>
                <a:lnTo>
                  <a:pt x="26987" y="31889"/>
                </a:lnTo>
                <a:lnTo>
                  <a:pt x="21499" y="32961"/>
                </a:lnTo>
                <a:lnTo>
                  <a:pt x="16014" y="32961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880" y="778435"/>
            <a:ext cx="168791" cy="178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5796" y="106914"/>
            <a:ext cx="93739" cy="99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44718" y="95372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668" y="26829"/>
                </a:moveTo>
                <a:lnTo>
                  <a:pt x="7115" y="25673"/>
                </a:lnTo>
                <a:lnTo>
                  <a:pt x="2062" y="22207"/>
                </a:lnTo>
                <a:lnTo>
                  <a:pt x="0" y="16433"/>
                </a:lnTo>
                <a:lnTo>
                  <a:pt x="2418" y="8357"/>
                </a:lnTo>
                <a:lnTo>
                  <a:pt x="1843" y="8357"/>
                </a:lnTo>
                <a:lnTo>
                  <a:pt x="2418" y="7242"/>
                </a:lnTo>
                <a:lnTo>
                  <a:pt x="2968" y="6684"/>
                </a:lnTo>
                <a:lnTo>
                  <a:pt x="3468" y="6172"/>
                </a:lnTo>
                <a:lnTo>
                  <a:pt x="5668" y="2057"/>
                </a:lnTo>
                <a:lnTo>
                  <a:pt x="9643" y="0"/>
                </a:lnTo>
                <a:lnTo>
                  <a:pt x="17618" y="0"/>
                </a:lnTo>
                <a:lnTo>
                  <a:pt x="21568" y="2057"/>
                </a:lnTo>
                <a:lnTo>
                  <a:pt x="23743" y="6172"/>
                </a:lnTo>
                <a:lnTo>
                  <a:pt x="25418" y="8357"/>
                </a:lnTo>
                <a:lnTo>
                  <a:pt x="27643" y="16433"/>
                </a:lnTo>
                <a:lnTo>
                  <a:pt x="25440" y="22207"/>
                </a:lnTo>
                <a:lnTo>
                  <a:pt x="20289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44310" y="1181320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4" h="40005">
                <a:moveTo>
                  <a:pt x="23576" y="39989"/>
                </a:moveTo>
                <a:lnTo>
                  <a:pt x="14926" y="39989"/>
                </a:lnTo>
                <a:lnTo>
                  <a:pt x="10551" y="38362"/>
                </a:lnTo>
                <a:lnTo>
                  <a:pt x="7001" y="35062"/>
                </a:lnTo>
                <a:lnTo>
                  <a:pt x="5326" y="33432"/>
                </a:lnTo>
                <a:lnTo>
                  <a:pt x="0" y="22893"/>
                </a:lnTo>
                <a:lnTo>
                  <a:pt x="1304" y="11991"/>
                </a:lnTo>
                <a:lnTo>
                  <a:pt x="8050" y="3451"/>
                </a:lnTo>
                <a:lnTo>
                  <a:pt x="19051" y="0"/>
                </a:lnTo>
                <a:lnTo>
                  <a:pt x="30356" y="3451"/>
                </a:lnTo>
                <a:lnTo>
                  <a:pt x="37197" y="11991"/>
                </a:lnTo>
                <a:lnTo>
                  <a:pt x="38390" y="22893"/>
                </a:lnTo>
                <a:lnTo>
                  <a:pt x="32751" y="33432"/>
                </a:lnTo>
                <a:lnTo>
                  <a:pt x="31101" y="35062"/>
                </a:lnTo>
                <a:lnTo>
                  <a:pt x="27826" y="38362"/>
                </a:lnTo>
                <a:lnTo>
                  <a:pt x="23576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06112" y="453964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1524" y="33477"/>
                </a:moveTo>
                <a:lnTo>
                  <a:pt x="15074" y="33477"/>
                </a:lnTo>
                <a:lnTo>
                  <a:pt x="3768" y="28246"/>
                </a:lnTo>
                <a:lnTo>
                  <a:pt x="0" y="16738"/>
                </a:lnTo>
                <a:lnTo>
                  <a:pt x="3768" y="5230"/>
                </a:lnTo>
                <a:lnTo>
                  <a:pt x="15074" y="0"/>
                </a:lnTo>
                <a:lnTo>
                  <a:pt x="15724" y="0"/>
                </a:lnTo>
                <a:lnTo>
                  <a:pt x="16024" y="44"/>
                </a:lnTo>
                <a:lnTo>
                  <a:pt x="21524" y="44"/>
                </a:lnTo>
                <a:lnTo>
                  <a:pt x="26999" y="1114"/>
                </a:lnTo>
                <a:lnTo>
                  <a:pt x="31924" y="3302"/>
                </a:lnTo>
                <a:lnTo>
                  <a:pt x="37479" y="9200"/>
                </a:lnTo>
                <a:lnTo>
                  <a:pt x="39331" y="16738"/>
                </a:lnTo>
                <a:lnTo>
                  <a:pt x="37479" y="24276"/>
                </a:lnTo>
                <a:lnTo>
                  <a:pt x="31924" y="30174"/>
                </a:lnTo>
                <a:lnTo>
                  <a:pt x="26999" y="32362"/>
                </a:lnTo>
                <a:lnTo>
                  <a:pt x="21524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04254" y="43911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59" h="36194">
                <a:moveTo>
                  <a:pt x="20556" y="35618"/>
                </a:moveTo>
                <a:lnTo>
                  <a:pt x="16706" y="35618"/>
                </a:lnTo>
                <a:lnTo>
                  <a:pt x="14806" y="35490"/>
                </a:lnTo>
                <a:lnTo>
                  <a:pt x="12881" y="35189"/>
                </a:lnTo>
                <a:lnTo>
                  <a:pt x="3871" y="29366"/>
                </a:lnTo>
                <a:lnTo>
                  <a:pt x="0" y="20198"/>
                </a:lnTo>
                <a:lnTo>
                  <a:pt x="1462" y="10308"/>
                </a:lnTo>
                <a:lnTo>
                  <a:pt x="8456" y="2314"/>
                </a:lnTo>
                <a:lnTo>
                  <a:pt x="11156" y="728"/>
                </a:lnTo>
                <a:lnTo>
                  <a:pt x="14006" y="0"/>
                </a:lnTo>
                <a:lnTo>
                  <a:pt x="16781" y="0"/>
                </a:lnTo>
                <a:lnTo>
                  <a:pt x="25196" y="2182"/>
                </a:lnTo>
                <a:lnTo>
                  <a:pt x="31793" y="7881"/>
                </a:lnTo>
                <a:lnTo>
                  <a:pt x="35146" y="15822"/>
                </a:lnTo>
                <a:lnTo>
                  <a:pt x="33806" y="24902"/>
                </a:lnTo>
                <a:lnTo>
                  <a:pt x="20556" y="35618"/>
                </a:lnTo>
                <a:close/>
              </a:path>
              <a:path w="35559" h="36194">
                <a:moveTo>
                  <a:pt x="33931" y="24388"/>
                </a:moveTo>
                <a:lnTo>
                  <a:pt x="34056" y="23874"/>
                </a:lnTo>
                <a:lnTo>
                  <a:pt x="34181" y="23617"/>
                </a:lnTo>
                <a:lnTo>
                  <a:pt x="33931" y="24388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18322" y="486323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62" y="26874"/>
                </a:moveTo>
                <a:lnTo>
                  <a:pt x="3290" y="22675"/>
                </a:lnTo>
                <a:lnTo>
                  <a:pt x="0" y="13437"/>
                </a:lnTo>
                <a:lnTo>
                  <a:pt x="3290" y="4199"/>
                </a:lnTo>
                <a:lnTo>
                  <a:pt x="13162" y="0"/>
                </a:lnTo>
                <a:lnTo>
                  <a:pt x="22724" y="4199"/>
                </a:lnTo>
                <a:lnTo>
                  <a:pt x="25912" y="13437"/>
                </a:lnTo>
                <a:lnTo>
                  <a:pt x="22724" y="22675"/>
                </a:lnTo>
                <a:lnTo>
                  <a:pt x="13162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96985" y="240773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73" y="30046"/>
                </a:moveTo>
                <a:lnTo>
                  <a:pt x="10998" y="30046"/>
                </a:lnTo>
                <a:lnTo>
                  <a:pt x="7948" y="28803"/>
                </a:lnTo>
                <a:lnTo>
                  <a:pt x="5498" y="26316"/>
                </a:lnTo>
                <a:lnTo>
                  <a:pt x="3823" y="24131"/>
                </a:lnTo>
                <a:lnTo>
                  <a:pt x="0" y="16437"/>
                </a:lnTo>
                <a:lnTo>
                  <a:pt x="1039" y="8578"/>
                </a:lnTo>
                <a:lnTo>
                  <a:pt x="6077" y="2462"/>
                </a:lnTo>
                <a:lnTo>
                  <a:pt x="14248" y="0"/>
                </a:lnTo>
                <a:lnTo>
                  <a:pt x="22362" y="2462"/>
                </a:lnTo>
                <a:lnTo>
                  <a:pt x="27223" y="8578"/>
                </a:lnTo>
                <a:lnTo>
                  <a:pt x="28072" y="16437"/>
                </a:lnTo>
                <a:lnTo>
                  <a:pt x="24148" y="24131"/>
                </a:lnTo>
                <a:lnTo>
                  <a:pt x="21923" y="26316"/>
                </a:lnTo>
                <a:lnTo>
                  <a:pt x="19748" y="28803"/>
                </a:lnTo>
                <a:lnTo>
                  <a:pt x="16873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48313" y="12138"/>
            <a:ext cx="93749" cy="9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30585" y="518128"/>
            <a:ext cx="93699" cy="99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34215" y="83478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5">
                <a:moveTo>
                  <a:pt x="13717" y="26829"/>
                </a:moveTo>
                <a:lnTo>
                  <a:pt x="7135" y="25679"/>
                </a:lnTo>
                <a:lnTo>
                  <a:pt x="2067" y="22223"/>
                </a:lnTo>
                <a:lnTo>
                  <a:pt x="0" y="16451"/>
                </a:lnTo>
                <a:lnTo>
                  <a:pt x="2417" y="8357"/>
                </a:lnTo>
                <a:lnTo>
                  <a:pt x="2967" y="7799"/>
                </a:lnTo>
                <a:lnTo>
                  <a:pt x="2967" y="6684"/>
                </a:lnTo>
                <a:lnTo>
                  <a:pt x="3517" y="6169"/>
                </a:lnTo>
                <a:lnTo>
                  <a:pt x="5967" y="2057"/>
                </a:lnTo>
                <a:lnTo>
                  <a:pt x="10092" y="0"/>
                </a:lnTo>
                <a:lnTo>
                  <a:pt x="18192" y="0"/>
                </a:lnTo>
                <a:lnTo>
                  <a:pt x="22117" y="2057"/>
                </a:lnTo>
                <a:lnTo>
                  <a:pt x="24317" y="6169"/>
                </a:lnTo>
                <a:lnTo>
                  <a:pt x="24867" y="6684"/>
                </a:lnTo>
                <a:lnTo>
                  <a:pt x="24867" y="7799"/>
                </a:lnTo>
                <a:lnTo>
                  <a:pt x="25417" y="8357"/>
                </a:lnTo>
                <a:lnTo>
                  <a:pt x="27653" y="16451"/>
                </a:lnTo>
                <a:lnTo>
                  <a:pt x="25455" y="22223"/>
                </a:lnTo>
                <a:lnTo>
                  <a:pt x="20313" y="2567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61833" y="138731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299" y="52162"/>
                </a:moveTo>
                <a:lnTo>
                  <a:pt x="16266" y="50051"/>
                </a:lnTo>
                <a:lnTo>
                  <a:pt x="8021" y="44339"/>
                </a:lnTo>
                <a:lnTo>
                  <a:pt x="2341" y="35960"/>
                </a:lnTo>
                <a:lnTo>
                  <a:pt x="0" y="25844"/>
                </a:lnTo>
                <a:lnTo>
                  <a:pt x="2238" y="15243"/>
                </a:lnTo>
                <a:lnTo>
                  <a:pt x="8174" y="7088"/>
                </a:lnTo>
                <a:lnTo>
                  <a:pt x="16642" y="1850"/>
                </a:lnTo>
                <a:lnTo>
                  <a:pt x="26474" y="0"/>
                </a:lnTo>
                <a:lnTo>
                  <a:pt x="32999" y="0"/>
                </a:lnTo>
                <a:lnTo>
                  <a:pt x="39599" y="2399"/>
                </a:lnTo>
                <a:lnTo>
                  <a:pt x="44949" y="7757"/>
                </a:lnTo>
                <a:lnTo>
                  <a:pt x="52280" y="21621"/>
                </a:lnTo>
                <a:lnTo>
                  <a:pt x="50624" y="36116"/>
                </a:lnTo>
                <a:lnTo>
                  <a:pt x="41469" y="47532"/>
                </a:lnTo>
                <a:lnTo>
                  <a:pt x="26299" y="5216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94698" y="932468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35" y="40032"/>
                </a:moveTo>
                <a:lnTo>
                  <a:pt x="14985" y="40032"/>
                </a:lnTo>
                <a:lnTo>
                  <a:pt x="10560" y="38362"/>
                </a:lnTo>
                <a:lnTo>
                  <a:pt x="7260" y="35104"/>
                </a:lnTo>
                <a:lnTo>
                  <a:pt x="5635" y="33432"/>
                </a:lnTo>
                <a:lnTo>
                  <a:pt x="0" y="22891"/>
                </a:lnTo>
                <a:lnTo>
                  <a:pt x="1201" y="11990"/>
                </a:lnTo>
                <a:lnTo>
                  <a:pt x="8050" y="3451"/>
                </a:lnTo>
                <a:lnTo>
                  <a:pt x="19360" y="0"/>
                </a:lnTo>
                <a:lnTo>
                  <a:pt x="30669" y="3451"/>
                </a:lnTo>
                <a:lnTo>
                  <a:pt x="37513" y="11990"/>
                </a:lnTo>
                <a:lnTo>
                  <a:pt x="38699" y="22891"/>
                </a:lnTo>
                <a:lnTo>
                  <a:pt x="33035" y="33432"/>
                </a:lnTo>
                <a:lnTo>
                  <a:pt x="31410" y="35104"/>
                </a:lnTo>
                <a:lnTo>
                  <a:pt x="28110" y="38362"/>
                </a:lnTo>
                <a:lnTo>
                  <a:pt x="23735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68702" y="239058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4706" y="33045"/>
                </a:moveTo>
                <a:lnTo>
                  <a:pt x="24231" y="33045"/>
                </a:lnTo>
                <a:lnTo>
                  <a:pt x="23781" y="33003"/>
                </a:lnTo>
                <a:lnTo>
                  <a:pt x="23306" y="32960"/>
                </a:lnTo>
                <a:lnTo>
                  <a:pt x="17806" y="32960"/>
                </a:lnTo>
                <a:lnTo>
                  <a:pt x="12331" y="31890"/>
                </a:lnTo>
                <a:lnTo>
                  <a:pt x="7406" y="29703"/>
                </a:lnTo>
                <a:lnTo>
                  <a:pt x="1851" y="23885"/>
                </a:lnTo>
                <a:lnTo>
                  <a:pt x="0" y="16528"/>
                </a:lnTo>
                <a:lnTo>
                  <a:pt x="1851" y="9179"/>
                </a:lnTo>
                <a:lnTo>
                  <a:pt x="7406" y="3385"/>
                </a:lnTo>
                <a:lnTo>
                  <a:pt x="11681" y="1457"/>
                </a:lnTo>
                <a:lnTo>
                  <a:pt x="16356" y="0"/>
                </a:lnTo>
                <a:lnTo>
                  <a:pt x="22581" y="0"/>
                </a:lnTo>
                <a:lnTo>
                  <a:pt x="23306" y="85"/>
                </a:lnTo>
                <a:lnTo>
                  <a:pt x="24231" y="85"/>
                </a:lnTo>
                <a:lnTo>
                  <a:pt x="35485" y="5235"/>
                </a:lnTo>
                <a:lnTo>
                  <a:pt x="39318" y="16565"/>
                </a:lnTo>
                <a:lnTo>
                  <a:pt x="35727" y="27895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61282" y="877710"/>
            <a:ext cx="168799" cy="1788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94432" y="206189"/>
            <a:ext cx="93724" cy="991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58516" y="0"/>
            <a:ext cx="168799" cy="1511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08598" y="707698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20" y="4199"/>
                </a:lnTo>
                <a:lnTo>
                  <a:pt x="25912" y="13437"/>
                </a:lnTo>
                <a:lnTo>
                  <a:pt x="22720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87257" y="462146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59" y="30047"/>
                </a:moveTo>
                <a:lnTo>
                  <a:pt x="10984" y="30047"/>
                </a:lnTo>
                <a:lnTo>
                  <a:pt x="7959" y="28804"/>
                </a:lnTo>
                <a:lnTo>
                  <a:pt x="5509" y="26317"/>
                </a:lnTo>
                <a:lnTo>
                  <a:pt x="3834" y="24132"/>
                </a:lnTo>
                <a:lnTo>
                  <a:pt x="0" y="16438"/>
                </a:lnTo>
                <a:lnTo>
                  <a:pt x="1040" y="8578"/>
                </a:lnTo>
                <a:lnTo>
                  <a:pt x="6084" y="2462"/>
                </a:lnTo>
                <a:lnTo>
                  <a:pt x="14259" y="0"/>
                </a:lnTo>
                <a:lnTo>
                  <a:pt x="22373" y="2462"/>
                </a:lnTo>
                <a:lnTo>
                  <a:pt x="27234" y="8578"/>
                </a:lnTo>
                <a:lnTo>
                  <a:pt x="28082" y="16438"/>
                </a:lnTo>
                <a:lnTo>
                  <a:pt x="24159" y="24132"/>
                </a:lnTo>
                <a:lnTo>
                  <a:pt x="21934" y="26317"/>
                </a:lnTo>
                <a:lnTo>
                  <a:pt x="19734" y="28804"/>
                </a:lnTo>
                <a:lnTo>
                  <a:pt x="16859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20867" y="739503"/>
            <a:ext cx="93699" cy="996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55914" y="51853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49" y="26874"/>
                </a:moveTo>
                <a:lnTo>
                  <a:pt x="3187" y="22675"/>
                </a:lnTo>
                <a:lnTo>
                  <a:pt x="0" y="13437"/>
                </a:lnTo>
                <a:lnTo>
                  <a:pt x="3187" y="4199"/>
                </a:lnTo>
                <a:lnTo>
                  <a:pt x="12749" y="0"/>
                </a:lnTo>
                <a:lnTo>
                  <a:pt x="22621" y="4199"/>
                </a:lnTo>
                <a:lnTo>
                  <a:pt x="25912" y="13437"/>
                </a:lnTo>
                <a:lnTo>
                  <a:pt x="22621" y="22675"/>
                </a:lnTo>
                <a:lnTo>
                  <a:pt x="12749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75091" y="760910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3" y="30047"/>
                </a:moveTo>
                <a:lnTo>
                  <a:pt x="5709" y="27584"/>
                </a:lnTo>
                <a:lnTo>
                  <a:pt x="848" y="21469"/>
                </a:lnTo>
                <a:lnTo>
                  <a:pt x="0" y="13610"/>
                </a:lnTo>
                <a:lnTo>
                  <a:pt x="3923" y="5914"/>
                </a:lnTo>
                <a:lnTo>
                  <a:pt x="6148" y="3729"/>
                </a:lnTo>
                <a:lnTo>
                  <a:pt x="8323" y="1242"/>
                </a:lnTo>
                <a:lnTo>
                  <a:pt x="11198" y="0"/>
                </a:lnTo>
                <a:lnTo>
                  <a:pt x="17073" y="0"/>
                </a:lnTo>
                <a:lnTo>
                  <a:pt x="20123" y="1242"/>
                </a:lnTo>
                <a:lnTo>
                  <a:pt x="22573" y="3729"/>
                </a:lnTo>
                <a:lnTo>
                  <a:pt x="24248" y="5914"/>
                </a:lnTo>
                <a:lnTo>
                  <a:pt x="28072" y="13610"/>
                </a:lnTo>
                <a:lnTo>
                  <a:pt x="27032" y="21469"/>
                </a:lnTo>
                <a:lnTo>
                  <a:pt x="21994" y="27584"/>
                </a:lnTo>
                <a:lnTo>
                  <a:pt x="13823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864" y="413991"/>
            <a:ext cx="93699" cy="996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5753" y="1109806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40">
                <a:moveTo>
                  <a:pt x="16434" y="27642"/>
                </a:moveTo>
                <a:lnTo>
                  <a:pt x="8357" y="25231"/>
                </a:lnTo>
                <a:lnTo>
                  <a:pt x="8357" y="25789"/>
                </a:lnTo>
                <a:lnTo>
                  <a:pt x="7244" y="25231"/>
                </a:lnTo>
                <a:lnTo>
                  <a:pt x="6687" y="24676"/>
                </a:lnTo>
                <a:lnTo>
                  <a:pt x="6172" y="24161"/>
                </a:lnTo>
                <a:lnTo>
                  <a:pt x="2057" y="21974"/>
                </a:lnTo>
                <a:lnTo>
                  <a:pt x="0" y="17989"/>
                </a:lnTo>
                <a:lnTo>
                  <a:pt x="0" y="10016"/>
                </a:lnTo>
                <a:lnTo>
                  <a:pt x="2057" y="6074"/>
                </a:lnTo>
                <a:lnTo>
                  <a:pt x="6172" y="3886"/>
                </a:lnTo>
                <a:lnTo>
                  <a:pt x="8357" y="2216"/>
                </a:lnTo>
                <a:lnTo>
                  <a:pt x="16434" y="0"/>
                </a:lnTo>
                <a:lnTo>
                  <a:pt x="22208" y="2204"/>
                </a:lnTo>
                <a:lnTo>
                  <a:pt x="25675" y="7350"/>
                </a:lnTo>
                <a:lnTo>
                  <a:pt x="26832" y="13959"/>
                </a:lnTo>
                <a:lnTo>
                  <a:pt x="25675" y="20518"/>
                </a:lnTo>
                <a:lnTo>
                  <a:pt x="22208" y="25575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992" y="1236726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5" h="39369">
                <a:moveTo>
                  <a:pt x="16737" y="39314"/>
                </a:moveTo>
                <a:lnTo>
                  <a:pt x="5230" y="35545"/>
                </a:lnTo>
                <a:lnTo>
                  <a:pt x="0" y="24238"/>
                </a:lnTo>
                <a:lnTo>
                  <a:pt x="0" y="23595"/>
                </a:lnTo>
                <a:lnTo>
                  <a:pt x="42" y="23295"/>
                </a:lnTo>
                <a:lnTo>
                  <a:pt x="42" y="17808"/>
                </a:lnTo>
                <a:lnTo>
                  <a:pt x="1114" y="12323"/>
                </a:lnTo>
                <a:lnTo>
                  <a:pt x="3300" y="7393"/>
                </a:lnTo>
                <a:lnTo>
                  <a:pt x="9199" y="1848"/>
                </a:lnTo>
                <a:lnTo>
                  <a:pt x="16737" y="0"/>
                </a:lnTo>
                <a:lnTo>
                  <a:pt x="24276" y="1848"/>
                </a:lnTo>
                <a:lnTo>
                  <a:pt x="30174" y="7393"/>
                </a:lnTo>
                <a:lnTo>
                  <a:pt x="32360" y="12323"/>
                </a:lnTo>
                <a:lnTo>
                  <a:pt x="33475" y="17808"/>
                </a:lnTo>
                <a:lnTo>
                  <a:pt x="33475" y="24238"/>
                </a:lnTo>
                <a:lnTo>
                  <a:pt x="28244" y="35545"/>
                </a:lnTo>
                <a:lnTo>
                  <a:pt x="16737" y="3931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9001" y="214680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3449" y="232546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80" h="28575">
                <a:moveTo>
                  <a:pt x="16437" y="28070"/>
                </a:moveTo>
                <a:lnTo>
                  <a:pt x="8577" y="27220"/>
                </a:lnTo>
                <a:lnTo>
                  <a:pt x="2462" y="22359"/>
                </a:lnTo>
                <a:lnTo>
                  <a:pt x="0" y="14247"/>
                </a:lnTo>
                <a:lnTo>
                  <a:pt x="2462" y="6075"/>
                </a:lnTo>
                <a:lnTo>
                  <a:pt x="8577" y="1036"/>
                </a:lnTo>
                <a:lnTo>
                  <a:pt x="16437" y="0"/>
                </a:lnTo>
                <a:lnTo>
                  <a:pt x="24131" y="3832"/>
                </a:lnTo>
                <a:lnTo>
                  <a:pt x="26317" y="5505"/>
                </a:lnTo>
                <a:lnTo>
                  <a:pt x="28803" y="7947"/>
                </a:lnTo>
                <a:lnTo>
                  <a:pt x="30046" y="10990"/>
                </a:lnTo>
                <a:lnTo>
                  <a:pt x="30046" y="16862"/>
                </a:lnTo>
                <a:lnTo>
                  <a:pt x="28803" y="19735"/>
                </a:lnTo>
                <a:lnTo>
                  <a:pt x="26317" y="21920"/>
                </a:lnTo>
                <a:lnTo>
                  <a:pt x="24131" y="24150"/>
                </a:lnTo>
                <a:lnTo>
                  <a:pt x="16437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0804" y="1859066"/>
            <a:ext cx="99612" cy="936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97232" y="206566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51682" y="2244324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6431" y="28070"/>
                </a:moveTo>
                <a:lnTo>
                  <a:pt x="8574" y="27220"/>
                </a:lnTo>
                <a:lnTo>
                  <a:pt x="2461" y="22360"/>
                </a:lnTo>
                <a:lnTo>
                  <a:pt x="0" y="14248"/>
                </a:lnTo>
                <a:lnTo>
                  <a:pt x="2461" y="6076"/>
                </a:lnTo>
                <a:lnTo>
                  <a:pt x="8574" y="1036"/>
                </a:lnTo>
                <a:lnTo>
                  <a:pt x="16431" y="0"/>
                </a:lnTo>
                <a:lnTo>
                  <a:pt x="24124" y="3833"/>
                </a:lnTo>
                <a:lnTo>
                  <a:pt x="26299" y="5506"/>
                </a:lnTo>
                <a:lnTo>
                  <a:pt x="28799" y="7948"/>
                </a:lnTo>
                <a:lnTo>
                  <a:pt x="30049" y="10991"/>
                </a:lnTo>
                <a:lnTo>
                  <a:pt x="30049" y="16863"/>
                </a:lnTo>
                <a:lnTo>
                  <a:pt x="28799" y="19736"/>
                </a:lnTo>
                <a:lnTo>
                  <a:pt x="26299" y="21921"/>
                </a:lnTo>
                <a:lnTo>
                  <a:pt x="24124" y="24151"/>
                </a:lnTo>
                <a:lnTo>
                  <a:pt x="16431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29031" y="1777926"/>
            <a:ext cx="99599" cy="936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8394" y="400557"/>
            <a:ext cx="605790" cy="643255"/>
          </a:xfrm>
          <a:custGeom>
            <a:avLst/>
            <a:gdLst/>
            <a:ahLst/>
            <a:cxnLst/>
            <a:rect l="l" t="t" r="r" b="b"/>
            <a:pathLst>
              <a:path w="605790" h="643255">
                <a:moveTo>
                  <a:pt x="195160" y="439585"/>
                </a:moveTo>
                <a:lnTo>
                  <a:pt x="189331" y="389064"/>
                </a:lnTo>
                <a:lnTo>
                  <a:pt x="180517" y="351815"/>
                </a:lnTo>
                <a:lnTo>
                  <a:pt x="155003" y="285343"/>
                </a:lnTo>
                <a:lnTo>
                  <a:pt x="137147" y="251663"/>
                </a:lnTo>
                <a:lnTo>
                  <a:pt x="123329" y="221538"/>
                </a:lnTo>
                <a:lnTo>
                  <a:pt x="102057" y="159575"/>
                </a:lnTo>
                <a:lnTo>
                  <a:pt x="82245" y="125120"/>
                </a:lnTo>
                <a:lnTo>
                  <a:pt x="75107" y="127088"/>
                </a:lnTo>
                <a:lnTo>
                  <a:pt x="71424" y="131292"/>
                </a:lnTo>
                <a:lnTo>
                  <a:pt x="71158" y="135890"/>
                </a:lnTo>
                <a:lnTo>
                  <a:pt x="69989" y="174840"/>
                </a:lnTo>
                <a:lnTo>
                  <a:pt x="67843" y="212242"/>
                </a:lnTo>
                <a:lnTo>
                  <a:pt x="63284" y="249389"/>
                </a:lnTo>
                <a:lnTo>
                  <a:pt x="54838" y="287566"/>
                </a:lnTo>
                <a:lnTo>
                  <a:pt x="48285" y="316788"/>
                </a:lnTo>
                <a:lnTo>
                  <a:pt x="45770" y="344487"/>
                </a:lnTo>
                <a:lnTo>
                  <a:pt x="51371" y="401955"/>
                </a:lnTo>
                <a:lnTo>
                  <a:pt x="64592" y="444550"/>
                </a:lnTo>
                <a:lnTo>
                  <a:pt x="84289" y="483565"/>
                </a:lnTo>
                <a:lnTo>
                  <a:pt x="106743" y="520877"/>
                </a:lnTo>
                <a:lnTo>
                  <a:pt x="128295" y="558342"/>
                </a:lnTo>
                <a:lnTo>
                  <a:pt x="145262" y="597827"/>
                </a:lnTo>
                <a:lnTo>
                  <a:pt x="153949" y="641197"/>
                </a:lnTo>
                <a:lnTo>
                  <a:pt x="153860" y="640842"/>
                </a:lnTo>
                <a:lnTo>
                  <a:pt x="153949" y="642099"/>
                </a:lnTo>
                <a:lnTo>
                  <a:pt x="155067" y="642708"/>
                </a:lnTo>
                <a:lnTo>
                  <a:pt x="156603" y="642289"/>
                </a:lnTo>
                <a:lnTo>
                  <a:pt x="157099" y="641959"/>
                </a:lnTo>
                <a:lnTo>
                  <a:pt x="157441" y="641350"/>
                </a:lnTo>
                <a:lnTo>
                  <a:pt x="157492" y="641197"/>
                </a:lnTo>
                <a:lnTo>
                  <a:pt x="174523" y="593445"/>
                </a:lnTo>
                <a:lnTo>
                  <a:pt x="187007" y="543026"/>
                </a:lnTo>
                <a:lnTo>
                  <a:pt x="194144" y="491312"/>
                </a:lnTo>
                <a:lnTo>
                  <a:pt x="195160" y="439585"/>
                </a:lnTo>
                <a:close/>
              </a:path>
              <a:path w="605790" h="643255">
                <a:moveTo>
                  <a:pt x="417969" y="98348"/>
                </a:moveTo>
                <a:lnTo>
                  <a:pt x="415544" y="96951"/>
                </a:lnTo>
                <a:lnTo>
                  <a:pt x="390740" y="84264"/>
                </a:lnTo>
                <a:lnTo>
                  <a:pt x="365480" y="72694"/>
                </a:lnTo>
                <a:lnTo>
                  <a:pt x="340144" y="61582"/>
                </a:lnTo>
                <a:lnTo>
                  <a:pt x="315061" y="50241"/>
                </a:lnTo>
                <a:lnTo>
                  <a:pt x="290652" y="37960"/>
                </a:lnTo>
                <a:lnTo>
                  <a:pt x="266661" y="25755"/>
                </a:lnTo>
                <a:lnTo>
                  <a:pt x="242201" y="14732"/>
                </a:lnTo>
                <a:lnTo>
                  <a:pt x="216420" y="6019"/>
                </a:lnTo>
                <a:lnTo>
                  <a:pt x="176276" y="0"/>
                </a:lnTo>
                <a:lnTo>
                  <a:pt x="131076" y="25"/>
                </a:lnTo>
                <a:lnTo>
                  <a:pt x="84645" y="5219"/>
                </a:lnTo>
                <a:lnTo>
                  <a:pt x="40805" y="14706"/>
                </a:lnTo>
                <a:lnTo>
                  <a:pt x="1079" y="31394"/>
                </a:lnTo>
                <a:lnTo>
                  <a:pt x="0" y="38849"/>
                </a:lnTo>
                <a:lnTo>
                  <a:pt x="3009" y="46101"/>
                </a:lnTo>
                <a:lnTo>
                  <a:pt x="9105" y="50888"/>
                </a:lnTo>
                <a:lnTo>
                  <a:pt x="35623" y="60363"/>
                </a:lnTo>
                <a:lnTo>
                  <a:pt x="62407" y="68529"/>
                </a:lnTo>
                <a:lnTo>
                  <a:pt x="89166" y="77050"/>
                </a:lnTo>
                <a:lnTo>
                  <a:pt x="115557" y="87642"/>
                </a:lnTo>
                <a:lnTo>
                  <a:pt x="139280" y="98247"/>
                </a:lnTo>
                <a:lnTo>
                  <a:pt x="163169" y="107454"/>
                </a:lnTo>
                <a:lnTo>
                  <a:pt x="187706" y="114642"/>
                </a:lnTo>
                <a:lnTo>
                  <a:pt x="213372" y="119176"/>
                </a:lnTo>
                <a:lnTo>
                  <a:pt x="263093" y="119748"/>
                </a:lnTo>
                <a:lnTo>
                  <a:pt x="313410" y="114084"/>
                </a:lnTo>
                <a:lnTo>
                  <a:pt x="363778" y="106768"/>
                </a:lnTo>
                <a:lnTo>
                  <a:pt x="413639" y="102412"/>
                </a:lnTo>
                <a:lnTo>
                  <a:pt x="414147" y="102400"/>
                </a:lnTo>
                <a:lnTo>
                  <a:pt x="414388" y="102336"/>
                </a:lnTo>
                <a:lnTo>
                  <a:pt x="416636" y="101714"/>
                </a:lnTo>
                <a:lnTo>
                  <a:pt x="417969" y="98348"/>
                </a:lnTo>
                <a:close/>
              </a:path>
              <a:path w="605790" h="643255">
                <a:moveTo>
                  <a:pt x="423989" y="578866"/>
                </a:moveTo>
                <a:lnTo>
                  <a:pt x="423849" y="578358"/>
                </a:lnTo>
                <a:lnTo>
                  <a:pt x="408203" y="547154"/>
                </a:lnTo>
                <a:lnTo>
                  <a:pt x="394119" y="515543"/>
                </a:lnTo>
                <a:lnTo>
                  <a:pt x="366687" y="451815"/>
                </a:lnTo>
                <a:lnTo>
                  <a:pt x="339178" y="406641"/>
                </a:lnTo>
                <a:lnTo>
                  <a:pt x="323291" y="385216"/>
                </a:lnTo>
                <a:lnTo>
                  <a:pt x="308267" y="363562"/>
                </a:lnTo>
                <a:lnTo>
                  <a:pt x="292633" y="342861"/>
                </a:lnTo>
                <a:lnTo>
                  <a:pt x="275742" y="325602"/>
                </a:lnTo>
                <a:lnTo>
                  <a:pt x="257860" y="309397"/>
                </a:lnTo>
                <a:lnTo>
                  <a:pt x="239255" y="291858"/>
                </a:lnTo>
                <a:lnTo>
                  <a:pt x="221830" y="274002"/>
                </a:lnTo>
                <a:lnTo>
                  <a:pt x="204520" y="256463"/>
                </a:lnTo>
                <a:lnTo>
                  <a:pt x="186639" y="239649"/>
                </a:lnTo>
                <a:lnTo>
                  <a:pt x="167474" y="223977"/>
                </a:lnTo>
                <a:lnTo>
                  <a:pt x="166585" y="223164"/>
                </a:lnTo>
                <a:lnTo>
                  <a:pt x="165519" y="223012"/>
                </a:lnTo>
                <a:lnTo>
                  <a:pt x="164604" y="223266"/>
                </a:lnTo>
                <a:lnTo>
                  <a:pt x="162826" y="223748"/>
                </a:lnTo>
                <a:lnTo>
                  <a:pt x="161531" y="225767"/>
                </a:lnTo>
                <a:lnTo>
                  <a:pt x="162852" y="227888"/>
                </a:lnTo>
                <a:lnTo>
                  <a:pt x="179146" y="254787"/>
                </a:lnTo>
                <a:lnTo>
                  <a:pt x="194779" y="281432"/>
                </a:lnTo>
                <a:lnTo>
                  <a:pt x="207289" y="309359"/>
                </a:lnTo>
                <a:lnTo>
                  <a:pt x="214198" y="340106"/>
                </a:lnTo>
                <a:lnTo>
                  <a:pt x="219265" y="362877"/>
                </a:lnTo>
                <a:lnTo>
                  <a:pt x="228765" y="383146"/>
                </a:lnTo>
                <a:lnTo>
                  <a:pt x="255993" y="420408"/>
                </a:lnTo>
                <a:lnTo>
                  <a:pt x="287083" y="455053"/>
                </a:lnTo>
                <a:lnTo>
                  <a:pt x="319887" y="487083"/>
                </a:lnTo>
                <a:lnTo>
                  <a:pt x="353822" y="517690"/>
                </a:lnTo>
                <a:lnTo>
                  <a:pt x="388277" y="548081"/>
                </a:lnTo>
                <a:lnTo>
                  <a:pt x="422656" y="579450"/>
                </a:lnTo>
                <a:lnTo>
                  <a:pt x="422795" y="579640"/>
                </a:lnTo>
                <a:lnTo>
                  <a:pt x="422986" y="579653"/>
                </a:lnTo>
                <a:lnTo>
                  <a:pt x="423164" y="579602"/>
                </a:lnTo>
                <a:lnTo>
                  <a:pt x="423608" y="579475"/>
                </a:lnTo>
                <a:lnTo>
                  <a:pt x="423989" y="578866"/>
                </a:lnTo>
                <a:close/>
              </a:path>
              <a:path w="605790" h="643255">
                <a:moveTo>
                  <a:pt x="605688" y="332155"/>
                </a:moveTo>
                <a:lnTo>
                  <a:pt x="604888" y="331673"/>
                </a:lnTo>
                <a:lnTo>
                  <a:pt x="562038" y="306158"/>
                </a:lnTo>
                <a:lnTo>
                  <a:pt x="521068" y="276009"/>
                </a:lnTo>
                <a:lnTo>
                  <a:pt x="480123" y="245732"/>
                </a:lnTo>
                <a:lnTo>
                  <a:pt x="437311" y="219824"/>
                </a:lnTo>
                <a:lnTo>
                  <a:pt x="390766" y="202780"/>
                </a:lnTo>
                <a:lnTo>
                  <a:pt x="340347" y="195643"/>
                </a:lnTo>
                <a:lnTo>
                  <a:pt x="288975" y="194551"/>
                </a:lnTo>
                <a:lnTo>
                  <a:pt x="237197" y="195948"/>
                </a:lnTo>
                <a:lnTo>
                  <a:pt x="185508" y="196316"/>
                </a:lnTo>
                <a:lnTo>
                  <a:pt x="134429" y="192087"/>
                </a:lnTo>
                <a:lnTo>
                  <a:pt x="134200" y="192049"/>
                </a:lnTo>
                <a:lnTo>
                  <a:pt x="134010" y="192049"/>
                </a:lnTo>
                <a:lnTo>
                  <a:pt x="133794" y="192100"/>
                </a:lnTo>
                <a:lnTo>
                  <a:pt x="132613" y="192430"/>
                </a:lnTo>
                <a:lnTo>
                  <a:pt x="132168" y="194398"/>
                </a:lnTo>
                <a:lnTo>
                  <a:pt x="133324" y="195033"/>
                </a:lnTo>
                <a:lnTo>
                  <a:pt x="162814" y="211759"/>
                </a:lnTo>
                <a:lnTo>
                  <a:pt x="192798" y="227342"/>
                </a:lnTo>
                <a:lnTo>
                  <a:pt x="223266" y="241795"/>
                </a:lnTo>
                <a:lnTo>
                  <a:pt x="254165" y="255130"/>
                </a:lnTo>
                <a:lnTo>
                  <a:pt x="280517" y="266865"/>
                </a:lnTo>
                <a:lnTo>
                  <a:pt x="331711" y="293611"/>
                </a:lnTo>
                <a:lnTo>
                  <a:pt x="406565" y="316992"/>
                </a:lnTo>
                <a:lnTo>
                  <a:pt x="455561" y="322287"/>
                </a:lnTo>
                <a:lnTo>
                  <a:pt x="504901" y="324358"/>
                </a:lnTo>
                <a:lnTo>
                  <a:pt x="554418" y="326948"/>
                </a:lnTo>
                <a:lnTo>
                  <a:pt x="603961" y="333844"/>
                </a:lnTo>
                <a:lnTo>
                  <a:pt x="604113" y="333832"/>
                </a:lnTo>
                <a:lnTo>
                  <a:pt x="604278" y="333819"/>
                </a:lnTo>
                <a:lnTo>
                  <a:pt x="604418" y="333781"/>
                </a:lnTo>
                <a:lnTo>
                  <a:pt x="605510" y="333476"/>
                </a:lnTo>
                <a:lnTo>
                  <a:pt x="605688" y="332155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56667"/>
            <a:ext cx="723900" cy="673100"/>
          </a:xfrm>
          <a:custGeom>
            <a:avLst/>
            <a:gdLst/>
            <a:ahLst/>
            <a:cxnLst/>
            <a:rect l="l" t="t" r="r" b="b"/>
            <a:pathLst>
              <a:path w="723900" h="673100">
                <a:moveTo>
                  <a:pt x="723747" y="229311"/>
                </a:moveTo>
                <a:lnTo>
                  <a:pt x="723303" y="222237"/>
                </a:lnTo>
                <a:lnTo>
                  <a:pt x="718058" y="221005"/>
                </a:lnTo>
                <a:lnTo>
                  <a:pt x="684644" y="212166"/>
                </a:lnTo>
                <a:lnTo>
                  <a:pt x="651141" y="203085"/>
                </a:lnTo>
                <a:lnTo>
                  <a:pt x="617537" y="194449"/>
                </a:lnTo>
                <a:lnTo>
                  <a:pt x="583857" y="186969"/>
                </a:lnTo>
                <a:lnTo>
                  <a:pt x="550786" y="178993"/>
                </a:lnTo>
                <a:lnTo>
                  <a:pt x="517715" y="170395"/>
                </a:lnTo>
                <a:lnTo>
                  <a:pt x="484416" y="163804"/>
                </a:lnTo>
                <a:lnTo>
                  <a:pt x="450634" y="161759"/>
                </a:lnTo>
                <a:lnTo>
                  <a:pt x="440258" y="162458"/>
                </a:lnTo>
                <a:lnTo>
                  <a:pt x="370332" y="183908"/>
                </a:lnTo>
                <a:lnTo>
                  <a:pt x="333476" y="207086"/>
                </a:lnTo>
                <a:lnTo>
                  <a:pt x="299250" y="235140"/>
                </a:lnTo>
                <a:lnTo>
                  <a:pt x="267741" y="265125"/>
                </a:lnTo>
                <a:lnTo>
                  <a:pt x="250291" y="248640"/>
                </a:lnTo>
                <a:lnTo>
                  <a:pt x="214655" y="218287"/>
                </a:lnTo>
                <a:lnTo>
                  <a:pt x="177520" y="190296"/>
                </a:lnTo>
                <a:lnTo>
                  <a:pt x="163893" y="181432"/>
                </a:lnTo>
                <a:lnTo>
                  <a:pt x="165531" y="180924"/>
                </a:lnTo>
                <a:lnTo>
                  <a:pt x="172351" y="179044"/>
                </a:lnTo>
                <a:lnTo>
                  <a:pt x="188671" y="174929"/>
                </a:lnTo>
                <a:lnTo>
                  <a:pt x="204901" y="171272"/>
                </a:lnTo>
                <a:lnTo>
                  <a:pt x="221119" y="167627"/>
                </a:lnTo>
                <a:lnTo>
                  <a:pt x="237413" y="163512"/>
                </a:lnTo>
                <a:lnTo>
                  <a:pt x="280009" y="144564"/>
                </a:lnTo>
                <a:lnTo>
                  <a:pt x="315366" y="119684"/>
                </a:lnTo>
                <a:lnTo>
                  <a:pt x="349986" y="92811"/>
                </a:lnTo>
                <a:lnTo>
                  <a:pt x="367588" y="79502"/>
                </a:lnTo>
                <a:lnTo>
                  <a:pt x="403783" y="57924"/>
                </a:lnTo>
                <a:lnTo>
                  <a:pt x="454342" y="45707"/>
                </a:lnTo>
                <a:lnTo>
                  <a:pt x="487959" y="43776"/>
                </a:lnTo>
                <a:lnTo>
                  <a:pt x="488315" y="43675"/>
                </a:lnTo>
                <a:lnTo>
                  <a:pt x="488696" y="43662"/>
                </a:lnTo>
                <a:lnTo>
                  <a:pt x="489064" y="43599"/>
                </a:lnTo>
                <a:lnTo>
                  <a:pt x="489356" y="43510"/>
                </a:lnTo>
                <a:lnTo>
                  <a:pt x="492734" y="42583"/>
                </a:lnTo>
                <a:lnTo>
                  <a:pt x="492048" y="37515"/>
                </a:lnTo>
                <a:lnTo>
                  <a:pt x="488607" y="36398"/>
                </a:lnTo>
                <a:lnTo>
                  <a:pt x="441452" y="20802"/>
                </a:lnTo>
                <a:lnTo>
                  <a:pt x="393801" y="6921"/>
                </a:lnTo>
                <a:lnTo>
                  <a:pt x="345922" y="0"/>
                </a:lnTo>
                <a:lnTo>
                  <a:pt x="298056" y="5270"/>
                </a:lnTo>
                <a:lnTo>
                  <a:pt x="230136" y="41935"/>
                </a:lnTo>
                <a:lnTo>
                  <a:pt x="195351" y="80505"/>
                </a:lnTo>
                <a:lnTo>
                  <a:pt x="168071" y="125691"/>
                </a:lnTo>
                <a:lnTo>
                  <a:pt x="145465" y="169418"/>
                </a:lnTo>
                <a:lnTo>
                  <a:pt x="138722" y="165011"/>
                </a:lnTo>
                <a:lnTo>
                  <a:pt x="98107" y="142748"/>
                </a:lnTo>
                <a:lnTo>
                  <a:pt x="55511" y="123875"/>
                </a:lnTo>
                <a:lnTo>
                  <a:pt x="10769" y="108724"/>
                </a:lnTo>
                <a:lnTo>
                  <a:pt x="0" y="106172"/>
                </a:lnTo>
                <a:lnTo>
                  <a:pt x="0" y="119151"/>
                </a:lnTo>
                <a:lnTo>
                  <a:pt x="11544" y="126085"/>
                </a:lnTo>
                <a:lnTo>
                  <a:pt x="27787" y="136144"/>
                </a:lnTo>
                <a:lnTo>
                  <a:pt x="38366" y="142925"/>
                </a:lnTo>
                <a:lnTo>
                  <a:pt x="91262" y="177888"/>
                </a:lnTo>
                <a:lnTo>
                  <a:pt x="134886" y="199910"/>
                </a:lnTo>
                <a:lnTo>
                  <a:pt x="164693" y="218033"/>
                </a:lnTo>
                <a:lnTo>
                  <a:pt x="156286" y="244792"/>
                </a:lnTo>
                <a:lnTo>
                  <a:pt x="146367" y="281940"/>
                </a:lnTo>
                <a:lnTo>
                  <a:pt x="142227" y="319633"/>
                </a:lnTo>
                <a:lnTo>
                  <a:pt x="147993" y="358025"/>
                </a:lnTo>
                <a:lnTo>
                  <a:pt x="164541" y="397662"/>
                </a:lnTo>
                <a:lnTo>
                  <a:pt x="184607" y="435165"/>
                </a:lnTo>
                <a:lnTo>
                  <a:pt x="203200" y="473278"/>
                </a:lnTo>
                <a:lnTo>
                  <a:pt x="215366" y="514769"/>
                </a:lnTo>
                <a:lnTo>
                  <a:pt x="215569" y="516407"/>
                </a:lnTo>
                <a:lnTo>
                  <a:pt x="217208" y="517156"/>
                </a:lnTo>
                <a:lnTo>
                  <a:pt x="226301" y="464591"/>
                </a:lnTo>
                <a:lnTo>
                  <a:pt x="226771" y="411708"/>
                </a:lnTo>
                <a:lnTo>
                  <a:pt x="221881" y="357911"/>
                </a:lnTo>
                <a:lnTo>
                  <a:pt x="212090" y="304787"/>
                </a:lnTo>
                <a:lnTo>
                  <a:pt x="197840" y="253860"/>
                </a:lnTo>
                <a:lnTo>
                  <a:pt x="190703" y="235432"/>
                </a:lnTo>
                <a:lnTo>
                  <a:pt x="216192" y="253796"/>
                </a:lnTo>
                <a:lnTo>
                  <a:pt x="253428" y="285381"/>
                </a:lnTo>
                <a:lnTo>
                  <a:pt x="288112" y="319874"/>
                </a:lnTo>
                <a:lnTo>
                  <a:pt x="302260" y="335216"/>
                </a:lnTo>
                <a:lnTo>
                  <a:pt x="301739" y="335699"/>
                </a:lnTo>
                <a:lnTo>
                  <a:pt x="301409" y="337858"/>
                </a:lnTo>
                <a:lnTo>
                  <a:pt x="295529" y="360476"/>
                </a:lnTo>
                <a:lnTo>
                  <a:pt x="288150" y="382663"/>
                </a:lnTo>
                <a:lnTo>
                  <a:pt x="280238" y="404710"/>
                </a:lnTo>
                <a:lnTo>
                  <a:pt x="272783" y="426910"/>
                </a:lnTo>
                <a:lnTo>
                  <a:pt x="273113" y="466280"/>
                </a:lnTo>
                <a:lnTo>
                  <a:pt x="284353" y="504913"/>
                </a:lnTo>
                <a:lnTo>
                  <a:pt x="301637" y="546557"/>
                </a:lnTo>
                <a:lnTo>
                  <a:pt x="320560" y="585901"/>
                </a:lnTo>
                <a:lnTo>
                  <a:pt x="336550" y="626478"/>
                </a:lnTo>
                <a:lnTo>
                  <a:pt x="345020" y="671817"/>
                </a:lnTo>
                <a:lnTo>
                  <a:pt x="344932" y="672388"/>
                </a:lnTo>
                <a:lnTo>
                  <a:pt x="345732" y="672871"/>
                </a:lnTo>
                <a:lnTo>
                  <a:pt x="346354" y="672693"/>
                </a:lnTo>
                <a:lnTo>
                  <a:pt x="346621" y="672630"/>
                </a:lnTo>
                <a:lnTo>
                  <a:pt x="346875" y="672426"/>
                </a:lnTo>
                <a:lnTo>
                  <a:pt x="347002" y="672045"/>
                </a:lnTo>
                <a:lnTo>
                  <a:pt x="357124" y="631037"/>
                </a:lnTo>
                <a:lnTo>
                  <a:pt x="363207" y="589394"/>
                </a:lnTo>
                <a:lnTo>
                  <a:pt x="365264" y="547370"/>
                </a:lnTo>
                <a:lnTo>
                  <a:pt x="363347" y="505180"/>
                </a:lnTo>
                <a:lnTo>
                  <a:pt x="361873" y="484251"/>
                </a:lnTo>
                <a:lnTo>
                  <a:pt x="360591" y="461568"/>
                </a:lnTo>
                <a:lnTo>
                  <a:pt x="357657" y="439318"/>
                </a:lnTo>
                <a:lnTo>
                  <a:pt x="351231" y="419747"/>
                </a:lnTo>
                <a:lnTo>
                  <a:pt x="340715" y="399199"/>
                </a:lnTo>
                <a:lnTo>
                  <a:pt x="330149" y="378841"/>
                </a:lnTo>
                <a:lnTo>
                  <a:pt x="320167" y="358241"/>
                </a:lnTo>
                <a:lnTo>
                  <a:pt x="317449" y="351675"/>
                </a:lnTo>
                <a:lnTo>
                  <a:pt x="321665" y="356235"/>
                </a:lnTo>
                <a:lnTo>
                  <a:pt x="421068" y="466648"/>
                </a:lnTo>
                <a:lnTo>
                  <a:pt x="454583" y="503085"/>
                </a:lnTo>
                <a:lnTo>
                  <a:pt x="488683" y="538937"/>
                </a:lnTo>
                <a:lnTo>
                  <a:pt x="523621" y="573963"/>
                </a:lnTo>
                <a:lnTo>
                  <a:pt x="559625" y="607910"/>
                </a:lnTo>
                <a:lnTo>
                  <a:pt x="559879" y="607999"/>
                </a:lnTo>
                <a:lnTo>
                  <a:pt x="560209" y="607910"/>
                </a:lnTo>
                <a:lnTo>
                  <a:pt x="560247" y="607352"/>
                </a:lnTo>
                <a:lnTo>
                  <a:pt x="530606" y="572058"/>
                </a:lnTo>
                <a:lnTo>
                  <a:pt x="501116" y="535736"/>
                </a:lnTo>
                <a:lnTo>
                  <a:pt x="441845" y="461340"/>
                </a:lnTo>
                <a:lnTo>
                  <a:pt x="411759" y="423951"/>
                </a:lnTo>
                <a:lnTo>
                  <a:pt x="381165" y="386880"/>
                </a:lnTo>
                <a:lnTo>
                  <a:pt x="349872" y="350481"/>
                </a:lnTo>
                <a:lnTo>
                  <a:pt x="317741" y="315074"/>
                </a:lnTo>
                <a:lnTo>
                  <a:pt x="284607" y="281025"/>
                </a:lnTo>
                <a:lnTo>
                  <a:pt x="282854" y="279387"/>
                </a:lnTo>
                <a:lnTo>
                  <a:pt x="284975" y="279552"/>
                </a:lnTo>
                <a:lnTo>
                  <a:pt x="298081" y="279781"/>
                </a:lnTo>
                <a:lnTo>
                  <a:pt x="311188" y="279158"/>
                </a:lnTo>
                <a:lnTo>
                  <a:pt x="324307" y="277685"/>
                </a:lnTo>
                <a:lnTo>
                  <a:pt x="341820" y="277456"/>
                </a:lnTo>
                <a:lnTo>
                  <a:pt x="356425" y="280517"/>
                </a:lnTo>
                <a:lnTo>
                  <a:pt x="370560" y="284708"/>
                </a:lnTo>
                <a:lnTo>
                  <a:pt x="386651" y="287845"/>
                </a:lnTo>
                <a:lnTo>
                  <a:pt x="415391" y="289699"/>
                </a:lnTo>
                <a:lnTo>
                  <a:pt x="444169" y="289394"/>
                </a:lnTo>
                <a:lnTo>
                  <a:pt x="472935" y="286969"/>
                </a:lnTo>
                <a:lnTo>
                  <a:pt x="501611" y="282422"/>
                </a:lnTo>
                <a:lnTo>
                  <a:pt x="541274" y="275678"/>
                </a:lnTo>
                <a:lnTo>
                  <a:pt x="581050" y="269100"/>
                </a:lnTo>
                <a:lnTo>
                  <a:pt x="620585" y="261670"/>
                </a:lnTo>
                <a:lnTo>
                  <a:pt x="659599" y="252336"/>
                </a:lnTo>
                <a:lnTo>
                  <a:pt x="704405" y="237515"/>
                </a:lnTo>
                <a:lnTo>
                  <a:pt x="718997" y="231381"/>
                </a:lnTo>
                <a:lnTo>
                  <a:pt x="723747" y="229311"/>
                </a:lnTo>
                <a:close/>
              </a:path>
            </a:pathLst>
          </a:custGeom>
          <a:solidFill>
            <a:srgbClr val="8E7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09771" y="3543410"/>
            <a:ext cx="834210" cy="16000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2060322" y="474834"/>
            <a:ext cx="5024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/>
              <a:t>Yoga </a:t>
            </a:r>
            <a:r>
              <a:rPr sz="3000" spc="-40" dirty="0"/>
              <a:t>Pose </a:t>
            </a:r>
            <a:r>
              <a:rPr sz="3000" spc="40" dirty="0"/>
              <a:t>Image</a:t>
            </a:r>
            <a:r>
              <a:rPr sz="3000" spc="-550" dirty="0"/>
              <a:t> </a:t>
            </a:r>
            <a:r>
              <a:rPr sz="3000" spc="20" dirty="0"/>
              <a:t>Distribution</a:t>
            </a:r>
            <a:endParaRPr sz="3000"/>
          </a:p>
        </p:txBody>
      </p:sp>
      <p:sp>
        <p:nvSpPr>
          <p:cNvPr id="47" name="object 47"/>
          <p:cNvSpPr txBox="1"/>
          <p:nvPr/>
        </p:nvSpPr>
        <p:spPr>
          <a:xfrm>
            <a:off x="6559756" y="2049840"/>
            <a:ext cx="1024255" cy="15392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800" spc="-180" dirty="0">
                <a:solidFill>
                  <a:srgbClr val="625444"/>
                </a:solidFill>
                <a:latin typeface="Arial Black"/>
                <a:cs typeface="Arial Black"/>
              </a:rPr>
              <a:t>Test</a:t>
            </a:r>
            <a:r>
              <a:rPr sz="1800" spc="-210" dirty="0">
                <a:solidFill>
                  <a:srgbClr val="625444"/>
                </a:solidFill>
                <a:latin typeface="Arial Black"/>
                <a:cs typeface="Arial Black"/>
              </a:rPr>
              <a:t> </a:t>
            </a:r>
            <a:r>
              <a:rPr sz="1800" spc="-160" dirty="0">
                <a:solidFill>
                  <a:srgbClr val="625444"/>
                </a:solidFill>
                <a:latin typeface="Arial Black"/>
                <a:cs typeface="Arial Black"/>
              </a:rPr>
              <a:t>Set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400" dirty="0">
                <a:solidFill>
                  <a:srgbClr val="8E7554"/>
                </a:solidFill>
                <a:latin typeface="Lato"/>
                <a:cs typeface="Lato"/>
              </a:rPr>
              <a:t>470</a:t>
            </a:r>
            <a:r>
              <a:rPr sz="1400" spc="-19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8E7554"/>
                </a:solidFill>
                <a:latin typeface="Lato"/>
                <a:cs typeface="Lato"/>
              </a:rPr>
              <a:t>Images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800" spc="-130" dirty="0">
                <a:solidFill>
                  <a:srgbClr val="625444"/>
                </a:solidFill>
                <a:latin typeface="Arial Black"/>
                <a:cs typeface="Arial Black"/>
              </a:rPr>
              <a:t>Train</a:t>
            </a:r>
            <a:r>
              <a:rPr sz="1800" spc="-204" dirty="0">
                <a:solidFill>
                  <a:srgbClr val="625444"/>
                </a:solidFill>
                <a:latin typeface="Arial Black"/>
                <a:cs typeface="Arial Black"/>
              </a:rPr>
              <a:t> </a:t>
            </a:r>
            <a:r>
              <a:rPr sz="1800" spc="-160" dirty="0">
                <a:solidFill>
                  <a:srgbClr val="625444"/>
                </a:solidFill>
                <a:latin typeface="Arial Black"/>
                <a:cs typeface="Arial Black"/>
              </a:rPr>
              <a:t>Set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solidFill>
                  <a:srgbClr val="8E7554"/>
                </a:solidFill>
                <a:latin typeface="Lato"/>
                <a:cs typeface="Lato"/>
              </a:rPr>
              <a:t>1077</a:t>
            </a:r>
            <a:r>
              <a:rPr sz="1400" spc="-19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8E7554"/>
                </a:solidFill>
                <a:latin typeface="Lato"/>
                <a:cs typeface="Lato"/>
              </a:rPr>
              <a:t>Images</a:t>
            </a:r>
            <a:endParaRPr sz="1400">
              <a:latin typeface="Lato"/>
              <a:cs typeface="Lato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186437" y="2191645"/>
            <a:ext cx="224099" cy="2240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86437" y="3058643"/>
            <a:ext cx="224099" cy="2240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7248" y="1275772"/>
            <a:ext cx="5176414" cy="32007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6F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1609" y="854453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960" y="26829"/>
                </a:moveTo>
                <a:lnTo>
                  <a:pt x="7353" y="25673"/>
                </a:lnTo>
                <a:lnTo>
                  <a:pt x="2207" y="22207"/>
                </a:lnTo>
                <a:lnTo>
                  <a:pt x="0" y="16433"/>
                </a:lnTo>
                <a:lnTo>
                  <a:pt x="2210" y="8357"/>
                </a:lnTo>
                <a:lnTo>
                  <a:pt x="3885" y="6172"/>
                </a:lnTo>
                <a:lnTo>
                  <a:pt x="6060" y="2057"/>
                </a:lnTo>
                <a:lnTo>
                  <a:pt x="10010" y="0"/>
                </a:lnTo>
                <a:lnTo>
                  <a:pt x="17985" y="0"/>
                </a:lnTo>
                <a:lnTo>
                  <a:pt x="21960" y="2057"/>
                </a:lnTo>
                <a:lnTo>
                  <a:pt x="24160" y="6172"/>
                </a:lnTo>
                <a:lnTo>
                  <a:pt x="24660" y="6684"/>
                </a:lnTo>
                <a:lnTo>
                  <a:pt x="25235" y="7242"/>
                </a:lnTo>
                <a:lnTo>
                  <a:pt x="25785" y="8357"/>
                </a:lnTo>
                <a:lnTo>
                  <a:pt x="25235" y="8357"/>
                </a:lnTo>
                <a:lnTo>
                  <a:pt x="27639" y="16433"/>
                </a:lnTo>
                <a:lnTo>
                  <a:pt x="25569" y="22207"/>
                </a:lnTo>
                <a:lnTo>
                  <a:pt x="20514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1252" y="1082045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5" h="40005">
                <a:moveTo>
                  <a:pt x="23467" y="39989"/>
                </a:moveTo>
                <a:lnTo>
                  <a:pt x="14810" y="39989"/>
                </a:lnTo>
                <a:lnTo>
                  <a:pt x="10567" y="38362"/>
                </a:lnTo>
                <a:lnTo>
                  <a:pt x="7310" y="35062"/>
                </a:lnTo>
                <a:lnTo>
                  <a:pt x="5637" y="33432"/>
                </a:lnTo>
                <a:lnTo>
                  <a:pt x="0" y="22893"/>
                </a:lnTo>
                <a:lnTo>
                  <a:pt x="1196" y="11991"/>
                </a:lnTo>
                <a:lnTo>
                  <a:pt x="8043" y="3451"/>
                </a:lnTo>
                <a:lnTo>
                  <a:pt x="19355" y="0"/>
                </a:lnTo>
                <a:lnTo>
                  <a:pt x="30352" y="3451"/>
                </a:lnTo>
                <a:lnTo>
                  <a:pt x="37094" y="11991"/>
                </a:lnTo>
                <a:lnTo>
                  <a:pt x="38395" y="22893"/>
                </a:lnTo>
                <a:lnTo>
                  <a:pt x="33070" y="33432"/>
                </a:lnTo>
                <a:lnTo>
                  <a:pt x="31397" y="35062"/>
                </a:lnTo>
                <a:lnTo>
                  <a:pt x="27840" y="38362"/>
                </a:lnTo>
                <a:lnTo>
                  <a:pt x="23467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98531" y="354689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4237" y="33477"/>
                </a:moveTo>
                <a:lnTo>
                  <a:pt x="17812" y="33477"/>
                </a:lnTo>
                <a:lnTo>
                  <a:pt x="12312" y="32362"/>
                </a:lnTo>
                <a:lnTo>
                  <a:pt x="7387" y="30174"/>
                </a:lnTo>
                <a:lnTo>
                  <a:pt x="1846" y="24276"/>
                </a:lnTo>
                <a:lnTo>
                  <a:pt x="0" y="16738"/>
                </a:lnTo>
                <a:lnTo>
                  <a:pt x="1846" y="9200"/>
                </a:lnTo>
                <a:lnTo>
                  <a:pt x="7387" y="3302"/>
                </a:lnTo>
                <a:lnTo>
                  <a:pt x="12312" y="1114"/>
                </a:lnTo>
                <a:lnTo>
                  <a:pt x="17812" y="44"/>
                </a:lnTo>
                <a:lnTo>
                  <a:pt x="23287" y="44"/>
                </a:lnTo>
                <a:lnTo>
                  <a:pt x="23587" y="0"/>
                </a:lnTo>
                <a:lnTo>
                  <a:pt x="24237" y="0"/>
                </a:lnTo>
                <a:lnTo>
                  <a:pt x="35543" y="5230"/>
                </a:lnTo>
                <a:lnTo>
                  <a:pt x="39312" y="16738"/>
                </a:lnTo>
                <a:lnTo>
                  <a:pt x="35543" y="28246"/>
                </a:lnTo>
                <a:lnTo>
                  <a:pt x="24237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9723" y="38705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63" y="26872"/>
                </a:moveTo>
                <a:lnTo>
                  <a:pt x="3190" y="22673"/>
                </a:lnTo>
                <a:lnTo>
                  <a:pt x="0" y="13436"/>
                </a:lnTo>
                <a:lnTo>
                  <a:pt x="3190" y="4198"/>
                </a:lnTo>
                <a:lnTo>
                  <a:pt x="12763" y="0"/>
                </a:lnTo>
                <a:lnTo>
                  <a:pt x="22623" y="4198"/>
                </a:lnTo>
                <a:lnTo>
                  <a:pt x="25910" y="13436"/>
                </a:lnTo>
                <a:lnTo>
                  <a:pt x="22623" y="22673"/>
                </a:lnTo>
                <a:lnTo>
                  <a:pt x="12763" y="2687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8904" y="141498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80">
                <a:moveTo>
                  <a:pt x="17077" y="30046"/>
                </a:moveTo>
                <a:lnTo>
                  <a:pt x="11207" y="30046"/>
                </a:lnTo>
                <a:lnTo>
                  <a:pt x="8335" y="28803"/>
                </a:lnTo>
                <a:lnTo>
                  <a:pt x="6147" y="26317"/>
                </a:lnTo>
                <a:lnTo>
                  <a:pt x="3920" y="24131"/>
                </a:lnTo>
                <a:lnTo>
                  <a:pt x="0" y="16436"/>
                </a:lnTo>
                <a:lnTo>
                  <a:pt x="849" y="8577"/>
                </a:lnTo>
                <a:lnTo>
                  <a:pt x="5710" y="2462"/>
                </a:lnTo>
                <a:lnTo>
                  <a:pt x="13820" y="0"/>
                </a:lnTo>
                <a:lnTo>
                  <a:pt x="21994" y="2462"/>
                </a:lnTo>
                <a:lnTo>
                  <a:pt x="27033" y="8577"/>
                </a:lnTo>
                <a:lnTo>
                  <a:pt x="28070" y="16436"/>
                </a:lnTo>
                <a:lnTo>
                  <a:pt x="24237" y="24131"/>
                </a:lnTo>
                <a:lnTo>
                  <a:pt x="22565" y="26317"/>
                </a:lnTo>
                <a:lnTo>
                  <a:pt x="20122" y="28803"/>
                </a:lnTo>
                <a:lnTo>
                  <a:pt x="17077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9676" y="418854"/>
            <a:ext cx="93697" cy="99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2085" y="735513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3934" y="26829"/>
                </a:moveTo>
                <a:lnTo>
                  <a:pt x="7345" y="25679"/>
                </a:lnTo>
                <a:lnTo>
                  <a:pt x="2202" y="22223"/>
                </a:lnTo>
                <a:lnTo>
                  <a:pt x="0" y="16451"/>
                </a:lnTo>
                <a:lnTo>
                  <a:pt x="2234" y="8357"/>
                </a:lnTo>
                <a:lnTo>
                  <a:pt x="2792" y="7799"/>
                </a:lnTo>
                <a:lnTo>
                  <a:pt x="2792" y="6684"/>
                </a:lnTo>
                <a:lnTo>
                  <a:pt x="3349" y="6169"/>
                </a:lnTo>
                <a:lnTo>
                  <a:pt x="5534" y="2057"/>
                </a:lnTo>
                <a:lnTo>
                  <a:pt x="9477" y="0"/>
                </a:lnTo>
                <a:lnTo>
                  <a:pt x="17579" y="0"/>
                </a:lnTo>
                <a:lnTo>
                  <a:pt x="21694" y="2057"/>
                </a:lnTo>
                <a:lnTo>
                  <a:pt x="24137" y="6169"/>
                </a:lnTo>
                <a:lnTo>
                  <a:pt x="24694" y="6684"/>
                </a:lnTo>
                <a:lnTo>
                  <a:pt x="24694" y="7799"/>
                </a:lnTo>
                <a:lnTo>
                  <a:pt x="25252" y="8357"/>
                </a:lnTo>
                <a:lnTo>
                  <a:pt x="27660" y="16451"/>
                </a:lnTo>
                <a:lnTo>
                  <a:pt x="25588" y="22223"/>
                </a:lnTo>
                <a:lnTo>
                  <a:pt x="20519" y="2567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9845" y="128803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5973" y="52162"/>
                </a:moveTo>
                <a:lnTo>
                  <a:pt x="10805" y="47532"/>
                </a:lnTo>
                <a:lnTo>
                  <a:pt x="1653" y="36116"/>
                </a:lnTo>
                <a:lnTo>
                  <a:pt x="0" y="21621"/>
                </a:lnTo>
                <a:lnTo>
                  <a:pt x="7328" y="7757"/>
                </a:lnTo>
                <a:lnTo>
                  <a:pt x="12685" y="2399"/>
                </a:lnTo>
                <a:lnTo>
                  <a:pt x="19285" y="0"/>
                </a:lnTo>
                <a:lnTo>
                  <a:pt x="25800" y="0"/>
                </a:lnTo>
                <a:lnTo>
                  <a:pt x="35635" y="1850"/>
                </a:lnTo>
                <a:lnTo>
                  <a:pt x="44108" y="7088"/>
                </a:lnTo>
                <a:lnTo>
                  <a:pt x="50050" y="15243"/>
                </a:lnTo>
                <a:lnTo>
                  <a:pt x="52290" y="25844"/>
                </a:lnTo>
                <a:lnTo>
                  <a:pt x="49944" y="35960"/>
                </a:lnTo>
                <a:lnTo>
                  <a:pt x="44258" y="44339"/>
                </a:lnTo>
                <a:lnTo>
                  <a:pt x="36010" y="50051"/>
                </a:lnTo>
                <a:lnTo>
                  <a:pt x="25973" y="5216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0570" y="833193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07" y="40032"/>
                </a:moveTo>
                <a:lnTo>
                  <a:pt x="14964" y="40032"/>
                </a:lnTo>
                <a:lnTo>
                  <a:pt x="10592" y="38362"/>
                </a:lnTo>
                <a:lnTo>
                  <a:pt x="7292" y="35104"/>
                </a:lnTo>
                <a:lnTo>
                  <a:pt x="5662" y="33432"/>
                </a:lnTo>
                <a:lnTo>
                  <a:pt x="0" y="22891"/>
                </a:lnTo>
                <a:lnTo>
                  <a:pt x="1184" y="11990"/>
                </a:lnTo>
                <a:lnTo>
                  <a:pt x="8026" y="3451"/>
                </a:lnTo>
                <a:lnTo>
                  <a:pt x="19337" y="0"/>
                </a:lnTo>
                <a:lnTo>
                  <a:pt x="30647" y="3451"/>
                </a:lnTo>
                <a:lnTo>
                  <a:pt x="37494" y="11990"/>
                </a:lnTo>
                <a:lnTo>
                  <a:pt x="38691" y="22891"/>
                </a:lnTo>
                <a:lnTo>
                  <a:pt x="33052" y="33432"/>
                </a:lnTo>
                <a:lnTo>
                  <a:pt x="31422" y="35104"/>
                </a:lnTo>
                <a:lnTo>
                  <a:pt x="28122" y="38362"/>
                </a:lnTo>
                <a:lnTo>
                  <a:pt x="23707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5946" y="139783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5">
                <a:moveTo>
                  <a:pt x="15072" y="33046"/>
                </a:moveTo>
                <a:lnTo>
                  <a:pt x="14599" y="33046"/>
                </a:lnTo>
                <a:lnTo>
                  <a:pt x="3589" y="27896"/>
                </a:lnTo>
                <a:lnTo>
                  <a:pt x="0" y="16566"/>
                </a:lnTo>
                <a:lnTo>
                  <a:pt x="3828" y="5235"/>
                </a:lnTo>
                <a:lnTo>
                  <a:pt x="15072" y="85"/>
                </a:lnTo>
                <a:lnTo>
                  <a:pt x="16014" y="85"/>
                </a:lnTo>
                <a:lnTo>
                  <a:pt x="16742" y="0"/>
                </a:lnTo>
                <a:lnTo>
                  <a:pt x="22957" y="0"/>
                </a:lnTo>
                <a:lnTo>
                  <a:pt x="27629" y="1457"/>
                </a:lnTo>
                <a:lnTo>
                  <a:pt x="31917" y="3385"/>
                </a:lnTo>
                <a:lnTo>
                  <a:pt x="37461" y="9179"/>
                </a:lnTo>
                <a:lnTo>
                  <a:pt x="39310" y="16528"/>
                </a:lnTo>
                <a:lnTo>
                  <a:pt x="37461" y="23885"/>
                </a:lnTo>
                <a:lnTo>
                  <a:pt x="31917" y="29703"/>
                </a:lnTo>
                <a:lnTo>
                  <a:pt x="26987" y="31889"/>
                </a:lnTo>
                <a:lnTo>
                  <a:pt x="21499" y="32961"/>
                </a:lnTo>
                <a:lnTo>
                  <a:pt x="16014" y="32961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880" y="778435"/>
            <a:ext cx="168791" cy="178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5796" y="106914"/>
            <a:ext cx="93739" cy="99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44718" y="95372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668" y="26829"/>
                </a:moveTo>
                <a:lnTo>
                  <a:pt x="7115" y="25673"/>
                </a:lnTo>
                <a:lnTo>
                  <a:pt x="2062" y="22207"/>
                </a:lnTo>
                <a:lnTo>
                  <a:pt x="0" y="16433"/>
                </a:lnTo>
                <a:lnTo>
                  <a:pt x="2418" y="8357"/>
                </a:lnTo>
                <a:lnTo>
                  <a:pt x="1843" y="8357"/>
                </a:lnTo>
                <a:lnTo>
                  <a:pt x="2418" y="7242"/>
                </a:lnTo>
                <a:lnTo>
                  <a:pt x="2968" y="6684"/>
                </a:lnTo>
                <a:lnTo>
                  <a:pt x="3468" y="6172"/>
                </a:lnTo>
                <a:lnTo>
                  <a:pt x="5668" y="2057"/>
                </a:lnTo>
                <a:lnTo>
                  <a:pt x="9643" y="0"/>
                </a:lnTo>
                <a:lnTo>
                  <a:pt x="17618" y="0"/>
                </a:lnTo>
                <a:lnTo>
                  <a:pt x="21568" y="2057"/>
                </a:lnTo>
                <a:lnTo>
                  <a:pt x="23743" y="6172"/>
                </a:lnTo>
                <a:lnTo>
                  <a:pt x="25418" y="8357"/>
                </a:lnTo>
                <a:lnTo>
                  <a:pt x="27643" y="16433"/>
                </a:lnTo>
                <a:lnTo>
                  <a:pt x="25440" y="22207"/>
                </a:lnTo>
                <a:lnTo>
                  <a:pt x="20289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44310" y="1181320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4" h="40005">
                <a:moveTo>
                  <a:pt x="23576" y="39989"/>
                </a:moveTo>
                <a:lnTo>
                  <a:pt x="14926" y="39989"/>
                </a:lnTo>
                <a:lnTo>
                  <a:pt x="10551" y="38362"/>
                </a:lnTo>
                <a:lnTo>
                  <a:pt x="7001" y="35062"/>
                </a:lnTo>
                <a:lnTo>
                  <a:pt x="5326" y="33432"/>
                </a:lnTo>
                <a:lnTo>
                  <a:pt x="0" y="22893"/>
                </a:lnTo>
                <a:lnTo>
                  <a:pt x="1304" y="11991"/>
                </a:lnTo>
                <a:lnTo>
                  <a:pt x="8050" y="3451"/>
                </a:lnTo>
                <a:lnTo>
                  <a:pt x="19051" y="0"/>
                </a:lnTo>
                <a:lnTo>
                  <a:pt x="30356" y="3451"/>
                </a:lnTo>
                <a:lnTo>
                  <a:pt x="37197" y="11991"/>
                </a:lnTo>
                <a:lnTo>
                  <a:pt x="38390" y="22893"/>
                </a:lnTo>
                <a:lnTo>
                  <a:pt x="32751" y="33432"/>
                </a:lnTo>
                <a:lnTo>
                  <a:pt x="31101" y="35062"/>
                </a:lnTo>
                <a:lnTo>
                  <a:pt x="27826" y="38362"/>
                </a:lnTo>
                <a:lnTo>
                  <a:pt x="23576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06112" y="453964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1524" y="33477"/>
                </a:moveTo>
                <a:lnTo>
                  <a:pt x="15074" y="33477"/>
                </a:lnTo>
                <a:lnTo>
                  <a:pt x="3768" y="28246"/>
                </a:lnTo>
                <a:lnTo>
                  <a:pt x="0" y="16738"/>
                </a:lnTo>
                <a:lnTo>
                  <a:pt x="3768" y="5230"/>
                </a:lnTo>
                <a:lnTo>
                  <a:pt x="15074" y="0"/>
                </a:lnTo>
                <a:lnTo>
                  <a:pt x="15724" y="0"/>
                </a:lnTo>
                <a:lnTo>
                  <a:pt x="16024" y="44"/>
                </a:lnTo>
                <a:lnTo>
                  <a:pt x="21524" y="44"/>
                </a:lnTo>
                <a:lnTo>
                  <a:pt x="26999" y="1114"/>
                </a:lnTo>
                <a:lnTo>
                  <a:pt x="31924" y="3302"/>
                </a:lnTo>
                <a:lnTo>
                  <a:pt x="37479" y="9200"/>
                </a:lnTo>
                <a:lnTo>
                  <a:pt x="39331" y="16738"/>
                </a:lnTo>
                <a:lnTo>
                  <a:pt x="37479" y="24276"/>
                </a:lnTo>
                <a:lnTo>
                  <a:pt x="31924" y="30174"/>
                </a:lnTo>
                <a:lnTo>
                  <a:pt x="26999" y="32362"/>
                </a:lnTo>
                <a:lnTo>
                  <a:pt x="21524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04254" y="43911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59" h="36194">
                <a:moveTo>
                  <a:pt x="20556" y="35618"/>
                </a:moveTo>
                <a:lnTo>
                  <a:pt x="16706" y="35618"/>
                </a:lnTo>
                <a:lnTo>
                  <a:pt x="14806" y="35490"/>
                </a:lnTo>
                <a:lnTo>
                  <a:pt x="12881" y="35189"/>
                </a:lnTo>
                <a:lnTo>
                  <a:pt x="3871" y="29366"/>
                </a:lnTo>
                <a:lnTo>
                  <a:pt x="0" y="20198"/>
                </a:lnTo>
                <a:lnTo>
                  <a:pt x="1462" y="10308"/>
                </a:lnTo>
                <a:lnTo>
                  <a:pt x="8456" y="2314"/>
                </a:lnTo>
                <a:lnTo>
                  <a:pt x="11156" y="728"/>
                </a:lnTo>
                <a:lnTo>
                  <a:pt x="14006" y="0"/>
                </a:lnTo>
                <a:lnTo>
                  <a:pt x="16781" y="0"/>
                </a:lnTo>
                <a:lnTo>
                  <a:pt x="25196" y="2182"/>
                </a:lnTo>
                <a:lnTo>
                  <a:pt x="31793" y="7881"/>
                </a:lnTo>
                <a:lnTo>
                  <a:pt x="35146" y="15822"/>
                </a:lnTo>
                <a:lnTo>
                  <a:pt x="33806" y="24902"/>
                </a:lnTo>
                <a:lnTo>
                  <a:pt x="20556" y="35618"/>
                </a:lnTo>
                <a:close/>
              </a:path>
              <a:path w="35559" h="36194">
                <a:moveTo>
                  <a:pt x="33931" y="24388"/>
                </a:moveTo>
                <a:lnTo>
                  <a:pt x="34056" y="23874"/>
                </a:lnTo>
                <a:lnTo>
                  <a:pt x="34181" y="23617"/>
                </a:lnTo>
                <a:lnTo>
                  <a:pt x="33931" y="24388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18322" y="486323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62" y="26874"/>
                </a:moveTo>
                <a:lnTo>
                  <a:pt x="3290" y="22675"/>
                </a:lnTo>
                <a:lnTo>
                  <a:pt x="0" y="13437"/>
                </a:lnTo>
                <a:lnTo>
                  <a:pt x="3290" y="4199"/>
                </a:lnTo>
                <a:lnTo>
                  <a:pt x="13162" y="0"/>
                </a:lnTo>
                <a:lnTo>
                  <a:pt x="22724" y="4199"/>
                </a:lnTo>
                <a:lnTo>
                  <a:pt x="25912" y="13437"/>
                </a:lnTo>
                <a:lnTo>
                  <a:pt x="22724" y="22675"/>
                </a:lnTo>
                <a:lnTo>
                  <a:pt x="13162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96985" y="240773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73" y="30046"/>
                </a:moveTo>
                <a:lnTo>
                  <a:pt x="10998" y="30046"/>
                </a:lnTo>
                <a:lnTo>
                  <a:pt x="7948" y="28803"/>
                </a:lnTo>
                <a:lnTo>
                  <a:pt x="5498" y="26316"/>
                </a:lnTo>
                <a:lnTo>
                  <a:pt x="3823" y="24131"/>
                </a:lnTo>
                <a:lnTo>
                  <a:pt x="0" y="16437"/>
                </a:lnTo>
                <a:lnTo>
                  <a:pt x="1039" y="8578"/>
                </a:lnTo>
                <a:lnTo>
                  <a:pt x="6077" y="2462"/>
                </a:lnTo>
                <a:lnTo>
                  <a:pt x="14248" y="0"/>
                </a:lnTo>
                <a:lnTo>
                  <a:pt x="22362" y="2462"/>
                </a:lnTo>
                <a:lnTo>
                  <a:pt x="27223" y="8578"/>
                </a:lnTo>
                <a:lnTo>
                  <a:pt x="28072" y="16437"/>
                </a:lnTo>
                <a:lnTo>
                  <a:pt x="24148" y="24131"/>
                </a:lnTo>
                <a:lnTo>
                  <a:pt x="21923" y="26316"/>
                </a:lnTo>
                <a:lnTo>
                  <a:pt x="19748" y="28803"/>
                </a:lnTo>
                <a:lnTo>
                  <a:pt x="16873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48313" y="12138"/>
            <a:ext cx="93749" cy="9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30585" y="518128"/>
            <a:ext cx="93699" cy="99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4698" y="932468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35" y="40032"/>
                </a:moveTo>
                <a:lnTo>
                  <a:pt x="14985" y="40032"/>
                </a:lnTo>
                <a:lnTo>
                  <a:pt x="10560" y="38362"/>
                </a:lnTo>
                <a:lnTo>
                  <a:pt x="7260" y="35104"/>
                </a:lnTo>
                <a:lnTo>
                  <a:pt x="5635" y="33432"/>
                </a:lnTo>
                <a:lnTo>
                  <a:pt x="0" y="22891"/>
                </a:lnTo>
                <a:lnTo>
                  <a:pt x="1201" y="11990"/>
                </a:lnTo>
                <a:lnTo>
                  <a:pt x="8050" y="3451"/>
                </a:lnTo>
                <a:lnTo>
                  <a:pt x="19360" y="0"/>
                </a:lnTo>
                <a:lnTo>
                  <a:pt x="30669" y="3451"/>
                </a:lnTo>
                <a:lnTo>
                  <a:pt x="37513" y="11990"/>
                </a:lnTo>
                <a:lnTo>
                  <a:pt x="38699" y="22891"/>
                </a:lnTo>
                <a:lnTo>
                  <a:pt x="33035" y="33432"/>
                </a:lnTo>
                <a:lnTo>
                  <a:pt x="31410" y="35104"/>
                </a:lnTo>
                <a:lnTo>
                  <a:pt x="28110" y="38362"/>
                </a:lnTo>
                <a:lnTo>
                  <a:pt x="23735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58516" y="0"/>
            <a:ext cx="168799" cy="1511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08598" y="707698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20" y="4199"/>
                </a:lnTo>
                <a:lnTo>
                  <a:pt x="25912" y="13437"/>
                </a:lnTo>
                <a:lnTo>
                  <a:pt x="22720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87257" y="462146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59" y="30047"/>
                </a:moveTo>
                <a:lnTo>
                  <a:pt x="10984" y="30047"/>
                </a:lnTo>
                <a:lnTo>
                  <a:pt x="7959" y="28804"/>
                </a:lnTo>
                <a:lnTo>
                  <a:pt x="5509" y="26317"/>
                </a:lnTo>
                <a:lnTo>
                  <a:pt x="3834" y="24132"/>
                </a:lnTo>
                <a:lnTo>
                  <a:pt x="0" y="16438"/>
                </a:lnTo>
                <a:lnTo>
                  <a:pt x="1040" y="8578"/>
                </a:lnTo>
                <a:lnTo>
                  <a:pt x="6084" y="2462"/>
                </a:lnTo>
                <a:lnTo>
                  <a:pt x="14259" y="0"/>
                </a:lnTo>
                <a:lnTo>
                  <a:pt x="22373" y="2462"/>
                </a:lnTo>
                <a:lnTo>
                  <a:pt x="27234" y="8578"/>
                </a:lnTo>
                <a:lnTo>
                  <a:pt x="28082" y="16438"/>
                </a:lnTo>
                <a:lnTo>
                  <a:pt x="24159" y="24132"/>
                </a:lnTo>
                <a:lnTo>
                  <a:pt x="21934" y="26317"/>
                </a:lnTo>
                <a:lnTo>
                  <a:pt x="19734" y="28804"/>
                </a:lnTo>
                <a:lnTo>
                  <a:pt x="16859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20867" y="739503"/>
            <a:ext cx="93699" cy="996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55914" y="51853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49" y="26874"/>
                </a:moveTo>
                <a:lnTo>
                  <a:pt x="3187" y="22675"/>
                </a:lnTo>
                <a:lnTo>
                  <a:pt x="0" y="13437"/>
                </a:lnTo>
                <a:lnTo>
                  <a:pt x="3187" y="4199"/>
                </a:lnTo>
                <a:lnTo>
                  <a:pt x="12749" y="0"/>
                </a:lnTo>
                <a:lnTo>
                  <a:pt x="22621" y="4199"/>
                </a:lnTo>
                <a:lnTo>
                  <a:pt x="25912" y="13437"/>
                </a:lnTo>
                <a:lnTo>
                  <a:pt x="22621" y="22675"/>
                </a:lnTo>
                <a:lnTo>
                  <a:pt x="12749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75091" y="760910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3" y="30047"/>
                </a:moveTo>
                <a:lnTo>
                  <a:pt x="5709" y="27584"/>
                </a:lnTo>
                <a:lnTo>
                  <a:pt x="848" y="21469"/>
                </a:lnTo>
                <a:lnTo>
                  <a:pt x="0" y="13610"/>
                </a:lnTo>
                <a:lnTo>
                  <a:pt x="3923" y="5914"/>
                </a:lnTo>
                <a:lnTo>
                  <a:pt x="6148" y="3729"/>
                </a:lnTo>
                <a:lnTo>
                  <a:pt x="8323" y="1242"/>
                </a:lnTo>
                <a:lnTo>
                  <a:pt x="11198" y="0"/>
                </a:lnTo>
                <a:lnTo>
                  <a:pt x="17073" y="0"/>
                </a:lnTo>
                <a:lnTo>
                  <a:pt x="20123" y="1242"/>
                </a:lnTo>
                <a:lnTo>
                  <a:pt x="22573" y="3729"/>
                </a:lnTo>
                <a:lnTo>
                  <a:pt x="24248" y="5914"/>
                </a:lnTo>
                <a:lnTo>
                  <a:pt x="28072" y="13610"/>
                </a:lnTo>
                <a:lnTo>
                  <a:pt x="27032" y="21469"/>
                </a:lnTo>
                <a:lnTo>
                  <a:pt x="21994" y="27584"/>
                </a:lnTo>
                <a:lnTo>
                  <a:pt x="13823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75864" y="413991"/>
            <a:ext cx="93699" cy="996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5753" y="1109806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40">
                <a:moveTo>
                  <a:pt x="16434" y="27642"/>
                </a:moveTo>
                <a:lnTo>
                  <a:pt x="8357" y="25231"/>
                </a:lnTo>
                <a:lnTo>
                  <a:pt x="8357" y="25789"/>
                </a:lnTo>
                <a:lnTo>
                  <a:pt x="7244" y="25231"/>
                </a:lnTo>
                <a:lnTo>
                  <a:pt x="6687" y="24676"/>
                </a:lnTo>
                <a:lnTo>
                  <a:pt x="6172" y="24161"/>
                </a:lnTo>
                <a:lnTo>
                  <a:pt x="2057" y="21974"/>
                </a:lnTo>
                <a:lnTo>
                  <a:pt x="0" y="17989"/>
                </a:lnTo>
                <a:lnTo>
                  <a:pt x="0" y="10016"/>
                </a:lnTo>
                <a:lnTo>
                  <a:pt x="2057" y="6074"/>
                </a:lnTo>
                <a:lnTo>
                  <a:pt x="6172" y="3886"/>
                </a:lnTo>
                <a:lnTo>
                  <a:pt x="8357" y="2216"/>
                </a:lnTo>
                <a:lnTo>
                  <a:pt x="16434" y="0"/>
                </a:lnTo>
                <a:lnTo>
                  <a:pt x="22208" y="2204"/>
                </a:lnTo>
                <a:lnTo>
                  <a:pt x="25675" y="7350"/>
                </a:lnTo>
                <a:lnTo>
                  <a:pt x="26832" y="13959"/>
                </a:lnTo>
                <a:lnTo>
                  <a:pt x="25675" y="20518"/>
                </a:lnTo>
                <a:lnTo>
                  <a:pt x="22208" y="25575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992" y="1236726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5" h="39369">
                <a:moveTo>
                  <a:pt x="16737" y="39314"/>
                </a:moveTo>
                <a:lnTo>
                  <a:pt x="5230" y="35545"/>
                </a:lnTo>
                <a:lnTo>
                  <a:pt x="0" y="24238"/>
                </a:lnTo>
                <a:lnTo>
                  <a:pt x="0" y="23595"/>
                </a:lnTo>
                <a:lnTo>
                  <a:pt x="42" y="23295"/>
                </a:lnTo>
                <a:lnTo>
                  <a:pt x="42" y="17808"/>
                </a:lnTo>
                <a:lnTo>
                  <a:pt x="1114" y="12323"/>
                </a:lnTo>
                <a:lnTo>
                  <a:pt x="3300" y="7393"/>
                </a:lnTo>
                <a:lnTo>
                  <a:pt x="9199" y="1848"/>
                </a:lnTo>
                <a:lnTo>
                  <a:pt x="16737" y="0"/>
                </a:lnTo>
                <a:lnTo>
                  <a:pt x="24276" y="1848"/>
                </a:lnTo>
                <a:lnTo>
                  <a:pt x="30174" y="7393"/>
                </a:lnTo>
                <a:lnTo>
                  <a:pt x="32360" y="12323"/>
                </a:lnTo>
                <a:lnTo>
                  <a:pt x="33475" y="17808"/>
                </a:lnTo>
                <a:lnTo>
                  <a:pt x="33475" y="24238"/>
                </a:lnTo>
                <a:lnTo>
                  <a:pt x="28244" y="35545"/>
                </a:lnTo>
                <a:lnTo>
                  <a:pt x="16737" y="3931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9001" y="214680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3449" y="232546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80" h="28575">
                <a:moveTo>
                  <a:pt x="16437" y="28070"/>
                </a:moveTo>
                <a:lnTo>
                  <a:pt x="8577" y="27220"/>
                </a:lnTo>
                <a:lnTo>
                  <a:pt x="2462" y="22359"/>
                </a:lnTo>
                <a:lnTo>
                  <a:pt x="0" y="14247"/>
                </a:lnTo>
                <a:lnTo>
                  <a:pt x="2462" y="6075"/>
                </a:lnTo>
                <a:lnTo>
                  <a:pt x="8577" y="1036"/>
                </a:lnTo>
                <a:lnTo>
                  <a:pt x="16437" y="0"/>
                </a:lnTo>
                <a:lnTo>
                  <a:pt x="24131" y="3832"/>
                </a:lnTo>
                <a:lnTo>
                  <a:pt x="26317" y="5505"/>
                </a:lnTo>
                <a:lnTo>
                  <a:pt x="28803" y="7947"/>
                </a:lnTo>
                <a:lnTo>
                  <a:pt x="30046" y="10990"/>
                </a:lnTo>
                <a:lnTo>
                  <a:pt x="30046" y="16862"/>
                </a:lnTo>
                <a:lnTo>
                  <a:pt x="28803" y="19735"/>
                </a:lnTo>
                <a:lnTo>
                  <a:pt x="26317" y="21920"/>
                </a:lnTo>
                <a:lnTo>
                  <a:pt x="24131" y="24150"/>
                </a:lnTo>
                <a:lnTo>
                  <a:pt x="16437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0804" y="1859066"/>
            <a:ext cx="99612" cy="936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97232" y="206566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51682" y="2244324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6431" y="28070"/>
                </a:moveTo>
                <a:lnTo>
                  <a:pt x="8574" y="27220"/>
                </a:lnTo>
                <a:lnTo>
                  <a:pt x="2461" y="22360"/>
                </a:lnTo>
                <a:lnTo>
                  <a:pt x="0" y="14248"/>
                </a:lnTo>
                <a:lnTo>
                  <a:pt x="2461" y="6076"/>
                </a:lnTo>
                <a:lnTo>
                  <a:pt x="8574" y="1036"/>
                </a:lnTo>
                <a:lnTo>
                  <a:pt x="16431" y="0"/>
                </a:lnTo>
                <a:lnTo>
                  <a:pt x="24124" y="3833"/>
                </a:lnTo>
                <a:lnTo>
                  <a:pt x="26299" y="5506"/>
                </a:lnTo>
                <a:lnTo>
                  <a:pt x="28799" y="7948"/>
                </a:lnTo>
                <a:lnTo>
                  <a:pt x="30049" y="10991"/>
                </a:lnTo>
                <a:lnTo>
                  <a:pt x="30049" y="16863"/>
                </a:lnTo>
                <a:lnTo>
                  <a:pt x="28799" y="19736"/>
                </a:lnTo>
                <a:lnTo>
                  <a:pt x="26299" y="21921"/>
                </a:lnTo>
                <a:lnTo>
                  <a:pt x="24124" y="24151"/>
                </a:lnTo>
                <a:lnTo>
                  <a:pt x="16431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1211597" y="0"/>
            <a:ext cx="7932420" cy="2891155"/>
            <a:chOff x="1211597" y="0"/>
            <a:chExt cx="7932420" cy="2891155"/>
          </a:xfrm>
        </p:grpSpPr>
        <p:sp>
          <p:nvSpPr>
            <p:cNvPr id="39" name="object 39"/>
            <p:cNvSpPr/>
            <p:nvPr/>
          </p:nvSpPr>
          <p:spPr>
            <a:xfrm>
              <a:off x="7879909" y="0"/>
              <a:ext cx="1264072" cy="18979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11597" y="1279902"/>
              <a:ext cx="6720786" cy="16100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756094" y="474834"/>
            <a:ext cx="56324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" dirty="0"/>
              <a:t>Sample</a:t>
            </a:r>
            <a:r>
              <a:rPr sz="3000" spc="-200" dirty="0"/>
              <a:t> </a:t>
            </a:r>
            <a:r>
              <a:rPr sz="3000" spc="25" dirty="0"/>
              <a:t>Images</a:t>
            </a:r>
            <a:r>
              <a:rPr sz="3000" spc="-200" dirty="0"/>
              <a:t> </a:t>
            </a:r>
            <a:r>
              <a:rPr sz="3000" spc="50" dirty="0"/>
              <a:t>from</a:t>
            </a:r>
            <a:r>
              <a:rPr sz="3000" spc="-200" dirty="0"/>
              <a:t> </a:t>
            </a:r>
            <a:r>
              <a:rPr sz="3000" spc="55" dirty="0"/>
              <a:t>the</a:t>
            </a:r>
            <a:r>
              <a:rPr sz="3000" spc="-200" dirty="0"/>
              <a:t> </a:t>
            </a:r>
            <a:r>
              <a:rPr sz="3000" spc="50" dirty="0"/>
              <a:t>Dataset</a:t>
            </a:r>
            <a:endParaRPr sz="3000"/>
          </a:p>
        </p:txBody>
      </p:sp>
      <p:sp>
        <p:nvSpPr>
          <p:cNvPr id="42" name="object 42"/>
          <p:cNvSpPr/>
          <p:nvPr/>
        </p:nvSpPr>
        <p:spPr>
          <a:xfrm>
            <a:off x="1211597" y="3089393"/>
            <a:ext cx="6774311" cy="16100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278" y="2244324"/>
            <a:ext cx="1238809" cy="2899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05133" y="0"/>
            <a:ext cx="1238885" cy="1633855"/>
            <a:chOff x="7905133" y="0"/>
            <a:chExt cx="1238885" cy="1633855"/>
          </a:xfrm>
        </p:grpSpPr>
        <p:sp>
          <p:nvSpPr>
            <p:cNvPr id="4" name="object 4"/>
            <p:cNvSpPr/>
            <p:nvPr/>
          </p:nvSpPr>
          <p:spPr>
            <a:xfrm>
              <a:off x="8150558" y="0"/>
              <a:ext cx="73660" cy="24130"/>
            </a:xfrm>
            <a:custGeom>
              <a:avLst/>
              <a:gdLst/>
              <a:ahLst/>
              <a:cxnLst/>
              <a:rect l="l" t="t" r="r" b="b"/>
              <a:pathLst>
                <a:path w="73659" h="24130">
                  <a:moveTo>
                    <a:pt x="4349" y="23843"/>
                  </a:moveTo>
                  <a:lnTo>
                    <a:pt x="0" y="17066"/>
                  </a:lnTo>
                  <a:lnTo>
                    <a:pt x="3874" y="11728"/>
                  </a:lnTo>
                  <a:lnTo>
                    <a:pt x="13102" y="0"/>
                  </a:lnTo>
                  <a:lnTo>
                    <a:pt x="73351" y="0"/>
                  </a:lnTo>
                  <a:lnTo>
                    <a:pt x="59197" y="8638"/>
                  </a:lnTo>
                  <a:lnTo>
                    <a:pt x="10649" y="22859"/>
                  </a:lnTo>
                  <a:lnTo>
                    <a:pt x="4349" y="23843"/>
                  </a:lnTo>
                  <a:close/>
                </a:path>
              </a:pathLst>
            </a:custGeom>
            <a:solidFill>
              <a:srgbClr val="493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05133" y="0"/>
              <a:ext cx="1238822" cy="16334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731044" y="95372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949" y="26829"/>
                </a:moveTo>
                <a:lnTo>
                  <a:pt x="7343" y="25673"/>
                </a:lnTo>
                <a:lnTo>
                  <a:pt x="2199" y="22207"/>
                </a:lnTo>
                <a:lnTo>
                  <a:pt x="0" y="16433"/>
                </a:lnTo>
                <a:lnTo>
                  <a:pt x="2224" y="8357"/>
                </a:lnTo>
                <a:lnTo>
                  <a:pt x="3874" y="6172"/>
                </a:lnTo>
                <a:lnTo>
                  <a:pt x="6074" y="2057"/>
                </a:lnTo>
                <a:lnTo>
                  <a:pt x="10024" y="0"/>
                </a:lnTo>
                <a:lnTo>
                  <a:pt x="17999" y="0"/>
                </a:lnTo>
                <a:lnTo>
                  <a:pt x="21974" y="2057"/>
                </a:lnTo>
                <a:lnTo>
                  <a:pt x="24149" y="6172"/>
                </a:lnTo>
                <a:lnTo>
                  <a:pt x="24674" y="6684"/>
                </a:lnTo>
                <a:lnTo>
                  <a:pt x="25224" y="7242"/>
                </a:lnTo>
                <a:lnTo>
                  <a:pt x="25799" y="8357"/>
                </a:lnTo>
                <a:lnTo>
                  <a:pt x="25224" y="8357"/>
                </a:lnTo>
                <a:lnTo>
                  <a:pt x="27643" y="16433"/>
                </a:lnTo>
                <a:lnTo>
                  <a:pt x="25578" y="22207"/>
                </a:lnTo>
                <a:lnTo>
                  <a:pt x="20517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0691" y="1181320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5" h="40005">
                <a:moveTo>
                  <a:pt x="23468" y="39989"/>
                </a:moveTo>
                <a:lnTo>
                  <a:pt x="14811" y="39989"/>
                </a:lnTo>
                <a:lnTo>
                  <a:pt x="10568" y="38362"/>
                </a:lnTo>
                <a:lnTo>
                  <a:pt x="7311" y="35062"/>
                </a:lnTo>
                <a:lnTo>
                  <a:pt x="5638" y="33432"/>
                </a:lnTo>
                <a:lnTo>
                  <a:pt x="0" y="22893"/>
                </a:lnTo>
                <a:lnTo>
                  <a:pt x="1196" y="11991"/>
                </a:lnTo>
                <a:lnTo>
                  <a:pt x="8044" y="3451"/>
                </a:lnTo>
                <a:lnTo>
                  <a:pt x="19356" y="0"/>
                </a:lnTo>
                <a:lnTo>
                  <a:pt x="30353" y="3451"/>
                </a:lnTo>
                <a:lnTo>
                  <a:pt x="37095" y="11991"/>
                </a:lnTo>
                <a:lnTo>
                  <a:pt x="38396" y="22893"/>
                </a:lnTo>
                <a:lnTo>
                  <a:pt x="33071" y="33432"/>
                </a:lnTo>
                <a:lnTo>
                  <a:pt x="31398" y="35062"/>
                </a:lnTo>
                <a:lnTo>
                  <a:pt x="27841" y="38362"/>
                </a:lnTo>
                <a:lnTo>
                  <a:pt x="23468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7962" y="453964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4231" y="33477"/>
                </a:moveTo>
                <a:lnTo>
                  <a:pt x="17806" y="33477"/>
                </a:lnTo>
                <a:lnTo>
                  <a:pt x="12331" y="32362"/>
                </a:lnTo>
                <a:lnTo>
                  <a:pt x="7406" y="30174"/>
                </a:lnTo>
                <a:lnTo>
                  <a:pt x="1851" y="24276"/>
                </a:lnTo>
                <a:lnTo>
                  <a:pt x="0" y="16738"/>
                </a:lnTo>
                <a:lnTo>
                  <a:pt x="1851" y="9200"/>
                </a:lnTo>
                <a:lnTo>
                  <a:pt x="7406" y="3302"/>
                </a:lnTo>
                <a:lnTo>
                  <a:pt x="12331" y="1114"/>
                </a:lnTo>
                <a:lnTo>
                  <a:pt x="17806" y="44"/>
                </a:lnTo>
                <a:lnTo>
                  <a:pt x="23306" y="44"/>
                </a:lnTo>
                <a:lnTo>
                  <a:pt x="23606" y="0"/>
                </a:lnTo>
                <a:lnTo>
                  <a:pt x="24231" y="0"/>
                </a:lnTo>
                <a:lnTo>
                  <a:pt x="35537" y="5230"/>
                </a:lnTo>
                <a:lnTo>
                  <a:pt x="39306" y="16738"/>
                </a:lnTo>
                <a:lnTo>
                  <a:pt x="35537" y="28246"/>
                </a:lnTo>
                <a:lnTo>
                  <a:pt x="24231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3998" y="43911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60" h="36194">
                <a:moveTo>
                  <a:pt x="18451" y="35618"/>
                </a:moveTo>
                <a:lnTo>
                  <a:pt x="14594" y="35618"/>
                </a:lnTo>
                <a:lnTo>
                  <a:pt x="12664" y="35490"/>
                </a:lnTo>
                <a:lnTo>
                  <a:pt x="0" y="15822"/>
                </a:lnTo>
                <a:lnTo>
                  <a:pt x="3358" y="7881"/>
                </a:lnTo>
                <a:lnTo>
                  <a:pt x="9956" y="2182"/>
                </a:lnTo>
                <a:lnTo>
                  <a:pt x="18366" y="0"/>
                </a:lnTo>
                <a:lnTo>
                  <a:pt x="21151" y="0"/>
                </a:lnTo>
                <a:lnTo>
                  <a:pt x="23981" y="728"/>
                </a:lnTo>
                <a:lnTo>
                  <a:pt x="26681" y="2314"/>
                </a:lnTo>
                <a:lnTo>
                  <a:pt x="33682" y="10308"/>
                </a:lnTo>
                <a:lnTo>
                  <a:pt x="35146" y="20198"/>
                </a:lnTo>
                <a:lnTo>
                  <a:pt x="31274" y="29366"/>
                </a:lnTo>
                <a:lnTo>
                  <a:pt x="22266" y="35189"/>
                </a:lnTo>
                <a:lnTo>
                  <a:pt x="20336" y="35490"/>
                </a:lnTo>
                <a:lnTo>
                  <a:pt x="18451" y="35618"/>
                </a:lnTo>
                <a:close/>
              </a:path>
              <a:path w="35560" h="36194">
                <a:moveTo>
                  <a:pt x="1219" y="24388"/>
                </a:moveTo>
                <a:lnTo>
                  <a:pt x="919" y="23617"/>
                </a:lnTo>
                <a:lnTo>
                  <a:pt x="1092" y="23874"/>
                </a:lnTo>
                <a:lnTo>
                  <a:pt x="1219" y="24388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9163" y="486323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63" y="26874"/>
                </a:moveTo>
                <a:lnTo>
                  <a:pt x="3190" y="22675"/>
                </a:lnTo>
                <a:lnTo>
                  <a:pt x="0" y="13437"/>
                </a:lnTo>
                <a:lnTo>
                  <a:pt x="3190" y="4199"/>
                </a:lnTo>
                <a:lnTo>
                  <a:pt x="12763" y="0"/>
                </a:lnTo>
                <a:lnTo>
                  <a:pt x="22623" y="4199"/>
                </a:lnTo>
                <a:lnTo>
                  <a:pt x="25910" y="13437"/>
                </a:lnTo>
                <a:lnTo>
                  <a:pt x="22623" y="22675"/>
                </a:lnTo>
                <a:lnTo>
                  <a:pt x="1276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8344" y="240773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7077" y="30046"/>
                </a:moveTo>
                <a:lnTo>
                  <a:pt x="11205" y="30046"/>
                </a:lnTo>
                <a:lnTo>
                  <a:pt x="8335" y="28803"/>
                </a:lnTo>
                <a:lnTo>
                  <a:pt x="6147" y="26316"/>
                </a:lnTo>
                <a:lnTo>
                  <a:pt x="3920" y="24131"/>
                </a:lnTo>
                <a:lnTo>
                  <a:pt x="0" y="16437"/>
                </a:lnTo>
                <a:lnTo>
                  <a:pt x="849" y="8578"/>
                </a:lnTo>
                <a:lnTo>
                  <a:pt x="5710" y="2462"/>
                </a:lnTo>
                <a:lnTo>
                  <a:pt x="13820" y="0"/>
                </a:lnTo>
                <a:lnTo>
                  <a:pt x="21994" y="2462"/>
                </a:lnTo>
                <a:lnTo>
                  <a:pt x="27033" y="8578"/>
                </a:lnTo>
                <a:lnTo>
                  <a:pt x="28070" y="16437"/>
                </a:lnTo>
                <a:lnTo>
                  <a:pt x="24237" y="24131"/>
                </a:lnTo>
                <a:lnTo>
                  <a:pt x="22565" y="26316"/>
                </a:lnTo>
                <a:lnTo>
                  <a:pt x="20122" y="28803"/>
                </a:lnTo>
                <a:lnTo>
                  <a:pt x="17077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61343" y="12138"/>
            <a:ext cx="93724" cy="99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79116" y="518128"/>
            <a:ext cx="93697" cy="99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1525" y="83478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5">
                <a:moveTo>
                  <a:pt x="13934" y="26829"/>
                </a:moveTo>
                <a:lnTo>
                  <a:pt x="7345" y="25679"/>
                </a:lnTo>
                <a:lnTo>
                  <a:pt x="2202" y="22223"/>
                </a:lnTo>
                <a:lnTo>
                  <a:pt x="0" y="16451"/>
                </a:lnTo>
                <a:lnTo>
                  <a:pt x="2234" y="8357"/>
                </a:lnTo>
                <a:lnTo>
                  <a:pt x="2792" y="7799"/>
                </a:lnTo>
                <a:lnTo>
                  <a:pt x="2792" y="6684"/>
                </a:lnTo>
                <a:lnTo>
                  <a:pt x="3347" y="6169"/>
                </a:lnTo>
                <a:lnTo>
                  <a:pt x="5534" y="2057"/>
                </a:lnTo>
                <a:lnTo>
                  <a:pt x="9477" y="0"/>
                </a:lnTo>
                <a:lnTo>
                  <a:pt x="17579" y="0"/>
                </a:lnTo>
                <a:lnTo>
                  <a:pt x="21694" y="2057"/>
                </a:lnTo>
                <a:lnTo>
                  <a:pt x="24137" y="6169"/>
                </a:lnTo>
                <a:lnTo>
                  <a:pt x="24694" y="6684"/>
                </a:lnTo>
                <a:lnTo>
                  <a:pt x="24694" y="7799"/>
                </a:lnTo>
                <a:lnTo>
                  <a:pt x="25252" y="8357"/>
                </a:lnTo>
                <a:lnTo>
                  <a:pt x="27660" y="16451"/>
                </a:lnTo>
                <a:lnTo>
                  <a:pt x="25588" y="22223"/>
                </a:lnTo>
                <a:lnTo>
                  <a:pt x="20519" y="2567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9285" y="138731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5973" y="52162"/>
                </a:moveTo>
                <a:lnTo>
                  <a:pt x="10805" y="47532"/>
                </a:lnTo>
                <a:lnTo>
                  <a:pt x="1653" y="36116"/>
                </a:lnTo>
                <a:lnTo>
                  <a:pt x="0" y="21621"/>
                </a:lnTo>
                <a:lnTo>
                  <a:pt x="7328" y="7757"/>
                </a:lnTo>
                <a:lnTo>
                  <a:pt x="12685" y="2399"/>
                </a:lnTo>
                <a:lnTo>
                  <a:pt x="19285" y="0"/>
                </a:lnTo>
                <a:lnTo>
                  <a:pt x="25800" y="0"/>
                </a:lnTo>
                <a:lnTo>
                  <a:pt x="35635" y="1850"/>
                </a:lnTo>
                <a:lnTo>
                  <a:pt x="44108" y="7088"/>
                </a:lnTo>
                <a:lnTo>
                  <a:pt x="50050" y="15243"/>
                </a:lnTo>
                <a:lnTo>
                  <a:pt x="52290" y="25844"/>
                </a:lnTo>
                <a:lnTo>
                  <a:pt x="49944" y="35960"/>
                </a:lnTo>
                <a:lnTo>
                  <a:pt x="44258" y="44339"/>
                </a:lnTo>
                <a:lnTo>
                  <a:pt x="36010" y="50051"/>
                </a:lnTo>
                <a:lnTo>
                  <a:pt x="25973" y="5216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0008" y="932468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08" y="40032"/>
                </a:moveTo>
                <a:lnTo>
                  <a:pt x="14965" y="40032"/>
                </a:lnTo>
                <a:lnTo>
                  <a:pt x="10593" y="38362"/>
                </a:lnTo>
                <a:lnTo>
                  <a:pt x="7293" y="35104"/>
                </a:lnTo>
                <a:lnTo>
                  <a:pt x="5663" y="33432"/>
                </a:lnTo>
                <a:lnTo>
                  <a:pt x="0" y="22891"/>
                </a:lnTo>
                <a:lnTo>
                  <a:pt x="1184" y="11990"/>
                </a:lnTo>
                <a:lnTo>
                  <a:pt x="8025" y="3451"/>
                </a:lnTo>
                <a:lnTo>
                  <a:pt x="19335" y="0"/>
                </a:lnTo>
                <a:lnTo>
                  <a:pt x="30647" y="3451"/>
                </a:lnTo>
                <a:lnTo>
                  <a:pt x="37495" y="11990"/>
                </a:lnTo>
                <a:lnTo>
                  <a:pt x="38692" y="22891"/>
                </a:lnTo>
                <a:lnTo>
                  <a:pt x="33053" y="33432"/>
                </a:lnTo>
                <a:lnTo>
                  <a:pt x="31423" y="35104"/>
                </a:lnTo>
                <a:lnTo>
                  <a:pt x="28123" y="38362"/>
                </a:lnTo>
                <a:lnTo>
                  <a:pt x="23708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5386" y="239058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15072" y="33045"/>
                </a:moveTo>
                <a:lnTo>
                  <a:pt x="14599" y="33045"/>
                </a:lnTo>
                <a:lnTo>
                  <a:pt x="3589" y="27895"/>
                </a:lnTo>
                <a:lnTo>
                  <a:pt x="0" y="16565"/>
                </a:lnTo>
                <a:lnTo>
                  <a:pt x="3828" y="5235"/>
                </a:lnTo>
                <a:lnTo>
                  <a:pt x="15072" y="85"/>
                </a:lnTo>
                <a:lnTo>
                  <a:pt x="16014" y="85"/>
                </a:lnTo>
                <a:lnTo>
                  <a:pt x="16742" y="0"/>
                </a:lnTo>
                <a:lnTo>
                  <a:pt x="22957" y="0"/>
                </a:lnTo>
                <a:lnTo>
                  <a:pt x="27629" y="1457"/>
                </a:lnTo>
                <a:lnTo>
                  <a:pt x="31917" y="3385"/>
                </a:lnTo>
                <a:lnTo>
                  <a:pt x="37461" y="9179"/>
                </a:lnTo>
                <a:lnTo>
                  <a:pt x="39310" y="16528"/>
                </a:lnTo>
                <a:lnTo>
                  <a:pt x="37461" y="23885"/>
                </a:lnTo>
                <a:lnTo>
                  <a:pt x="31917" y="29703"/>
                </a:lnTo>
                <a:lnTo>
                  <a:pt x="26987" y="31890"/>
                </a:lnTo>
                <a:lnTo>
                  <a:pt x="21499" y="32960"/>
                </a:lnTo>
                <a:lnTo>
                  <a:pt x="16014" y="3296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319" y="877710"/>
            <a:ext cx="168792" cy="1788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5236" y="206189"/>
            <a:ext cx="93739" cy="99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21572" y="51853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20" y="4199"/>
                </a:lnTo>
                <a:lnTo>
                  <a:pt x="25912" y="13437"/>
                </a:lnTo>
                <a:lnTo>
                  <a:pt x="22720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00242" y="760910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4248" y="30047"/>
                </a:moveTo>
                <a:lnTo>
                  <a:pt x="6077" y="27584"/>
                </a:lnTo>
                <a:lnTo>
                  <a:pt x="1039" y="21469"/>
                </a:lnTo>
                <a:lnTo>
                  <a:pt x="0" y="13610"/>
                </a:lnTo>
                <a:lnTo>
                  <a:pt x="3823" y="5914"/>
                </a:lnTo>
                <a:lnTo>
                  <a:pt x="5498" y="3729"/>
                </a:lnTo>
                <a:lnTo>
                  <a:pt x="7948" y="1242"/>
                </a:lnTo>
                <a:lnTo>
                  <a:pt x="10998" y="0"/>
                </a:lnTo>
                <a:lnTo>
                  <a:pt x="16848" y="0"/>
                </a:lnTo>
                <a:lnTo>
                  <a:pt x="19723" y="1242"/>
                </a:lnTo>
                <a:lnTo>
                  <a:pt x="21923" y="3729"/>
                </a:lnTo>
                <a:lnTo>
                  <a:pt x="24148" y="5914"/>
                </a:lnTo>
                <a:lnTo>
                  <a:pt x="28072" y="13610"/>
                </a:lnTo>
                <a:lnTo>
                  <a:pt x="27223" y="21469"/>
                </a:lnTo>
                <a:lnTo>
                  <a:pt x="22362" y="27584"/>
                </a:lnTo>
                <a:lnTo>
                  <a:pt x="14248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33842" y="413991"/>
            <a:ext cx="93699" cy="996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9301" y="206566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6" y="25910"/>
                </a:moveTo>
                <a:lnTo>
                  <a:pt x="4198" y="22719"/>
                </a:lnTo>
                <a:lnTo>
                  <a:pt x="0" y="13147"/>
                </a:lnTo>
                <a:lnTo>
                  <a:pt x="4198" y="3286"/>
                </a:lnTo>
                <a:lnTo>
                  <a:pt x="13436" y="0"/>
                </a:lnTo>
                <a:lnTo>
                  <a:pt x="22673" y="3286"/>
                </a:lnTo>
                <a:lnTo>
                  <a:pt x="26872" y="13147"/>
                </a:lnTo>
                <a:lnTo>
                  <a:pt x="22673" y="22719"/>
                </a:lnTo>
                <a:lnTo>
                  <a:pt x="13436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760" y="1777926"/>
            <a:ext cx="99611" cy="936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04157" y="4334591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7629" y="26824"/>
                </a:moveTo>
                <a:lnTo>
                  <a:pt x="9654" y="26824"/>
                </a:lnTo>
                <a:lnTo>
                  <a:pt x="5654" y="24774"/>
                </a:lnTo>
                <a:lnTo>
                  <a:pt x="3479" y="20649"/>
                </a:lnTo>
                <a:lnTo>
                  <a:pt x="2404" y="19574"/>
                </a:lnTo>
                <a:lnTo>
                  <a:pt x="1854" y="18449"/>
                </a:lnTo>
                <a:lnTo>
                  <a:pt x="2404" y="18449"/>
                </a:lnTo>
                <a:lnTo>
                  <a:pt x="0" y="10378"/>
                </a:lnTo>
                <a:lnTo>
                  <a:pt x="2069" y="4612"/>
                </a:lnTo>
                <a:lnTo>
                  <a:pt x="7125" y="1153"/>
                </a:lnTo>
                <a:lnTo>
                  <a:pt x="13679" y="0"/>
                </a:lnTo>
                <a:lnTo>
                  <a:pt x="20285" y="1153"/>
                </a:lnTo>
                <a:lnTo>
                  <a:pt x="25432" y="4612"/>
                </a:lnTo>
                <a:lnTo>
                  <a:pt x="27639" y="10378"/>
                </a:lnTo>
                <a:lnTo>
                  <a:pt x="25429" y="18449"/>
                </a:lnTo>
                <a:lnTo>
                  <a:pt x="23754" y="20649"/>
                </a:lnTo>
                <a:lnTo>
                  <a:pt x="21554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03756" y="4093816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4" h="40004">
                <a:moveTo>
                  <a:pt x="19030" y="39999"/>
                </a:moveTo>
                <a:lnTo>
                  <a:pt x="8033" y="36549"/>
                </a:lnTo>
                <a:lnTo>
                  <a:pt x="1295" y="28012"/>
                </a:lnTo>
                <a:lnTo>
                  <a:pt x="0" y="17113"/>
                </a:lnTo>
                <a:lnTo>
                  <a:pt x="5330" y="6574"/>
                </a:lnTo>
                <a:lnTo>
                  <a:pt x="7005" y="4949"/>
                </a:lnTo>
                <a:lnTo>
                  <a:pt x="10555" y="1649"/>
                </a:lnTo>
                <a:lnTo>
                  <a:pt x="14930" y="0"/>
                </a:lnTo>
                <a:lnTo>
                  <a:pt x="23580" y="0"/>
                </a:lnTo>
                <a:lnTo>
                  <a:pt x="27830" y="1649"/>
                </a:lnTo>
                <a:lnTo>
                  <a:pt x="31080" y="4949"/>
                </a:lnTo>
                <a:lnTo>
                  <a:pt x="32755" y="6574"/>
                </a:lnTo>
                <a:lnTo>
                  <a:pt x="38394" y="17113"/>
                </a:lnTo>
                <a:lnTo>
                  <a:pt x="37198" y="28012"/>
                </a:lnTo>
                <a:lnTo>
                  <a:pt x="30350" y="36549"/>
                </a:lnTo>
                <a:lnTo>
                  <a:pt x="19030" y="3999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65562" y="4827690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15724" y="33474"/>
                </a:moveTo>
                <a:lnTo>
                  <a:pt x="15074" y="33474"/>
                </a:lnTo>
                <a:lnTo>
                  <a:pt x="3768" y="28244"/>
                </a:lnTo>
                <a:lnTo>
                  <a:pt x="0" y="16737"/>
                </a:lnTo>
                <a:lnTo>
                  <a:pt x="3768" y="5230"/>
                </a:lnTo>
                <a:lnTo>
                  <a:pt x="15074" y="0"/>
                </a:lnTo>
                <a:lnTo>
                  <a:pt x="21499" y="0"/>
                </a:lnTo>
                <a:lnTo>
                  <a:pt x="26999" y="1124"/>
                </a:lnTo>
                <a:lnTo>
                  <a:pt x="31924" y="3299"/>
                </a:lnTo>
                <a:lnTo>
                  <a:pt x="37465" y="9204"/>
                </a:lnTo>
                <a:lnTo>
                  <a:pt x="39312" y="16746"/>
                </a:lnTo>
                <a:lnTo>
                  <a:pt x="37465" y="24284"/>
                </a:lnTo>
                <a:lnTo>
                  <a:pt x="31924" y="30174"/>
                </a:lnTo>
                <a:lnTo>
                  <a:pt x="26999" y="32374"/>
                </a:lnTo>
                <a:lnTo>
                  <a:pt x="21499" y="33449"/>
                </a:lnTo>
                <a:lnTo>
                  <a:pt x="16024" y="33449"/>
                </a:lnTo>
                <a:lnTo>
                  <a:pt x="15724" y="334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77766" y="4801940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20" y="4199"/>
                </a:lnTo>
                <a:lnTo>
                  <a:pt x="25912" y="13437"/>
                </a:lnTo>
                <a:lnTo>
                  <a:pt x="22720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56424" y="5044314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4259" y="30049"/>
                </a:moveTo>
                <a:lnTo>
                  <a:pt x="6084" y="27588"/>
                </a:lnTo>
                <a:lnTo>
                  <a:pt x="1040" y="21474"/>
                </a:lnTo>
                <a:lnTo>
                  <a:pt x="0" y="13617"/>
                </a:lnTo>
                <a:lnTo>
                  <a:pt x="3834" y="5924"/>
                </a:lnTo>
                <a:lnTo>
                  <a:pt x="5509" y="3724"/>
                </a:lnTo>
                <a:lnTo>
                  <a:pt x="7959" y="1249"/>
                </a:lnTo>
                <a:lnTo>
                  <a:pt x="10984" y="0"/>
                </a:lnTo>
                <a:lnTo>
                  <a:pt x="16859" y="0"/>
                </a:lnTo>
                <a:lnTo>
                  <a:pt x="19734" y="1249"/>
                </a:lnTo>
                <a:lnTo>
                  <a:pt x="21934" y="3724"/>
                </a:lnTo>
                <a:lnTo>
                  <a:pt x="24159" y="5924"/>
                </a:lnTo>
                <a:lnTo>
                  <a:pt x="28068" y="13617"/>
                </a:lnTo>
                <a:lnTo>
                  <a:pt x="27215" y="21474"/>
                </a:lnTo>
                <a:lnTo>
                  <a:pt x="22359" y="27588"/>
                </a:lnTo>
                <a:lnTo>
                  <a:pt x="14259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90035" y="4697390"/>
            <a:ext cx="93699" cy="99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93655" y="4453516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8178" y="26824"/>
                </a:moveTo>
                <a:lnTo>
                  <a:pt x="10078" y="26824"/>
                </a:lnTo>
                <a:lnTo>
                  <a:pt x="5978" y="24774"/>
                </a:lnTo>
                <a:lnTo>
                  <a:pt x="3528" y="20674"/>
                </a:lnTo>
                <a:lnTo>
                  <a:pt x="2978" y="20149"/>
                </a:lnTo>
                <a:lnTo>
                  <a:pt x="2978" y="19024"/>
                </a:lnTo>
                <a:lnTo>
                  <a:pt x="2403" y="18474"/>
                </a:lnTo>
                <a:lnTo>
                  <a:pt x="0" y="10378"/>
                </a:lnTo>
                <a:lnTo>
                  <a:pt x="2075" y="4606"/>
                </a:lnTo>
                <a:lnTo>
                  <a:pt x="7146" y="1149"/>
                </a:lnTo>
                <a:lnTo>
                  <a:pt x="13728" y="0"/>
                </a:lnTo>
                <a:lnTo>
                  <a:pt x="20313" y="1149"/>
                </a:lnTo>
                <a:lnTo>
                  <a:pt x="25456" y="4606"/>
                </a:lnTo>
                <a:lnTo>
                  <a:pt x="27660" y="10378"/>
                </a:lnTo>
                <a:lnTo>
                  <a:pt x="25428" y="18474"/>
                </a:lnTo>
                <a:lnTo>
                  <a:pt x="24878" y="19024"/>
                </a:lnTo>
                <a:lnTo>
                  <a:pt x="24878" y="20149"/>
                </a:lnTo>
                <a:lnTo>
                  <a:pt x="24303" y="20674"/>
                </a:lnTo>
                <a:lnTo>
                  <a:pt x="22128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21257" y="387566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32999" y="52149"/>
                </a:moveTo>
                <a:lnTo>
                  <a:pt x="26499" y="52149"/>
                </a:lnTo>
                <a:lnTo>
                  <a:pt x="16664" y="50301"/>
                </a:lnTo>
                <a:lnTo>
                  <a:pt x="8187" y="45068"/>
                </a:lnTo>
                <a:lnTo>
                  <a:pt x="2242" y="36920"/>
                </a:lnTo>
                <a:lnTo>
                  <a:pt x="0" y="26324"/>
                </a:lnTo>
                <a:lnTo>
                  <a:pt x="2355" y="16199"/>
                </a:lnTo>
                <a:lnTo>
                  <a:pt x="8043" y="7818"/>
                </a:lnTo>
                <a:lnTo>
                  <a:pt x="16291" y="2109"/>
                </a:lnTo>
                <a:lnTo>
                  <a:pt x="26324" y="0"/>
                </a:lnTo>
                <a:lnTo>
                  <a:pt x="41490" y="4627"/>
                </a:lnTo>
                <a:lnTo>
                  <a:pt x="50640" y="16040"/>
                </a:lnTo>
                <a:lnTo>
                  <a:pt x="52294" y="30533"/>
                </a:lnTo>
                <a:lnTo>
                  <a:pt x="44974" y="44399"/>
                </a:lnTo>
                <a:lnTo>
                  <a:pt x="39599" y="49749"/>
                </a:lnTo>
                <a:lnTo>
                  <a:pt x="32999" y="521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54144" y="4342641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39">
                <a:moveTo>
                  <a:pt x="19339" y="40024"/>
                </a:moveTo>
                <a:lnTo>
                  <a:pt x="8033" y="36574"/>
                </a:lnTo>
                <a:lnTo>
                  <a:pt x="1192" y="28037"/>
                </a:lnTo>
                <a:lnTo>
                  <a:pt x="0" y="17138"/>
                </a:lnTo>
                <a:lnTo>
                  <a:pt x="5639" y="6599"/>
                </a:lnTo>
                <a:lnTo>
                  <a:pt x="7264" y="4924"/>
                </a:lnTo>
                <a:lnTo>
                  <a:pt x="10564" y="1674"/>
                </a:lnTo>
                <a:lnTo>
                  <a:pt x="14989" y="0"/>
                </a:lnTo>
                <a:lnTo>
                  <a:pt x="23714" y="0"/>
                </a:lnTo>
                <a:lnTo>
                  <a:pt x="28089" y="1674"/>
                </a:lnTo>
                <a:lnTo>
                  <a:pt x="31389" y="4924"/>
                </a:lnTo>
                <a:lnTo>
                  <a:pt x="33014" y="6599"/>
                </a:lnTo>
                <a:lnTo>
                  <a:pt x="38682" y="17138"/>
                </a:lnTo>
                <a:lnTo>
                  <a:pt x="37501" y="28037"/>
                </a:lnTo>
                <a:lnTo>
                  <a:pt x="30658" y="36574"/>
                </a:lnTo>
                <a:lnTo>
                  <a:pt x="19339" y="4002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28145" y="5043039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2562" y="33049"/>
                </a:moveTo>
                <a:lnTo>
                  <a:pt x="16362" y="33049"/>
                </a:lnTo>
                <a:lnTo>
                  <a:pt x="11687" y="31574"/>
                </a:lnTo>
                <a:lnTo>
                  <a:pt x="7387" y="29649"/>
                </a:lnTo>
                <a:lnTo>
                  <a:pt x="1846" y="23856"/>
                </a:lnTo>
                <a:lnTo>
                  <a:pt x="0" y="16506"/>
                </a:lnTo>
                <a:lnTo>
                  <a:pt x="1846" y="9146"/>
                </a:lnTo>
                <a:lnTo>
                  <a:pt x="7387" y="3324"/>
                </a:lnTo>
                <a:lnTo>
                  <a:pt x="12312" y="1149"/>
                </a:lnTo>
                <a:lnTo>
                  <a:pt x="17812" y="74"/>
                </a:lnTo>
                <a:lnTo>
                  <a:pt x="23287" y="74"/>
                </a:lnTo>
                <a:lnTo>
                  <a:pt x="23762" y="24"/>
                </a:lnTo>
                <a:lnTo>
                  <a:pt x="24237" y="0"/>
                </a:lnTo>
                <a:lnTo>
                  <a:pt x="24712" y="0"/>
                </a:lnTo>
                <a:lnTo>
                  <a:pt x="35719" y="5148"/>
                </a:lnTo>
                <a:lnTo>
                  <a:pt x="39306" y="16474"/>
                </a:lnTo>
                <a:lnTo>
                  <a:pt x="35477" y="27801"/>
                </a:lnTo>
                <a:lnTo>
                  <a:pt x="24237" y="32949"/>
                </a:lnTo>
                <a:lnTo>
                  <a:pt x="23287" y="329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20732" y="4258616"/>
            <a:ext cx="168799" cy="1787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53857" y="5009764"/>
            <a:ext cx="93749" cy="991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01540" y="5064764"/>
            <a:ext cx="112949" cy="787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68889" y="4481290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49" y="26874"/>
                </a:moveTo>
                <a:lnTo>
                  <a:pt x="3187" y="22675"/>
                </a:lnTo>
                <a:lnTo>
                  <a:pt x="0" y="13437"/>
                </a:lnTo>
                <a:lnTo>
                  <a:pt x="3187" y="4199"/>
                </a:lnTo>
                <a:lnTo>
                  <a:pt x="12749" y="0"/>
                </a:lnTo>
                <a:lnTo>
                  <a:pt x="22621" y="4199"/>
                </a:lnTo>
                <a:lnTo>
                  <a:pt x="25912" y="13437"/>
                </a:lnTo>
                <a:lnTo>
                  <a:pt x="22621" y="22675"/>
                </a:lnTo>
                <a:lnTo>
                  <a:pt x="12749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88065" y="4723665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3" y="30049"/>
                </a:moveTo>
                <a:lnTo>
                  <a:pt x="5709" y="27588"/>
                </a:lnTo>
                <a:lnTo>
                  <a:pt x="848" y="21474"/>
                </a:lnTo>
                <a:lnTo>
                  <a:pt x="0" y="13617"/>
                </a:lnTo>
                <a:lnTo>
                  <a:pt x="3923" y="5924"/>
                </a:lnTo>
                <a:lnTo>
                  <a:pt x="6148" y="3724"/>
                </a:lnTo>
                <a:lnTo>
                  <a:pt x="8348" y="1249"/>
                </a:lnTo>
                <a:lnTo>
                  <a:pt x="11198" y="0"/>
                </a:lnTo>
                <a:lnTo>
                  <a:pt x="17073" y="0"/>
                </a:lnTo>
                <a:lnTo>
                  <a:pt x="20123" y="1249"/>
                </a:lnTo>
                <a:lnTo>
                  <a:pt x="22573" y="3724"/>
                </a:lnTo>
                <a:lnTo>
                  <a:pt x="24248" y="5924"/>
                </a:lnTo>
                <a:lnTo>
                  <a:pt x="28072" y="13617"/>
                </a:lnTo>
                <a:lnTo>
                  <a:pt x="27032" y="21474"/>
                </a:lnTo>
                <a:lnTo>
                  <a:pt x="21994" y="27588"/>
                </a:lnTo>
                <a:lnTo>
                  <a:pt x="13823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88838" y="4376741"/>
            <a:ext cx="93699" cy="996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09906" y="232546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3617" y="28070"/>
                </a:moveTo>
                <a:lnTo>
                  <a:pt x="5924" y="24150"/>
                </a:lnTo>
                <a:lnTo>
                  <a:pt x="3724" y="21920"/>
                </a:lnTo>
                <a:lnTo>
                  <a:pt x="1249" y="19735"/>
                </a:lnTo>
                <a:lnTo>
                  <a:pt x="0" y="16862"/>
                </a:lnTo>
                <a:lnTo>
                  <a:pt x="0" y="10990"/>
                </a:lnTo>
                <a:lnTo>
                  <a:pt x="1249" y="7947"/>
                </a:lnTo>
                <a:lnTo>
                  <a:pt x="3724" y="5505"/>
                </a:lnTo>
                <a:lnTo>
                  <a:pt x="5924" y="3832"/>
                </a:lnTo>
                <a:lnTo>
                  <a:pt x="13617" y="0"/>
                </a:lnTo>
                <a:lnTo>
                  <a:pt x="21474" y="1036"/>
                </a:lnTo>
                <a:lnTo>
                  <a:pt x="27588" y="6075"/>
                </a:lnTo>
                <a:lnTo>
                  <a:pt x="30049" y="14247"/>
                </a:lnTo>
                <a:lnTo>
                  <a:pt x="27588" y="22359"/>
                </a:lnTo>
                <a:lnTo>
                  <a:pt x="21474" y="27220"/>
                </a:lnTo>
                <a:lnTo>
                  <a:pt x="13617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56681" y="3394118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2"/>
                </a:moveTo>
                <a:lnTo>
                  <a:pt x="4199" y="22621"/>
                </a:lnTo>
                <a:lnTo>
                  <a:pt x="0" y="12749"/>
                </a:lnTo>
                <a:lnTo>
                  <a:pt x="4199" y="3187"/>
                </a:lnTo>
                <a:lnTo>
                  <a:pt x="13437" y="0"/>
                </a:lnTo>
                <a:lnTo>
                  <a:pt x="22675" y="3187"/>
                </a:lnTo>
                <a:lnTo>
                  <a:pt x="26874" y="12749"/>
                </a:lnTo>
                <a:lnTo>
                  <a:pt x="22675" y="22621"/>
                </a:lnTo>
                <a:lnTo>
                  <a:pt x="13437" y="2591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11132" y="321329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6453" y="28061"/>
                </a:moveTo>
                <a:lnTo>
                  <a:pt x="8587" y="27029"/>
                </a:lnTo>
                <a:lnTo>
                  <a:pt x="2465" y="21994"/>
                </a:lnTo>
                <a:lnTo>
                  <a:pt x="0" y="13823"/>
                </a:lnTo>
                <a:lnTo>
                  <a:pt x="2465" y="5709"/>
                </a:lnTo>
                <a:lnTo>
                  <a:pt x="8587" y="848"/>
                </a:lnTo>
                <a:lnTo>
                  <a:pt x="16453" y="0"/>
                </a:lnTo>
                <a:lnTo>
                  <a:pt x="24149" y="3923"/>
                </a:lnTo>
                <a:lnTo>
                  <a:pt x="26324" y="6148"/>
                </a:lnTo>
                <a:lnTo>
                  <a:pt x="28799" y="8323"/>
                </a:lnTo>
                <a:lnTo>
                  <a:pt x="30049" y="11198"/>
                </a:lnTo>
                <a:lnTo>
                  <a:pt x="30049" y="17073"/>
                </a:lnTo>
                <a:lnTo>
                  <a:pt x="28799" y="20123"/>
                </a:lnTo>
                <a:lnTo>
                  <a:pt x="26324" y="22573"/>
                </a:lnTo>
                <a:lnTo>
                  <a:pt x="24149" y="24223"/>
                </a:lnTo>
                <a:lnTo>
                  <a:pt x="16453" y="28061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88507" y="3614067"/>
            <a:ext cx="99599" cy="936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51157" y="2658444"/>
            <a:ext cx="178824" cy="1687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62612" y="2998819"/>
            <a:ext cx="628015" cy="628015"/>
          </a:xfrm>
          <a:custGeom>
            <a:avLst/>
            <a:gdLst/>
            <a:ahLst/>
            <a:cxnLst/>
            <a:rect l="l" t="t" r="r" b="b"/>
            <a:pathLst>
              <a:path w="628015" h="628014">
                <a:moveTo>
                  <a:pt x="313799" y="627598"/>
                </a:moveTo>
                <a:lnTo>
                  <a:pt x="267429" y="624196"/>
                </a:lnTo>
                <a:lnTo>
                  <a:pt x="223172" y="614312"/>
                </a:lnTo>
                <a:lnTo>
                  <a:pt x="181512" y="598432"/>
                </a:lnTo>
                <a:lnTo>
                  <a:pt x="142935" y="577041"/>
                </a:lnTo>
                <a:lnTo>
                  <a:pt x="107926" y="550626"/>
                </a:lnTo>
                <a:lnTo>
                  <a:pt x="76972" y="519671"/>
                </a:lnTo>
                <a:lnTo>
                  <a:pt x="50556" y="484663"/>
                </a:lnTo>
                <a:lnTo>
                  <a:pt x="29166" y="446086"/>
                </a:lnTo>
                <a:lnTo>
                  <a:pt x="13286" y="404426"/>
                </a:lnTo>
                <a:lnTo>
                  <a:pt x="3402" y="360168"/>
                </a:lnTo>
                <a:lnTo>
                  <a:pt x="0" y="313799"/>
                </a:lnTo>
                <a:lnTo>
                  <a:pt x="3402" y="267424"/>
                </a:lnTo>
                <a:lnTo>
                  <a:pt x="13286" y="223163"/>
                </a:lnTo>
                <a:lnTo>
                  <a:pt x="29166" y="181501"/>
                </a:lnTo>
                <a:lnTo>
                  <a:pt x="50556" y="142924"/>
                </a:lnTo>
                <a:lnTo>
                  <a:pt x="76972" y="107916"/>
                </a:lnTo>
                <a:lnTo>
                  <a:pt x="107926" y="76963"/>
                </a:lnTo>
                <a:lnTo>
                  <a:pt x="142935" y="50550"/>
                </a:lnTo>
                <a:lnTo>
                  <a:pt x="181512" y="29162"/>
                </a:lnTo>
                <a:lnTo>
                  <a:pt x="223172" y="13284"/>
                </a:lnTo>
                <a:lnTo>
                  <a:pt x="267429" y="3401"/>
                </a:lnTo>
                <a:lnTo>
                  <a:pt x="313799" y="0"/>
                </a:lnTo>
                <a:lnTo>
                  <a:pt x="363185" y="3907"/>
                </a:lnTo>
                <a:lnTo>
                  <a:pt x="410912" y="15399"/>
                </a:lnTo>
                <a:lnTo>
                  <a:pt x="456135" y="34127"/>
                </a:lnTo>
                <a:lnTo>
                  <a:pt x="498012" y="59743"/>
                </a:lnTo>
                <a:lnTo>
                  <a:pt x="535698" y="91899"/>
                </a:lnTo>
                <a:lnTo>
                  <a:pt x="567854" y="129586"/>
                </a:lnTo>
                <a:lnTo>
                  <a:pt x="593470" y="171462"/>
                </a:lnTo>
                <a:lnTo>
                  <a:pt x="612198" y="216686"/>
                </a:lnTo>
                <a:lnTo>
                  <a:pt x="623690" y="264413"/>
                </a:lnTo>
                <a:lnTo>
                  <a:pt x="627598" y="313799"/>
                </a:lnTo>
                <a:lnTo>
                  <a:pt x="624196" y="360168"/>
                </a:lnTo>
                <a:lnTo>
                  <a:pt x="614314" y="404426"/>
                </a:lnTo>
                <a:lnTo>
                  <a:pt x="598436" y="446086"/>
                </a:lnTo>
                <a:lnTo>
                  <a:pt x="577048" y="484663"/>
                </a:lnTo>
                <a:lnTo>
                  <a:pt x="550635" y="519671"/>
                </a:lnTo>
                <a:lnTo>
                  <a:pt x="519682" y="550626"/>
                </a:lnTo>
                <a:lnTo>
                  <a:pt x="484674" y="577041"/>
                </a:lnTo>
                <a:lnTo>
                  <a:pt x="446097" y="598432"/>
                </a:lnTo>
                <a:lnTo>
                  <a:pt x="404435" y="614312"/>
                </a:lnTo>
                <a:lnTo>
                  <a:pt x="360174" y="624196"/>
                </a:lnTo>
                <a:lnTo>
                  <a:pt x="313799" y="627598"/>
                </a:lnTo>
                <a:close/>
              </a:path>
            </a:pathLst>
          </a:custGeom>
          <a:solidFill>
            <a:srgbClr val="CA8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53755" y="2998819"/>
            <a:ext cx="628015" cy="628015"/>
          </a:xfrm>
          <a:custGeom>
            <a:avLst/>
            <a:gdLst/>
            <a:ahLst/>
            <a:cxnLst/>
            <a:rect l="l" t="t" r="r" b="b"/>
            <a:pathLst>
              <a:path w="628014" h="628014">
                <a:moveTo>
                  <a:pt x="313789" y="627598"/>
                </a:moveTo>
                <a:lnTo>
                  <a:pt x="267420" y="624196"/>
                </a:lnTo>
                <a:lnTo>
                  <a:pt x="223163" y="614312"/>
                </a:lnTo>
                <a:lnTo>
                  <a:pt x="181504" y="598432"/>
                </a:lnTo>
                <a:lnTo>
                  <a:pt x="142928" y="577041"/>
                </a:lnTo>
                <a:lnTo>
                  <a:pt x="107921" y="550626"/>
                </a:lnTo>
                <a:lnTo>
                  <a:pt x="76967" y="519671"/>
                </a:lnTo>
                <a:lnTo>
                  <a:pt x="50553" y="484663"/>
                </a:lnTo>
                <a:lnTo>
                  <a:pt x="29164" y="446086"/>
                </a:lnTo>
                <a:lnTo>
                  <a:pt x="13285" y="404426"/>
                </a:lnTo>
                <a:lnTo>
                  <a:pt x="3402" y="360168"/>
                </a:lnTo>
                <a:lnTo>
                  <a:pt x="0" y="313799"/>
                </a:lnTo>
                <a:lnTo>
                  <a:pt x="3402" y="267424"/>
                </a:lnTo>
                <a:lnTo>
                  <a:pt x="13285" y="223163"/>
                </a:lnTo>
                <a:lnTo>
                  <a:pt x="29164" y="181501"/>
                </a:lnTo>
                <a:lnTo>
                  <a:pt x="50553" y="142924"/>
                </a:lnTo>
                <a:lnTo>
                  <a:pt x="76967" y="107916"/>
                </a:lnTo>
                <a:lnTo>
                  <a:pt x="107921" y="76963"/>
                </a:lnTo>
                <a:lnTo>
                  <a:pt x="142928" y="50550"/>
                </a:lnTo>
                <a:lnTo>
                  <a:pt x="181504" y="29162"/>
                </a:lnTo>
                <a:lnTo>
                  <a:pt x="223163" y="13284"/>
                </a:lnTo>
                <a:lnTo>
                  <a:pt x="267420" y="3401"/>
                </a:lnTo>
                <a:lnTo>
                  <a:pt x="313789" y="0"/>
                </a:lnTo>
                <a:lnTo>
                  <a:pt x="363175" y="3907"/>
                </a:lnTo>
                <a:lnTo>
                  <a:pt x="410902" y="15399"/>
                </a:lnTo>
                <a:lnTo>
                  <a:pt x="456125" y="34127"/>
                </a:lnTo>
                <a:lnTo>
                  <a:pt x="498002" y="59743"/>
                </a:lnTo>
                <a:lnTo>
                  <a:pt x="535688" y="91899"/>
                </a:lnTo>
                <a:lnTo>
                  <a:pt x="567844" y="129586"/>
                </a:lnTo>
                <a:lnTo>
                  <a:pt x="593460" y="171462"/>
                </a:lnTo>
                <a:lnTo>
                  <a:pt x="612188" y="216686"/>
                </a:lnTo>
                <a:lnTo>
                  <a:pt x="623680" y="264413"/>
                </a:lnTo>
                <a:lnTo>
                  <a:pt x="627588" y="313799"/>
                </a:lnTo>
                <a:lnTo>
                  <a:pt x="624186" y="360168"/>
                </a:lnTo>
                <a:lnTo>
                  <a:pt x="614304" y="404426"/>
                </a:lnTo>
                <a:lnTo>
                  <a:pt x="598426" y="446086"/>
                </a:lnTo>
                <a:lnTo>
                  <a:pt x="577038" y="484663"/>
                </a:lnTo>
                <a:lnTo>
                  <a:pt x="550625" y="519671"/>
                </a:lnTo>
                <a:lnTo>
                  <a:pt x="519672" y="550626"/>
                </a:lnTo>
                <a:lnTo>
                  <a:pt x="484664" y="577041"/>
                </a:lnTo>
                <a:lnTo>
                  <a:pt x="446087" y="598432"/>
                </a:lnTo>
                <a:lnTo>
                  <a:pt x="404425" y="614312"/>
                </a:lnTo>
                <a:lnTo>
                  <a:pt x="360164" y="624196"/>
                </a:lnTo>
                <a:lnTo>
                  <a:pt x="313789" y="627598"/>
                </a:lnTo>
                <a:close/>
              </a:path>
            </a:pathLst>
          </a:custGeom>
          <a:solidFill>
            <a:srgbClr val="CA8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62612" y="1157697"/>
            <a:ext cx="628015" cy="628015"/>
          </a:xfrm>
          <a:custGeom>
            <a:avLst/>
            <a:gdLst/>
            <a:ahLst/>
            <a:cxnLst/>
            <a:rect l="l" t="t" r="r" b="b"/>
            <a:pathLst>
              <a:path w="628015" h="628014">
                <a:moveTo>
                  <a:pt x="313799" y="627598"/>
                </a:moveTo>
                <a:lnTo>
                  <a:pt x="267429" y="624196"/>
                </a:lnTo>
                <a:lnTo>
                  <a:pt x="223172" y="614312"/>
                </a:lnTo>
                <a:lnTo>
                  <a:pt x="181512" y="598433"/>
                </a:lnTo>
                <a:lnTo>
                  <a:pt x="142935" y="577043"/>
                </a:lnTo>
                <a:lnTo>
                  <a:pt x="107926" y="550629"/>
                </a:lnTo>
                <a:lnTo>
                  <a:pt x="76972" y="519675"/>
                </a:lnTo>
                <a:lnTo>
                  <a:pt x="50556" y="484666"/>
                </a:lnTo>
                <a:lnTo>
                  <a:pt x="29166" y="446089"/>
                </a:lnTo>
                <a:lnTo>
                  <a:pt x="13286" y="404428"/>
                </a:lnTo>
                <a:lnTo>
                  <a:pt x="3402" y="360170"/>
                </a:lnTo>
                <a:lnTo>
                  <a:pt x="0" y="313799"/>
                </a:lnTo>
                <a:lnTo>
                  <a:pt x="3402" y="267428"/>
                </a:lnTo>
                <a:lnTo>
                  <a:pt x="13286" y="223170"/>
                </a:lnTo>
                <a:lnTo>
                  <a:pt x="29166" y="181510"/>
                </a:lnTo>
                <a:lnTo>
                  <a:pt x="50556" y="142933"/>
                </a:lnTo>
                <a:lnTo>
                  <a:pt x="76972" y="107924"/>
                </a:lnTo>
                <a:lnTo>
                  <a:pt x="107926" y="76970"/>
                </a:lnTo>
                <a:lnTo>
                  <a:pt x="142935" y="50555"/>
                </a:lnTo>
                <a:lnTo>
                  <a:pt x="181512" y="29165"/>
                </a:lnTo>
                <a:lnTo>
                  <a:pt x="223172" y="13286"/>
                </a:lnTo>
                <a:lnTo>
                  <a:pt x="267429" y="3402"/>
                </a:lnTo>
                <a:lnTo>
                  <a:pt x="313799" y="0"/>
                </a:lnTo>
                <a:lnTo>
                  <a:pt x="363185" y="3909"/>
                </a:lnTo>
                <a:lnTo>
                  <a:pt x="410912" y="15404"/>
                </a:lnTo>
                <a:lnTo>
                  <a:pt x="456135" y="34135"/>
                </a:lnTo>
                <a:lnTo>
                  <a:pt x="498012" y="59753"/>
                </a:lnTo>
                <a:lnTo>
                  <a:pt x="535698" y="91909"/>
                </a:lnTo>
                <a:lnTo>
                  <a:pt x="567854" y="129595"/>
                </a:lnTo>
                <a:lnTo>
                  <a:pt x="593470" y="171469"/>
                </a:lnTo>
                <a:lnTo>
                  <a:pt x="612198" y="216689"/>
                </a:lnTo>
                <a:lnTo>
                  <a:pt x="623690" y="264414"/>
                </a:lnTo>
                <a:lnTo>
                  <a:pt x="627598" y="313799"/>
                </a:lnTo>
                <a:lnTo>
                  <a:pt x="624196" y="360170"/>
                </a:lnTo>
                <a:lnTo>
                  <a:pt x="614314" y="404428"/>
                </a:lnTo>
                <a:lnTo>
                  <a:pt x="598436" y="446089"/>
                </a:lnTo>
                <a:lnTo>
                  <a:pt x="577048" y="484666"/>
                </a:lnTo>
                <a:lnTo>
                  <a:pt x="550635" y="519675"/>
                </a:lnTo>
                <a:lnTo>
                  <a:pt x="519682" y="550629"/>
                </a:lnTo>
                <a:lnTo>
                  <a:pt x="484674" y="577043"/>
                </a:lnTo>
                <a:lnTo>
                  <a:pt x="446097" y="598433"/>
                </a:lnTo>
                <a:lnTo>
                  <a:pt x="404435" y="614312"/>
                </a:lnTo>
                <a:lnTo>
                  <a:pt x="360174" y="624196"/>
                </a:lnTo>
                <a:lnTo>
                  <a:pt x="313799" y="627598"/>
                </a:lnTo>
                <a:close/>
              </a:path>
            </a:pathLst>
          </a:custGeom>
          <a:solidFill>
            <a:srgbClr val="CA8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53770" y="1157697"/>
            <a:ext cx="628015" cy="628015"/>
          </a:xfrm>
          <a:custGeom>
            <a:avLst/>
            <a:gdLst/>
            <a:ahLst/>
            <a:cxnLst/>
            <a:rect l="l" t="t" r="r" b="b"/>
            <a:pathLst>
              <a:path w="628014" h="628014">
                <a:moveTo>
                  <a:pt x="313799" y="627598"/>
                </a:moveTo>
                <a:lnTo>
                  <a:pt x="267429" y="624196"/>
                </a:lnTo>
                <a:lnTo>
                  <a:pt x="223172" y="614312"/>
                </a:lnTo>
                <a:lnTo>
                  <a:pt x="181512" y="598433"/>
                </a:lnTo>
                <a:lnTo>
                  <a:pt x="142935" y="577043"/>
                </a:lnTo>
                <a:lnTo>
                  <a:pt x="107926" y="550629"/>
                </a:lnTo>
                <a:lnTo>
                  <a:pt x="76972" y="519675"/>
                </a:lnTo>
                <a:lnTo>
                  <a:pt x="50556" y="484666"/>
                </a:lnTo>
                <a:lnTo>
                  <a:pt x="29166" y="446089"/>
                </a:lnTo>
                <a:lnTo>
                  <a:pt x="13286" y="404428"/>
                </a:lnTo>
                <a:lnTo>
                  <a:pt x="3402" y="360170"/>
                </a:lnTo>
                <a:lnTo>
                  <a:pt x="0" y="313799"/>
                </a:lnTo>
                <a:lnTo>
                  <a:pt x="3402" y="267428"/>
                </a:lnTo>
                <a:lnTo>
                  <a:pt x="13286" y="223170"/>
                </a:lnTo>
                <a:lnTo>
                  <a:pt x="29166" y="181510"/>
                </a:lnTo>
                <a:lnTo>
                  <a:pt x="50556" y="142933"/>
                </a:lnTo>
                <a:lnTo>
                  <a:pt x="76972" y="107924"/>
                </a:lnTo>
                <a:lnTo>
                  <a:pt x="107926" y="76970"/>
                </a:lnTo>
                <a:lnTo>
                  <a:pt x="142935" y="50555"/>
                </a:lnTo>
                <a:lnTo>
                  <a:pt x="181512" y="29165"/>
                </a:lnTo>
                <a:lnTo>
                  <a:pt x="223172" y="13286"/>
                </a:lnTo>
                <a:lnTo>
                  <a:pt x="267429" y="3402"/>
                </a:lnTo>
                <a:lnTo>
                  <a:pt x="313799" y="0"/>
                </a:lnTo>
                <a:lnTo>
                  <a:pt x="363185" y="3909"/>
                </a:lnTo>
                <a:lnTo>
                  <a:pt x="410912" y="15404"/>
                </a:lnTo>
                <a:lnTo>
                  <a:pt x="456135" y="34135"/>
                </a:lnTo>
                <a:lnTo>
                  <a:pt x="498012" y="59753"/>
                </a:lnTo>
                <a:lnTo>
                  <a:pt x="535698" y="91909"/>
                </a:lnTo>
                <a:lnTo>
                  <a:pt x="567854" y="129595"/>
                </a:lnTo>
                <a:lnTo>
                  <a:pt x="593470" y="171469"/>
                </a:lnTo>
                <a:lnTo>
                  <a:pt x="612198" y="216689"/>
                </a:lnTo>
                <a:lnTo>
                  <a:pt x="623690" y="264414"/>
                </a:lnTo>
                <a:lnTo>
                  <a:pt x="627598" y="313799"/>
                </a:lnTo>
                <a:lnTo>
                  <a:pt x="624196" y="360170"/>
                </a:lnTo>
                <a:lnTo>
                  <a:pt x="614312" y="404428"/>
                </a:lnTo>
                <a:lnTo>
                  <a:pt x="598432" y="446089"/>
                </a:lnTo>
                <a:lnTo>
                  <a:pt x="577041" y="484666"/>
                </a:lnTo>
                <a:lnTo>
                  <a:pt x="550626" y="519675"/>
                </a:lnTo>
                <a:lnTo>
                  <a:pt x="519671" y="550629"/>
                </a:lnTo>
                <a:lnTo>
                  <a:pt x="484663" y="577043"/>
                </a:lnTo>
                <a:lnTo>
                  <a:pt x="446086" y="598433"/>
                </a:lnTo>
                <a:lnTo>
                  <a:pt x="404426" y="614312"/>
                </a:lnTo>
                <a:lnTo>
                  <a:pt x="360168" y="624196"/>
                </a:lnTo>
                <a:lnTo>
                  <a:pt x="313799" y="627598"/>
                </a:lnTo>
                <a:close/>
              </a:path>
            </a:pathLst>
          </a:custGeom>
          <a:solidFill>
            <a:srgbClr val="CA8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920286" y="1804317"/>
            <a:ext cx="1696085" cy="92773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2200" spc="-60" dirty="0">
                <a:solidFill>
                  <a:srgbClr val="625444"/>
                </a:solidFill>
                <a:latin typeface="Arial"/>
                <a:cs typeface="Arial"/>
              </a:rPr>
              <a:t>PCA</a:t>
            </a:r>
            <a:endParaRPr sz="2200">
              <a:latin typeface="Arial"/>
              <a:cs typeface="Arial"/>
            </a:endParaRPr>
          </a:p>
          <a:p>
            <a:pPr marL="12700" marR="5080" algn="ctr">
              <a:lnSpc>
                <a:spcPts val="1650"/>
              </a:lnSpc>
              <a:spcBef>
                <a:spcPts val="520"/>
              </a:spcBef>
            </a:pPr>
            <a:r>
              <a:rPr sz="1400" dirty="0">
                <a:solidFill>
                  <a:srgbClr val="8E7554"/>
                </a:solidFill>
                <a:latin typeface="Lato"/>
                <a:cs typeface="Lato"/>
              </a:rPr>
              <a:t>Decreased</a:t>
            </a:r>
            <a:r>
              <a:rPr sz="1400" spc="-12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8E7554"/>
                </a:solidFill>
                <a:latin typeface="Lato"/>
                <a:cs typeface="Lato"/>
              </a:rPr>
              <a:t>number</a:t>
            </a:r>
            <a:r>
              <a:rPr sz="1400" spc="-12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8E7554"/>
                </a:solidFill>
                <a:latin typeface="Lato"/>
                <a:cs typeface="Lato"/>
              </a:rPr>
              <a:t>of </a:t>
            </a:r>
            <a:r>
              <a:rPr sz="1400" spc="-1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8E7554"/>
                </a:solidFill>
                <a:latin typeface="Lato"/>
                <a:cs typeface="Lato"/>
              </a:rPr>
              <a:t>features</a:t>
            </a:r>
            <a:r>
              <a:rPr sz="1400" spc="-10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-15" dirty="0">
                <a:solidFill>
                  <a:srgbClr val="8E7554"/>
                </a:solidFill>
                <a:latin typeface="Lato"/>
                <a:cs typeface="Lato"/>
              </a:rPr>
              <a:t>down</a:t>
            </a:r>
            <a:r>
              <a:rPr sz="1400" spc="-10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8E7554"/>
                </a:solidFill>
                <a:latin typeface="Lato"/>
                <a:cs typeface="Lato"/>
              </a:rPr>
              <a:t>to</a:t>
            </a:r>
            <a:r>
              <a:rPr sz="1400" spc="-10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8E7554"/>
                </a:solidFill>
                <a:latin typeface="Lato"/>
                <a:cs typeface="Lato"/>
              </a:rPr>
              <a:t>2</a:t>
            </a:r>
            <a:endParaRPr sz="1400">
              <a:latin typeface="Lato"/>
              <a:cs typeface="La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601215" y="1280937"/>
            <a:ext cx="394207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1404" algn="l"/>
              </a:tabLst>
            </a:pPr>
            <a:r>
              <a:rPr sz="2200" spc="-15" dirty="0">
                <a:solidFill>
                  <a:srgbClr val="F6F6F2"/>
                </a:solidFill>
                <a:latin typeface="Arial"/>
                <a:cs typeface="Arial"/>
              </a:rPr>
              <a:t>01	02</a:t>
            </a:r>
            <a:endParaRPr sz="2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55115" y="1804317"/>
            <a:ext cx="2444115" cy="92773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2200" spc="10" dirty="0">
                <a:solidFill>
                  <a:srgbClr val="625444"/>
                </a:solidFill>
                <a:latin typeface="Arial"/>
                <a:cs typeface="Arial"/>
              </a:rPr>
              <a:t>Logistic</a:t>
            </a:r>
            <a:r>
              <a:rPr sz="2200" spc="-190" dirty="0">
                <a:solidFill>
                  <a:srgbClr val="625444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625444"/>
                </a:solidFill>
                <a:latin typeface="Arial"/>
                <a:cs typeface="Arial"/>
              </a:rPr>
              <a:t>Regression</a:t>
            </a:r>
            <a:endParaRPr sz="2200">
              <a:latin typeface="Arial"/>
              <a:cs typeface="Arial"/>
            </a:endParaRPr>
          </a:p>
          <a:p>
            <a:pPr marL="222885" marR="215265" indent="-635" algn="ctr">
              <a:lnSpc>
                <a:spcPts val="1650"/>
              </a:lnSpc>
              <a:spcBef>
                <a:spcPts val="520"/>
              </a:spcBef>
            </a:pPr>
            <a:r>
              <a:rPr sz="1400" dirty="0">
                <a:solidFill>
                  <a:srgbClr val="8E7554"/>
                </a:solidFill>
                <a:latin typeface="Lato"/>
                <a:cs typeface="Lato"/>
              </a:rPr>
              <a:t>Using 2 </a:t>
            </a:r>
            <a:r>
              <a:rPr sz="1400" spc="10" dirty="0">
                <a:solidFill>
                  <a:srgbClr val="8E7554"/>
                </a:solidFill>
                <a:latin typeface="Lato"/>
                <a:cs typeface="Lato"/>
              </a:rPr>
              <a:t>principal  </a:t>
            </a:r>
            <a:r>
              <a:rPr sz="1400" spc="-5" dirty="0">
                <a:solidFill>
                  <a:srgbClr val="8E7554"/>
                </a:solidFill>
                <a:latin typeface="Lato"/>
                <a:cs typeface="Lato"/>
              </a:rPr>
              <a:t>components</a:t>
            </a:r>
            <a:r>
              <a:rPr sz="1400" spc="-114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8E7554"/>
                </a:solidFill>
                <a:latin typeface="Lato"/>
                <a:cs typeface="Lato"/>
              </a:rPr>
              <a:t>and</a:t>
            </a:r>
            <a:r>
              <a:rPr sz="1400" spc="-11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8E7554"/>
                </a:solidFill>
                <a:latin typeface="Lato"/>
                <a:cs typeface="Lato"/>
              </a:rPr>
              <a:t>5</a:t>
            </a:r>
            <a:r>
              <a:rPr sz="1400" spc="-11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8E7554"/>
                </a:solidFill>
                <a:latin typeface="Lato"/>
                <a:cs typeface="Lato"/>
              </a:rPr>
              <a:t>classes</a:t>
            </a:r>
            <a:endParaRPr sz="1400">
              <a:latin typeface="Lato"/>
              <a:cs typeface="La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01215" y="3122039"/>
            <a:ext cx="3327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solidFill>
                  <a:srgbClr val="F6F6F2"/>
                </a:solidFill>
                <a:latin typeface="Arial"/>
                <a:cs typeface="Arial"/>
              </a:rPr>
              <a:t>03</a:t>
            </a:r>
            <a:endParaRPr sz="2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188170" y="3727831"/>
            <a:ext cx="1160145" cy="73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625444"/>
                </a:solidFill>
                <a:latin typeface="Arial"/>
                <a:cs typeface="Arial"/>
              </a:rPr>
              <a:t>Results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65"/>
              </a:spcBef>
            </a:pPr>
            <a:r>
              <a:rPr sz="1400" spc="-5" dirty="0">
                <a:solidFill>
                  <a:srgbClr val="8E7554"/>
                </a:solidFill>
                <a:latin typeface="Lato"/>
                <a:cs typeface="Lato"/>
              </a:rPr>
              <a:t>Accuracy </a:t>
            </a:r>
            <a:r>
              <a:rPr sz="1400" dirty="0">
                <a:solidFill>
                  <a:srgbClr val="8E7554"/>
                </a:solidFill>
                <a:latin typeface="Lato"/>
                <a:cs typeface="Lato"/>
              </a:rPr>
              <a:t>=</a:t>
            </a:r>
            <a:r>
              <a:rPr sz="1400" spc="-22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-15" dirty="0">
                <a:solidFill>
                  <a:srgbClr val="8E7554"/>
                </a:solidFill>
                <a:latin typeface="Lato"/>
                <a:cs typeface="Lato"/>
              </a:rPr>
              <a:t>.23</a:t>
            </a:r>
            <a:endParaRPr sz="1400">
              <a:latin typeface="Lato"/>
              <a:cs typeface="La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210078" y="3122039"/>
            <a:ext cx="3327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solidFill>
                  <a:srgbClr val="F6F6F2"/>
                </a:solidFill>
                <a:latin typeface="Arial"/>
                <a:cs typeface="Arial"/>
              </a:rPr>
              <a:t>04</a:t>
            </a:r>
            <a:endParaRPr sz="2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33333" y="3727831"/>
            <a:ext cx="2087880" cy="99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635"/>
              </a:lnSpc>
              <a:spcBef>
                <a:spcPts val="100"/>
              </a:spcBef>
            </a:pPr>
            <a:r>
              <a:rPr sz="2200" spc="-10" dirty="0">
                <a:solidFill>
                  <a:srgbClr val="625444"/>
                </a:solidFill>
                <a:latin typeface="Arial"/>
                <a:cs typeface="Arial"/>
              </a:rPr>
              <a:t>Discussion</a:t>
            </a:r>
            <a:endParaRPr sz="2200">
              <a:latin typeface="Arial"/>
              <a:cs typeface="Arial"/>
            </a:endParaRPr>
          </a:p>
          <a:p>
            <a:pPr marL="12700" marR="5080" algn="ctr">
              <a:lnSpc>
                <a:spcPts val="1650"/>
              </a:lnSpc>
              <a:spcBef>
                <a:spcPts val="70"/>
              </a:spcBef>
            </a:pPr>
            <a:r>
              <a:rPr sz="1400" spc="-10" dirty="0">
                <a:solidFill>
                  <a:srgbClr val="8E7554"/>
                </a:solidFill>
                <a:latin typeface="Lato"/>
                <a:cs typeface="Lato"/>
              </a:rPr>
              <a:t>Deep</a:t>
            </a:r>
            <a:r>
              <a:rPr sz="1400" spc="-11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8E7554"/>
                </a:solidFill>
                <a:latin typeface="Lato"/>
                <a:cs typeface="Lato"/>
              </a:rPr>
              <a:t>learning</a:t>
            </a:r>
            <a:r>
              <a:rPr sz="1400" spc="-10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8E7554"/>
                </a:solidFill>
                <a:latin typeface="Lato"/>
                <a:cs typeface="Lato"/>
              </a:rPr>
              <a:t>using</a:t>
            </a:r>
            <a:r>
              <a:rPr sz="1400" spc="-10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8E7554"/>
                </a:solidFill>
                <a:latin typeface="Lato"/>
                <a:cs typeface="Lato"/>
              </a:rPr>
              <a:t>neural  networks </a:t>
            </a:r>
            <a:r>
              <a:rPr sz="1400" dirty="0">
                <a:solidFill>
                  <a:srgbClr val="8E7554"/>
                </a:solidFill>
                <a:latin typeface="Lato"/>
                <a:cs typeface="Lato"/>
              </a:rPr>
              <a:t>should produce  </a:t>
            </a:r>
            <a:r>
              <a:rPr sz="1400" spc="10" dirty="0">
                <a:solidFill>
                  <a:srgbClr val="8E7554"/>
                </a:solidFill>
                <a:latin typeface="Lato"/>
                <a:cs typeface="Lato"/>
              </a:rPr>
              <a:t>better</a:t>
            </a:r>
            <a:r>
              <a:rPr sz="1400" spc="-9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8E7554"/>
                </a:solidFill>
                <a:latin typeface="Lato"/>
                <a:cs typeface="Lato"/>
              </a:rPr>
              <a:t>results.</a:t>
            </a:r>
            <a:endParaRPr sz="1400">
              <a:latin typeface="Lato"/>
              <a:cs typeface="Lato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1580832" y="474834"/>
            <a:ext cx="5982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Logistic </a:t>
            </a:r>
            <a:r>
              <a:rPr sz="3000" spc="-20" dirty="0"/>
              <a:t>Regression </a:t>
            </a:r>
            <a:r>
              <a:rPr sz="3000" spc="-5" dirty="0"/>
              <a:t>Baseline</a:t>
            </a:r>
            <a:r>
              <a:rPr sz="3000" spc="-600" dirty="0"/>
              <a:t> </a:t>
            </a:r>
            <a:r>
              <a:rPr sz="3000" dirty="0"/>
              <a:t>Model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4718" y="95372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668" y="26829"/>
                </a:moveTo>
                <a:lnTo>
                  <a:pt x="7115" y="25673"/>
                </a:lnTo>
                <a:lnTo>
                  <a:pt x="2062" y="22207"/>
                </a:lnTo>
                <a:lnTo>
                  <a:pt x="0" y="16433"/>
                </a:lnTo>
                <a:lnTo>
                  <a:pt x="2418" y="8357"/>
                </a:lnTo>
                <a:lnTo>
                  <a:pt x="1843" y="8357"/>
                </a:lnTo>
                <a:lnTo>
                  <a:pt x="2418" y="7242"/>
                </a:lnTo>
                <a:lnTo>
                  <a:pt x="2968" y="6684"/>
                </a:lnTo>
                <a:lnTo>
                  <a:pt x="3468" y="6172"/>
                </a:lnTo>
                <a:lnTo>
                  <a:pt x="5668" y="2057"/>
                </a:lnTo>
                <a:lnTo>
                  <a:pt x="9643" y="0"/>
                </a:lnTo>
                <a:lnTo>
                  <a:pt x="17618" y="0"/>
                </a:lnTo>
                <a:lnTo>
                  <a:pt x="21568" y="2057"/>
                </a:lnTo>
                <a:lnTo>
                  <a:pt x="23743" y="6172"/>
                </a:lnTo>
                <a:lnTo>
                  <a:pt x="25418" y="8357"/>
                </a:lnTo>
                <a:lnTo>
                  <a:pt x="27643" y="16433"/>
                </a:lnTo>
                <a:lnTo>
                  <a:pt x="25440" y="22207"/>
                </a:lnTo>
                <a:lnTo>
                  <a:pt x="20289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44310" y="1181320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4" h="40005">
                <a:moveTo>
                  <a:pt x="23576" y="39989"/>
                </a:moveTo>
                <a:lnTo>
                  <a:pt x="14926" y="39989"/>
                </a:lnTo>
                <a:lnTo>
                  <a:pt x="10551" y="38362"/>
                </a:lnTo>
                <a:lnTo>
                  <a:pt x="7001" y="35062"/>
                </a:lnTo>
                <a:lnTo>
                  <a:pt x="5326" y="33432"/>
                </a:lnTo>
                <a:lnTo>
                  <a:pt x="0" y="22893"/>
                </a:lnTo>
                <a:lnTo>
                  <a:pt x="1304" y="11991"/>
                </a:lnTo>
                <a:lnTo>
                  <a:pt x="8050" y="3451"/>
                </a:lnTo>
                <a:lnTo>
                  <a:pt x="19051" y="0"/>
                </a:lnTo>
                <a:lnTo>
                  <a:pt x="30356" y="3451"/>
                </a:lnTo>
                <a:lnTo>
                  <a:pt x="37197" y="11991"/>
                </a:lnTo>
                <a:lnTo>
                  <a:pt x="38390" y="22893"/>
                </a:lnTo>
                <a:lnTo>
                  <a:pt x="32751" y="33432"/>
                </a:lnTo>
                <a:lnTo>
                  <a:pt x="31101" y="35062"/>
                </a:lnTo>
                <a:lnTo>
                  <a:pt x="27826" y="38362"/>
                </a:lnTo>
                <a:lnTo>
                  <a:pt x="23576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6112" y="453964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1524" y="33477"/>
                </a:moveTo>
                <a:lnTo>
                  <a:pt x="15074" y="33477"/>
                </a:lnTo>
                <a:lnTo>
                  <a:pt x="3768" y="28246"/>
                </a:lnTo>
                <a:lnTo>
                  <a:pt x="0" y="16738"/>
                </a:lnTo>
                <a:lnTo>
                  <a:pt x="3768" y="5230"/>
                </a:lnTo>
                <a:lnTo>
                  <a:pt x="15074" y="0"/>
                </a:lnTo>
                <a:lnTo>
                  <a:pt x="15724" y="0"/>
                </a:lnTo>
                <a:lnTo>
                  <a:pt x="16024" y="44"/>
                </a:lnTo>
                <a:lnTo>
                  <a:pt x="21524" y="44"/>
                </a:lnTo>
                <a:lnTo>
                  <a:pt x="26999" y="1114"/>
                </a:lnTo>
                <a:lnTo>
                  <a:pt x="31924" y="3302"/>
                </a:lnTo>
                <a:lnTo>
                  <a:pt x="37479" y="9200"/>
                </a:lnTo>
                <a:lnTo>
                  <a:pt x="39331" y="16738"/>
                </a:lnTo>
                <a:lnTo>
                  <a:pt x="37479" y="24276"/>
                </a:lnTo>
                <a:lnTo>
                  <a:pt x="31924" y="30174"/>
                </a:lnTo>
                <a:lnTo>
                  <a:pt x="26999" y="32362"/>
                </a:lnTo>
                <a:lnTo>
                  <a:pt x="21524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4254" y="43911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59" h="36194">
                <a:moveTo>
                  <a:pt x="20556" y="35618"/>
                </a:moveTo>
                <a:lnTo>
                  <a:pt x="16706" y="35618"/>
                </a:lnTo>
                <a:lnTo>
                  <a:pt x="14806" y="35490"/>
                </a:lnTo>
                <a:lnTo>
                  <a:pt x="12881" y="35189"/>
                </a:lnTo>
                <a:lnTo>
                  <a:pt x="3871" y="29366"/>
                </a:lnTo>
                <a:lnTo>
                  <a:pt x="0" y="20198"/>
                </a:lnTo>
                <a:lnTo>
                  <a:pt x="1462" y="10308"/>
                </a:lnTo>
                <a:lnTo>
                  <a:pt x="8456" y="2314"/>
                </a:lnTo>
                <a:lnTo>
                  <a:pt x="11156" y="728"/>
                </a:lnTo>
                <a:lnTo>
                  <a:pt x="14006" y="0"/>
                </a:lnTo>
                <a:lnTo>
                  <a:pt x="16781" y="0"/>
                </a:lnTo>
                <a:lnTo>
                  <a:pt x="25196" y="2182"/>
                </a:lnTo>
                <a:lnTo>
                  <a:pt x="31793" y="7881"/>
                </a:lnTo>
                <a:lnTo>
                  <a:pt x="35146" y="15822"/>
                </a:lnTo>
                <a:lnTo>
                  <a:pt x="33806" y="24902"/>
                </a:lnTo>
                <a:lnTo>
                  <a:pt x="20556" y="35618"/>
                </a:lnTo>
                <a:close/>
              </a:path>
              <a:path w="35559" h="36194">
                <a:moveTo>
                  <a:pt x="33931" y="24388"/>
                </a:moveTo>
                <a:lnTo>
                  <a:pt x="34056" y="23874"/>
                </a:lnTo>
                <a:lnTo>
                  <a:pt x="34181" y="23617"/>
                </a:lnTo>
                <a:lnTo>
                  <a:pt x="33931" y="24388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18322" y="486323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62" y="26874"/>
                </a:moveTo>
                <a:lnTo>
                  <a:pt x="3290" y="22675"/>
                </a:lnTo>
                <a:lnTo>
                  <a:pt x="0" y="13437"/>
                </a:lnTo>
                <a:lnTo>
                  <a:pt x="3290" y="4199"/>
                </a:lnTo>
                <a:lnTo>
                  <a:pt x="13162" y="0"/>
                </a:lnTo>
                <a:lnTo>
                  <a:pt x="22724" y="4199"/>
                </a:lnTo>
                <a:lnTo>
                  <a:pt x="25912" y="13437"/>
                </a:lnTo>
                <a:lnTo>
                  <a:pt x="22724" y="22675"/>
                </a:lnTo>
                <a:lnTo>
                  <a:pt x="13162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96985" y="240773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73" y="30046"/>
                </a:moveTo>
                <a:lnTo>
                  <a:pt x="10998" y="30046"/>
                </a:lnTo>
                <a:lnTo>
                  <a:pt x="7948" y="28803"/>
                </a:lnTo>
                <a:lnTo>
                  <a:pt x="5498" y="26316"/>
                </a:lnTo>
                <a:lnTo>
                  <a:pt x="3823" y="24131"/>
                </a:lnTo>
                <a:lnTo>
                  <a:pt x="0" y="16437"/>
                </a:lnTo>
                <a:lnTo>
                  <a:pt x="1039" y="8578"/>
                </a:lnTo>
                <a:lnTo>
                  <a:pt x="6077" y="2462"/>
                </a:lnTo>
                <a:lnTo>
                  <a:pt x="14248" y="0"/>
                </a:lnTo>
                <a:lnTo>
                  <a:pt x="22362" y="2462"/>
                </a:lnTo>
                <a:lnTo>
                  <a:pt x="27223" y="8578"/>
                </a:lnTo>
                <a:lnTo>
                  <a:pt x="28072" y="16437"/>
                </a:lnTo>
                <a:lnTo>
                  <a:pt x="24148" y="24131"/>
                </a:lnTo>
                <a:lnTo>
                  <a:pt x="21923" y="26316"/>
                </a:lnTo>
                <a:lnTo>
                  <a:pt x="19748" y="28803"/>
                </a:lnTo>
                <a:lnTo>
                  <a:pt x="16873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8313" y="12138"/>
            <a:ext cx="93749" cy="99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30585" y="518128"/>
            <a:ext cx="93699" cy="99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94698" y="932468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35" y="40032"/>
                </a:moveTo>
                <a:lnTo>
                  <a:pt x="14985" y="40032"/>
                </a:lnTo>
                <a:lnTo>
                  <a:pt x="10560" y="38362"/>
                </a:lnTo>
                <a:lnTo>
                  <a:pt x="7260" y="35104"/>
                </a:lnTo>
                <a:lnTo>
                  <a:pt x="5635" y="33432"/>
                </a:lnTo>
                <a:lnTo>
                  <a:pt x="0" y="22891"/>
                </a:lnTo>
                <a:lnTo>
                  <a:pt x="1201" y="11990"/>
                </a:lnTo>
                <a:lnTo>
                  <a:pt x="8050" y="3451"/>
                </a:lnTo>
                <a:lnTo>
                  <a:pt x="19360" y="0"/>
                </a:lnTo>
                <a:lnTo>
                  <a:pt x="30669" y="3451"/>
                </a:lnTo>
                <a:lnTo>
                  <a:pt x="37513" y="11990"/>
                </a:lnTo>
                <a:lnTo>
                  <a:pt x="38699" y="22891"/>
                </a:lnTo>
                <a:lnTo>
                  <a:pt x="33035" y="33432"/>
                </a:lnTo>
                <a:lnTo>
                  <a:pt x="31410" y="35104"/>
                </a:lnTo>
                <a:lnTo>
                  <a:pt x="28110" y="38362"/>
                </a:lnTo>
                <a:lnTo>
                  <a:pt x="23735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5914" y="51853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49" y="26874"/>
                </a:moveTo>
                <a:lnTo>
                  <a:pt x="3187" y="22675"/>
                </a:lnTo>
                <a:lnTo>
                  <a:pt x="0" y="13437"/>
                </a:lnTo>
                <a:lnTo>
                  <a:pt x="3187" y="4199"/>
                </a:lnTo>
                <a:lnTo>
                  <a:pt x="12749" y="0"/>
                </a:lnTo>
                <a:lnTo>
                  <a:pt x="22621" y="4199"/>
                </a:lnTo>
                <a:lnTo>
                  <a:pt x="25912" y="13437"/>
                </a:lnTo>
                <a:lnTo>
                  <a:pt x="22621" y="22675"/>
                </a:lnTo>
                <a:lnTo>
                  <a:pt x="12749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5091" y="760910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3" y="30047"/>
                </a:moveTo>
                <a:lnTo>
                  <a:pt x="5709" y="27584"/>
                </a:lnTo>
                <a:lnTo>
                  <a:pt x="848" y="21469"/>
                </a:lnTo>
                <a:lnTo>
                  <a:pt x="0" y="13610"/>
                </a:lnTo>
                <a:lnTo>
                  <a:pt x="3923" y="5914"/>
                </a:lnTo>
                <a:lnTo>
                  <a:pt x="6148" y="3729"/>
                </a:lnTo>
                <a:lnTo>
                  <a:pt x="8323" y="1242"/>
                </a:lnTo>
                <a:lnTo>
                  <a:pt x="11198" y="0"/>
                </a:lnTo>
                <a:lnTo>
                  <a:pt x="17073" y="0"/>
                </a:lnTo>
                <a:lnTo>
                  <a:pt x="20123" y="1242"/>
                </a:lnTo>
                <a:lnTo>
                  <a:pt x="22573" y="3729"/>
                </a:lnTo>
                <a:lnTo>
                  <a:pt x="24248" y="5914"/>
                </a:lnTo>
                <a:lnTo>
                  <a:pt x="28072" y="13610"/>
                </a:lnTo>
                <a:lnTo>
                  <a:pt x="27032" y="21469"/>
                </a:lnTo>
                <a:lnTo>
                  <a:pt x="21994" y="27584"/>
                </a:lnTo>
                <a:lnTo>
                  <a:pt x="13823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75864" y="413991"/>
            <a:ext cx="93699" cy="99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97232" y="206566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51682" y="2244324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6431" y="28070"/>
                </a:moveTo>
                <a:lnTo>
                  <a:pt x="8574" y="27220"/>
                </a:lnTo>
                <a:lnTo>
                  <a:pt x="2461" y="22360"/>
                </a:lnTo>
                <a:lnTo>
                  <a:pt x="0" y="14248"/>
                </a:lnTo>
                <a:lnTo>
                  <a:pt x="2461" y="6076"/>
                </a:lnTo>
                <a:lnTo>
                  <a:pt x="8574" y="1036"/>
                </a:lnTo>
                <a:lnTo>
                  <a:pt x="16431" y="0"/>
                </a:lnTo>
                <a:lnTo>
                  <a:pt x="24124" y="3833"/>
                </a:lnTo>
                <a:lnTo>
                  <a:pt x="26299" y="5506"/>
                </a:lnTo>
                <a:lnTo>
                  <a:pt x="28799" y="7948"/>
                </a:lnTo>
                <a:lnTo>
                  <a:pt x="30049" y="10991"/>
                </a:lnTo>
                <a:lnTo>
                  <a:pt x="30049" y="16863"/>
                </a:lnTo>
                <a:lnTo>
                  <a:pt x="28799" y="19736"/>
                </a:lnTo>
                <a:lnTo>
                  <a:pt x="26299" y="21921"/>
                </a:lnTo>
                <a:lnTo>
                  <a:pt x="24124" y="24151"/>
                </a:lnTo>
                <a:lnTo>
                  <a:pt x="16431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29031" y="1777926"/>
            <a:ext cx="99599" cy="93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71609" y="4334591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4">
                <a:moveTo>
                  <a:pt x="17985" y="26824"/>
                </a:moveTo>
                <a:lnTo>
                  <a:pt x="10010" y="26824"/>
                </a:lnTo>
                <a:lnTo>
                  <a:pt x="6060" y="24774"/>
                </a:lnTo>
                <a:lnTo>
                  <a:pt x="3885" y="20649"/>
                </a:lnTo>
                <a:lnTo>
                  <a:pt x="2210" y="18449"/>
                </a:lnTo>
                <a:lnTo>
                  <a:pt x="0" y="10378"/>
                </a:lnTo>
                <a:lnTo>
                  <a:pt x="2207" y="4612"/>
                </a:lnTo>
                <a:lnTo>
                  <a:pt x="7353" y="1153"/>
                </a:lnTo>
                <a:lnTo>
                  <a:pt x="13960" y="0"/>
                </a:lnTo>
                <a:lnTo>
                  <a:pt x="20514" y="1153"/>
                </a:lnTo>
                <a:lnTo>
                  <a:pt x="25569" y="4612"/>
                </a:lnTo>
                <a:lnTo>
                  <a:pt x="27639" y="10378"/>
                </a:lnTo>
                <a:lnTo>
                  <a:pt x="25235" y="18449"/>
                </a:lnTo>
                <a:lnTo>
                  <a:pt x="25785" y="18449"/>
                </a:lnTo>
                <a:lnTo>
                  <a:pt x="25235" y="19574"/>
                </a:lnTo>
                <a:lnTo>
                  <a:pt x="24660" y="20124"/>
                </a:lnTo>
                <a:lnTo>
                  <a:pt x="24160" y="20649"/>
                </a:lnTo>
                <a:lnTo>
                  <a:pt x="21960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1252" y="4093816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5" h="40004">
                <a:moveTo>
                  <a:pt x="19355" y="39999"/>
                </a:moveTo>
                <a:lnTo>
                  <a:pt x="8043" y="36549"/>
                </a:lnTo>
                <a:lnTo>
                  <a:pt x="1196" y="28012"/>
                </a:lnTo>
                <a:lnTo>
                  <a:pt x="0" y="17113"/>
                </a:lnTo>
                <a:lnTo>
                  <a:pt x="5637" y="6574"/>
                </a:lnTo>
                <a:lnTo>
                  <a:pt x="7310" y="4949"/>
                </a:lnTo>
                <a:lnTo>
                  <a:pt x="10567" y="1649"/>
                </a:lnTo>
                <a:lnTo>
                  <a:pt x="14810" y="0"/>
                </a:lnTo>
                <a:lnTo>
                  <a:pt x="23467" y="0"/>
                </a:lnTo>
                <a:lnTo>
                  <a:pt x="27840" y="1649"/>
                </a:lnTo>
                <a:lnTo>
                  <a:pt x="31397" y="4949"/>
                </a:lnTo>
                <a:lnTo>
                  <a:pt x="33070" y="6574"/>
                </a:lnTo>
                <a:lnTo>
                  <a:pt x="38395" y="17113"/>
                </a:lnTo>
                <a:lnTo>
                  <a:pt x="37094" y="28012"/>
                </a:lnTo>
                <a:lnTo>
                  <a:pt x="30352" y="36549"/>
                </a:lnTo>
                <a:lnTo>
                  <a:pt x="19355" y="3999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8531" y="4827690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4237" y="33474"/>
                </a:moveTo>
                <a:lnTo>
                  <a:pt x="23587" y="33474"/>
                </a:lnTo>
                <a:lnTo>
                  <a:pt x="23287" y="33449"/>
                </a:lnTo>
                <a:lnTo>
                  <a:pt x="17812" y="33449"/>
                </a:lnTo>
                <a:lnTo>
                  <a:pt x="12312" y="32374"/>
                </a:lnTo>
                <a:lnTo>
                  <a:pt x="7387" y="30174"/>
                </a:lnTo>
                <a:lnTo>
                  <a:pt x="1846" y="24284"/>
                </a:lnTo>
                <a:lnTo>
                  <a:pt x="0" y="16746"/>
                </a:lnTo>
                <a:lnTo>
                  <a:pt x="1846" y="9204"/>
                </a:lnTo>
                <a:lnTo>
                  <a:pt x="7387" y="3299"/>
                </a:lnTo>
                <a:lnTo>
                  <a:pt x="12312" y="1124"/>
                </a:lnTo>
                <a:lnTo>
                  <a:pt x="17812" y="0"/>
                </a:lnTo>
                <a:lnTo>
                  <a:pt x="24237" y="0"/>
                </a:lnTo>
                <a:lnTo>
                  <a:pt x="35543" y="5230"/>
                </a:lnTo>
                <a:lnTo>
                  <a:pt x="39312" y="16737"/>
                </a:lnTo>
                <a:lnTo>
                  <a:pt x="35543" y="28244"/>
                </a:lnTo>
                <a:lnTo>
                  <a:pt x="24237" y="334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99723" y="4801940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63" y="26874"/>
                </a:moveTo>
                <a:lnTo>
                  <a:pt x="3190" y="22675"/>
                </a:lnTo>
                <a:lnTo>
                  <a:pt x="0" y="13437"/>
                </a:lnTo>
                <a:lnTo>
                  <a:pt x="3190" y="4199"/>
                </a:lnTo>
                <a:lnTo>
                  <a:pt x="12763" y="0"/>
                </a:lnTo>
                <a:lnTo>
                  <a:pt x="22623" y="4199"/>
                </a:lnTo>
                <a:lnTo>
                  <a:pt x="25910" y="13437"/>
                </a:lnTo>
                <a:lnTo>
                  <a:pt x="22623" y="22675"/>
                </a:lnTo>
                <a:lnTo>
                  <a:pt x="1276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18904" y="5044314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0" y="30049"/>
                </a:moveTo>
                <a:lnTo>
                  <a:pt x="5710" y="27588"/>
                </a:lnTo>
                <a:lnTo>
                  <a:pt x="849" y="21474"/>
                </a:lnTo>
                <a:lnTo>
                  <a:pt x="0" y="13617"/>
                </a:lnTo>
                <a:lnTo>
                  <a:pt x="3920" y="5924"/>
                </a:lnTo>
                <a:lnTo>
                  <a:pt x="6147" y="3724"/>
                </a:lnTo>
                <a:lnTo>
                  <a:pt x="8335" y="1249"/>
                </a:lnTo>
                <a:lnTo>
                  <a:pt x="11207" y="0"/>
                </a:lnTo>
                <a:lnTo>
                  <a:pt x="17077" y="0"/>
                </a:lnTo>
                <a:lnTo>
                  <a:pt x="20122" y="1249"/>
                </a:lnTo>
                <a:lnTo>
                  <a:pt x="22565" y="3724"/>
                </a:lnTo>
                <a:lnTo>
                  <a:pt x="24237" y="5924"/>
                </a:lnTo>
                <a:lnTo>
                  <a:pt x="28070" y="13617"/>
                </a:lnTo>
                <a:lnTo>
                  <a:pt x="27033" y="21474"/>
                </a:lnTo>
                <a:lnTo>
                  <a:pt x="21994" y="27588"/>
                </a:lnTo>
                <a:lnTo>
                  <a:pt x="13820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19676" y="4697390"/>
            <a:ext cx="93697" cy="99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2085" y="4453516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40" h="27304">
                <a:moveTo>
                  <a:pt x="17579" y="26824"/>
                </a:moveTo>
                <a:lnTo>
                  <a:pt x="9477" y="26824"/>
                </a:lnTo>
                <a:lnTo>
                  <a:pt x="5534" y="24774"/>
                </a:lnTo>
                <a:lnTo>
                  <a:pt x="3349" y="20674"/>
                </a:lnTo>
                <a:lnTo>
                  <a:pt x="2792" y="20149"/>
                </a:lnTo>
                <a:lnTo>
                  <a:pt x="2792" y="19024"/>
                </a:lnTo>
                <a:lnTo>
                  <a:pt x="2234" y="18474"/>
                </a:lnTo>
                <a:lnTo>
                  <a:pt x="0" y="10378"/>
                </a:lnTo>
                <a:lnTo>
                  <a:pt x="2202" y="4606"/>
                </a:lnTo>
                <a:lnTo>
                  <a:pt x="7345" y="1149"/>
                </a:lnTo>
                <a:lnTo>
                  <a:pt x="13934" y="0"/>
                </a:lnTo>
                <a:lnTo>
                  <a:pt x="20519" y="1149"/>
                </a:lnTo>
                <a:lnTo>
                  <a:pt x="25588" y="4606"/>
                </a:lnTo>
                <a:lnTo>
                  <a:pt x="27660" y="10378"/>
                </a:lnTo>
                <a:lnTo>
                  <a:pt x="25252" y="18474"/>
                </a:lnTo>
                <a:lnTo>
                  <a:pt x="24694" y="19024"/>
                </a:lnTo>
                <a:lnTo>
                  <a:pt x="24694" y="20149"/>
                </a:lnTo>
                <a:lnTo>
                  <a:pt x="24137" y="20674"/>
                </a:lnTo>
                <a:lnTo>
                  <a:pt x="21694" y="247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9845" y="387566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5800" y="52149"/>
                </a:moveTo>
                <a:lnTo>
                  <a:pt x="19285" y="52149"/>
                </a:lnTo>
                <a:lnTo>
                  <a:pt x="12685" y="49749"/>
                </a:lnTo>
                <a:lnTo>
                  <a:pt x="7328" y="44399"/>
                </a:lnTo>
                <a:lnTo>
                  <a:pt x="0" y="30533"/>
                </a:lnTo>
                <a:lnTo>
                  <a:pt x="1653" y="16040"/>
                </a:lnTo>
                <a:lnTo>
                  <a:pt x="10805" y="4627"/>
                </a:lnTo>
                <a:lnTo>
                  <a:pt x="25973" y="0"/>
                </a:lnTo>
                <a:lnTo>
                  <a:pt x="36010" y="2109"/>
                </a:lnTo>
                <a:lnTo>
                  <a:pt x="44258" y="7818"/>
                </a:lnTo>
                <a:lnTo>
                  <a:pt x="49944" y="16199"/>
                </a:lnTo>
                <a:lnTo>
                  <a:pt x="52290" y="26324"/>
                </a:lnTo>
                <a:lnTo>
                  <a:pt x="50050" y="36920"/>
                </a:lnTo>
                <a:lnTo>
                  <a:pt x="44108" y="45068"/>
                </a:lnTo>
                <a:lnTo>
                  <a:pt x="35635" y="50301"/>
                </a:lnTo>
                <a:lnTo>
                  <a:pt x="25800" y="521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0570" y="4342641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39">
                <a:moveTo>
                  <a:pt x="19337" y="40024"/>
                </a:moveTo>
                <a:lnTo>
                  <a:pt x="8026" y="36574"/>
                </a:lnTo>
                <a:lnTo>
                  <a:pt x="1184" y="28037"/>
                </a:lnTo>
                <a:lnTo>
                  <a:pt x="0" y="17138"/>
                </a:lnTo>
                <a:lnTo>
                  <a:pt x="5662" y="6599"/>
                </a:lnTo>
                <a:lnTo>
                  <a:pt x="7292" y="4924"/>
                </a:lnTo>
                <a:lnTo>
                  <a:pt x="10592" y="1674"/>
                </a:lnTo>
                <a:lnTo>
                  <a:pt x="14964" y="0"/>
                </a:lnTo>
                <a:lnTo>
                  <a:pt x="23707" y="0"/>
                </a:lnTo>
                <a:lnTo>
                  <a:pt x="28122" y="1674"/>
                </a:lnTo>
                <a:lnTo>
                  <a:pt x="31422" y="4924"/>
                </a:lnTo>
                <a:lnTo>
                  <a:pt x="33052" y="6599"/>
                </a:lnTo>
                <a:lnTo>
                  <a:pt x="38691" y="17138"/>
                </a:lnTo>
                <a:lnTo>
                  <a:pt x="37494" y="28037"/>
                </a:lnTo>
                <a:lnTo>
                  <a:pt x="30647" y="36574"/>
                </a:lnTo>
                <a:lnTo>
                  <a:pt x="19337" y="4002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5946" y="5043039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2957" y="33049"/>
                </a:moveTo>
                <a:lnTo>
                  <a:pt x="16742" y="33049"/>
                </a:lnTo>
                <a:lnTo>
                  <a:pt x="16014" y="32949"/>
                </a:lnTo>
                <a:lnTo>
                  <a:pt x="15072" y="32949"/>
                </a:lnTo>
                <a:lnTo>
                  <a:pt x="3828" y="27801"/>
                </a:lnTo>
                <a:lnTo>
                  <a:pt x="0" y="16474"/>
                </a:lnTo>
                <a:lnTo>
                  <a:pt x="3589" y="5148"/>
                </a:lnTo>
                <a:lnTo>
                  <a:pt x="14599" y="0"/>
                </a:lnTo>
                <a:lnTo>
                  <a:pt x="15072" y="0"/>
                </a:lnTo>
                <a:lnTo>
                  <a:pt x="15542" y="24"/>
                </a:lnTo>
                <a:lnTo>
                  <a:pt x="16014" y="74"/>
                </a:lnTo>
                <a:lnTo>
                  <a:pt x="21499" y="74"/>
                </a:lnTo>
                <a:lnTo>
                  <a:pt x="26987" y="1149"/>
                </a:lnTo>
                <a:lnTo>
                  <a:pt x="31917" y="3324"/>
                </a:lnTo>
                <a:lnTo>
                  <a:pt x="37461" y="9146"/>
                </a:lnTo>
                <a:lnTo>
                  <a:pt x="39310" y="16506"/>
                </a:lnTo>
                <a:lnTo>
                  <a:pt x="37461" y="23856"/>
                </a:lnTo>
                <a:lnTo>
                  <a:pt x="31917" y="29649"/>
                </a:lnTo>
                <a:lnTo>
                  <a:pt x="27629" y="315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880" y="4258616"/>
            <a:ext cx="168791" cy="178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5796" y="5009764"/>
            <a:ext cx="93739" cy="991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88916" y="5064764"/>
            <a:ext cx="112949" cy="787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08598" y="4481290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20" y="4199"/>
                </a:lnTo>
                <a:lnTo>
                  <a:pt x="25912" y="13437"/>
                </a:lnTo>
                <a:lnTo>
                  <a:pt x="22720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87257" y="4723665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4259" y="30049"/>
                </a:moveTo>
                <a:lnTo>
                  <a:pt x="6084" y="27588"/>
                </a:lnTo>
                <a:lnTo>
                  <a:pt x="1040" y="21474"/>
                </a:lnTo>
                <a:lnTo>
                  <a:pt x="0" y="13617"/>
                </a:lnTo>
                <a:lnTo>
                  <a:pt x="3834" y="5924"/>
                </a:lnTo>
                <a:lnTo>
                  <a:pt x="5509" y="3724"/>
                </a:lnTo>
                <a:lnTo>
                  <a:pt x="7959" y="1249"/>
                </a:lnTo>
                <a:lnTo>
                  <a:pt x="10984" y="0"/>
                </a:lnTo>
                <a:lnTo>
                  <a:pt x="16859" y="0"/>
                </a:lnTo>
                <a:lnTo>
                  <a:pt x="19734" y="1249"/>
                </a:lnTo>
                <a:lnTo>
                  <a:pt x="21934" y="3724"/>
                </a:lnTo>
                <a:lnTo>
                  <a:pt x="24159" y="5924"/>
                </a:lnTo>
                <a:lnTo>
                  <a:pt x="28082" y="13617"/>
                </a:lnTo>
                <a:lnTo>
                  <a:pt x="27234" y="21474"/>
                </a:lnTo>
                <a:lnTo>
                  <a:pt x="22373" y="27588"/>
                </a:lnTo>
                <a:lnTo>
                  <a:pt x="14259" y="3004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20867" y="4376741"/>
            <a:ext cx="93699" cy="99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3449" y="232546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80" h="28575">
                <a:moveTo>
                  <a:pt x="16437" y="28070"/>
                </a:moveTo>
                <a:lnTo>
                  <a:pt x="8577" y="27220"/>
                </a:lnTo>
                <a:lnTo>
                  <a:pt x="2462" y="22359"/>
                </a:lnTo>
                <a:lnTo>
                  <a:pt x="0" y="14247"/>
                </a:lnTo>
                <a:lnTo>
                  <a:pt x="2462" y="6075"/>
                </a:lnTo>
                <a:lnTo>
                  <a:pt x="8577" y="1036"/>
                </a:lnTo>
                <a:lnTo>
                  <a:pt x="16437" y="0"/>
                </a:lnTo>
                <a:lnTo>
                  <a:pt x="24131" y="3832"/>
                </a:lnTo>
                <a:lnTo>
                  <a:pt x="26317" y="5505"/>
                </a:lnTo>
                <a:lnTo>
                  <a:pt x="28803" y="7947"/>
                </a:lnTo>
                <a:lnTo>
                  <a:pt x="30046" y="10990"/>
                </a:lnTo>
                <a:lnTo>
                  <a:pt x="30046" y="16862"/>
                </a:lnTo>
                <a:lnTo>
                  <a:pt x="28803" y="19735"/>
                </a:lnTo>
                <a:lnTo>
                  <a:pt x="26317" y="21920"/>
                </a:lnTo>
                <a:lnTo>
                  <a:pt x="24131" y="24150"/>
                </a:lnTo>
                <a:lnTo>
                  <a:pt x="16437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9833" y="3394118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2"/>
                </a:moveTo>
                <a:lnTo>
                  <a:pt x="4199" y="22621"/>
                </a:lnTo>
                <a:lnTo>
                  <a:pt x="0" y="12749"/>
                </a:lnTo>
                <a:lnTo>
                  <a:pt x="4199" y="3187"/>
                </a:lnTo>
                <a:lnTo>
                  <a:pt x="13437" y="0"/>
                </a:lnTo>
                <a:lnTo>
                  <a:pt x="22675" y="3187"/>
                </a:lnTo>
                <a:lnTo>
                  <a:pt x="26874" y="12749"/>
                </a:lnTo>
                <a:lnTo>
                  <a:pt x="22675" y="22621"/>
                </a:lnTo>
                <a:lnTo>
                  <a:pt x="13437" y="2591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2214" y="321329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3608" y="28061"/>
                </a:moveTo>
                <a:lnTo>
                  <a:pt x="5914" y="24223"/>
                </a:lnTo>
                <a:lnTo>
                  <a:pt x="3727" y="22573"/>
                </a:lnTo>
                <a:lnTo>
                  <a:pt x="1242" y="20123"/>
                </a:lnTo>
                <a:lnTo>
                  <a:pt x="0" y="17073"/>
                </a:lnTo>
                <a:lnTo>
                  <a:pt x="0" y="11198"/>
                </a:lnTo>
                <a:lnTo>
                  <a:pt x="1242" y="8323"/>
                </a:lnTo>
                <a:lnTo>
                  <a:pt x="3727" y="6148"/>
                </a:lnTo>
                <a:lnTo>
                  <a:pt x="5914" y="3923"/>
                </a:lnTo>
                <a:lnTo>
                  <a:pt x="13608" y="0"/>
                </a:lnTo>
                <a:lnTo>
                  <a:pt x="21467" y="848"/>
                </a:lnTo>
                <a:lnTo>
                  <a:pt x="27582" y="5709"/>
                </a:lnTo>
                <a:lnTo>
                  <a:pt x="30044" y="13823"/>
                </a:lnTo>
                <a:lnTo>
                  <a:pt x="27582" y="21994"/>
                </a:lnTo>
                <a:lnTo>
                  <a:pt x="21467" y="27029"/>
                </a:lnTo>
                <a:lnTo>
                  <a:pt x="13608" y="28061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5292" y="3614067"/>
            <a:ext cx="99612" cy="936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3414" y="2658444"/>
            <a:ext cx="178822" cy="1687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40984" y="0"/>
            <a:ext cx="1239494" cy="14394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7974" y="1217772"/>
            <a:ext cx="4234491" cy="29969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27165" y="1313752"/>
            <a:ext cx="4234815" cy="572770"/>
          </a:xfrm>
          <a:custGeom>
            <a:avLst/>
            <a:gdLst/>
            <a:ahLst/>
            <a:cxnLst/>
            <a:rect l="l" t="t" r="r" b="b"/>
            <a:pathLst>
              <a:path w="4234815" h="572769">
                <a:moveTo>
                  <a:pt x="4234491" y="572698"/>
                </a:moveTo>
                <a:lnTo>
                  <a:pt x="0" y="572698"/>
                </a:lnTo>
                <a:lnTo>
                  <a:pt x="0" y="0"/>
                </a:lnTo>
                <a:lnTo>
                  <a:pt x="4234491" y="0"/>
                </a:lnTo>
                <a:lnTo>
                  <a:pt x="4234491" y="572698"/>
                </a:lnTo>
                <a:close/>
              </a:path>
            </a:pathLst>
          </a:custGeom>
          <a:solidFill>
            <a:srgbClr val="B89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727090" y="1313752"/>
            <a:ext cx="4234815" cy="572770"/>
          </a:xfrm>
          <a:prstGeom prst="rect">
            <a:avLst/>
          </a:prstGeom>
          <a:ln w="28574">
            <a:solidFill>
              <a:srgbClr val="625444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935990">
              <a:lnSpc>
                <a:spcPct val="100000"/>
              </a:lnSpc>
              <a:spcBef>
                <a:spcPts val="334"/>
              </a:spcBef>
            </a:pPr>
            <a:r>
              <a:rPr sz="3000" spc="-5" dirty="0">
                <a:solidFill>
                  <a:srgbClr val="F6F6F2"/>
                </a:solidFill>
                <a:latin typeface="Arial"/>
                <a:cs typeface="Arial"/>
              </a:rPr>
              <a:t>Baseline</a:t>
            </a:r>
            <a:r>
              <a:rPr sz="3000" spc="-204" dirty="0">
                <a:solidFill>
                  <a:srgbClr val="F6F6F2"/>
                </a:solidFill>
                <a:latin typeface="Arial"/>
                <a:cs typeface="Arial"/>
              </a:rPr>
              <a:t> </a:t>
            </a:r>
            <a:r>
              <a:rPr sz="3000" spc="-15" dirty="0">
                <a:solidFill>
                  <a:srgbClr val="F6F6F2"/>
                </a:solidFill>
                <a:latin typeface="Arial"/>
                <a:cs typeface="Arial"/>
              </a:rPr>
              <a:t>CNN</a:t>
            </a:r>
            <a:endParaRPr sz="3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27090" y="1886451"/>
            <a:ext cx="4234815" cy="2232660"/>
          </a:xfrm>
          <a:prstGeom prst="rect">
            <a:avLst/>
          </a:prstGeom>
          <a:ln w="28574">
            <a:solidFill>
              <a:srgbClr val="625444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540385" indent="-351790">
              <a:lnSpc>
                <a:spcPct val="100000"/>
              </a:lnSpc>
              <a:buClr>
                <a:srgbClr val="595959"/>
              </a:buClr>
              <a:buFont typeface="Arial"/>
              <a:buChar char="●"/>
              <a:tabLst>
                <a:tab pos="540385" algn="l"/>
                <a:tab pos="541020" algn="l"/>
              </a:tabLst>
            </a:pPr>
            <a:r>
              <a:rPr sz="1600" spc="-10" dirty="0">
                <a:solidFill>
                  <a:srgbClr val="8E7554"/>
                </a:solidFill>
                <a:latin typeface="Lato"/>
                <a:cs typeface="Lato"/>
              </a:rPr>
              <a:t>Training </a:t>
            </a:r>
            <a:r>
              <a:rPr sz="1600" spc="-5" dirty="0">
                <a:solidFill>
                  <a:srgbClr val="8E7554"/>
                </a:solidFill>
                <a:latin typeface="Lato"/>
                <a:cs typeface="Lato"/>
              </a:rPr>
              <a:t>Accuracy:</a:t>
            </a:r>
            <a:r>
              <a:rPr sz="1600" spc="-204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8E7554"/>
                </a:solidFill>
                <a:latin typeface="Lato"/>
                <a:cs typeface="Lato"/>
              </a:rPr>
              <a:t>0.9908</a:t>
            </a:r>
            <a:endParaRPr sz="1600">
              <a:latin typeface="Lato"/>
              <a:cs typeface="Lato"/>
            </a:endParaRPr>
          </a:p>
          <a:p>
            <a:pPr marL="540385" indent="-351790">
              <a:lnSpc>
                <a:spcPct val="100000"/>
              </a:lnSpc>
              <a:spcBef>
                <a:spcPts val="1005"/>
              </a:spcBef>
              <a:buClr>
                <a:srgbClr val="595959"/>
              </a:buClr>
              <a:buFont typeface="Arial"/>
              <a:buChar char="●"/>
              <a:tabLst>
                <a:tab pos="540385" algn="l"/>
                <a:tab pos="541020" algn="l"/>
              </a:tabLst>
            </a:pPr>
            <a:r>
              <a:rPr sz="1600" dirty="0">
                <a:solidFill>
                  <a:srgbClr val="8E7554"/>
                </a:solidFill>
                <a:latin typeface="Lato"/>
                <a:cs typeface="Lato"/>
              </a:rPr>
              <a:t>Validation </a:t>
            </a:r>
            <a:r>
              <a:rPr sz="1600" spc="-5" dirty="0">
                <a:solidFill>
                  <a:srgbClr val="8E7554"/>
                </a:solidFill>
                <a:latin typeface="Lato"/>
                <a:cs typeface="Lato"/>
              </a:rPr>
              <a:t>Accuracy:</a:t>
            </a:r>
            <a:r>
              <a:rPr sz="1600" spc="-21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8E7554"/>
                </a:solidFill>
                <a:latin typeface="Lato"/>
                <a:cs typeface="Lato"/>
              </a:rPr>
              <a:t>0.6355</a:t>
            </a:r>
            <a:endParaRPr sz="1600">
              <a:latin typeface="Lato"/>
              <a:cs typeface="Lato"/>
            </a:endParaRPr>
          </a:p>
          <a:p>
            <a:pPr marL="540385" indent="-351790">
              <a:lnSpc>
                <a:spcPct val="100000"/>
              </a:lnSpc>
              <a:spcBef>
                <a:spcPts val="1005"/>
              </a:spcBef>
              <a:buClr>
                <a:srgbClr val="595959"/>
              </a:buClr>
              <a:buFont typeface="Arial"/>
              <a:buChar char="●"/>
              <a:tabLst>
                <a:tab pos="540385" algn="l"/>
                <a:tab pos="541020" algn="l"/>
              </a:tabLst>
            </a:pPr>
            <a:r>
              <a:rPr sz="1600" b="1" dirty="0">
                <a:solidFill>
                  <a:srgbClr val="8E7554"/>
                </a:solidFill>
                <a:latin typeface="Lato"/>
                <a:cs typeface="Lato"/>
              </a:rPr>
              <a:t>Model </a:t>
            </a:r>
            <a:r>
              <a:rPr sz="1600" b="1" spc="10" dirty="0">
                <a:solidFill>
                  <a:srgbClr val="8E7554"/>
                </a:solidFill>
                <a:latin typeface="Lato"/>
                <a:cs typeface="Lato"/>
              </a:rPr>
              <a:t>is</a:t>
            </a:r>
            <a:r>
              <a:rPr sz="1600" b="1" spc="-16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b="1" dirty="0">
                <a:solidFill>
                  <a:srgbClr val="8E7554"/>
                </a:solidFill>
                <a:latin typeface="Lato"/>
                <a:cs typeface="Lato"/>
              </a:rPr>
              <a:t>overﬁtting</a:t>
            </a:r>
            <a:endParaRPr sz="1600">
              <a:latin typeface="Lato"/>
              <a:cs typeface="Lato"/>
            </a:endParaRPr>
          </a:p>
          <a:p>
            <a:pPr marL="540385" marR="894715" indent="-351790">
              <a:lnSpc>
                <a:spcPct val="100000"/>
              </a:lnSpc>
              <a:spcBef>
                <a:spcPts val="1005"/>
              </a:spcBef>
              <a:buClr>
                <a:srgbClr val="595959"/>
              </a:buClr>
              <a:buFont typeface="Arial"/>
              <a:buChar char="●"/>
              <a:tabLst>
                <a:tab pos="540385" algn="l"/>
                <a:tab pos="541020" algn="l"/>
              </a:tabLst>
            </a:pPr>
            <a:r>
              <a:rPr sz="1600" dirty="0">
                <a:solidFill>
                  <a:srgbClr val="8E7554"/>
                </a:solidFill>
                <a:latin typeface="Lato"/>
                <a:cs typeface="Lato"/>
              </a:rPr>
              <a:t>Improved</a:t>
            </a:r>
            <a:r>
              <a:rPr sz="1600" spc="-12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8E7554"/>
                </a:solidFill>
                <a:latin typeface="Lato"/>
                <a:cs typeface="Lato"/>
              </a:rPr>
              <a:t>accuracy</a:t>
            </a:r>
            <a:r>
              <a:rPr sz="1600" spc="-12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8E7554"/>
                </a:solidFill>
                <a:latin typeface="Lato"/>
                <a:cs typeface="Lato"/>
              </a:rPr>
              <a:t>over</a:t>
            </a:r>
            <a:r>
              <a:rPr sz="1600" spc="-12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8E7554"/>
                </a:solidFill>
                <a:latin typeface="Lato"/>
                <a:cs typeface="Lato"/>
              </a:rPr>
              <a:t>logistic  </a:t>
            </a:r>
            <a:r>
              <a:rPr sz="1600" spc="10" dirty="0">
                <a:solidFill>
                  <a:srgbClr val="8E7554"/>
                </a:solidFill>
                <a:latin typeface="Lato"/>
                <a:cs typeface="Lato"/>
              </a:rPr>
              <a:t>regression</a:t>
            </a:r>
            <a:r>
              <a:rPr sz="1600" spc="-11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8E7554"/>
                </a:solidFill>
                <a:latin typeface="Lato"/>
                <a:cs typeface="Lato"/>
              </a:rPr>
              <a:t>model.</a:t>
            </a:r>
            <a:endParaRPr sz="1600">
              <a:latin typeface="Lato"/>
              <a:cs typeface="Lato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256058" y="408283"/>
            <a:ext cx="6089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Convolutional </a:t>
            </a:r>
            <a:r>
              <a:rPr sz="3600" spc="25" dirty="0"/>
              <a:t>Neural</a:t>
            </a:r>
            <a:r>
              <a:rPr sz="3600" spc="-520" dirty="0"/>
              <a:t> </a:t>
            </a:r>
            <a:r>
              <a:rPr sz="3600" spc="45" dirty="0"/>
              <a:t>Network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1609" y="854453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960" y="26829"/>
                </a:moveTo>
                <a:lnTo>
                  <a:pt x="7353" y="25673"/>
                </a:lnTo>
                <a:lnTo>
                  <a:pt x="2207" y="22207"/>
                </a:lnTo>
                <a:lnTo>
                  <a:pt x="0" y="16433"/>
                </a:lnTo>
                <a:lnTo>
                  <a:pt x="2210" y="8357"/>
                </a:lnTo>
                <a:lnTo>
                  <a:pt x="3885" y="6172"/>
                </a:lnTo>
                <a:lnTo>
                  <a:pt x="6060" y="2057"/>
                </a:lnTo>
                <a:lnTo>
                  <a:pt x="10010" y="0"/>
                </a:lnTo>
                <a:lnTo>
                  <a:pt x="17985" y="0"/>
                </a:lnTo>
                <a:lnTo>
                  <a:pt x="21960" y="2057"/>
                </a:lnTo>
                <a:lnTo>
                  <a:pt x="24160" y="6172"/>
                </a:lnTo>
                <a:lnTo>
                  <a:pt x="24660" y="6684"/>
                </a:lnTo>
                <a:lnTo>
                  <a:pt x="25235" y="7242"/>
                </a:lnTo>
                <a:lnTo>
                  <a:pt x="25785" y="8357"/>
                </a:lnTo>
                <a:lnTo>
                  <a:pt x="25235" y="8357"/>
                </a:lnTo>
                <a:lnTo>
                  <a:pt x="27639" y="16433"/>
                </a:lnTo>
                <a:lnTo>
                  <a:pt x="25569" y="22207"/>
                </a:lnTo>
                <a:lnTo>
                  <a:pt x="20514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1252" y="1082045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5" h="40005">
                <a:moveTo>
                  <a:pt x="23467" y="39989"/>
                </a:moveTo>
                <a:lnTo>
                  <a:pt x="14810" y="39989"/>
                </a:lnTo>
                <a:lnTo>
                  <a:pt x="10567" y="38362"/>
                </a:lnTo>
                <a:lnTo>
                  <a:pt x="7310" y="35062"/>
                </a:lnTo>
                <a:lnTo>
                  <a:pt x="5637" y="33432"/>
                </a:lnTo>
                <a:lnTo>
                  <a:pt x="0" y="22893"/>
                </a:lnTo>
                <a:lnTo>
                  <a:pt x="1196" y="11991"/>
                </a:lnTo>
                <a:lnTo>
                  <a:pt x="8043" y="3451"/>
                </a:lnTo>
                <a:lnTo>
                  <a:pt x="19355" y="0"/>
                </a:lnTo>
                <a:lnTo>
                  <a:pt x="30352" y="3451"/>
                </a:lnTo>
                <a:lnTo>
                  <a:pt x="37094" y="11991"/>
                </a:lnTo>
                <a:lnTo>
                  <a:pt x="38395" y="22893"/>
                </a:lnTo>
                <a:lnTo>
                  <a:pt x="33070" y="33432"/>
                </a:lnTo>
                <a:lnTo>
                  <a:pt x="31397" y="35062"/>
                </a:lnTo>
                <a:lnTo>
                  <a:pt x="27840" y="38362"/>
                </a:lnTo>
                <a:lnTo>
                  <a:pt x="23467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8531" y="354689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69" h="33654">
                <a:moveTo>
                  <a:pt x="24237" y="33477"/>
                </a:moveTo>
                <a:lnTo>
                  <a:pt x="17812" y="33477"/>
                </a:lnTo>
                <a:lnTo>
                  <a:pt x="12312" y="32362"/>
                </a:lnTo>
                <a:lnTo>
                  <a:pt x="7387" y="30174"/>
                </a:lnTo>
                <a:lnTo>
                  <a:pt x="1846" y="24276"/>
                </a:lnTo>
                <a:lnTo>
                  <a:pt x="0" y="16738"/>
                </a:lnTo>
                <a:lnTo>
                  <a:pt x="1846" y="9200"/>
                </a:lnTo>
                <a:lnTo>
                  <a:pt x="7387" y="3302"/>
                </a:lnTo>
                <a:lnTo>
                  <a:pt x="12312" y="1114"/>
                </a:lnTo>
                <a:lnTo>
                  <a:pt x="17812" y="44"/>
                </a:lnTo>
                <a:lnTo>
                  <a:pt x="23287" y="44"/>
                </a:lnTo>
                <a:lnTo>
                  <a:pt x="23587" y="0"/>
                </a:lnTo>
                <a:lnTo>
                  <a:pt x="24237" y="0"/>
                </a:lnTo>
                <a:lnTo>
                  <a:pt x="35543" y="5230"/>
                </a:lnTo>
                <a:lnTo>
                  <a:pt x="39312" y="16738"/>
                </a:lnTo>
                <a:lnTo>
                  <a:pt x="35543" y="28246"/>
                </a:lnTo>
                <a:lnTo>
                  <a:pt x="24237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9676" y="418854"/>
            <a:ext cx="93697" cy="99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4718" y="95372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13668" y="26829"/>
                </a:moveTo>
                <a:lnTo>
                  <a:pt x="7115" y="25673"/>
                </a:lnTo>
                <a:lnTo>
                  <a:pt x="2062" y="22207"/>
                </a:lnTo>
                <a:lnTo>
                  <a:pt x="0" y="16433"/>
                </a:lnTo>
                <a:lnTo>
                  <a:pt x="2418" y="8357"/>
                </a:lnTo>
                <a:lnTo>
                  <a:pt x="1843" y="8357"/>
                </a:lnTo>
                <a:lnTo>
                  <a:pt x="2418" y="7242"/>
                </a:lnTo>
                <a:lnTo>
                  <a:pt x="2968" y="6684"/>
                </a:lnTo>
                <a:lnTo>
                  <a:pt x="3468" y="6172"/>
                </a:lnTo>
                <a:lnTo>
                  <a:pt x="5668" y="2057"/>
                </a:lnTo>
                <a:lnTo>
                  <a:pt x="9643" y="0"/>
                </a:lnTo>
                <a:lnTo>
                  <a:pt x="17618" y="0"/>
                </a:lnTo>
                <a:lnTo>
                  <a:pt x="21568" y="2057"/>
                </a:lnTo>
                <a:lnTo>
                  <a:pt x="23743" y="6172"/>
                </a:lnTo>
                <a:lnTo>
                  <a:pt x="25418" y="8357"/>
                </a:lnTo>
                <a:lnTo>
                  <a:pt x="27643" y="16433"/>
                </a:lnTo>
                <a:lnTo>
                  <a:pt x="25440" y="22207"/>
                </a:lnTo>
                <a:lnTo>
                  <a:pt x="20289" y="25673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44310" y="1181320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4" h="40005">
                <a:moveTo>
                  <a:pt x="23576" y="39989"/>
                </a:moveTo>
                <a:lnTo>
                  <a:pt x="14926" y="39989"/>
                </a:lnTo>
                <a:lnTo>
                  <a:pt x="10551" y="38362"/>
                </a:lnTo>
                <a:lnTo>
                  <a:pt x="7001" y="35062"/>
                </a:lnTo>
                <a:lnTo>
                  <a:pt x="5326" y="33432"/>
                </a:lnTo>
                <a:lnTo>
                  <a:pt x="0" y="22893"/>
                </a:lnTo>
                <a:lnTo>
                  <a:pt x="1304" y="11991"/>
                </a:lnTo>
                <a:lnTo>
                  <a:pt x="8050" y="3451"/>
                </a:lnTo>
                <a:lnTo>
                  <a:pt x="19051" y="0"/>
                </a:lnTo>
                <a:lnTo>
                  <a:pt x="30356" y="3451"/>
                </a:lnTo>
                <a:lnTo>
                  <a:pt x="37197" y="11991"/>
                </a:lnTo>
                <a:lnTo>
                  <a:pt x="38390" y="22893"/>
                </a:lnTo>
                <a:lnTo>
                  <a:pt x="32751" y="33432"/>
                </a:lnTo>
                <a:lnTo>
                  <a:pt x="31101" y="35062"/>
                </a:lnTo>
                <a:lnTo>
                  <a:pt x="27826" y="38362"/>
                </a:lnTo>
                <a:lnTo>
                  <a:pt x="23576" y="39989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06112" y="453964"/>
            <a:ext cx="39370" cy="33655"/>
          </a:xfrm>
          <a:custGeom>
            <a:avLst/>
            <a:gdLst/>
            <a:ahLst/>
            <a:cxnLst/>
            <a:rect l="l" t="t" r="r" b="b"/>
            <a:pathLst>
              <a:path w="39370" h="33654">
                <a:moveTo>
                  <a:pt x="21524" y="33477"/>
                </a:moveTo>
                <a:lnTo>
                  <a:pt x="15074" y="33477"/>
                </a:lnTo>
                <a:lnTo>
                  <a:pt x="3768" y="28246"/>
                </a:lnTo>
                <a:lnTo>
                  <a:pt x="0" y="16738"/>
                </a:lnTo>
                <a:lnTo>
                  <a:pt x="3768" y="5230"/>
                </a:lnTo>
                <a:lnTo>
                  <a:pt x="15074" y="0"/>
                </a:lnTo>
                <a:lnTo>
                  <a:pt x="15724" y="0"/>
                </a:lnTo>
                <a:lnTo>
                  <a:pt x="16024" y="44"/>
                </a:lnTo>
                <a:lnTo>
                  <a:pt x="21524" y="44"/>
                </a:lnTo>
                <a:lnTo>
                  <a:pt x="26999" y="1114"/>
                </a:lnTo>
                <a:lnTo>
                  <a:pt x="31924" y="3302"/>
                </a:lnTo>
                <a:lnTo>
                  <a:pt x="37479" y="9200"/>
                </a:lnTo>
                <a:lnTo>
                  <a:pt x="39331" y="16738"/>
                </a:lnTo>
                <a:lnTo>
                  <a:pt x="37479" y="24276"/>
                </a:lnTo>
                <a:lnTo>
                  <a:pt x="31924" y="30174"/>
                </a:lnTo>
                <a:lnTo>
                  <a:pt x="26999" y="32362"/>
                </a:lnTo>
                <a:lnTo>
                  <a:pt x="21524" y="3347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04254" y="43911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59" h="36194">
                <a:moveTo>
                  <a:pt x="20556" y="35618"/>
                </a:moveTo>
                <a:lnTo>
                  <a:pt x="16706" y="35618"/>
                </a:lnTo>
                <a:lnTo>
                  <a:pt x="14806" y="35490"/>
                </a:lnTo>
                <a:lnTo>
                  <a:pt x="12881" y="35189"/>
                </a:lnTo>
                <a:lnTo>
                  <a:pt x="3871" y="29366"/>
                </a:lnTo>
                <a:lnTo>
                  <a:pt x="0" y="20198"/>
                </a:lnTo>
                <a:lnTo>
                  <a:pt x="1462" y="10308"/>
                </a:lnTo>
                <a:lnTo>
                  <a:pt x="8456" y="2314"/>
                </a:lnTo>
                <a:lnTo>
                  <a:pt x="11156" y="728"/>
                </a:lnTo>
                <a:lnTo>
                  <a:pt x="14006" y="0"/>
                </a:lnTo>
                <a:lnTo>
                  <a:pt x="16781" y="0"/>
                </a:lnTo>
                <a:lnTo>
                  <a:pt x="25196" y="2182"/>
                </a:lnTo>
                <a:lnTo>
                  <a:pt x="31793" y="7881"/>
                </a:lnTo>
                <a:lnTo>
                  <a:pt x="35146" y="15822"/>
                </a:lnTo>
                <a:lnTo>
                  <a:pt x="33806" y="24902"/>
                </a:lnTo>
                <a:lnTo>
                  <a:pt x="20556" y="35618"/>
                </a:lnTo>
                <a:close/>
              </a:path>
              <a:path w="35559" h="36194">
                <a:moveTo>
                  <a:pt x="33931" y="24388"/>
                </a:moveTo>
                <a:lnTo>
                  <a:pt x="34056" y="23874"/>
                </a:lnTo>
                <a:lnTo>
                  <a:pt x="34181" y="23617"/>
                </a:lnTo>
                <a:lnTo>
                  <a:pt x="33931" y="24388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18322" y="486323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13162" y="26874"/>
                </a:moveTo>
                <a:lnTo>
                  <a:pt x="3290" y="22675"/>
                </a:lnTo>
                <a:lnTo>
                  <a:pt x="0" y="13437"/>
                </a:lnTo>
                <a:lnTo>
                  <a:pt x="3290" y="4199"/>
                </a:lnTo>
                <a:lnTo>
                  <a:pt x="13162" y="0"/>
                </a:lnTo>
                <a:lnTo>
                  <a:pt x="22724" y="4199"/>
                </a:lnTo>
                <a:lnTo>
                  <a:pt x="25912" y="13437"/>
                </a:lnTo>
                <a:lnTo>
                  <a:pt x="22724" y="22675"/>
                </a:lnTo>
                <a:lnTo>
                  <a:pt x="13162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96985" y="240773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73" y="30046"/>
                </a:moveTo>
                <a:lnTo>
                  <a:pt x="10998" y="30046"/>
                </a:lnTo>
                <a:lnTo>
                  <a:pt x="7948" y="28803"/>
                </a:lnTo>
                <a:lnTo>
                  <a:pt x="5498" y="26316"/>
                </a:lnTo>
                <a:lnTo>
                  <a:pt x="3823" y="24131"/>
                </a:lnTo>
                <a:lnTo>
                  <a:pt x="0" y="16437"/>
                </a:lnTo>
                <a:lnTo>
                  <a:pt x="1039" y="8578"/>
                </a:lnTo>
                <a:lnTo>
                  <a:pt x="6077" y="2462"/>
                </a:lnTo>
                <a:lnTo>
                  <a:pt x="14248" y="0"/>
                </a:lnTo>
                <a:lnTo>
                  <a:pt x="22362" y="2462"/>
                </a:lnTo>
                <a:lnTo>
                  <a:pt x="27223" y="8578"/>
                </a:lnTo>
                <a:lnTo>
                  <a:pt x="28072" y="16437"/>
                </a:lnTo>
                <a:lnTo>
                  <a:pt x="24148" y="24131"/>
                </a:lnTo>
                <a:lnTo>
                  <a:pt x="21923" y="26316"/>
                </a:lnTo>
                <a:lnTo>
                  <a:pt x="19748" y="28803"/>
                </a:lnTo>
                <a:lnTo>
                  <a:pt x="16873" y="30046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48313" y="12138"/>
            <a:ext cx="93749" cy="99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30585" y="518128"/>
            <a:ext cx="93699" cy="99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94698" y="932468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3735" y="40032"/>
                </a:moveTo>
                <a:lnTo>
                  <a:pt x="14985" y="40032"/>
                </a:lnTo>
                <a:lnTo>
                  <a:pt x="10560" y="38362"/>
                </a:lnTo>
                <a:lnTo>
                  <a:pt x="7260" y="35104"/>
                </a:lnTo>
                <a:lnTo>
                  <a:pt x="5635" y="33432"/>
                </a:lnTo>
                <a:lnTo>
                  <a:pt x="0" y="22891"/>
                </a:lnTo>
                <a:lnTo>
                  <a:pt x="1201" y="11990"/>
                </a:lnTo>
                <a:lnTo>
                  <a:pt x="8050" y="3451"/>
                </a:lnTo>
                <a:lnTo>
                  <a:pt x="19360" y="0"/>
                </a:lnTo>
                <a:lnTo>
                  <a:pt x="30669" y="3451"/>
                </a:lnTo>
                <a:lnTo>
                  <a:pt x="37513" y="11990"/>
                </a:lnTo>
                <a:lnTo>
                  <a:pt x="38699" y="22891"/>
                </a:lnTo>
                <a:lnTo>
                  <a:pt x="33035" y="33432"/>
                </a:lnTo>
                <a:lnTo>
                  <a:pt x="31410" y="35104"/>
                </a:lnTo>
                <a:lnTo>
                  <a:pt x="28110" y="38362"/>
                </a:lnTo>
                <a:lnTo>
                  <a:pt x="23735" y="40032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58516" y="0"/>
            <a:ext cx="168799" cy="1511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8598" y="707698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3143" y="26874"/>
                </a:moveTo>
                <a:lnTo>
                  <a:pt x="3285" y="22675"/>
                </a:lnTo>
                <a:lnTo>
                  <a:pt x="0" y="13437"/>
                </a:lnTo>
                <a:lnTo>
                  <a:pt x="3285" y="4199"/>
                </a:lnTo>
                <a:lnTo>
                  <a:pt x="13143" y="0"/>
                </a:lnTo>
                <a:lnTo>
                  <a:pt x="22720" y="4199"/>
                </a:lnTo>
                <a:lnTo>
                  <a:pt x="25912" y="13437"/>
                </a:lnTo>
                <a:lnTo>
                  <a:pt x="22720" y="22675"/>
                </a:lnTo>
                <a:lnTo>
                  <a:pt x="13143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257" y="462146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6859" y="30047"/>
                </a:moveTo>
                <a:lnTo>
                  <a:pt x="10984" y="30047"/>
                </a:lnTo>
                <a:lnTo>
                  <a:pt x="7959" y="28804"/>
                </a:lnTo>
                <a:lnTo>
                  <a:pt x="5509" y="26317"/>
                </a:lnTo>
                <a:lnTo>
                  <a:pt x="3834" y="24132"/>
                </a:lnTo>
                <a:lnTo>
                  <a:pt x="0" y="16438"/>
                </a:lnTo>
                <a:lnTo>
                  <a:pt x="1040" y="8578"/>
                </a:lnTo>
                <a:lnTo>
                  <a:pt x="6084" y="2462"/>
                </a:lnTo>
                <a:lnTo>
                  <a:pt x="14259" y="0"/>
                </a:lnTo>
                <a:lnTo>
                  <a:pt x="22373" y="2462"/>
                </a:lnTo>
                <a:lnTo>
                  <a:pt x="27234" y="8578"/>
                </a:lnTo>
                <a:lnTo>
                  <a:pt x="28082" y="16438"/>
                </a:lnTo>
                <a:lnTo>
                  <a:pt x="24159" y="24132"/>
                </a:lnTo>
                <a:lnTo>
                  <a:pt x="21934" y="26317"/>
                </a:lnTo>
                <a:lnTo>
                  <a:pt x="19734" y="28804"/>
                </a:lnTo>
                <a:lnTo>
                  <a:pt x="16859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20867" y="739503"/>
            <a:ext cx="93699" cy="99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5914" y="518531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749" y="26874"/>
                </a:moveTo>
                <a:lnTo>
                  <a:pt x="3187" y="22675"/>
                </a:lnTo>
                <a:lnTo>
                  <a:pt x="0" y="13437"/>
                </a:lnTo>
                <a:lnTo>
                  <a:pt x="3187" y="4199"/>
                </a:lnTo>
                <a:lnTo>
                  <a:pt x="12749" y="0"/>
                </a:lnTo>
                <a:lnTo>
                  <a:pt x="22621" y="4199"/>
                </a:lnTo>
                <a:lnTo>
                  <a:pt x="25912" y="13437"/>
                </a:lnTo>
                <a:lnTo>
                  <a:pt x="22621" y="22675"/>
                </a:lnTo>
                <a:lnTo>
                  <a:pt x="12749" y="2687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75091" y="760910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3823" y="30047"/>
                </a:moveTo>
                <a:lnTo>
                  <a:pt x="5709" y="27584"/>
                </a:lnTo>
                <a:lnTo>
                  <a:pt x="848" y="21469"/>
                </a:lnTo>
                <a:lnTo>
                  <a:pt x="0" y="13610"/>
                </a:lnTo>
                <a:lnTo>
                  <a:pt x="3923" y="5914"/>
                </a:lnTo>
                <a:lnTo>
                  <a:pt x="6148" y="3729"/>
                </a:lnTo>
                <a:lnTo>
                  <a:pt x="8323" y="1242"/>
                </a:lnTo>
                <a:lnTo>
                  <a:pt x="11198" y="0"/>
                </a:lnTo>
                <a:lnTo>
                  <a:pt x="17073" y="0"/>
                </a:lnTo>
                <a:lnTo>
                  <a:pt x="20123" y="1242"/>
                </a:lnTo>
                <a:lnTo>
                  <a:pt x="22573" y="3729"/>
                </a:lnTo>
                <a:lnTo>
                  <a:pt x="24248" y="5914"/>
                </a:lnTo>
                <a:lnTo>
                  <a:pt x="28072" y="13610"/>
                </a:lnTo>
                <a:lnTo>
                  <a:pt x="27032" y="21469"/>
                </a:lnTo>
                <a:lnTo>
                  <a:pt x="21994" y="27584"/>
                </a:lnTo>
                <a:lnTo>
                  <a:pt x="13823" y="30047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5864" y="413991"/>
            <a:ext cx="93699" cy="996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92" y="1236726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5" h="39369">
                <a:moveTo>
                  <a:pt x="16737" y="39314"/>
                </a:moveTo>
                <a:lnTo>
                  <a:pt x="5230" y="35545"/>
                </a:lnTo>
                <a:lnTo>
                  <a:pt x="0" y="24238"/>
                </a:lnTo>
                <a:lnTo>
                  <a:pt x="0" y="23595"/>
                </a:lnTo>
                <a:lnTo>
                  <a:pt x="42" y="23295"/>
                </a:lnTo>
                <a:lnTo>
                  <a:pt x="42" y="17808"/>
                </a:lnTo>
                <a:lnTo>
                  <a:pt x="1114" y="12323"/>
                </a:lnTo>
                <a:lnTo>
                  <a:pt x="3300" y="7393"/>
                </a:lnTo>
                <a:lnTo>
                  <a:pt x="9199" y="1848"/>
                </a:lnTo>
                <a:lnTo>
                  <a:pt x="16737" y="0"/>
                </a:lnTo>
                <a:lnTo>
                  <a:pt x="24276" y="1848"/>
                </a:lnTo>
                <a:lnTo>
                  <a:pt x="30174" y="7393"/>
                </a:lnTo>
                <a:lnTo>
                  <a:pt x="32360" y="12323"/>
                </a:lnTo>
                <a:lnTo>
                  <a:pt x="33475" y="17808"/>
                </a:lnTo>
                <a:lnTo>
                  <a:pt x="33475" y="24238"/>
                </a:lnTo>
                <a:lnTo>
                  <a:pt x="28244" y="35545"/>
                </a:lnTo>
                <a:lnTo>
                  <a:pt x="16737" y="39314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9001" y="214680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3449" y="2325465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80" h="28575">
                <a:moveTo>
                  <a:pt x="16437" y="28070"/>
                </a:moveTo>
                <a:lnTo>
                  <a:pt x="8577" y="27220"/>
                </a:lnTo>
                <a:lnTo>
                  <a:pt x="2462" y="22359"/>
                </a:lnTo>
                <a:lnTo>
                  <a:pt x="0" y="14247"/>
                </a:lnTo>
                <a:lnTo>
                  <a:pt x="2462" y="6075"/>
                </a:lnTo>
                <a:lnTo>
                  <a:pt x="8577" y="1036"/>
                </a:lnTo>
                <a:lnTo>
                  <a:pt x="16437" y="0"/>
                </a:lnTo>
                <a:lnTo>
                  <a:pt x="24131" y="3832"/>
                </a:lnTo>
                <a:lnTo>
                  <a:pt x="26317" y="5505"/>
                </a:lnTo>
                <a:lnTo>
                  <a:pt x="28803" y="7947"/>
                </a:lnTo>
                <a:lnTo>
                  <a:pt x="30046" y="10990"/>
                </a:lnTo>
                <a:lnTo>
                  <a:pt x="30046" y="16862"/>
                </a:lnTo>
                <a:lnTo>
                  <a:pt x="28803" y="19735"/>
                </a:lnTo>
                <a:lnTo>
                  <a:pt x="26317" y="21920"/>
                </a:lnTo>
                <a:lnTo>
                  <a:pt x="24131" y="24150"/>
                </a:lnTo>
                <a:lnTo>
                  <a:pt x="16437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97232" y="206566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13437" y="25910"/>
                </a:moveTo>
                <a:lnTo>
                  <a:pt x="4199" y="22719"/>
                </a:lnTo>
                <a:lnTo>
                  <a:pt x="0" y="13147"/>
                </a:lnTo>
                <a:lnTo>
                  <a:pt x="4199" y="3286"/>
                </a:lnTo>
                <a:lnTo>
                  <a:pt x="13437" y="0"/>
                </a:lnTo>
                <a:lnTo>
                  <a:pt x="22675" y="3286"/>
                </a:lnTo>
                <a:lnTo>
                  <a:pt x="26874" y="13147"/>
                </a:lnTo>
                <a:lnTo>
                  <a:pt x="22675" y="22719"/>
                </a:lnTo>
                <a:lnTo>
                  <a:pt x="13437" y="2591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51682" y="2244324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16431" y="28070"/>
                </a:moveTo>
                <a:lnTo>
                  <a:pt x="8574" y="27220"/>
                </a:lnTo>
                <a:lnTo>
                  <a:pt x="2461" y="22360"/>
                </a:lnTo>
                <a:lnTo>
                  <a:pt x="0" y="14248"/>
                </a:lnTo>
                <a:lnTo>
                  <a:pt x="2461" y="6076"/>
                </a:lnTo>
                <a:lnTo>
                  <a:pt x="8574" y="1036"/>
                </a:lnTo>
                <a:lnTo>
                  <a:pt x="16431" y="0"/>
                </a:lnTo>
                <a:lnTo>
                  <a:pt x="24124" y="3833"/>
                </a:lnTo>
                <a:lnTo>
                  <a:pt x="26299" y="5506"/>
                </a:lnTo>
                <a:lnTo>
                  <a:pt x="28799" y="7948"/>
                </a:lnTo>
                <a:lnTo>
                  <a:pt x="30049" y="10991"/>
                </a:lnTo>
                <a:lnTo>
                  <a:pt x="30049" y="16863"/>
                </a:lnTo>
                <a:lnTo>
                  <a:pt x="28799" y="19736"/>
                </a:lnTo>
                <a:lnTo>
                  <a:pt x="26299" y="21921"/>
                </a:lnTo>
                <a:lnTo>
                  <a:pt x="24124" y="24151"/>
                </a:lnTo>
                <a:lnTo>
                  <a:pt x="16431" y="28070"/>
                </a:lnTo>
                <a:close/>
              </a:path>
            </a:pathLst>
          </a:custGeom>
          <a:solidFill>
            <a:srgbClr val="E4D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79908" y="0"/>
            <a:ext cx="1264072" cy="18979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278635" y="474834"/>
            <a:ext cx="4587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20" dirty="0"/>
              <a:t>OVERFITTING</a:t>
            </a:r>
            <a:r>
              <a:rPr sz="3000" spc="-245" dirty="0"/>
              <a:t> </a:t>
            </a:r>
            <a:r>
              <a:rPr sz="3000" spc="-105" dirty="0"/>
              <a:t>SOLUTIONS</a:t>
            </a:r>
            <a:endParaRPr sz="3000"/>
          </a:p>
        </p:txBody>
      </p:sp>
      <p:sp>
        <p:nvSpPr>
          <p:cNvPr id="29" name="object 29"/>
          <p:cNvSpPr/>
          <p:nvPr/>
        </p:nvSpPr>
        <p:spPr>
          <a:xfrm>
            <a:off x="2733519" y="1382339"/>
            <a:ext cx="3707717" cy="37659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80971" y="3777931"/>
            <a:ext cx="3327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solidFill>
                  <a:srgbClr val="F6F6F2"/>
                </a:solidFill>
                <a:latin typeface="Arial"/>
                <a:cs typeface="Arial"/>
              </a:rPr>
              <a:t>01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13979" y="1873134"/>
            <a:ext cx="3327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solidFill>
                  <a:srgbClr val="F6F6F2"/>
                </a:solidFill>
                <a:latin typeface="Arial"/>
                <a:cs typeface="Arial"/>
              </a:rPr>
              <a:t>02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39154" y="3808839"/>
            <a:ext cx="3771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85" dirty="0">
                <a:solidFill>
                  <a:srgbClr val="F6F6F2"/>
                </a:solidFill>
                <a:latin typeface="Arial Black"/>
                <a:cs typeface="Arial Black"/>
              </a:rPr>
              <a:t>04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97308" y="1892546"/>
            <a:ext cx="3327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solidFill>
                  <a:srgbClr val="F6F6F2"/>
                </a:solidFill>
                <a:latin typeface="Arial"/>
                <a:cs typeface="Arial"/>
              </a:rPr>
              <a:t>03</a:t>
            </a:r>
            <a:endParaRPr sz="2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98162" y="3309389"/>
            <a:ext cx="1511753" cy="11461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70840" marR="5080" indent="-358775">
              <a:lnSpc>
                <a:spcPts val="2620"/>
              </a:lnSpc>
              <a:spcBef>
                <a:spcPts val="200"/>
              </a:spcBef>
            </a:pPr>
            <a:r>
              <a:rPr sz="2200" spc="-225" dirty="0">
                <a:solidFill>
                  <a:srgbClr val="625444"/>
                </a:solidFill>
                <a:latin typeface="Arial Black"/>
                <a:cs typeface="Arial Black"/>
              </a:rPr>
              <a:t>DROPOUT  </a:t>
            </a:r>
            <a:r>
              <a:rPr sz="2200" spc="-385" dirty="0">
                <a:solidFill>
                  <a:srgbClr val="625444"/>
                </a:solidFill>
                <a:latin typeface="Arial Black"/>
                <a:cs typeface="Arial Black"/>
              </a:rPr>
              <a:t>LAYERS</a:t>
            </a:r>
            <a:endParaRPr sz="2200" dirty="0">
              <a:latin typeface="Arial Black"/>
              <a:cs typeface="Arial Black"/>
            </a:endParaRPr>
          </a:p>
          <a:p>
            <a:pPr marL="149860">
              <a:lnSpc>
                <a:spcPts val="1664"/>
              </a:lnSpc>
              <a:spcBef>
                <a:spcPts val="150"/>
              </a:spcBef>
            </a:pPr>
            <a:r>
              <a:rPr sz="1400" b="1" spc="5" dirty="0">
                <a:solidFill>
                  <a:srgbClr val="8E7554"/>
                </a:solidFill>
                <a:latin typeface="Lato"/>
                <a:cs typeface="Lato"/>
              </a:rPr>
              <a:t>TRAIN</a:t>
            </a:r>
            <a:r>
              <a:rPr sz="1400" spc="5" dirty="0">
                <a:solidFill>
                  <a:srgbClr val="8E7554"/>
                </a:solidFill>
                <a:latin typeface="Lato"/>
                <a:cs typeface="Lato"/>
              </a:rPr>
              <a:t>:</a:t>
            </a:r>
            <a:r>
              <a:rPr sz="1400" spc="-16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8E7554"/>
                </a:solidFill>
                <a:latin typeface="Lato"/>
                <a:cs typeface="Lato"/>
              </a:rPr>
              <a:t>0.7296</a:t>
            </a:r>
            <a:endParaRPr sz="1400" dirty="0">
              <a:latin typeface="Lato"/>
              <a:cs typeface="Lato"/>
            </a:endParaRPr>
          </a:p>
          <a:p>
            <a:pPr marL="170180">
              <a:lnSpc>
                <a:spcPts val="1664"/>
              </a:lnSpc>
            </a:pPr>
            <a:r>
              <a:rPr sz="1400" b="1" spc="-15" dirty="0">
                <a:solidFill>
                  <a:srgbClr val="8E7554"/>
                </a:solidFill>
                <a:latin typeface="Lato"/>
                <a:cs typeface="Lato"/>
              </a:rPr>
              <a:t>VALID</a:t>
            </a:r>
            <a:r>
              <a:rPr sz="1400" spc="-15" dirty="0">
                <a:solidFill>
                  <a:srgbClr val="8E7554"/>
                </a:solidFill>
                <a:latin typeface="Lato"/>
                <a:cs typeface="Lato"/>
              </a:rPr>
              <a:t>:</a:t>
            </a:r>
            <a:r>
              <a:rPr sz="1400" spc="-15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8E7554"/>
                </a:solidFill>
                <a:latin typeface="Lato"/>
                <a:cs typeface="Lato"/>
              </a:rPr>
              <a:t>0.4372</a:t>
            </a:r>
            <a:endParaRPr sz="1400" dirty="0">
              <a:latin typeface="Lato"/>
              <a:cs typeface="Lato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13880" y="0"/>
            <a:ext cx="1511753" cy="19538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555982" y="1467782"/>
            <a:ext cx="1511753" cy="11144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554990">
              <a:lnSpc>
                <a:spcPts val="2620"/>
              </a:lnSpc>
              <a:spcBef>
                <a:spcPts val="200"/>
              </a:spcBef>
            </a:pPr>
            <a:r>
              <a:rPr sz="2200" spc="-340" dirty="0">
                <a:solidFill>
                  <a:srgbClr val="625444"/>
                </a:solidFill>
                <a:latin typeface="Arial Black"/>
                <a:cs typeface="Arial Black"/>
              </a:rPr>
              <a:t>EARLY  </a:t>
            </a:r>
            <a:r>
              <a:rPr sz="2200" spc="-270" dirty="0">
                <a:solidFill>
                  <a:srgbClr val="625444"/>
                </a:solidFill>
                <a:latin typeface="Arial Black"/>
                <a:cs typeface="Arial Black"/>
              </a:rPr>
              <a:t>STOPPING</a:t>
            </a:r>
            <a:endParaRPr sz="2200" dirty="0">
              <a:latin typeface="Arial Black"/>
              <a:cs typeface="Arial Black"/>
            </a:endParaRPr>
          </a:p>
          <a:p>
            <a:pPr marL="182245">
              <a:lnSpc>
                <a:spcPts val="1565"/>
              </a:lnSpc>
            </a:pPr>
            <a:r>
              <a:rPr sz="1400" b="1" spc="5" dirty="0">
                <a:solidFill>
                  <a:srgbClr val="8E7554"/>
                </a:solidFill>
                <a:latin typeface="Lato"/>
                <a:cs typeface="Lato"/>
              </a:rPr>
              <a:t>TRAIN</a:t>
            </a:r>
            <a:r>
              <a:rPr sz="1400" spc="5" dirty="0">
                <a:solidFill>
                  <a:srgbClr val="8E7554"/>
                </a:solidFill>
                <a:latin typeface="Lato"/>
                <a:cs typeface="Lato"/>
              </a:rPr>
              <a:t>:</a:t>
            </a:r>
            <a:r>
              <a:rPr sz="1400" spc="-16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8E7554"/>
                </a:solidFill>
                <a:latin typeface="Lato"/>
                <a:cs typeface="Lato"/>
              </a:rPr>
              <a:t>0.9183</a:t>
            </a:r>
            <a:endParaRPr sz="1400" dirty="0">
              <a:latin typeface="Lato"/>
              <a:cs typeface="Lato"/>
            </a:endParaRPr>
          </a:p>
          <a:p>
            <a:pPr marL="203200">
              <a:lnSpc>
                <a:spcPts val="1664"/>
              </a:lnSpc>
            </a:pPr>
            <a:r>
              <a:rPr sz="1400" b="1" spc="-15" dirty="0">
                <a:solidFill>
                  <a:srgbClr val="8E7554"/>
                </a:solidFill>
                <a:latin typeface="Lato"/>
                <a:cs typeface="Lato"/>
              </a:rPr>
              <a:t>VALID</a:t>
            </a:r>
            <a:r>
              <a:rPr sz="1400" spc="-15" dirty="0">
                <a:solidFill>
                  <a:srgbClr val="8E7554"/>
                </a:solidFill>
                <a:latin typeface="Lato"/>
                <a:cs typeface="Lato"/>
              </a:rPr>
              <a:t>:</a:t>
            </a:r>
            <a:r>
              <a:rPr sz="1400" spc="-15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8E7554"/>
                </a:solidFill>
                <a:latin typeface="Lato"/>
                <a:cs typeface="Lato"/>
              </a:rPr>
              <a:t>0.4884</a:t>
            </a:r>
            <a:endParaRPr sz="1400" dirty="0">
              <a:latin typeface="Lato"/>
              <a:cs typeface="La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35060" y="3309389"/>
            <a:ext cx="1611688" cy="8909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163195">
              <a:lnSpc>
                <a:spcPts val="2620"/>
              </a:lnSpc>
              <a:spcBef>
                <a:spcPts val="200"/>
              </a:spcBef>
            </a:pPr>
            <a:r>
              <a:rPr sz="2200" spc="-310" dirty="0">
                <a:solidFill>
                  <a:srgbClr val="625444"/>
                </a:solidFill>
                <a:latin typeface="Arial Black"/>
                <a:cs typeface="Arial Black"/>
              </a:rPr>
              <a:t>TRANSFER  </a:t>
            </a:r>
            <a:r>
              <a:rPr sz="2200" spc="-325" dirty="0">
                <a:solidFill>
                  <a:srgbClr val="625444"/>
                </a:solidFill>
                <a:latin typeface="Arial Black"/>
                <a:cs typeface="Arial Black"/>
              </a:rPr>
              <a:t>LEARNING</a:t>
            </a:r>
            <a:endParaRPr sz="2200" dirty="0">
              <a:latin typeface="Arial Black"/>
              <a:cs typeface="Arial Black"/>
            </a:endParaRPr>
          </a:p>
          <a:p>
            <a:pPr marL="12700">
              <a:lnSpc>
                <a:spcPts val="1470"/>
              </a:lnSpc>
            </a:pPr>
            <a:r>
              <a:rPr sz="1400" spc="-85" dirty="0">
                <a:solidFill>
                  <a:srgbClr val="8E7554"/>
                </a:solidFill>
                <a:latin typeface="Lato"/>
                <a:cs typeface="Lato"/>
              </a:rPr>
              <a:t>To </a:t>
            </a:r>
            <a:r>
              <a:rPr sz="1400" spc="-5" dirty="0">
                <a:solidFill>
                  <a:srgbClr val="8E7554"/>
                </a:solidFill>
                <a:latin typeface="Lato"/>
                <a:cs typeface="Lato"/>
              </a:rPr>
              <a:t>be</a:t>
            </a:r>
            <a:r>
              <a:rPr sz="1400" spc="-14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8E7554"/>
                </a:solidFill>
                <a:latin typeface="Lato"/>
                <a:cs typeface="Lato"/>
              </a:rPr>
              <a:t>determined…</a:t>
            </a:r>
            <a:endParaRPr sz="1400" dirty="0">
              <a:latin typeface="Lato"/>
              <a:cs typeface="La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71238" y="1467801"/>
            <a:ext cx="2175510" cy="11144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200"/>
              </a:spcBef>
            </a:pPr>
            <a:r>
              <a:rPr sz="2200" spc="-265" dirty="0">
                <a:solidFill>
                  <a:srgbClr val="625444"/>
                </a:solidFill>
                <a:latin typeface="Arial Black"/>
                <a:cs typeface="Arial Black"/>
              </a:rPr>
              <a:t>IMAGE  </a:t>
            </a:r>
            <a:r>
              <a:rPr sz="2200" spc="-280" dirty="0">
                <a:solidFill>
                  <a:srgbClr val="625444"/>
                </a:solidFill>
                <a:latin typeface="Arial Black"/>
                <a:cs typeface="Arial Black"/>
              </a:rPr>
              <a:t>AUGMENTATION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ts val="1565"/>
              </a:lnSpc>
            </a:pPr>
            <a:r>
              <a:rPr sz="1400" b="1" spc="5" dirty="0">
                <a:solidFill>
                  <a:srgbClr val="8E7554"/>
                </a:solidFill>
                <a:latin typeface="Lato"/>
                <a:cs typeface="Lato"/>
              </a:rPr>
              <a:t>TRAIN</a:t>
            </a:r>
            <a:r>
              <a:rPr sz="1400" spc="5" dirty="0">
                <a:solidFill>
                  <a:srgbClr val="8E7554"/>
                </a:solidFill>
                <a:latin typeface="Lato"/>
                <a:cs typeface="Lato"/>
              </a:rPr>
              <a:t>:</a:t>
            </a:r>
            <a:r>
              <a:rPr sz="1400" spc="-165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8E7554"/>
                </a:solidFill>
                <a:latin typeface="Lato"/>
                <a:cs typeface="Lato"/>
              </a:rPr>
              <a:t>0.2670</a:t>
            </a:r>
            <a:endParaRPr sz="1400">
              <a:latin typeface="Lato"/>
              <a:cs typeface="Lato"/>
            </a:endParaRPr>
          </a:p>
          <a:p>
            <a:pPr marL="12700">
              <a:lnSpc>
                <a:spcPts val="1664"/>
              </a:lnSpc>
            </a:pPr>
            <a:r>
              <a:rPr sz="1400" b="1" spc="-15" dirty="0">
                <a:solidFill>
                  <a:srgbClr val="8E7554"/>
                </a:solidFill>
                <a:latin typeface="Lato"/>
                <a:cs typeface="Lato"/>
              </a:rPr>
              <a:t>VALID</a:t>
            </a:r>
            <a:r>
              <a:rPr sz="1400" spc="-15" dirty="0">
                <a:solidFill>
                  <a:srgbClr val="8E7554"/>
                </a:solidFill>
                <a:latin typeface="Lato"/>
                <a:cs typeface="Lato"/>
              </a:rPr>
              <a:t>:</a:t>
            </a:r>
            <a:r>
              <a:rPr sz="1400" spc="-150" dirty="0">
                <a:solidFill>
                  <a:srgbClr val="8E7554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8E7554"/>
                </a:solidFill>
                <a:latin typeface="Lato"/>
                <a:cs typeface="Lato"/>
              </a:rPr>
              <a:t>0.2837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478</Words>
  <Application>Microsoft Office PowerPoint</Application>
  <PresentationFormat>On-screen Show (16:9)</PresentationFormat>
  <Paragraphs>123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Carlito</vt:lpstr>
      <vt:lpstr>Lato</vt:lpstr>
      <vt:lpstr>Times New Roman</vt:lpstr>
      <vt:lpstr>Office Theme</vt:lpstr>
      <vt:lpstr>PowerPoint Presentation</vt:lpstr>
      <vt:lpstr>MOTIVATION</vt:lpstr>
      <vt:lpstr>PROJECT GOAL</vt:lpstr>
      <vt:lpstr>DATASET</vt:lpstr>
      <vt:lpstr>Yoga Pose Image Distribution</vt:lpstr>
      <vt:lpstr>Sample Images from the Dataset</vt:lpstr>
      <vt:lpstr>Logistic Regression Baseline Model</vt:lpstr>
      <vt:lpstr>Convolutional Neural Network</vt:lpstr>
      <vt:lpstr>OVERFITTING SOLUTIONS</vt:lpstr>
      <vt:lpstr>TRANSFER  LEARNING</vt:lpstr>
      <vt:lpstr>Transfer Learning Results</vt:lpstr>
      <vt:lpstr>TRANSFER  LEARNING</vt:lpstr>
      <vt:lpstr>Transfer Learning</vt:lpstr>
      <vt:lpstr>Transfer Learning Results</vt:lpstr>
      <vt:lpstr>Transfer Learning Results</vt:lpstr>
      <vt:lpstr>Incorrectly Classiﬁed Images</vt:lpstr>
      <vt:lpstr>FUTURE WORK</vt:lpstr>
      <vt:lpstr>THANKS</vt:lpstr>
      <vt:lpstr>APPENDIX</vt:lpstr>
      <vt:lpstr>Reference Sources</vt:lpstr>
      <vt:lpstr>VGG16 Architecture</vt:lpstr>
      <vt:lpstr>MoveNet Architecture</vt:lpstr>
      <vt:lpstr>Logistic Regression Confusion Matrix</vt:lpstr>
      <vt:lpstr>CNN - Baseline Confusion Matrix</vt:lpstr>
      <vt:lpstr>CNN - VGG16 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slides_yoga</dc:title>
  <dc:creator>asus</dc:creator>
  <cp:lastModifiedBy>Chaetenya Sharma</cp:lastModifiedBy>
  <cp:revision>2</cp:revision>
  <dcterms:created xsi:type="dcterms:W3CDTF">2023-05-29T05:40:20Z</dcterms:created>
  <dcterms:modified xsi:type="dcterms:W3CDTF">2023-05-29T07:10:17Z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2023-05-29T00:00:00Z</vt:filetime>
  </property>
</Properties>
</file>