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5143500" cx="9144000"/>
  <p:notesSz cx="6858000" cy="9144000"/>
  <p:embeddedFontLst>
    <p:embeddedFont>
      <p:font typeface="Staatliches"/>
      <p:regular r:id="rId38"/>
    </p:embeddedFont>
    <p:embeddedFont>
      <p:font typeface="Montserrat"/>
      <p:regular r:id="rId39"/>
      <p:bold r:id="rId40"/>
      <p:italic r:id="rId41"/>
      <p:boldItalic r:id="rId42"/>
    </p:embeddedFont>
    <p:embeddedFont>
      <p:font typeface="Bebas Neue"/>
      <p:regular r:id="rId43"/>
    </p:embeddedFont>
    <p:embeddedFont>
      <p:font typeface="Fira Sans Condensed Medium"/>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8" roundtripDataSignature="AMtx7miz6YQDfPKxbWlPpNqTV92ztiKj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6.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8.xml"/><Relationship Id="rId44" Type="http://schemas.openxmlformats.org/officeDocument/2006/relationships/font" Target="fonts/FiraSansCondensedMedium-regular.fntdata"/><Relationship Id="rId21" Type="http://schemas.openxmlformats.org/officeDocument/2006/relationships/slide" Target="slides/slide17.xml"/><Relationship Id="rId43" Type="http://schemas.openxmlformats.org/officeDocument/2006/relationships/font" Target="fonts/BebasNeue-regular.fntdata"/><Relationship Id="rId24" Type="http://schemas.openxmlformats.org/officeDocument/2006/relationships/slide" Target="slides/slide20.xml"/><Relationship Id="rId46" Type="http://schemas.openxmlformats.org/officeDocument/2006/relationships/font" Target="fonts/FiraSansCondensedMedium-italic.fntdata"/><Relationship Id="rId23" Type="http://schemas.openxmlformats.org/officeDocument/2006/relationships/slide" Target="slides/slide19.xml"/><Relationship Id="rId45" Type="http://schemas.openxmlformats.org/officeDocument/2006/relationships/font" Target="fonts/FiraSansCondensedMedium-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customschemas.google.com/relationships/presentationmetadata" Target="metadata"/><Relationship Id="rId25" Type="http://schemas.openxmlformats.org/officeDocument/2006/relationships/slide" Target="slides/slide21.xml"/><Relationship Id="rId47" Type="http://schemas.openxmlformats.org/officeDocument/2006/relationships/font" Target="fonts/FiraSansCondensedMedium-bold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Montserrat-regular.fntdata"/><Relationship Id="rId16" Type="http://schemas.openxmlformats.org/officeDocument/2006/relationships/slide" Target="slides/slide12.xml"/><Relationship Id="rId38" Type="http://schemas.openxmlformats.org/officeDocument/2006/relationships/font" Target="fonts/Staatliches-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0" name="Google Shape;53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2" name="Google Shape;54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5" name="Google Shape;55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8" name="Google Shape;56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0" name="Google Shape;64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6" name="Google Shape;64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 name="Shape 8"/>
        <p:cNvGrpSpPr/>
        <p:nvPr/>
      </p:nvGrpSpPr>
      <p:grpSpPr>
        <a:xfrm>
          <a:off x="0" y="0"/>
          <a:ext cx="0" cy="0"/>
          <a:chOff x="0" y="0"/>
          <a:chExt cx="0" cy="0"/>
        </a:xfrm>
      </p:grpSpPr>
      <p:pic>
        <p:nvPicPr>
          <p:cNvPr id="9" name="Google Shape;9;p35"/>
          <p:cNvPicPr preferRelativeResize="0"/>
          <p:nvPr/>
        </p:nvPicPr>
        <p:blipFill rotWithShape="1">
          <a:blip r:embed="rId2">
            <a:alphaModFix amt="83000"/>
          </a:blip>
          <a:srcRect b="0" l="0" r="0" t="0"/>
          <a:stretch/>
        </p:blipFill>
        <p:spPr>
          <a:xfrm>
            <a:off x="-100863" y="-426225"/>
            <a:ext cx="9345725" cy="6258349"/>
          </a:xfrm>
          <a:prstGeom prst="rect">
            <a:avLst/>
          </a:prstGeom>
          <a:noFill/>
          <a:ln>
            <a:noFill/>
          </a:ln>
        </p:spPr>
      </p:pic>
      <p:sp>
        <p:nvSpPr>
          <p:cNvPr id="10" name="Google Shape;10;p35"/>
          <p:cNvSpPr txBox="1"/>
          <p:nvPr>
            <p:ph type="ctrTitle"/>
          </p:nvPr>
        </p:nvSpPr>
        <p:spPr>
          <a:xfrm>
            <a:off x="713250" y="786314"/>
            <a:ext cx="2956800" cy="18990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Clr>
                <a:schemeClr val="lt1"/>
              </a:buClr>
              <a:buSzPts val="4000"/>
              <a:buFont typeface="Bebas Neue"/>
              <a:buNone/>
              <a:defRPr sz="72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p:txBody>
      </p:sp>
      <p:sp>
        <p:nvSpPr>
          <p:cNvPr id="11" name="Google Shape;11;p35"/>
          <p:cNvSpPr txBox="1"/>
          <p:nvPr>
            <p:ph idx="1" type="subTitle"/>
          </p:nvPr>
        </p:nvSpPr>
        <p:spPr>
          <a:xfrm>
            <a:off x="713250" y="2609550"/>
            <a:ext cx="3039300" cy="766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Font typeface="Montserrat"/>
              <a:buNone/>
              <a:defRPr sz="2000"/>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
        <p:nvSpPr>
          <p:cNvPr id="12" name="Google Shape;12;p35"/>
          <p:cNvSpPr/>
          <p:nvPr/>
        </p:nvSpPr>
        <p:spPr>
          <a:xfrm>
            <a:off x="7364748" y="538275"/>
            <a:ext cx="1158874" cy="433276"/>
          </a:xfrm>
          <a:custGeom>
            <a:rect b="b" l="l" r="r" t="t"/>
            <a:pathLst>
              <a:path extrusionOk="0" h="6449" w="17249">
                <a:moveTo>
                  <a:pt x="9119" y="0"/>
                </a:moveTo>
                <a:cubicBezTo>
                  <a:pt x="7797" y="0"/>
                  <a:pt x="7177" y="2883"/>
                  <a:pt x="7177" y="2883"/>
                </a:cubicBezTo>
                <a:cubicBezTo>
                  <a:pt x="7239" y="2553"/>
                  <a:pt x="6799" y="2072"/>
                  <a:pt x="6257" y="2072"/>
                </a:cubicBezTo>
                <a:cubicBezTo>
                  <a:pt x="6151" y="2072"/>
                  <a:pt x="6041" y="2091"/>
                  <a:pt x="5930" y="2132"/>
                </a:cubicBezTo>
                <a:cubicBezTo>
                  <a:pt x="5248" y="2381"/>
                  <a:pt x="5180" y="4344"/>
                  <a:pt x="5180" y="4344"/>
                </a:cubicBezTo>
                <a:cubicBezTo>
                  <a:pt x="5180" y="4344"/>
                  <a:pt x="5180" y="3328"/>
                  <a:pt x="4451" y="3328"/>
                </a:cubicBezTo>
                <a:cubicBezTo>
                  <a:pt x="4360" y="3328"/>
                  <a:pt x="4257" y="3344"/>
                  <a:pt x="4142" y="3379"/>
                </a:cubicBezTo>
                <a:cubicBezTo>
                  <a:pt x="3109" y="3701"/>
                  <a:pt x="3216" y="5309"/>
                  <a:pt x="3216" y="5309"/>
                </a:cubicBezTo>
                <a:cubicBezTo>
                  <a:pt x="2252" y="5772"/>
                  <a:pt x="0" y="6449"/>
                  <a:pt x="0" y="6449"/>
                </a:cubicBezTo>
                <a:lnTo>
                  <a:pt x="17248" y="6449"/>
                </a:lnTo>
                <a:lnTo>
                  <a:pt x="14247" y="5811"/>
                </a:lnTo>
                <a:cubicBezTo>
                  <a:pt x="14247" y="5811"/>
                  <a:pt x="14574" y="4062"/>
                  <a:pt x="13711" y="3848"/>
                </a:cubicBezTo>
                <a:cubicBezTo>
                  <a:pt x="13630" y="3828"/>
                  <a:pt x="13555" y="3818"/>
                  <a:pt x="13486" y="3818"/>
                </a:cubicBezTo>
                <a:cubicBezTo>
                  <a:pt x="13128" y="3818"/>
                  <a:pt x="12912" y="4060"/>
                  <a:pt x="12789" y="4286"/>
                </a:cubicBezTo>
                <a:lnTo>
                  <a:pt x="12789" y="4286"/>
                </a:lnTo>
                <a:cubicBezTo>
                  <a:pt x="12941" y="3785"/>
                  <a:pt x="13074" y="2900"/>
                  <a:pt x="12391" y="2313"/>
                </a:cubicBezTo>
                <a:cubicBezTo>
                  <a:pt x="12203" y="2152"/>
                  <a:pt x="12012" y="2087"/>
                  <a:pt x="11825" y="2087"/>
                </a:cubicBezTo>
                <a:cubicBezTo>
                  <a:pt x="11016" y="2087"/>
                  <a:pt x="10286" y="3312"/>
                  <a:pt x="10286" y="3312"/>
                </a:cubicBezTo>
                <a:cubicBezTo>
                  <a:pt x="10286" y="3312"/>
                  <a:pt x="10788" y="344"/>
                  <a:pt x="9321" y="22"/>
                </a:cubicBezTo>
                <a:cubicBezTo>
                  <a:pt x="9252" y="7"/>
                  <a:pt x="9185" y="0"/>
                  <a:pt x="91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5"/>
          <p:cNvSpPr/>
          <p:nvPr/>
        </p:nvSpPr>
        <p:spPr>
          <a:xfrm>
            <a:off x="-598652" y="211175"/>
            <a:ext cx="1158874" cy="433276"/>
          </a:xfrm>
          <a:custGeom>
            <a:rect b="b" l="l" r="r" t="t"/>
            <a:pathLst>
              <a:path extrusionOk="0" h="6449" w="17249">
                <a:moveTo>
                  <a:pt x="9119" y="0"/>
                </a:moveTo>
                <a:cubicBezTo>
                  <a:pt x="7797" y="0"/>
                  <a:pt x="7177" y="2883"/>
                  <a:pt x="7177" y="2883"/>
                </a:cubicBezTo>
                <a:cubicBezTo>
                  <a:pt x="7239" y="2553"/>
                  <a:pt x="6799" y="2072"/>
                  <a:pt x="6257" y="2072"/>
                </a:cubicBezTo>
                <a:cubicBezTo>
                  <a:pt x="6151" y="2072"/>
                  <a:pt x="6041" y="2091"/>
                  <a:pt x="5930" y="2132"/>
                </a:cubicBezTo>
                <a:cubicBezTo>
                  <a:pt x="5248" y="2381"/>
                  <a:pt x="5180" y="4344"/>
                  <a:pt x="5180" y="4344"/>
                </a:cubicBezTo>
                <a:cubicBezTo>
                  <a:pt x="5180" y="4344"/>
                  <a:pt x="5180" y="3328"/>
                  <a:pt x="4451" y="3328"/>
                </a:cubicBezTo>
                <a:cubicBezTo>
                  <a:pt x="4360" y="3328"/>
                  <a:pt x="4257" y="3344"/>
                  <a:pt x="4142" y="3379"/>
                </a:cubicBezTo>
                <a:cubicBezTo>
                  <a:pt x="3109" y="3701"/>
                  <a:pt x="3216" y="5309"/>
                  <a:pt x="3216" y="5309"/>
                </a:cubicBezTo>
                <a:cubicBezTo>
                  <a:pt x="2252" y="5772"/>
                  <a:pt x="0" y="6449"/>
                  <a:pt x="0" y="6449"/>
                </a:cubicBezTo>
                <a:lnTo>
                  <a:pt x="17248" y="6449"/>
                </a:lnTo>
                <a:lnTo>
                  <a:pt x="14247" y="5811"/>
                </a:lnTo>
                <a:cubicBezTo>
                  <a:pt x="14247" y="5811"/>
                  <a:pt x="14574" y="4062"/>
                  <a:pt x="13711" y="3848"/>
                </a:cubicBezTo>
                <a:cubicBezTo>
                  <a:pt x="13630" y="3828"/>
                  <a:pt x="13555" y="3818"/>
                  <a:pt x="13486" y="3818"/>
                </a:cubicBezTo>
                <a:cubicBezTo>
                  <a:pt x="13128" y="3818"/>
                  <a:pt x="12912" y="4060"/>
                  <a:pt x="12789" y="4286"/>
                </a:cubicBezTo>
                <a:lnTo>
                  <a:pt x="12789" y="4286"/>
                </a:lnTo>
                <a:cubicBezTo>
                  <a:pt x="12941" y="3785"/>
                  <a:pt x="13074" y="2900"/>
                  <a:pt x="12391" y="2313"/>
                </a:cubicBezTo>
                <a:cubicBezTo>
                  <a:pt x="12203" y="2152"/>
                  <a:pt x="12012" y="2087"/>
                  <a:pt x="11825" y="2087"/>
                </a:cubicBezTo>
                <a:cubicBezTo>
                  <a:pt x="11016" y="2087"/>
                  <a:pt x="10286" y="3312"/>
                  <a:pt x="10286" y="3312"/>
                </a:cubicBezTo>
                <a:cubicBezTo>
                  <a:pt x="10286" y="3312"/>
                  <a:pt x="10788" y="344"/>
                  <a:pt x="9321" y="22"/>
                </a:cubicBezTo>
                <a:cubicBezTo>
                  <a:pt x="9252" y="7"/>
                  <a:pt x="9185" y="0"/>
                  <a:pt x="91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5"/>
          <p:cNvSpPr/>
          <p:nvPr/>
        </p:nvSpPr>
        <p:spPr>
          <a:xfrm rot="-121041">
            <a:off x="3901324" y="1977976"/>
            <a:ext cx="5201203" cy="2831229"/>
          </a:xfrm>
          <a:custGeom>
            <a:rect b="b" l="l" r="r" t="t"/>
            <a:pathLst>
              <a:path extrusionOk="0" h="55608" w="109801">
                <a:moveTo>
                  <a:pt x="54885" y="0"/>
                </a:moveTo>
                <a:cubicBezTo>
                  <a:pt x="24565" y="0"/>
                  <a:pt x="1" y="24580"/>
                  <a:pt x="1" y="54900"/>
                </a:cubicBezTo>
                <a:lnTo>
                  <a:pt x="1" y="55608"/>
                </a:lnTo>
                <a:lnTo>
                  <a:pt x="109785" y="55608"/>
                </a:lnTo>
                <a:lnTo>
                  <a:pt x="109785" y="54900"/>
                </a:lnTo>
                <a:cubicBezTo>
                  <a:pt x="109800" y="24580"/>
                  <a:pt x="85221" y="0"/>
                  <a:pt x="5488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 name="Google Shape;15;p35"/>
          <p:cNvGrpSpPr/>
          <p:nvPr/>
        </p:nvGrpSpPr>
        <p:grpSpPr>
          <a:xfrm>
            <a:off x="-17" y="4039330"/>
            <a:ext cx="9144032" cy="1725047"/>
            <a:chOff x="-17" y="3429475"/>
            <a:chExt cx="9144032" cy="1725047"/>
          </a:xfrm>
        </p:grpSpPr>
        <p:sp>
          <p:nvSpPr>
            <p:cNvPr id="16" name="Google Shape;16;p35"/>
            <p:cNvSpPr/>
            <p:nvPr/>
          </p:nvSpPr>
          <p:spPr>
            <a:xfrm>
              <a:off x="-17" y="3429475"/>
              <a:ext cx="9144032" cy="1725047"/>
            </a:xfrm>
            <a:custGeom>
              <a:rect b="b" l="l" r="r" t="t"/>
              <a:pathLst>
                <a:path extrusionOk="0" h="61042" w="136473">
                  <a:moveTo>
                    <a:pt x="67187" y="1"/>
                  </a:moveTo>
                  <a:cubicBezTo>
                    <a:pt x="67067" y="1"/>
                    <a:pt x="66948" y="1"/>
                    <a:pt x="66828" y="1"/>
                  </a:cubicBezTo>
                  <a:cubicBezTo>
                    <a:pt x="66351" y="1"/>
                    <a:pt x="65890" y="1"/>
                    <a:pt x="65412" y="16"/>
                  </a:cubicBezTo>
                  <a:cubicBezTo>
                    <a:pt x="58440" y="124"/>
                    <a:pt x="51776" y="555"/>
                    <a:pt x="45543" y="1186"/>
                  </a:cubicBezTo>
                  <a:cubicBezTo>
                    <a:pt x="33353" y="2417"/>
                    <a:pt x="21286" y="4572"/>
                    <a:pt x="9435" y="7620"/>
                  </a:cubicBezTo>
                  <a:cubicBezTo>
                    <a:pt x="3417" y="9189"/>
                    <a:pt x="1" y="10374"/>
                    <a:pt x="1" y="10374"/>
                  </a:cubicBezTo>
                  <a:lnTo>
                    <a:pt x="1" y="61041"/>
                  </a:lnTo>
                  <a:lnTo>
                    <a:pt x="136473" y="61041"/>
                  </a:lnTo>
                  <a:lnTo>
                    <a:pt x="136473" y="13622"/>
                  </a:lnTo>
                  <a:cubicBezTo>
                    <a:pt x="136473" y="13622"/>
                    <a:pt x="133810" y="12514"/>
                    <a:pt x="129147" y="10929"/>
                  </a:cubicBezTo>
                  <a:cubicBezTo>
                    <a:pt x="124637" y="9389"/>
                    <a:pt x="118265" y="7404"/>
                    <a:pt x="110647" y="5542"/>
                  </a:cubicBezTo>
                  <a:cubicBezTo>
                    <a:pt x="109508" y="5265"/>
                    <a:pt x="108338" y="4988"/>
                    <a:pt x="107153" y="4726"/>
                  </a:cubicBezTo>
                  <a:cubicBezTo>
                    <a:pt x="106414" y="4557"/>
                    <a:pt x="105675" y="4387"/>
                    <a:pt x="104937" y="4233"/>
                  </a:cubicBezTo>
                  <a:lnTo>
                    <a:pt x="104906" y="4233"/>
                  </a:lnTo>
                  <a:lnTo>
                    <a:pt x="104521" y="4157"/>
                  </a:lnTo>
                  <a:lnTo>
                    <a:pt x="103628" y="3956"/>
                  </a:lnTo>
                  <a:lnTo>
                    <a:pt x="103274" y="3880"/>
                  </a:lnTo>
                  <a:lnTo>
                    <a:pt x="102674" y="3756"/>
                  </a:lnTo>
                  <a:cubicBezTo>
                    <a:pt x="102336" y="3695"/>
                    <a:pt x="101982" y="3618"/>
                    <a:pt x="101643" y="3556"/>
                  </a:cubicBezTo>
                  <a:lnTo>
                    <a:pt x="101258" y="3479"/>
                  </a:lnTo>
                  <a:lnTo>
                    <a:pt x="100796" y="3387"/>
                  </a:lnTo>
                  <a:lnTo>
                    <a:pt x="100458" y="3325"/>
                  </a:lnTo>
                  <a:lnTo>
                    <a:pt x="99842" y="3202"/>
                  </a:lnTo>
                  <a:lnTo>
                    <a:pt x="99288" y="3095"/>
                  </a:lnTo>
                  <a:lnTo>
                    <a:pt x="98488" y="2956"/>
                  </a:lnTo>
                  <a:cubicBezTo>
                    <a:pt x="94979" y="2310"/>
                    <a:pt x="91316" y="1740"/>
                    <a:pt x="87560" y="1278"/>
                  </a:cubicBezTo>
                  <a:cubicBezTo>
                    <a:pt x="80799" y="431"/>
                    <a:pt x="73993" y="1"/>
                    <a:pt x="67187" y="1"/>
                  </a:cubicBezTo>
                  <a:close/>
                </a:path>
              </a:pathLst>
            </a:custGeom>
            <a:solidFill>
              <a:srgbClr val="FFA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5"/>
            <p:cNvSpPr/>
            <p:nvPr/>
          </p:nvSpPr>
          <p:spPr>
            <a:xfrm>
              <a:off x="-17" y="3644779"/>
              <a:ext cx="9144032" cy="1509734"/>
            </a:xfrm>
            <a:custGeom>
              <a:rect b="b" l="l" r="r" t="t"/>
              <a:pathLst>
                <a:path extrusionOk="0" h="53423" w="136473">
                  <a:moveTo>
                    <a:pt x="9435" y="1"/>
                  </a:moveTo>
                  <a:lnTo>
                    <a:pt x="9435" y="1"/>
                  </a:lnTo>
                  <a:cubicBezTo>
                    <a:pt x="3417" y="1570"/>
                    <a:pt x="1" y="2755"/>
                    <a:pt x="1" y="2755"/>
                  </a:cubicBezTo>
                  <a:lnTo>
                    <a:pt x="1" y="53422"/>
                  </a:lnTo>
                  <a:lnTo>
                    <a:pt x="136473" y="53422"/>
                  </a:lnTo>
                  <a:lnTo>
                    <a:pt x="136473" y="6003"/>
                  </a:lnTo>
                  <a:cubicBezTo>
                    <a:pt x="136473" y="6003"/>
                    <a:pt x="133810" y="4895"/>
                    <a:pt x="129147" y="3310"/>
                  </a:cubicBezTo>
                  <a:cubicBezTo>
                    <a:pt x="128747" y="7173"/>
                    <a:pt x="128839" y="12590"/>
                    <a:pt x="112370" y="25657"/>
                  </a:cubicBezTo>
                  <a:cubicBezTo>
                    <a:pt x="99303" y="36032"/>
                    <a:pt x="82849" y="40177"/>
                    <a:pt x="66986" y="40177"/>
                  </a:cubicBezTo>
                  <a:cubicBezTo>
                    <a:pt x="52376" y="40177"/>
                    <a:pt x="38267" y="36661"/>
                    <a:pt x="27766" y="31260"/>
                  </a:cubicBezTo>
                  <a:cubicBezTo>
                    <a:pt x="1986" y="17977"/>
                    <a:pt x="9435" y="1"/>
                    <a:pt x="943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5"/>
            <p:cNvSpPr/>
            <p:nvPr/>
          </p:nvSpPr>
          <p:spPr>
            <a:xfrm>
              <a:off x="-17" y="3429475"/>
              <a:ext cx="9144032" cy="474146"/>
            </a:xfrm>
            <a:custGeom>
              <a:rect b="b" l="l" r="r" t="t"/>
              <a:pathLst>
                <a:path extrusionOk="0" h="16778" w="136473">
                  <a:moveTo>
                    <a:pt x="67187" y="1"/>
                  </a:moveTo>
                  <a:cubicBezTo>
                    <a:pt x="67067" y="1"/>
                    <a:pt x="66948" y="1"/>
                    <a:pt x="66828" y="1"/>
                  </a:cubicBezTo>
                  <a:cubicBezTo>
                    <a:pt x="66351" y="1"/>
                    <a:pt x="65890" y="1"/>
                    <a:pt x="65412" y="16"/>
                  </a:cubicBezTo>
                  <a:cubicBezTo>
                    <a:pt x="58425" y="124"/>
                    <a:pt x="51776" y="555"/>
                    <a:pt x="45543" y="1186"/>
                  </a:cubicBezTo>
                  <a:cubicBezTo>
                    <a:pt x="33353" y="2417"/>
                    <a:pt x="21286" y="4572"/>
                    <a:pt x="9435" y="7620"/>
                  </a:cubicBezTo>
                  <a:cubicBezTo>
                    <a:pt x="3417" y="9189"/>
                    <a:pt x="1" y="10374"/>
                    <a:pt x="1" y="10374"/>
                  </a:cubicBezTo>
                  <a:lnTo>
                    <a:pt x="1" y="13622"/>
                  </a:lnTo>
                  <a:cubicBezTo>
                    <a:pt x="1" y="13622"/>
                    <a:pt x="23580" y="2571"/>
                    <a:pt x="66736" y="2156"/>
                  </a:cubicBezTo>
                  <a:cubicBezTo>
                    <a:pt x="67304" y="2150"/>
                    <a:pt x="67868" y="2148"/>
                    <a:pt x="68430" y="2148"/>
                  </a:cubicBezTo>
                  <a:cubicBezTo>
                    <a:pt x="110602" y="2148"/>
                    <a:pt x="136473" y="16777"/>
                    <a:pt x="136473" y="16777"/>
                  </a:cubicBezTo>
                  <a:lnTo>
                    <a:pt x="136473" y="13622"/>
                  </a:lnTo>
                  <a:cubicBezTo>
                    <a:pt x="136473" y="13622"/>
                    <a:pt x="133810" y="12514"/>
                    <a:pt x="129147" y="10929"/>
                  </a:cubicBezTo>
                  <a:cubicBezTo>
                    <a:pt x="124637" y="9389"/>
                    <a:pt x="118265" y="7404"/>
                    <a:pt x="110647" y="5542"/>
                  </a:cubicBezTo>
                  <a:cubicBezTo>
                    <a:pt x="109508" y="5265"/>
                    <a:pt x="108338" y="4988"/>
                    <a:pt x="107153" y="4726"/>
                  </a:cubicBezTo>
                  <a:cubicBezTo>
                    <a:pt x="106414" y="4557"/>
                    <a:pt x="105675" y="4387"/>
                    <a:pt x="104937" y="4233"/>
                  </a:cubicBezTo>
                  <a:lnTo>
                    <a:pt x="104906" y="4233"/>
                  </a:lnTo>
                  <a:lnTo>
                    <a:pt x="104521" y="4157"/>
                  </a:lnTo>
                  <a:lnTo>
                    <a:pt x="103628" y="3956"/>
                  </a:lnTo>
                  <a:lnTo>
                    <a:pt x="103274" y="3880"/>
                  </a:lnTo>
                  <a:lnTo>
                    <a:pt x="102674" y="3756"/>
                  </a:lnTo>
                  <a:cubicBezTo>
                    <a:pt x="102336" y="3695"/>
                    <a:pt x="101982" y="3618"/>
                    <a:pt x="101643" y="3556"/>
                  </a:cubicBezTo>
                  <a:lnTo>
                    <a:pt x="101258" y="3479"/>
                  </a:lnTo>
                  <a:lnTo>
                    <a:pt x="100796" y="3387"/>
                  </a:lnTo>
                  <a:lnTo>
                    <a:pt x="100458" y="3325"/>
                  </a:lnTo>
                  <a:lnTo>
                    <a:pt x="99842" y="3202"/>
                  </a:lnTo>
                  <a:lnTo>
                    <a:pt x="99288" y="3095"/>
                  </a:lnTo>
                  <a:lnTo>
                    <a:pt x="98488" y="2956"/>
                  </a:lnTo>
                  <a:cubicBezTo>
                    <a:pt x="94979" y="2310"/>
                    <a:pt x="91316" y="1740"/>
                    <a:pt x="87560" y="1278"/>
                  </a:cubicBezTo>
                  <a:cubicBezTo>
                    <a:pt x="80799" y="431"/>
                    <a:pt x="73993" y="1"/>
                    <a:pt x="6718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 name="Google Shape;19;p35"/>
          <p:cNvGrpSpPr/>
          <p:nvPr/>
        </p:nvGrpSpPr>
        <p:grpSpPr>
          <a:xfrm rot="213272">
            <a:off x="5790758" y="2997441"/>
            <a:ext cx="2481372" cy="1896682"/>
            <a:chOff x="4562339" y="1979050"/>
            <a:chExt cx="2045761" cy="1561130"/>
          </a:xfrm>
        </p:grpSpPr>
        <p:sp>
          <p:nvSpPr>
            <p:cNvPr id="20" name="Google Shape;20;p35"/>
            <p:cNvSpPr/>
            <p:nvPr/>
          </p:nvSpPr>
          <p:spPr>
            <a:xfrm>
              <a:off x="6294875" y="3071025"/>
              <a:ext cx="110825" cy="28125"/>
            </a:xfrm>
            <a:custGeom>
              <a:rect b="b" l="l" r="r" t="t"/>
              <a:pathLst>
                <a:path extrusionOk="0" h="1125" w="4433">
                  <a:moveTo>
                    <a:pt x="2217" y="1"/>
                  </a:moveTo>
                  <a:cubicBezTo>
                    <a:pt x="985" y="1"/>
                    <a:pt x="0" y="247"/>
                    <a:pt x="0" y="555"/>
                  </a:cubicBezTo>
                  <a:cubicBezTo>
                    <a:pt x="0" y="863"/>
                    <a:pt x="985" y="1125"/>
                    <a:pt x="2217" y="1125"/>
                  </a:cubicBezTo>
                  <a:cubicBezTo>
                    <a:pt x="3433" y="1125"/>
                    <a:pt x="4433" y="863"/>
                    <a:pt x="4433" y="555"/>
                  </a:cubicBezTo>
                  <a:cubicBezTo>
                    <a:pt x="4433" y="247"/>
                    <a:pt x="3433" y="1"/>
                    <a:pt x="2217" y="1"/>
                  </a:cubicBezTo>
                  <a:close/>
                </a:path>
              </a:pathLst>
            </a:custGeom>
            <a:solidFill>
              <a:srgbClr val="E481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5"/>
            <p:cNvSpPr/>
            <p:nvPr/>
          </p:nvSpPr>
          <p:spPr>
            <a:xfrm rot="238541">
              <a:off x="4577875" y="2968847"/>
              <a:ext cx="1784459" cy="510086"/>
            </a:xfrm>
            <a:custGeom>
              <a:rect b="b" l="l" r="r" t="t"/>
              <a:pathLst>
                <a:path extrusionOk="0" h="27277" w="71723">
                  <a:moveTo>
                    <a:pt x="36670" y="0"/>
                  </a:moveTo>
                  <a:cubicBezTo>
                    <a:pt x="25695" y="0"/>
                    <a:pt x="16192" y="1758"/>
                    <a:pt x="16192" y="1758"/>
                  </a:cubicBezTo>
                  <a:cubicBezTo>
                    <a:pt x="11790" y="1958"/>
                    <a:pt x="0" y="4390"/>
                    <a:pt x="0" y="4390"/>
                  </a:cubicBezTo>
                  <a:lnTo>
                    <a:pt x="7819" y="14717"/>
                  </a:lnTo>
                  <a:lnTo>
                    <a:pt x="10004" y="13086"/>
                  </a:lnTo>
                  <a:cubicBezTo>
                    <a:pt x="10004" y="13086"/>
                    <a:pt x="16238" y="7591"/>
                    <a:pt x="18977" y="7530"/>
                  </a:cubicBezTo>
                  <a:cubicBezTo>
                    <a:pt x="19010" y="7529"/>
                    <a:pt x="19043" y="7528"/>
                    <a:pt x="19076" y="7528"/>
                  </a:cubicBezTo>
                  <a:cubicBezTo>
                    <a:pt x="21805" y="7528"/>
                    <a:pt x="26042" y="10608"/>
                    <a:pt x="26042" y="10608"/>
                  </a:cubicBezTo>
                  <a:lnTo>
                    <a:pt x="27058" y="10454"/>
                  </a:lnTo>
                  <a:lnTo>
                    <a:pt x="27919" y="8222"/>
                  </a:lnTo>
                  <a:lnTo>
                    <a:pt x="62565" y="27276"/>
                  </a:lnTo>
                  <a:lnTo>
                    <a:pt x="61687" y="23906"/>
                  </a:lnTo>
                  <a:lnTo>
                    <a:pt x="51083" y="11978"/>
                  </a:lnTo>
                  <a:cubicBezTo>
                    <a:pt x="49298" y="9946"/>
                    <a:pt x="48944" y="7222"/>
                    <a:pt x="50575" y="5929"/>
                  </a:cubicBezTo>
                  <a:cubicBezTo>
                    <a:pt x="50817" y="5736"/>
                    <a:pt x="51153" y="5654"/>
                    <a:pt x="51549" y="5654"/>
                  </a:cubicBezTo>
                  <a:cubicBezTo>
                    <a:pt x="53490" y="5654"/>
                    <a:pt x="56878" y="7629"/>
                    <a:pt x="57824" y="8192"/>
                  </a:cubicBezTo>
                  <a:lnTo>
                    <a:pt x="58071" y="8345"/>
                  </a:lnTo>
                  <a:lnTo>
                    <a:pt x="58440" y="8284"/>
                  </a:lnTo>
                  <a:lnTo>
                    <a:pt x="57917" y="5529"/>
                  </a:lnTo>
                  <a:lnTo>
                    <a:pt x="71199" y="10038"/>
                  </a:lnTo>
                  <a:lnTo>
                    <a:pt x="71722" y="9946"/>
                  </a:lnTo>
                  <a:lnTo>
                    <a:pt x="54561" y="327"/>
                  </a:lnTo>
                  <a:lnTo>
                    <a:pt x="45835" y="50"/>
                  </a:lnTo>
                  <a:lnTo>
                    <a:pt x="40632" y="81"/>
                  </a:lnTo>
                  <a:cubicBezTo>
                    <a:pt x="39300" y="25"/>
                    <a:pt x="37974" y="0"/>
                    <a:pt x="36670" y="0"/>
                  </a:cubicBezTo>
                  <a:close/>
                </a:path>
              </a:pathLst>
            </a:custGeom>
            <a:solidFill>
              <a:srgbClr val="F78E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5"/>
            <p:cNvSpPr/>
            <p:nvPr/>
          </p:nvSpPr>
          <p:spPr>
            <a:xfrm>
              <a:off x="5716550" y="2003775"/>
              <a:ext cx="116625" cy="369325"/>
            </a:xfrm>
            <a:custGeom>
              <a:rect b="b" l="l" r="r" t="t"/>
              <a:pathLst>
                <a:path extrusionOk="0" h="14773" w="4665">
                  <a:moveTo>
                    <a:pt x="942" y="1"/>
                  </a:moveTo>
                  <a:cubicBezTo>
                    <a:pt x="904" y="1"/>
                    <a:pt x="867" y="14"/>
                    <a:pt x="832" y="43"/>
                  </a:cubicBezTo>
                  <a:cubicBezTo>
                    <a:pt x="1" y="704"/>
                    <a:pt x="1016" y="14187"/>
                    <a:pt x="1016" y="14187"/>
                  </a:cubicBezTo>
                  <a:cubicBezTo>
                    <a:pt x="1262" y="14633"/>
                    <a:pt x="1644" y="14773"/>
                    <a:pt x="2027" y="14773"/>
                  </a:cubicBezTo>
                  <a:cubicBezTo>
                    <a:pt x="2674" y="14773"/>
                    <a:pt x="3325" y="14372"/>
                    <a:pt x="3325" y="14372"/>
                  </a:cubicBezTo>
                  <a:lnTo>
                    <a:pt x="1755" y="3798"/>
                  </a:lnTo>
                  <a:lnTo>
                    <a:pt x="4033" y="13741"/>
                  </a:lnTo>
                  <a:lnTo>
                    <a:pt x="4664" y="12879"/>
                  </a:lnTo>
                  <a:cubicBezTo>
                    <a:pt x="3499" y="7274"/>
                    <a:pt x="1825" y="1"/>
                    <a:pt x="94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5"/>
            <p:cNvSpPr/>
            <p:nvPr/>
          </p:nvSpPr>
          <p:spPr>
            <a:xfrm>
              <a:off x="5219425" y="2118900"/>
              <a:ext cx="411725" cy="980625"/>
            </a:xfrm>
            <a:custGeom>
              <a:rect b="b" l="l" r="r" t="t"/>
              <a:pathLst>
                <a:path extrusionOk="0" h="39225" w="16469">
                  <a:moveTo>
                    <a:pt x="9255" y="1"/>
                  </a:moveTo>
                  <a:cubicBezTo>
                    <a:pt x="7817" y="1"/>
                    <a:pt x="7309" y="6702"/>
                    <a:pt x="6557" y="10521"/>
                  </a:cubicBezTo>
                  <a:cubicBezTo>
                    <a:pt x="5757" y="14569"/>
                    <a:pt x="4956" y="29590"/>
                    <a:pt x="0" y="39225"/>
                  </a:cubicBezTo>
                  <a:lnTo>
                    <a:pt x="1016" y="39071"/>
                  </a:lnTo>
                  <a:cubicBezTo>
                    <a:pt x="1016" y="39071"/>
                    <a:pt x="6526" y="26112"/>
                    <a:pt x="8773" y="10721"/>
                  </a:cubicBezTo>
                  <a:cubicBezTo>
                    <a:pt x="8773" y="10721"/>
                    <a:pt x="8773" y="2918"/>
                    <a:pt x="9651" y="2918"/>
                  </a:cubicBezTo>
                  <a:cubicBezTo>
                    <a:pt x="10528" y="2918"/>
                    <a:pt x="15345" y="10090"/>
                    <a:pt x="15345" y="10090"/>
                  </a:cubicBezTo>
                  <a:cubicBezTo>
                    <a:pt x="15345" y="10090"/>
                    <a:pt x="15589" y="10373"/>
                    <a:pt x="15852" y="10373"/>
                  </a:cubicBezTo>
                  <a:cubicBezTo>
                    <a:pt x="16113" y="10373"/>
                    <a:pt x="16392" y="10094"/>
                    <a:pt x="16469" y="8982"/>
                  </a:cubicBezTo>
                  <a:cubicBezTo>
                    <a:pt x="16469" y="8982"/>
                    <a:pt x="11220" y="1040"/>
                    <a:pt x="9543" y="86"/>
                  </a:cubicBezTo>
                  <a:cubicBezTo>
                    <a:pt x="9443" y="28"/>
                    <a:pt x="9347" y="1"/>
                    <a:pt x="925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5"/>
            <p:cNvSpPr/>
            <p:nvPr/>
          </p:nvSpPr>
          <p:spPr>
            <a:xfrm>
              <a:off x="5182500" y="1979050"/>
              <a:ext cx="668750" cy="374825"/>
            </a:xfrm>
            <a:custGeom>
              <a:rect b="b" l="l" r="r" t="t"/>
              <a:pathLst>
                <a:path extrusionOk="0" h="14993" w="26750">
                  <a:moveTo>
                    <a:pt x="2801" y="0"/>
                  </a:moveTo>
                  <a:cubicBezTo>
                    <a:pt x="2801" y="2"/>
                    <a:pt x="1" y="12560"/>
                    <a:pt x="15206" y="14545"/>
                  </a:cubicBezTo>
                  <a:cubicBezTo>
                    <a:pt x="17696" y="14873"/>
                    <a:pt x="19682" y="14992"/>
                    <a:pt x="21256" y="14992"/>
                  </a:cubicBezTo>
                  <a:cubicBezTo>
                    <a:pt x="25518" y="14992"/>
                    <a:pt x="26749" y="14114"/>
                    <a:pt x="26749" y="14114"/>
                  </a:cubicBezTo>
                  <a:cubicBezTo>
                    <a:pt x="26749" y="14114"/>
                    <a:pt x="20208" y="7496"/>
                    <a:pt x="11543" y="5003"/>
                  </a:cubicBezTo>
                  <a:cubicBezTo>
                    <a:pt x="2587" y="2433"/>
                    <a:pt x="2801" y="1"/>
                    <a:pt x="280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5"/>
            <p:cNvSpPr/>
            <p:nvPr/>
          </p:nvSpPr>
          <p:spPr>
            <a:xfrm>
              <a:off x="6024750" y="2132650"/>
              <a:ext cx="259750" cy="782575"/>
            </a:xfrm>
            <a:custGeom>
              <a:rect b="b" l="l" r="r" t="t"/>
              <a:pathLst>
                <a:path extrusionOk="0" h="31303" w="10390">
                  <a:moveTo>
                    <a:pt x="7116" y="0"/>
                  </a:moveTo>
                  <a:cubicBezTo>
                    <a:pt x="6985" y="0"/>
                    <a:pt x="6841" y="25"/>
                    <a:pt x="6681" y="74"/>
                  </a:cubicBezTo>
                  <a:cubicBezTo>
                    <a:pt x="5342" y="490"/>
                    <a:pt x="1" y="8616"/>
                    <a:pt x="1" y="8616"/>
                  </a:cubicBezTo>
                  <a:lnTo>
                    <a:pt x="1586" y="10032"/>
                  </a:lnTo>
                  <a:cubicBezTo>
                    <a:pt x="2787" y="7708"/>
                    <a:pt x="4387" y="5107"/>
                    <a:pt x="6573" y="3214"/>
                  </a:cubicBezTo>
                  <a:lnTo>
                    <a:pt x="6573" y="3214"/>
                  </a:lnTo>
                  <a:cubicBezTo>
                    <a:pt x="5788" y="14819"/>
                    <a:pt x="9882" y="31303"/>
                    <a:pt x="9882" y="31303"/>
                  </a:cubicBezTo>
                  <a:lnTo>
                    <a:pt x="10390" y="31303"/>
                  </a:lnTo>
                  <a:cubicBezTo>
                    <a:pt x="8635" y="27747"/>
                    <a:pt x="7912" y="7693"/>
                    <a:pt x="8097" y="4338"/>
                  </a:cubicBezTo>
                  <a:cubicBezTo>
                    <a:pt x="8259" y="1379"/>
                    <a:pt x="8087" y="0"/>
                    <a:pt x="711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5"/>
            <p:cNvSpPr/>
            <p:nvPr/>
          </p:nvSpPr>
          <p:spPr>
            <a:xfrm>
              <a:off x="5711550" y="2276375"/>
              <a:ext cx="397500" cy="379675"/>
            </a:xfrm>
            <a:custGeom>
              <a:rect b="b" l="l" r="r" t="t"/>
              <a:pathLst>
                <a:path extrusionOk="0" h="15187" w="15900">
                  <a:moveTo>
                    <a:pt x="7734" y="0"/>
                  </a:moveTo>
                  <a:cubicBezTo>
                    <a:pt x="7238" y="0"/>
                    <a:pt x="6713" y="41"/>
                    <a:pt x="6157" y="128"/>
                  </a:cubicBezTo>
                  <a:cubicBezTo>
                    <a:pt x="5341" y="236"/>
                    <a:pt x="4525" y="497"/>
                    <a:pt x="3787" y="867"/>
                  </a:cubicBezTo>
                  <a:cubicBezTo>
                    <a:pt x="3140" y="1190"/>
                    <a:pt x="2571" y="1621"/>
                    <a:pt x="2078" y="2144"/>
                  </a:cubicBezTo>
                  <a:cubicBezTo>
                    <a:pt x="1" y="4360"/>
                    <a:pt x="108" y="7469"/>
                    <a:pt x="108" y="7469"/>
                  </a:cubicBezTo>
                  <a:cubicBezTo>
                    <a:pt x="108" y="7469"/>
                    <a:pt x="407" y="15187"/>
                    <a:pt x="7155" y="15187"/>
                  </a:cubicBezTo>
                  <a:cubicBezTo>
                    <a:pt x="7422" y="15187"/>
                    <a:pt x="7700" y="15175"/>
                    <a:pt x="7988" y="15149"/>
                  </a:cubicBezTo>
                  <a:cubicBezTo>
                    <a:pt x="10328" y="14934"/>
                    <a:pt x="12006" y="14287"/>
                    <a:pt x="13191" y="13379"/>
                  </a:cubicBezTo>
                  <a:cubicBezTo>
                    <a:pt x="15484" y="11625"/>
                    <a:pt x="15899" y="8931"/>
                    <a:pt x="15453" y="6731"/>
                  </a:cubicBezTo>
                  <a:cubicBezTo>
                    <a:pt x="15392" y="6407"/>
                    <a:pt x="15315" y="6084"/>
                    <a:pt x="15207" y="5776"/>
                  </a:cubicBezTo>
                  <a:cubicBezTo>
                    <a:pt x="14429" y="3484"/>
                    <a:pt x="12334" y="0"/>
                    <a:pt x="773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5"/>
            <p:cNvSpPr/>
            <p:nvPr/>
          </p:nvSpPr>
          <p:spPr>
            <a:xfrm>
              <a:off x="5711550" y="2329975"/>
              <a:ext cx="402875" cy="326075"/>
            </a:xfrm>
            <a:custGeom>
              <a:rect b="b" l="l" r="r" t="t"/>
              <a:pathLst>
                <a:path extrusionOk="0" h="13043" w="16115">
                  <a:moveTo>
                    <a:pt x="2078" y="0"/>
                  </a:moveTo>
                  <a:cubicBezTo>
                    <a:pt x="1" y="2201"/>
                    <a:pt x="108" y="5325"/>
                    <a:pt x="108" y="5325"/>
                  </a:cubicBezTo>
                  <a:cubicBezTo>
                    <a:pt x="108" y="5325"/>
                    <a:pt x="407" y="13043"/>
                    <a:pt x="7155" y="13043"/>
                  </a:cubicBezTo>
                  <a:cubicBezTo>
                    <a:pt x="7422" y="13043"/>
                    <a:pt x="7700" y="13031"/>
                    <a:pt x="7988" y="13005"/>
                  </a:cubicBezTo>
                  <a:cubicBezTo>
                    <a:pt x="14853" y="12405"/>
                    <a:pt x="16115" y="7911"/>
                    <a:pt x="15438" y="4587"/>
                  </a:cubicBezTo>
                  <a:lnTo>
                    <a:pt x="15438" y="4587"/>
                  </a:lnTo>
                  <a:cubicBezTo>
                    <a:pt x="15873" y="8386"/>
                    <a:pt x="12934" y="10488"/>
                    <a:pt x="9513" y="10488"/>
                  </a:cubicBezTo>
                  <a:cubicBezTo>
                    <a:pt x="7973" y="10488"/>
                    <a:pt x="6336" y="10062"/>
                    <a:pt x="4864" y="9173"/>
                  </a:cubicBezTo>
                  <a:cubicBezTo>
                    <a:pt x="124" y="6295"/>
                    <a:pt x="2078" y="1"/>
                    <a:pt x="207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5"/>
            <p:cNvSpPr/>
            <p:nvPr/>
          </p:nvSpPr>
          <p:spPr>
            <a:xfrm>
              <a:off x="5806200" y="2276375"/>
              <a:ext cx="316700" cy="334500"/>
            </a:xfrm>
            <a:custGeom>
              <a:rect b="b" l="l" r="r" t="t"/>
              <a:pathLst>
                <a:path extrusionOk="0" h="13380" w="12668">
                  <a:moveTo>
                    <a:pt x="3948" y="0"/>
                  </a:moveTo>
                  <a:cubicBezTo>
                    <a:pt x="3452" y="0"/>
                    <a:pt x="2927" y="41"/>
                    <a:pt x="2371" y="128"/>
                  </a:cubicBezTo>
                  <a:cubicBezTo>
                    <a:pt x="1555" y="236"/>
                    <a:pt x="739" y="497"/>
                    <a:pt x="1" y="867"/>
                  </a:cubicBezTo>
                  <a:cubicBezTo>
                    <a:pt x="1" y="867"/>
                    <a:pt x="1385" y="395"/>
                    <a:pt x="3202" y="395"/>
                  </a:cubicBezTo>
                  <a:cubicBezTo>
                    <a:pt x="5499" y="395"/>
                    <a:pt x="8489" y="1149"/>
                    <a:pt x="10251" y="4560"/>
                  </a:cubicBezTo>
                  <a:cubicBezTo>
                    <a:pt x="12668" y="9255"/>
                    <a:pt x="10359" y="11733"/>
                    <a:pt x="9405" y="13379"/>
                  </a:cubicBezTo>
                  <a:cubicBezTo>
                    <a:pt x="11698" y="11625"/>
                    <a:pt x="12113" y="8931"/>
                    <a:pt x="11667" y="6731"/>
                  </a:cubicBezTo>
                  <a:cubicBezTo>
                    <a:pt x="11606" y="6407"/>
                    <a:pt x="11529" y="6084"/>
                    <a:pt x="11421" y="5776"/>
                  </a:cubicBezTo>
                  <a:cubicBezTo>
                    <a:pt x="10643" y="3484"/>
                    <a:pt x="8548" y="0"/>
                    <a:pt x="3948" y="0"/>
                  </a:cubicBezTo>
                  <a:close/>
                </a:path>
              </a:pathLst>
            </a:custGeom>
            <a:solidFill>
              <a:srgbClr val="3653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5"/>
            <p:cNvSpPr/>
            <p:nvPr/>
          </p:nvSpPr>
          <p:spPr>
            <a:xfrm>
              <a:off x="4865450" y="2343050"/>
              <a:ext cx="923850" cy="447275"/>
            </a:xfrm>
            <a:custGeom>
              <a:rect b="b" l="l" r="r" t="t"/>
              <a:pathLst>
                <a:path extrusionOk="0" h="17891" w="36954">
                  <a:moveTo>
                    <a:pt x="36384" y="0"/>
                  </a:moveTo>
                  <a:cubicBezTo>
                    <a:pt x="36384" y="0"/>
                    <a:pt x="29458" y="200"/>
                    <a:pt x="23040" y="2309"/>
                  </a:cubicBezTo>
                  <a:cubicBezTo>
                    <a:pt x="17053" y="4264"/>
                    <a:pt x="12205" y="9004"/>
                    <a:pt x="8742" y="11313"/>
                  </a:cubicBezTo>
                  <a:cubicBezTo>
                    <a:pt x="8480" y="11482"/>
                    <a:pt x="8234" y="11636"/>
                    <a:pt x="7988" y="11790"/>
                  </a:cubicBezTo>
                  <a:lnTo>
                    <a:pt x="7972" y="11790"/>
                  </a:lnTo>
                  <a:cubicBezTo>
                    <a:pt x="6849" y="12467"/>
                    <a:pt x="5602" y="12944"/>
                    <a:pt x="4309" y="13175"/>
                  </a:cubicBezTo>
                  <a:cubicBezTo>
                    <a:pt x="2955" y="13421"/>
                    <a:pt x="1985" y="13329"/>
                    <a:pt x="1231" y="13729"/>
                  </a:cubicBezTo>
                  <a:cubicBezTo>
                    <a:pt x="1185" y="13760"/>
                    <a:pt x="1139" y="13791"/>
                    <a:pt x="1077" y="13821"/>
                  </a:cubicBezTo>
                  <a:cubicBezTo>
                    <a:pt x="0" y="14610"/>
                    <a:pt x="627" y="16624"/>
                    <a:pt x="6358" y="16624"/>
                  </a:cubicBezTo>
                  <a:cubicBezTo>
                    <a:pt x="6444" y="16624"/>
                    <a:pt x="6530" y="16623"/>
                    <a:pt x="6618" y="16623"/>
                  </a:cubicBezTo>
                  <a:cubicBezTo>
                    <a:pt x="6680" y="16622"/>
                    <a:pt x="6742" y="16622"/>
                    <a:pt x="6803" y="16622"/>
                  </a:cubicBezTo>
                  <a:cubicBezTo>
                    <a:pt x="10770" y="16622"/>
                    <a:pt x="13556" y="17891"/>
                    <a:pt x="17115" y="17891"/>
                  </a:cubicBezTo>
                  <a:cubicBezTo>
                    <a:pt x="18987" y="17891"/>
                    <a:pt x="21072" y="17540"/>
                    <a:pt x="23656" y="16469"/>
                  </a:cubicBezTo>
                  <a:lnTo>
                    <a:pt x="23902" y="16361"/>
                  </a:lnTo>
                  <a:cubicBezTo>
                    <a:pt x="31644" y="13052"/>
                    <a:pt x="36692" y="11774"/>
                    <a:pt x="36861" y="8311"/>
                  </a:cubicBezTo>
                  <a:cubicBezTo>
                    <a:pt x="36954" y="6234"/>
                    <a:pt x="36769" y="3633"/>
                    <a:pt x="36584" y="1893"/>
                  </a:cubicBezTo>
                  <a:lnTo>
                    <a:pt x="36584" y="1801"/>
                  </a:lnTo>
                  <a:cubicBezTo>
                    <a:pt x="36538" y="1370"/>
                    <a:pt x="36492" y="1001"/>
                    <a:pt x="36461" y="708"/>
                  </a:cubicBezTo>
                  <a:cubicBezTo>
                    <a:pt x="36415" y="262"/>
                    <a:pt x="36384" y="0"/>
                    <a:pt x="363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5"/>
            <p:cNvSpPr/>
            <p:nvPr/>
          </p:nvSpPr>
          <p:spPr>
            <a:xfrm>
              <a:off x="4865450" y="2390375"/>
              <a:ext cx="923850" cy="399950"/>
            </a:xfrm>
            <a:custGeom>
              <a:rect b="b" l="l" r="r" t="t"/>
              <a:pathLst>
                <a:path extrusionOk="0" h="15998" w="36954">
                  <a:moveTo>
                    <a:pt x="36584" y="0"/>
                  </a:moveTo>
                  <a:cubicBezTo>
                    <a:pt x="36661" y="862"/>
                    <a:pt x="36523" y="6034"/>
                    <a:pt x="32075" y="8250"/>
                  </a:cubicBezTo>
                  <a:cubicBezTo>
                    <a:pt x="27288" y="10651"/>
                    <a:pt x="20808" y="14252"/>
                    <a:pt x="17191" y="14252"/>
                  </a:cubicBezTo>
                  <a:cubicBezTo>
                    <a:pt x="13575" y="14252"/>
                    <a:pt x="2893" y="14160"/>
                    <a:pt x="1400" y="12667"/>
                  </a:cubicBezTo>
                  <a:cubicBezTo>
                    <a:pt x="1216" y="12467"/>
                    <a:pt x="1108" y="12205"/>
                    <a:pt x="1077" y="11928"/>
                  </a:cubicBezTo>
                  <a:lnTo>
                    <a:pt x="1077" y="11928"/>
                  </a:lnTo>
                  <a:cubicBezTo>
                    <a:pt x="0" y="12717"/>
                    <a:pt x="627" y="14731"/>
                    <a:pt x="6358" y="14731"/>
                  </a:cubicBezTo>
                  <a:cubicBezTo>
                    <a:pt x="6444" y="14731"/>
                    <a:pt x="6530" y="14730"/>
                    <a:pt x="6618" y="14730"/>
                  </a:cubicBezTo>
                  <a:cubicBezTo>
                    <a:pt x="6680" y="14729"/>
                    <a:pt x="6742" y="14729"/>
                    <a:pt x="6803" y="14729"/>
                  </a:cubicBezTo>
                  <a:cubicBezTo>
                    <a:pt x="10770" y="14729"/>
                    <a:pt x="13556" y="15998"/>
                    <a:pt x="17115" y="15998"/>
                  </a:cubicBezTo>
                  <a:cubicBezTo>
                    <a:pt x="18987" y="15998"/>
                    <a:pt x="21072" y="15647"/>
                    <a:pt x="23656" y="14576"/>
                  </a:cubicBezTo>
                  <a:lnTo>
                    <a:pt x="23902" y="14468"/>
                  </a:lnTo>
                  <a:cubicBezTo>
                    <a:pt x="31644" y="11159"/>
                    <a:pt x="36692" y="9881"/>
                    <a:pt x="36861" y="6418"/>
                  </a:cubicBezTo>
                  <a:cubicBezTo>
                    <a:pt x="36954" y="4341"/>
                    <a:pt x="36769" y="1740"/>
                    <a:pt x="3658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5"/>
            <p:cNvSpPr/>
            <p:nvPr/>
          </p:nvSpPr>
          <p:spPr>
            <a:xfrm>
              <a:off x="5137475" y="2616225"/>
              <a:ext cx="117375" cy="162400"/>
            </a:xfrm>
            <a:custGeom>
              <a:rect b="b" l="l" r="r" t="t"/>
              <a:pathLst>
                <a:path extrusionOk="0" h="6496" w="4695">
                  <a:moveTo>
                    <a:pt x="1278" y="1"/>
                  </a:moveTo>
                  <a:lnTo>
                    <a:pt x="1278" y="1"/>
                  </a:lnTo>
                  <a:cubicBezTo>
                    <a:pt x="0" y="4741"/>
                    <a:pt x="3017" y="6388"/>
                    <a:pt x="3017" y="6388"/>
                  </a:cubicBezTo>
                  <a:cubicBezTo>
                    <a:pt x="3118" y="6464"/>
                    <a:pt x="3235" y="6496"/>
                    <a:pt x="3361" y="6496"/>
                  </a:cubicBezTo>
                  <a:cubicBezTo>
                    <a:pt x="3944" y="6496"/>
                    <a:pt x="4694" y="5819"/>
                    <a:pt x="4694" y="5819"/>
                  </a:cubicBezTo>
                  <a:cubicBezTo>
                    <a:pt x="955" y="5018"/>
                    <a:pt x="1277" y="2"/>
                    <a:pt x="127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35"/>
            <p:cNvSpPr/>
            <p:nvPr/>
          </p:nvSpPr>
          <p:spPr>
            <a:xfrm>
              <a:off x="5215575" y="2608925"/>
              <a:ext cx="118925" cy="160050"/>
            </a:xfrm>
            <a:custGeom>
              <a:rect b="b" l="l" r="r" t="t"/>
              <a:pathLst>
                <a:path extrusionOk="0" h="6402" w="4757">
                  <a:moveTo>
                    <a:pt x="1062" y="0"/>
                  </a:moveTo>
                  <a:cubicBezTo>
                    <a:pt x="0" y="4802"/>
                    <a:pt x="3109" y="6311"/>
                    <a:pt x="3109" y="6311"/>
                  </a:cubicBezTo>
                  <a:cubicBezTo>
                    <a:pt x="3203" y="6375"/>
                    <a:pt x="3309" y="6402"/>
                    <a:pt x="3422" y="6402"/>
                  </a:cubicBezTo>
                  <a:cubicBezTo>
                    <a:pt x="4008" y="6402"/>
                    <a:pt x="4756" y="5664"/>
                    <a:pt x="4756" y="5664"/>
                  </a:cubicBezTo>
                  <a:cubicBezTo>
                    <a:pt x="970" y="5033"/>
                    <a:pt x="1062" y="1"/>
                    <a:pt x="106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35"/>
            <p:cNvSpPr/>
            <p:nvPr/>
          </p:nvSpPr>
          <p:spPr>
            <a:xfrm>
              <a:off x="5323300" y="2582750"/>
              <a:ext cx="118925" cy="159850"/>
            </a:xfrm>
            <a:custGeom>
              <a:rect b="b" l="l" r="r" t="t"/>
              <a:pathLst>
                <a:path extrusionOk="0" h="6394" w="4757">
                  <a:moveTo>
                    <a:pt x="1063" y="1"/>
                  </a:moveTo>
                  <a:lnTo>
                    <a:pt x="1063" y="1"/>
                  </a:lnTo>
                  <a:cubicBezTo>
                    <a:pt x="1" y="4803"/>
                    <a:pt x="3110" y="6296"/>
                    <a:pt x="3110" y="6296"/>
                  </a:cubicBezTo>
                  <a:cubicBezTo>
                    <a:pt x="3207" y="6365"/>
                    <a:pt x="3317" y="6393"/>
                    <a:pt x="3433" y="6393"/>
                  </a:cubicBezTo>
                  <a:cubicBezTo>
                    <a:pt x="4017" y="6393"/>
                    <a:pt x="4757" y="5665"/>
                    <a:pt x="4757" y="5665"/>
                  </a:cubicBezTo>
                  <a:cubicBezTo>
                    <a:pt x="971" y="5034"/>
                    <a:pt x="1063" y="2"/>
                    <a:pt x="106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5"/>
            <p:cNvSpPr/>
            <p:nvPr/>
          </p:nvSpPr>
          <p:spPr>
            <a:xfrm>
              <a:off x="5437200" y="2549275"/>
              <a:ext cx="118550" cy="160075"/>
            </a:xfrm>
            <a:custGeom>
              <a:rect b="b" l="l" r="r" t="t"/>
              <a:pathLst>
                <a:path extrusionOk="0" h="6403" w="4742">
                  <a:moveTo>
                    <a:pt x="1063" y="1"/>
                  </a:moveTo>
                  <a:lnTo>
                    <a:pt x="1063" y="1"/>
                  </a:lnTo>
                  <a:cubicBezTo>
                    <a:pt x="1" y="4803"/>
                    <a:pt x="3094" y="6311"/>
                    <a:pt x="3094" y="6311"/>
                  </a:cubicBezTo>
                  <a:cubicBezTo>
                    <a:pt x="3188" y="6375"/>
                    <a:pt x="3294" y="6402"/>
                    <a:pt x="3406" y="6402"/>
                  </a:cubicBezTo>
                  <a:cubicBezTo>
                    <a:pt x="3993" y="6402"/>
                    <a:pt x="4741" y="5665"/>
                    <a:pt x="4741" y="5665"/>
                  </a:cubicBezTo>
                  <a:cubicBezTo>
                    <a:pt x="971" y="5034"/>
                    <a:pt x="1063" y="2"/>
                    <a:pt x="106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5"/>
            <p:cNvSpPr/>
            <p:nvPr/>
          </p:nvSpPr>
          <p:spPr>
            <a:xfrm>
              <a:off x="5551875" y="2502725"/>
              <a:ext cx="118525" cy="160075"/>
            </a:xfrm>
            <a:custGeom>
              <a:rect b="b" l="l" r="r" t="t"/>
              <a:pathLst>
                <a:path extrusionOk="0" h="6403" w="4741">
                  <a:moveTo>
                    <a:pt x="1062" y="1"/>
                  </a:moveTo>
                  <a:cubicBezTo>
                    <a:pt x="0" y="4803"/>
                    <a:pt x="3094" y="6311"/>
                    <a:pt x="3094" y="6311"/>
                  </a:cubicBezTo>
                  <a:cubicBezTo>
                    <a:pt x="3188" y="6375"/>
                    <a:pt x="3294" y="6402"/>
                    <a:pt x="3406" y="6402"/>
                  </a:cubicBezTo>
                  <a:cubicBezTo>
                    <a:pt x="3992" y="6402"/>
                    <a:pt x="4741" y="5664"/>
                    <a:pt x="4741" y="5664"/>
                  </a:cubicBezTo>
                  <a:cubicBezTo>
                    <a:pt x="970" y="5033"/>
                    <a:pt x="1062" y="1"/>
                    <a:pt x="106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5"/>
            <p:cNvSpPr/>
            <p:nvPr/>
          </p:nvSpPr>
          <p:spPr>
            <a:xfrm>
              <a:off x="5646525" y="2451175"/>
              <a:ext cx="118525" cy="159675"/>
            </a:xfrm>
            <a:custGeom>
              <a:rect b="b" l="l" r="r" t="t"/>
              <a:pathLst>
                <a:path extrusionOk="0" h="6387" w="4741">
                  <a:moveTo>
                    <a:pt x="1062" y="0"/>
                  </a:moveTo>
                  <a:cubicBezTo>
                    <a:pt x="0" y="4787"/>
                    <a:pt x="3094" y="6295"/>
                    <a:pt x="3094" y="6295"/>
                  </a:cubicBezTo>
                  <a:cubicBezTo>
                    <a:pt x="3188" y="6359"/>
                    <a:pt x="3294" y="6386"/>
                    <a:pt x="3406" y="6386"/>
                  </a:cubicBezTo>
                  <a:cubicBezTo>
                    <a:pt x="3992" y="6386"/>
                    <a:pt x="4741" y="5649"/>
                    <a:pt x="4741" y="5649"/>
                  </a:cubicBezTo>
                  <a:cubicBezTo>
                    <a:pt x="970" y="5018"/>
                    <a:pt x="1062" y="1"/>
                    <a:pt x="106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5"/>
            <p:cNvSpPr/>
            <p:nvPr/>
          </p:nvSpPr>
          <p:spPr>
            <a:xfrm>
              <a:off x="4973175" y="2342650"/>
              <a:ext cx="803800" cy="329775"/>
            </a:xfrm>
            <a:custGeom>
              <a:rect b="b" l="l" r="r" t="t"/>
              <a:pathLst>
                <a:path extrusionOk="0" h="13191" w="32152">
                  <a:moveTo>
                    <a:pt x="32060" y="1"/>
                  </a:moveTo>
                  <a:cubicBezTo>
                    <a:pt x="32060" y="1"/>
                    <a:pt x="25149" y="216"/>
                    <a:pt x="18731" y="2310"/>
                  </a:cubicBezTo>
                  <a:cubicBezTo>
                    <a:pt x="12744" y="4264"/>
                    <a:pt x="7896" y="9020"/>
                    <a:pt x="4417" y="11329"/>
                  </a:cubicBezTo>
                  <a:cubicBezTo>
                    <a:pt x="4171" y="11498"/>
                    <a:pt x="3925" y="11652"/>
                    <a:pt x="3679" y="11790"/>
                  </a:cubicBezTo>
                  <a:lnTo>
                    <a:pt x="3663" y="11806"/>
                  </a:lnTo>
                  <a:cubicBezTo>
                    <a:pt x="2540" y="12483"/>
                    <a:pt x="1293" y="12960"/>
                    <a:pt x="0" y="13191"/>
                  </a:cubicBezTo>
                  <a:cubicBezTo>
                    <a:pt x="3540" y="12991"/>
                    <a:pt x="4263" y="11960"/>
                    <a:pt x="6664" y="10144"/>
                  </a:cubicBezTo>
                  <a:cubicBezTo>
                    <a:pt x="9065" y="8327"/>
                    <a:pt x="15022" y="3910"/>
                    <a:pt x="20224" y="2448"/>
                  </a:cubicBezTo>
                  <a:cubicBezTo>
                    <a:pt x="24657" y="1201"/>
                    <a:pt x="30536" y="801"/>
                    <a:pt x="32152" y="724"/>
                  </a:cubicBezTo>
                  <a:cubicBezTo>
                    <a:pt x="32106" y="278"/>
                    <a:pt x="32060" y="1"/>
                    <a:pt x="32060" y="1"/>
                  </a:cubicBezTo>
                  <a:close/>
                </a:path>
              </a:pathLst>
            </a:custGeom>
            <a:solidFill>
              <a:srgbClr val="3653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5"/>
            <p:cNvSpPr/>
            <p:nvPr/>
          </p:nvSpPr>
          <p:spPr>
            <a:xfrm>
              <a:off x="5077050" y="2123350"/>
              <a:ext cx="689550" cy="305750"/>
            </a:xfrm>
            <a:custGeom>
              <a:rect b="b" l="l" r="r" t="t"/>
              <a:pathLst>
                <a:path extrusionOk="0" h="12230" w="27582">
                  <a:moveTo>
                    <a:pt x="1" y="0"/>
                  </a:moveTo>
                  <a:cubicBezTo>
                    <a:pt x="1" y="1"/>
                    <a:pt x="937" y="12230"/>
                    <a:pt x="15175" y="12230"/>
                  </a:cubicBezTo>
                  <a:cubicBezTo>
                    <a:pt x="15541" y="12230"/>
                    <a:pt x="15916" y="12222"/>
                    <a:pt x="16300" y="12205"/>
                  </a:cubicBezTo>
                  <a:cubicBezTo>
                    <a:pt x="25611" y="11805"/>
                    <a:pt x="27581" y="9789"/>
                    <a:pt x="27581" y="9789"/>
                  </a:cubicBezTo>
                  <a:cubicBezTo>
                    <a:pt x="27581" y="9789"/>
                    <a:pt x="20009" y="4402"/>
                    <a:pt x="11036" y="3448"/>
                  </a:cubicBezTo>
                  <a:cubicBezTo>
                    <a:pt x="1771" y="2463"/>
                    <a:pt x="1" y="0"/>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5"/>
            <p:cNvSpPr/>
            <p:nvPr/>
          </p:nvSpPr>
          <p:spPr>
            <a:xfrm>
              <a:off x="5935875" y="2511000"/>
              <a:ext cx="286300" cy="196125"/>
            </a:xfrm>
            <a:custGeom>
              <a:rect b="b" l="l" r="r" t="t"/>
              <a:pathLst>
                <a:path extrusionOk="0" h="7845" w="11452">
                  <a:moveTo>
                    <a:pt x="5845" y="1"/>
                  </a:moveTo>
                  <a:cubicBezTo>
                    <a:pt x="5618" y="1"/>
                    <a:pt x="5464" y="24"/>
                    <a:pt x="5464" y="24"/>
                  </a:cubicBezTo>
                  <a:cubicBezTo>
                    <a:pt x="5464" y="24"/>
                    <a:pt x="5049" y="285"/>
                    <a:pt x="4448" y="685"/>
                  </a:cubicBezTo>
                  <a:cubicBezTo>
                    <a:pt x="4279" y="793"/>
                    <a:pt x="4079" y="932"/>
                    <a:pt x="3894" y="1070"/>
                  </a:cubicBezTo>
                  <a:cubicBezTo>
                    <a:pt x="2263" y="2194"/>
                    <a:pt x="0" y="3948"/>
                    <a:pt x="308" y="4872"/>
                  </a:cubicBezTo>
                  <a:cubicBezTo>
                    <a:pt x="816" y="6272"/>
                    <a:pt x="3510" y="6380"/>
                    <a:pt x="3510" y="6380"/>
                  </a:cubicBezTo>
                  <a:cubicBezTo>
                    <a:pt x="3787" y="6688"/>
                    <a:pt x="4110" y="6965"/>
                    <a:pt x="4464" y="7196"/>
                  </a:cubicBezTo>
                  <a:cubicBezTo>
                    <a:pt x="5104" y="7608"/>
                    <a:pt x="5868" y="7845"/>
                    <a:pt x="6761" y="7845"/>
                  </a:cubicBezTo>
                  <a:cubicBezTo>
                    <a:pt x="7435" y="7845"/>
                    <a:pt x="8183" y="7709"/>
                    <a:pt x="9004" y="7411"/>
                  </a:cubicBezTo>
                  <a:cubicBezTo>
                    <a:pt x="9958" y="7073"/>
                    <a:pt x="10728" y="6349"/>
                    <a:pt x="11144" y="5426"/>
                  </a:cubicBezTo>
                  <a:cubicBezTo>
                    <a:pt x="11159" y="5380"/>
                    <a:pt x="11174" y="5333"/>
                    <a:pt x="11190" y="5287"/>
                  </a:cubicBezTo>
                  <a:lnTo>
                    <a:pt x="11221" y="5210"/>
                  </a:lnTo>
                  <a:cubicBezTo>
                    <a:pt x="11282" y="5056"/>
                    <a:pt x="11328" y="4902"/>
                    <a:pt x="11359" y="4733"/>
                  </a:cubicBezTo>
                  <a:cubicBezTo>
                    <a:pt x="11436" y="4364"/>
                    <a:pt x="11451" y="3979"/>
                    <a:pt x="11421" y="3594"/>
                  </a:cubicBezTo>
                  <a:cubicBezTo>
                    <a:pt x="11359" y="3040"/>
                    <a:pt x="11159" y="2517"/>
                    <a:pt x="10820" y="2055"/>
                  </a:cubicBezTo>
                  <a:cubicBezTo>
                    <a:pt x="10298" y="1370"/>
                    <a:pt x="9643" y="1178"/>
                    <a:pt x="9075" y="1178"/>
                  </a:cubicBezTo>
                  <a:cubicBezTo>
                    <a:pt x="8355" y="1178"/>
                    <a:pt x="7773" y="1486"/>
                    <a:pt x="7773" y="1486"/>
                  </a:cubicBezTo>
                  <a:cubicBezTo>
                    <a:pt x="7671" y="175"/>
                    <a:pt x="6474" y="1"/>
                    <a:pt x="5845" y="1"/>
                  </a:cubicBezTo>
                  <a:close/>
                </a:path>
              </a:pathLst>
            </a:custGeom>
            <a:solidFill>
              <a:srgbClr val="3653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5"/>
            <p:cNvSpPr/>
            <p:nvPr/>
          </p:nvSpPr>
          <p:spPr>
            <a:xfrm>
              <a:off x="5715275" y="2412300"/>
              <a:ext cx="433800" cy="1105225"/>
            </a:xfrm>
            <a:custGeom>
              <a:rect b="b" l="l" r="r" t="t"/>
              <a:pathLst>
                <a:path extrusionOk="0" h="44209" w="17352">
                  <a:moveTo>
                    <a:pt x="481" y="1"/>
                  </a:moveTo>
                  <a:cubicBezTo>
                    <a:pt x="236" y="1"/>
                    <a:pt x="0" y="206"/>
                    <a:pt x="52" y="493"/>
                  </a:cubicBezTo>
                  <a:cubicBezTo>
                    <a:pt x="467" y="3140"/>
                    <a:pt x="1468" y="8604"/>
                    <a:pt x="3314" y="13191"/>
                  </a:cubicBezTo>
                  <a:cubicBezTo>
                    <a:pt x="5839" y="19516"/>
                    <a:pt x="7747" y="26135"/>
                    <a:pt x="8424" y="27720"/>
                  </a:cubicBezTo>
                  <a:cubicBezTo>
                    <a:pt x="9102" y="29290"/>
                    <a:pt x="16705" y="44157"/>
                    <a:pt x="16705" y="44157"/>
                  </a:cubicBezTo>
                  <a:cubicBezTo>
                    <a:pt x="16705" y="44157"/>
                    <a:pt x="16775" y="44209"/>
                    <a:pt x="16907" y="44209"/>
                  </a:cubicBezTo>
                  <a:cubicBezTo>
                    <a:pt x="17015" y="44209"/>
                    <a:pt x="17164" y="44174"/>
                    <a:pt x="17351" y="44050"/>
                  </a:cubicBezTo>
                  <a:lnTo>
                    <a:pt x="9471" y="27273"/>
                  </a:lnTo>
                  <a:lnTo>
                    <a:pt x="4730" y="12575"/>
                  </a:lnTo>
                  <a:cubicBezTo>
                    <a:pt x="3453" y="9482"/>
                    <a:pt x="2468" y="6280"/>
                    <a:pt x="1775" y="3017"/>
                  </a:cubicBezTo>
                  <a:lnTo>
                    <a:pt x="1775" y="3017"/>
                  </a:lnTo>
                  <a:lnTo>
                    <a:pt x="4792" y="6727"/>
                  </a:lnTo>
                  <a:cubicBezTo>
                    <a:pt x="4792" y="6727"/>
                    <a:pt x="5531" y="6142"/>
                    <a:pt x="4961" y="5418"/>
                  </a:cubicBezTo>
                  <a:lnTo>
                    <a:pt x="821" y="170"/>
                  </a:lnTo>
                  <a:cubicBezTo>
                    <a:pt x="729" y="52"/>
                    <a:pt x="604" y="1"/>
                    <a:pt x="48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5"/>
            <p:cNvSpPr/>
            <p:nvPr/>
          </p:nvSpPr>
          <p:spPr>
            <a:xfrm>
              <a:off x="5847375" y="2629450"/>
              <a:ext cx="182400" cy="413525"/>
            </a:xfrm>
            <a:custGeom>
              <a:rect b="b" l="l" r="r" t="t"/>
              <a:pathLst>
                <a:path extrusionOk="0" h="16541" w="7296">
                  <a:moveTo>
                    <a:pt x="4775" y="0"/>
                  </a:moveTo>
                  <a:cubicBezTo>
                    <a:pt x="4735" y="0"/>
                    <a:pt x="4693" y="4"/>
                    <a:pt x="4649" y="11"/>
                  </a:cubicBezTo>
                  <a:cubicBezTo>
                    <a:pt x="4649" y="11"/>
                    <a:pt x="893" y="919"/>
                    <a:pt x="447" y="1919"/>
                  </a:cubicBezTo>
                  <a:cubicBezTo>
                    <a:pt x="1" y="2935"/>
                    <a:pt x="3694" y="3904"/>
                    <a:pt x="4741" y="5890"/>
                  </a:cubicBezTo>
                  <a:cubicBezTo>
                    <a:pt x="5803" y="7875"/>
                    <a:pt x="6927" y="16540"/>
                    <a:pt x="6927" y="16540"/>
                  </a:cubicBezTo>
                  <a:lnTo>
                    <a:pt x="7296" y="16479"/>
                  </a:lnTo>
                  <a:cubicBezTo>
                    <a:pt x="7296" y="16479"/>
                    <a:pt x="6511" y="8106"/>
                    <a:pt x="6188" y="6475"/>
                  </a:cubicBezTo>
                  <a:cubicBezTo>
                    <a:pt x="5865" y="4859"/>
                    <a:pt x="3063" y="2796"/>
                    <a:pt x="2463" y="2350"/>
                  </a:cubicBezTo>
                  <a:cubicBezTo>
                    <a:pt x="1847" y="1904"/>
                    <a:pt x="5341" y="903"/>
                    <a:pt x="5341" y="903"/>
                  </a:cubicBezTo>
                  <a:cubicBezTo>
                    <a:pt x="5341" y="903"/>
                    <a:pt x="5423" y="0"/>
                    <a:pt x="477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5"/>
            <p:cNvSpPr/>
            <p:nvPr/>
          </p:nvSpPr>
          <p:spPr>
            <a:xfrm>
              <a:off x="4764225" y="2378625"/>
              <a:ext cx="764975" cy="823650"/>
            </a:xfrm>
            <a:custGeom>
              <a:rect b="b" l="l" r="r" t="t"/>
              <a:pathLst>
                <a:path extrusionOk="0" h="32946" w="30599">
                  <a:moveTo>
                    <a:pt x="26235" y="0"/>
                  </a:moveTo>
                  <a:cubicBezTo>
                    <a:pt x="24454" y="0"/>
                    <a:pt x="22795" y="4565"/>
                    <a:pt x="19886" y="9212"/>
                  </a:cubicBezTo>
                  <a:cubicBezTo>
                    <a:pt x="16808" y="14122"/>
                    <a:pt x="16038" y="21294"/>
                    <a:pt x="11436" y="23818"/>
                  </a:cubicBezTo>
                  <a:cubicBezTo>
                    <a:pt x="6819" y="26358"/>
                    <a:pt x="1" y="32945"/>
                    <a:pt x="1" y="32945"/>
                  </a:cubicBezTo>
                  <a:lnTo>
                    <a:pt x="1278" y="32761"/>
                  </a:lnTo>
                  <a:cubicBezTo>
                    <a:pt x="1278" y="32761"/>
                    <a:pt x="7512" y="27112"/>
                    <a:pt x="11344" y="24911"/>
                  </a:cubicBezTo>
                  <a:cubicBezTo>
                    <a:pt x="15161" y="22726"/>
                    <a:pt x="17639" y="18739"/>
                    <a:pt x="19317" y="14045"/>
                  </a:cubicBezTo>
                  <a:cubicBezTo>
                    <a:pt x="21010" y="9351"/>
                    <a:pt x="25334" y="1332"/>
                    <a:pt x="26181" y="1255"/>
                  </a:cubicBezTo>
                  <a:cubicBezTo>
                    <a:pt x="26197" y="1254"/>
                    <a:pt x="26213" y="1253"/>
                    <a:pt x="26230" y="1253"/>
                  </a:cubicBezTo>
                  <a:cubicBezTo>
                    <a:pt x="27123" y="1253"/>
                    <a:pt x="29829" y="3580"/>
                    <a:pt x="30203" y="3580"/>
                  </a:cubicBezTo>
                  <a:cubicBezTo>
                    <a:pt x="30207" y="3580"/>
                    <a:pt x="30210" y="3580"/>
                    <a:pt x="30213" y="3579"/>
                  </a:cubicBezTo>
                  <a:cubicBezTo>
                    <a:pt x="30213" y="3564"/>
                    <a:pt x="30598" y="3487"/>
                    <a:pt x="30429" y="2579"/>
                  </a:cubicBezTo>
                  <a:cubicBezTo>
                    <a:pt x="30429" y="2579"/>
                    <a:pt x="28413" y="547"/>
                    <a:pt x="26520" y="39"/>
                  </a:cubicBezTo>
                  <a:cubicBezTo>
                    <a:pt x="26424" y="13"/>
                    <a:pt x="26329" y="0"/>
                    <a:pt x="2623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5"/>
            <p:cNvSpPr/>
            <p:nvPr/>
          </p:nvSpPr>
          <p:spPr>
            <a:xfrm>
              <a:off x="5935875" y="2537750"/>
              <a:ext cx="278225" cy="169475"/>
            </a:xfrm>
            <a:custGeom>
              <a:rect b="b" l="l" r="r" t="t"/>
              <a:pathLst>
                <a:path extrusionOk="0" h="6779" w="11129">
                  <a:moveTo>
                    <a:pt x="3894" y="0"/>
                  </a:moveTo>
                  <a:lnTo>
                    <a:pt x="3894" y="0"/>
                  </a:lnTo>
                  <a:cubicBezTo>
                    <a:pt x="2263" y="1124"/>
                    <a:pt x="0" y="2878"/>
                    <a:pt x="324" y="3802"/>
                  </a:cubicBezTo>
                  <a:cubicBezTo>
                    <a:pt x="816" y="5202"/>
                    <a:pt x="3510" y="5310"/>
                    <a:pt x="3510" y="5310"/>
                  </a:cubicBezTo>
                  <a:cubicBezTo>
                    <a:pt x="4308" y="6201"/>
                    <a:pt x="5392" y="6779"/>
                    <a:pt x="6776" y="6779"/>
                  </a:cubicBezTo>
                  <a:cubicBezTo>
                    <a:pt x="7448" y="6779"/>
                    <a:pt x="8190" y="6643"/>
                    <a:pt x="9004" y="6341"/>
                  </a:cubicBezTo>
                  <a:cubicBezTo>
                    <a:pt x="9958" y="6003"/>
                    <a:pt x="10728" y="5279"/>
                    <a:pt x="11128" y="4356"/>
                  </a:cubicBezTo>
                  <a:lnTo>
                    <a:pt x="11128" y="4356"/>
                  </a:lnTo>
                  <a:cubicBezTo>
                    <a:pt x="10789" y="4983"/>
                    <a:pt x="9263" y="5621"/>
                    <a:pt x="7426" y="5621"/>
                  </a:cubicBezTo>
                  <a:cubicBezTo>
                    <a:pt x="7098" y="5621"/>
                    <a:pt x="6761" y="5601"/>
                    <a:pt x="6419" y="5556"/>
                  </a:cubicBezTo>
                  <a:cubicBezTo>
                    <a:pt x="4064" y="5233"/>
                    <a:pt x="4864" y="2924"/>
                    <a:pt x="4879" y="2863"/>
                  </a:cubicBezTo>
                  <a:lnTo>
                    <a:pt x="4879" y="2863"/>
                  </a:lnTo>
                  <a:cubicBezTo>
                    <a:pt x="4864" y="2871"/>
                    <a:pt x="4506" y="3063"/>
                    <a:pt x="4100" y="3063"/>
                  </a:cubicBezTo>
                  <a:cubicBezTo>
                    <a:pt x="3694" y="3063"/>
                    <a:pt x="3240" y="2871"/>
                    <a:pt x="3033" y="2109"/>
                  </a:cubicBezTo>
                  <a:cubicBezTo>
                    <a:pt x="2755" y="1154"/>
                    <a:pt x="3387" y="400"/>
                    <a:pt x="389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5"/>
            <p:cNvSpPr/>
            <p:nvPr/>
          </p:nvSpPr>
          <p:spPr>
            <a:xfrm>
              <a:off x="6047450" y="2511325"/>
              <a:ext cx="182025" cy="118025"/>
            </a:xfrm>
            <a:custGeom>
              <a:rect b="b" l="l" r="r" t="t"/>
              <a:pathLst>
                <a:path extrusionOk="0" h="4721" w="7281">
                  <a:moveTo>
                    <a:pt x="1422" y="0"/>
                  </a:moveTo>
                  <a:cubicBezTo>
                    <a:pt x="1181" y="0"/>
                    <a:pt x="1017" y="26"/>
                    <a:pt x="1017" y="26"/>
                  </a:cubicBezTo>
                  <a:cubicBezTo>
                    <a:pt x="1017" y="26"/>
                    <a:pt x="601" y="272"/>
                    <a:pt x="1" y="672"/>
                  </a:cubicBezTo>
                  <a:cubicBezTo>
                    <a:pt x="1" y="672"/>
                    <a:pt x="801" y="330"/>
                    <a:pt x="1558" y="330"/>
                  </a:cubicBezTo>
                  <a:cubicBezTo>
                    <a:pt x="1937" y="330"/>
                    <a:pt x="2304" y="416"/>
                    <a:pt x="2556" y="672"/>
                  </a:cubicBezTo>
                  <a:cubicBezTo>
                    <a:pt x="3295" y="1442"/>
                    <a:pt x="2817" y="2165"/>
                    <a:pt x="2787" y="2211"/>
                  </a:cubicBezTo>
                  <a:cubicBezTo>
                    <a:pt x="3257" y="1812"/>
                    <a:pt x="3844" y="1604"/>
                    <a:pt x="4442" y="1604"/>
                  </a:cubicBezTo>
                  <a:cubicBezTo>
                    <a:pt x="4743" y="1604"/>
                    <a:pt x="5048" y="1657"/>
                    <a:pt x="5342" y="1765"/>
                  </a:cubicBezTo>
                  <a:cubicBezTo>
                    <a:pt x="7281" y="2442"/>
                    <a:pt x="6896" y="4720"/>
                    <a:pt x="6896" y="4720"/>
                  </a:cubicBezTo>
                  <a:cubicBezTo>
                    <a:pt x="7112" y="3797"/>
                    <a:pt x="6911" y="2827"/>
                    <a:pt x="6373" y="2058"/>
                  </a:cubicBezTo>
                  <a:cubicBezTo>
                    <a:pt x="5847" y="1361"/>
                    <a:pt x="5188" y="1168"/>
                    <a:pt x="4618" y="1168"/>
                  </a:cubicBezTo>
                  <a:cubicBezTo>
                    <a:pt x="3902" y="1168"/>
                    <a:pt x="3325" y="1473"/>
                    <a:pt x="3325" y="1473"/>
                  </a:cubicBezTo>
                  <a:cubicBezTo>
                    <a:pt x="3225" y="178"/>
                    <a:pt x="2057" y="0"/>
                    <a:pt x="14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5"/>
            <p:cNvSpPr/>
            <p:nvPr/>
          </p:nvSpPr>
          <p:spPr>
            <a:xfrm>
              <a:off x="6127100" y="2662750"/>
              <a:ext cx="234750" cy="422175"/>
            </a:xfrm>
            <a:custGeom>
              <a:rect b="b" l="l" r="r" t="t"/>
              <a:pathLst>
                <a:path extrusionOk="0" h="16887" w="9390">
                  <a:moveTo>
                    <a:pt x="1933" y="1"/>
                  </a:moveTo>
                  <a:cubicBezTo>
                    <a:pt x="1413" y="1"/>
                    <a:pt x="457" y="315"/>
                    <a:pt x="1" y="1434"/>
                  </a:cubicBezTo>
                  <a:cubicBezTo>
                    <a:pt x="1" y="1434"/>
                    <a:pt x="2771" y="7621"/>
                    <a:pt x="3279" y="8560"/>
                  </a:cubicBezTo>
                  <a:cubicBezTo>
                    <a:pt x="3787" y="9498"/>
                    <a:pt x="8851" y="16886"/>
                    <a:pt x="8851" y="16886"/>
                  </a:cubicBezTo>
                  <a:lnTo>
                    <a:pt x="9389" y="16809"/>
                  </a:lnTo>
                  <a:cubicBezTo>
                    <a:pt x="9389" y="16809"/>
                    <a:pt x="4587" y="9760"/>
                    <a:pt x="4079" y="8267"/>
                  </a:cubicBezTo>
                  <a:cubicBezTo>
                    <a:pt x="3587" y="6759"/>
                    <a:pt x="2279" y="95"/>
                    <a:pt x="2279" y="95"/>
                  </a:cubicBezTo>
                  <a:cubicBezTo>
                    <a:pt x="2243" y="39"/>
                    <a:pt x="2115" y="1"/>
                    <a:pt x="193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35"/>
            <p:cNvSpPr/>
            <p:nvPr/>
          </p:nvSpPr>
          <p:spPr>
            <a:xfrm>
              <a:off x="5968575" y="2156825"/>
              <a:ext cx="119300" cy="439600"/>
            </a:xfrm>
            <a:custGeom>
              <a:rect b="b" l="l" r="r" t="t"/>
              <a:pathLst>
                <a:path extrusionOk="0" h="17584" w="4772">
                  <a:moveTo>
                    <a:pt x="1" y="0"/>
                  </a:moveTo>
                  <a:lnTo>
                    <a:pt x="1" y="0"/>
                  </a:lnTo>
                  <a:cubicBezTo>
                    <a:pt x="1878" y="1708"/>
                    <a:pt x="2109" y="9881"/>
                    <a:pt x="2433" y="12036"/>
                  </a:cubicBezTo>
                  <a:cubicBezTo>
                    <a:pt x="2771" y="14191"/>
                    <a:pt x="4403" y="17577"/>
                    <a:pt x="4403" y="17577"/>
                  </a:cubicBezTo>
                  <a:cubicBezTo>
                    <a:pt x="4430" y="17581"/>
                    <a:pt x="4455" y="17583"/>
                    <a:pt x="4479" y="17583"/>
                  </a:cubicBezTo>
                  <a:cubicBezTo>
                    <a:pt x="4772" y="17583"/>
                    <a:pt x="4772" y="17253"/>
                    <a:pt x="4772" y="17253"/>
                  </a:cubicBezTo>
                  <a:cubicBezTo>
                    <a:pt x="4433" y="16776"/>
                    <a:pt x="2863" y="13175"/>
                    <a:pt x="2771" y="12036"/>
                  </a:cubicBezTo>
                  <a:cubicBezTo>
                    <a:pt x="2679" y="10897"/>
                    <a:pt x="2263" y="7711"/>
                    <a:pt x="2140" y="6295"/>
                  </a:cubicBezTo>
                  <a:cubicBezTo>
                    <a:pt x="1878" y="3355"/>
                    <a:pt x="1247" y="1370"/>
                    <a:pt x="924" y="847"/>
                  </a:cubicBezTo>
                  <a:cubicBezTo>
                    <a:pt x="386" y="0"/>
                    <a:pt x="1" y="0"/>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5"/>
            <p:cNvSpPr/>
            <p:nvPr/>
          </p:nvSpPr>
          <p:spPr>
            <a:xfrm>
              <a:off x="6112475" y="2116425"/>
              <a:ext cx="72000" cy="452800"/>
            </a:xfrm>
            <a:custGeom>
              <a:rect b="b" l="l" r="r" t="t"/>
              <a:pathLst>
                <a:path extrusionOk="0" h="18112" w="2880">
                  <a:moveTo>
                    <a:pt x="1278" y="0"/>
                  </a:moveTo>
                  <a:cubicBezTo>
                    <a:pt x="1278" y="0"/>
                    <a:pt x="909" y="108"/>
                    <a:pt x="663" y="1093"/>
                  </a:cubicBezTo>
                  <a:cubicBezTo>
                    <a:pt x="509" y="1678"/>
                    <a:pt x="493" y="3755"/>
                    <a:pt x="1125" y="6649"/>
                  </a:cubicBezTo>
                  <a:cubicBezTo>
                    <a:pt x="1432" y="8019"/>
                    <a:pt x="2002" y="11205"/>
                    <a:pt x="2248" y="12313"/>
                  </a:cubicBezTo>
                  <a:cubicBezTo>
                    <a:pt x="2479" y="13421"/>
                    <a:pt x="2063" y="17330"/>
                    <a:pt x="1894" y="17884"/>
                  </a:cubicBezTo>
                  <a:cubicBezTo>
                    <a:pt x="1941" y="18025"/>
                    <a:pt x="2068" y="18112"/>
                    <a:pt x="2207" y="18112"/>
                  </a:cubicBezTo>
                  <a:cubicBezTo>
                    <a:pt x="2251" y="18112"/>
                    <a:pt x="2296" y="18103"/>
                    <a:pt x="2340" y="18084"/>
                  </a:cubicBezTo>
                  <a:cubicBezTo>
                    <a:pt x="2340" y="18084"/>
                    <a:pt x="2879" y="14360"/>
                    <a:pt x="2556" y="12205"/>
                  </a:cubicBezTo>
                  <a:cubicBezTo>
                    <a:pt x="2217" y="10050"/>
                    <a:pt x="1" y="2186"/>
                    <a:pt x="127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5"/>
            <p:cNvSpPr/>
            <p:nvPr/>
          </p:nvSpPr>
          <p:spPr>
            <a:xfrm>
              <a:off x="6384150" y="2753225"/>
              <a:ext cx="223950" cy="313225"/>
            </a:xfrm>
            <a:custGeom>
              <a:rect b="b" l="l" r="r" t="t"/>
              <a:pathLst>
                <a:path extrusionOk="0" h="12529" w="8958">
                  <a:moveTo>
                    <a:pt x="8958" y="0"/>
                  </a:moveTo>
                  <a:lnTo>
                    <a:pt x="4002" y="8003"/>
                  </a:lnTo>
                  <a:lnTo>
                    <a:pt x="3432" y="5248"/>
                  </a:lnTo>
                  <a:lnTo>
                    <a:pt x="0" y="12528"/>
                  </a:lnTo>
                  <a:lnTo>
                    <a:pt x="2971" y="8973"/>
                  </a:lnTo>
                  <a:lnTo>
                    <a:pt x="4140" y="11482"/>
                  </a:lnTo>
                  <a:lnTo>
                    <a:pt x="895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35"/>
            <p:cNvSpPr/>
            <p:nvPr/>
          </p:nvSpPr>
          <p:spPr>
            <a:xfrm>
              <a:off x="6078625" y="2979450"/>
              <a:ext cx="219350" cy="126625"/>
            </a:xfrm>
            <a:custGeom>
              <a:rect b="b" l="l" r="r" t="t"/>
              <a:pathLst>
                <a:path extrusionOk="0" h="5065" w="8774">
                  <a:moveTo>
                    <a:pt x="1" y="1"/>
                  </a:moveTo>
                  <a:lnTo>
                    <a:pt x="5541" y="2741"/>
                  </a:lnTo>
                  <a:lnTo>
                    <a:pt x="3771" y="3295"/>
                  </a:lnTo>
                  <a:lnTo>
                    <a:pt x="8773" y="5065"/>
                  </a:lnTo>
                  <a:lnTo>
                    <a:pt x="8773" y="5065"/>
                  </a:lnTo>
                  <a:lnTo>
                    <a:pt x="6249" y="3356"/>
                  </a:lnTo>
                  <a:lnTo>
                    <a:pt x="7819" y="2433"/>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35"/>
            <p:cNvSpPr/>
            <p:nvPr/>
          </p:nvSpPr>
          <p:spPr>
            <a:xfrm>
              <a:off x="6400300" y="2743200"/>
              <a:ext cx="41575" cy="124325"/>
            </a:xfrm>
            <a:custGeom>
              <a:rect b="b" l="l" r="r" t="t"/>
              <a:pathLst>
                <a:path extrusionOk="0" h="4973" w="1663">
                  <a:moveTo>
                    <a:pt x="1663" y="1"/>
                  </a:moveTo>
                  <a:lnTo>
                    <a:pt x="862" y="3110"/>
                  </a:lnTo>
                  <a:lnTo>
                    <a:pt x="401" y="2263"/>
                  </a:lnTo>
                  <a:lnTo>
                    <a:pt x="0" y="4972"/>
                  </a:lnTo>
                  <a:lnTo>
                    <a:pt x="616" y="3525"/>
                  </a:lnTo>
                  <a:lnTo>
                    <a:pt x="1247" y="4218"/>
                  </a:lnTo>
                  <a:lnTo>
                    <a:pt x="166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5"/>
            <p:cNvSpPr/>
            <p:nvPr/>
          </p:nvSpPr>
          <p:spPr>
            <a:xfrm>
              <a:off x="6384150" y="3110275"/>
              <a:ext cx="131225" cy="34275"/>
            </a:xfrm>
            <a:custGeom>
              <a:rect b="b" l="l" r="r" t="t"/>
              <a:pathLst>
                <a:path extrusionOk="0" h="1371" w="5249">
                  <a:moveTo>
                    <a:pt x="2724" y="1"/>
                  </a:moveTo>
                  <a:lnTo>
                    <a:pt x="0" y="386"/>
                  </a:lnTo>
                  <a:lnTo>
                    <a:pt x="1570" y="570"/>
                  </a:lnTo>
                  <a:lnTo>
                    <a:pt x="1077" y="1371"/>
                  </a:lnTo>
                  <a:lnTo>
                    <a:pt x="5248" y="586"/>
                  </a:lnTo>
                  <a:lnTo>
                    <a:pt x="2047" y="678"/>
                  </a:lnTo>
                  <a:lnTo>
                    <a:pt x="272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TITLE_1">
    <p:spTree>
      <p:nvGrpSpPr>
        <p:cNvPr id="52" name="Shape 52"/>
        <p:cNvGrpSpPr/>
        <p:nvPr/>
      </p:nvGrpSpPr>
      <p:grpSpPr>
        <a:xfrm>
          <a:off x="0" y="0"/>
          <a:ext cx="0" cy="0"/>
          <a:chOff x="0" y="0"/>
          <a:chExt cx="0" cy="0"/>
        </a:xfrm>
      </p:grpSpPr>
      <p:pic>
        <p:nvPicPr>
          <p:cNvPr id="53" name="Google Shape;53;p36"/>
          <p:cNvPicPr preferRelativeResize="0"/>
          <p:nvPr/>
        </p:nvPicPr>
        <p:blipFill rotWithShape="1">
          <a:blip r:embed="rId2">
            <a:alphaModFix amt="83000"/>
          </a:blip>
          <a:srcRect b="0" l="0" r="0" t="0"/>
          <a:stretch/>
        </p:blipFill>
        <p:spPr>
          <a:xfrm>
            <a:off x="-100863" y="-426225"/>
            <a:ext cx="9345725" cy="6258349"/>
          </a:xfrm>
          <a:prstGeom prst="rect">
            <a:avLst/>
          </a:prstGeom>
          <a:noFill/>
          <a:ln>
            <a:noFill/>
          </a:ln>
        </p:spPr>
      </p:pic>
      <p:grpSp>
        <p:nvGrpSpPr>
          <p:cNvPr id="54" name="Google Shape;54;p36"/>
          <p:cNvGrpSpPr/>
          <p:nvPr/>
        </p:nvGrpSpPr>
        <p:grpSpPr>
          <a:xfrm>
            <a:off x="600083" y="478052"/>
            <a:ext cx="8708255" cy="4665455"/>
            <a:chOff x="2178099" y="1822974"/>
            <a:chExt cx="3970751" cy="2127333"/>
          </a:xfrm>
        </p:grpSpPr>
        <p:sp>
          <p:nvSpPr>
            <p:cNvPr id="55" name="Google Shape;55;p36"/>
            <p:cNvSpPr/>
            <p:nvPr/>
          </p:nvSpPr>
          <p:spPr>
            <a:xfrm>
              <a:off x="2178099" y="1822974"/>
              <a:ext cx="431075" cy="161250"/>
            </a:xfrm>
            <a:custGeom>
              <a:rect b="b" l="l" r="r" t="t"/>
              <a:pathLst>
                <a:path extrusionOk="0" h="6450" w="17243">
                  <a:moveTo>
                    <a:pt x="9110" y="0"/>
                  </a:moveTo>
                  <a:cubicBezTo>
                    <a:pt x="7790" y="0"/>
                    <a:pt x="7172" y="2878"/>
                    <a:pt x="7172" y="2878"/>
                  </a:cubicBezTo>
                  <a:cubicBezTo>
                    <a:pt x="7233" y="2553"/>
                    <a:pt x="6793" y="2073"/>
                    <a:pt x="6252" y="2073"/>
                  </a:cubicBezTo>
                  <a:cubicBezTo>
                    <a:pt x="6146" y="2073"/>
                    <a:pt x="6036" y="2092"/>
                    <a:pt x="5925" y="2133"/>
                  </a:cubicBezTo>
                  <a:cubicBezTo>
                    <a:pt x="5242" y="2382"/>
                    <a:pt x="5174" y="4345"/>
                    <a:pt x="5174" y="4345"/>
                  </a:cubicBezTo>
                  <a:cubicBezTo>
                    <a:pt x="5174" y="4345"/>
                    <a:pt x="5174" y="3329"/>
                    <a:pt x="4445" y="3329"/>
                  </a:cubicBezTo>
                  <a:cubicBezTo>
                    <a:pt x="4354" y="3329"/>
                    <a:pt x="4251" y="3344"/>
                    <a:pt x="4136" y="3380"/>
                  </a:cubicBezTo>
                  <a:cubicBezTo>
                    <a:pt x="3104" y="3702"/>
                    <a:pt x="3211" y="5310"/>
                    <a:pt x="3211" y="5310"/>
                  </a:cubicBezTo>
                  <a:cubicBezTo>
                    <a:pt x="2246" y="5772"/>
                    <a:pt x="0" y="6450"/>
                    <a:pt x="0" y="6450"/>
                  </a:cubicBezTo>
                  <a:lnTo>
                    <a:pt x="17243" y="6450"/>
                  </a:lnTo>
                  <a:lnTo>
                    <a:pt x="14247" y="5806"/>
                  </a:lnTo>
                  <a:cubicBezTo>
                    <a:pt x="14247" y="5806"/>
                    <a:pt x="14568" y="4057"/>
                    <a:pt x="13711" y="3843"/>
                  </a:cubicBezTo>
                  <a:cubicBezTo>
                    <a:pt x="13631" y="3823"/>
                    <a:pt x="13556" y="3814"/>
                    <a:pt x="13487" y="3814"/>
                  </a:cubicBezTo>
                  <a:cubicBezTo>
                    <a:pt x="13126" y="3814"/>
                    <a:pt x="12908" y="4059"/>
                    <a:pt x="12784" y="4287"/>
                  </a:cubicBezTo>
                  <a:lnTo>
                    <a:pt x="12784" y="4287"/>
                  </a:lnTo>
                  <a:cubicBezTo>
                    <a:pt x="12938" y="3785"/>
                    <a:pt x="13075" y="2896"/>
                    <a:pt x="12391" y="2308"/>
                  </a:cubicBezTo>
                  <a:cubicBezTo>
                    <a:pt x="12202" y="2147"/>
                    <a:pt x="12010" y="2082"/>
                    <a:pt x="11822" y="2082"/>
                  </a:cubicBezTo>
                  <a:cubicBezTo>
                    <a:pt x="11010" y="2082"/>
                    <a:pt x="10280" y="3307"/>
                    <a:pt x="10280" y="3307"/>
                  </a:cubicBezTo>
                  <a:cubicBezTo>
                    <a:pt x="10280" y="3307"/>
                    <a:pt x="10777" y="345"/>
                    <a:pt x="9316" y="23"/>
                  </a:cubicBezTo>
                  <a:cubicBezTo>
                    <a:pt x="9245" y="8"/>
                    <a:pt x="9177" y="0"/>
                    <a:pt x="911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6"/>
            <p:cNvSpPr/>
            <p:nvPr/>
          </p:nvSpPr>
          <p:spPr>
            <a:xfrm>
              <a:off x="5717625" y="3789082"/>
              <a:ext cx="431225" cy="161225"/>
            </a:xfrm>
            <a:custGeom>
              <a:rect b="b" l="l" r="r" t="t"/>
              <a:pathLst>
                <a:path extrusionOk="0" h="6449" w="17249">
                  <a:moveTo>
                    <a:pt x="9119" y="0"/>
                  </a:moveTo>
                  <a:cubicBezTo>
                    <a:pt x="7797" y="0"/>
                    <a:pt x="7177" y="2883"/>
                    <a:pt x="7177" y="2883"/>
                  </a:cubicBezTo>
                  <a:cubicBezTo>
                    <a:pt x="7239" y="2553"/>
                    <a:pt x="6799" y="2072"/>
                    <a:pt x="6257" y="2072"/>
                  </a:cubicBezTo>
                  <a:cubicBezTo>
                    <a:pt x="6151" y="2072"/>
                    <a:pt x="6041" y="2091"/>
                    <a:pt x="5930" y="2132"/>
                  </a:cubicBezTo>
                  <a:cubicBezTo>
                    <a:pt x="5248" y="2381"/>
                    <a:pt x="5180" y="4344"/>
                    <a:pt x="5180" y="4344"/>
                  </a:cubicBezTo>
                  <a:cubicBezTo>
                    <a:pt x="5180" y="4344"/>
                    <a:pt x="5180" y="3328"/>
                    <a:pt x="4451" y="3328"/>
                  </a:cubicBezTo>
                  <a:cubicBezTo>
                    <a:pt x="4360" y="3328"/>
                    <a:pt x="4257" y="3344"/>
                    <a:pt x="4142" y="3379"/>
                  </a:cubicBezTo>
                  <a:cubicBezTo>
                    <a:pt x="3109" y="3701"/>
                    <a:pt x="3216" y="5309"/>
                    <a:pt x="3216" y="5309"/>
                  </a:cubicBezTo>
                  <a:cubicBezTo>
                    <a:pt x="2252" y="5772"/>
                    <a:pt x="0" y="6449"/>
                    <a:pt x="0" y="6449"/>
                  </a:cubicBezTo>
                  <a:lnTo>
                    <a:pt x="17248" y="6449"/>
                  </a:lnTo>
                  <a:lnTo>
                    <a:pt x="14247" y="5811"/>
                  </a:lnTo>
                  <a:cubicBezTo>
                    <a:pt x="14247" y="5811"/>
                    <a:pt x="14574" y="4062"/>
                    <a:pt x="13711" y="3848"/>
                  </a:cubicBezTo>
                  <a:cubicBezTo>
                    <a:pt x="13630" y="3828"/>
                    <a:pt x="13555" y="3818"/>
                    <a:pt x="13486" y="3818"/>
                  </a:cubicBezTo>
                  <a:cubicBezTo>
                    <a:pt x="13128" y="3818"/>
                    <a:pt x="12912" y="4060"/>
                    <a:pt x="12789" y="4286"/>
                  </a:cubicBezTo>
                  <a:lnTo>
                    <a:pt x="12789" y="4286"/>
                  </a:lnTo>
                  <a:cubicBezTo>
                    <a:pt x="12941" y="3785"/>
                    <a:pt x="13074" y="2900"/>
                    <a:pt x="12391" y="2313"/>
                  </a:cubicBezTo>
                  <a:cubicBezTo>
                    <a:pt x="12203" y="2152"/>
                    <a:pt x="12012" y="2087"/>
                    <a:pt x="11825" y="2087"/>
                  </a:cubicBezTo>
                  <a:cubicBezTo>
                    <a:pt x="11016" y="2087"/>
                    <a:pt x="10286" y="3312"/>
                    <a:pt x="10286" y="3312"/>
                  </a:cubicBezTo>
                  <a:cubicBezTo>
                    <a:pt x="10286" y="3312"/>
                    <a:pt x="10788" y="344"/>
                    <a:pt x="9321" y="22"/>
                  </a:cubicBezTo>
                  <a:cubicBezTo>
                    <a:pt x="9252" y="7"/>
                    <a:pt x="9185" y="0"/>
                    <a:pt x="91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p36"/>
          <p:cNvSpPr txBox="1"/>
          <p:nvPr>
            <p:ph type="ctrTitle"/>
          </p:nvPr>
        </p:nvSpPr>
        <p:spPr>
          <a:xfrm>
            <a:off x="715050" y="433550"/>
            <a:ext cx="7713900" cy="489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Font typeface="Staatliches"/>
              <a:buNone/>
              <a:defRPr sz="30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58" name="Google Shape;58;p36"/>
          <p:cNvSpPr txBox="1"/>
          <p:nvPr>
            <p:ph idx="1" type="subTitle"/>
          </p:nvPr>
        </p:nvSpPr>
        <p:spPr>
          <a:xfrm>
            <a:off x="557182" y="2077828"/>
            <a:ext cx="2453400" cy="70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6"/>
          <p:cNvSpPr txBox="1"/>
          <p:nvPr>
            <p:ph idx="2" type="title"/>
          </p:nvPr>
        </p:nvSpPr>
        <p:spPr>
          <a:xfrm>
            <a:off x="3441206" y="1754765"/>
            <a:ext cx="2256600" cy="399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2000">
                <a:solidFill>
                  <a:srgbClr val="365372"/>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60" name="Google Shape;60;p36"/>
          <p:cNvSpPr txBox="1"/>
          <p:nvPr>
            <p:ph idx="3" type="subTitle"/>
          </p:nvPr>
        </p:nvSpPr>
        <p:spPr>
          <a:xfrm>
            <a:off x="3342806" y="2078241"/>
            <a:ext cx="2453400" cy="70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6"/>
          <p:cNvSpPr txBox="1"/>
          <p:nvPr>
            <p:ph idx="4" type="title"/>
          </p:nvPr>
        </p:nvSpPr>
        <p:spPr>
          <a:xfrm>
            <a:off x="6230155" y="1756402"/>
            <a:ext cx="2256600" cy="399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2000">
                <a:solidFill>
                  <a:srgbClr val="365372"/>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62" name="Google Shape;62;p36"/>
          <p:cNvSpPr txBox="1"/>
          <p:nvPr>
            <p:ph idx="5" type="subTitle"/>
          </p:nvPr>
        </p:nvSpPr>
        <p:spPr>
          <a:xfrm>
            <a:off x="6131755" y="2079878"/>
            <a:ext cx="2453400" cy="70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6"/>
          <p:cNvSpPr txBox="1"/>
          <p:nvPr>
            <p:ph idx="6" type="title"/>
          </p:nvPr>
        </p:nvSpPr>
        <p:spPr>
          <a:xfrm>
            <a:off x="657245" y="3560202"/>
            <a:ext cx="2256600" cy="399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2000">
                <a:solidFill>
                  <a:srgbClr val="365372"/>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64" name="Google Shape;64;p36"/>
          <p:cNvSpPr txBox="1"/>
          <p:nvPr>
            <p:ph idx="7" type="subTitle"/>
          </p:nvPr>
        </p:nvSpPr>
        <p:spPr>
          <a:xfrm>
            <a:off x="558845" y="3877441"/>
            <a:ext cx="2453400" cy="70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6"/>
          <p:cNvSpPr txBox="1"/>
          <p:nvPr>
            <p:ph idx="8" type="title"/>
          </p:nvPr>
        </p:nvSpPr>
        <p:spPr>
          <a:xfrm>
            <a:off x="3442869" y="3558564"/>
            <a:ext cx="2256600" cy="399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2000">
                <a:solidFill>
                  <a:srgbClr val="365372"/>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66" name="Google Shape;66;p36"/>
          <p:cNvSpPr txBox="1"/>
          <p:nvPr>
            <p:ph idx="9" type="subTitle"/>
          </p:nvPr>
        </p:nvSpPr>
        <p:spPr>
          <a:xfrm>
            <a:off x="3344469" y="3877854"/>
            <a:ext cx="2453400" cy="70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6"/>
          <p:cNvSpPr txBox="1"/>
          <p:nvPr>
            <p:ph idx="13" type="title"/>
          </p:nvPr>
        </p:nvSpPr>
        <p:spPr>
          <a:xfrm>
            <a:off x="6231818" y="3560202"/>
            <a:ext cx="2256600" cy="399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2000">
                <a:solidFill>
                  <a:srgbClr val="365372"/>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68" name="Google Shape;68;p36"/>
          <p:cNvSpPr txBox="1"/>
          <p:nvPr>
            <p:ph idx="14" type="subTitle"/>
          </p:nvPr>
        </p:nvSpPr>
        <p:spPr>
          <a:xfrm>
            <a:off x="6133418" y="3879466"/>
            <a:ext cx="2453400" cy="70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6"/>
          <p:cNvSpPr txBox="1"/>
          <p:nvPr>
            <p:ph idx="15" type="title"/>
          </p:nvPr>
        </p:nvSpPr>
        <p:spPr>
          <a:xfrm>
            <a:off x="655582" y="1756402"/>
            <a:ext cx="2256600" cy="399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2000">
                <a:solidFill>
                  <a:srgbClr val="365372"/>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70" name="Google Shape;70;p36"/>
          <p:cNvSpPr txBox="1"/>
          <p:nvPr>
            <p:ph idx="16" type="title"/>
          </p:nvPr>
        </p:nvSpPr>
        <p:spPr>
          <a:xfrm>
            <a:off x="1390420" y="1235456"/>
            <a:ext cx="783600" cy="51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400"/>
              <a:buNone/>
              <a:defRPr sz="3000">
                <a:solidFill>
                  <a:schemeClr val="accent1"/>
                </a:solidFill>
              </a:defRPr>
            </a:lvl1pPr>
            <a:lvl2pPr lvl="1" algn="ctr">
              <a:lnSpc>
                <a:spcPct val="100000"/>
              </a:lnSpc>
              <a:spcBef>
                <a:spcPts val="0"/>
              </a:spcBef>
              <a:spcAft>
                <a:spcPts val="0"/>
              </a:spcAft>
              <a:buClr>
                <a:schemeClr val="accent1"/>
              </a:buClr>
              <a:buSzPts val="2400"/>
              <a:buNone/>
              <a:defRPr sz="2400">
                <a:solidFill>
                  <a:schemeClr val="accent1"/>
                </a:solidFill>
              </a:defRPr>
            </a:lvl2pPr>
            <a:lvl3pPr lvl="2" algn="ctr">
              <a:lnSpc>
                <a:spcPct val="100000"/>
              </a:lnSpc>
              <a:spcBef>
                <a:spcPts val="0"/>
              </a:spcBef>
              <a:spcAft>
                <a:spcPts val="0"/>
              </a:spcAft>
              <a:buClr>
                <a:schemeClr val="accent1"/>
              </a:buClr>
              <a:buSzPts val="2400"/>
              <a:buNone/>
              <a:defRPr sz="2400">
                <a:solidFill>
                  <a:schemeClr val="accent1"/>
                </a:solidFill>
              </a:defRPr>
            </a:lvl3pPr>
            <a:lvl4pPr lvl="3" algn="ctr">
              <a:lnSpc>
                <a:spcPct val="100000"/>
              </a:lnSpc>
              <a:spcBef>
                <a:spcPts val="0"/>
              </a:spcBef>
              <a:spcAft>
                <a:spcPts val="0"/>
              </a:spcAft>
              <a:buClr>
                <a:schemeClr val="accent1"/>
              </a:buClr>
              <a:buSzPts val="2400"/>
              <a:buNone/>
              <a:defRPr sz="2400">
                <a:solidFill>
                  <a:schemeClr val="accent1"/>
                </a:solidFill>
              </a:defRPr>
            </a:lvl4pPr>
            <a:lvl5pPr lvl="4" algn="ctr">
              <a:lnSpc>
                <a:spcPct val="100000"/>
              </a:lnSpc>
              <a:spcBef>
                <a:spcPts val="0"/>
              </a:spcBef>
              <a:spcAft>
                <a:spcPts val="0"/>
              </a:spcAft>
              <a:buClr>
                <a:schemeClr val="accent1"/>
              </a:buClr>
              <a:buSzPts val="2400"/>
              <a:buNone/>
              <a:defRPr sz="2400">
                <a:solidFill>
                  <a:schemeClr val="accent1"/>
                </a:solidFill>
              </a:defRPr>
            </a:lvl5pPr>
            <a:lvl6pPr lvl="5" algn="ctr">
              <a:lnSpc>
                <a:spcPct val="100000"/>
              </a:lnSpc>
              <a:spcBef>
                <a:spcPts val="0"/>
              </a:spcBef>
              <a:spcAft>
                <a:spcPts val="0"/>
              </a:spcAft>
              <a:buClr>
                <a:schemeClr val="accent1"/>
              </a:buClr>
              <a:buSzPts val="2400"/>
              <a:buNone/>
              <a:defRPr sz="2400">
                <a:solidFill>
                  <a:schemeClr val="accent1"/>
                </a:solidFill>
              </a:defRPr>
            </a:lvl6pPr>
            <a:lvl7pPr lvl="6" algn="ctr">
              <a:lnSpc>
                <a:spcPct val="100000"/>
              </a:lnSpc>
              <a:spcBef>
                <a:spcPts val="0"/>
              </a:spcBef>
              <a:spcAft>
                <a:spcPts val="0"/>
              </a:spcAft>
              <a:buClr>
                <a:schemeClr val="accent1"/>
              </a:buClr>
              <a:buSzPts val="2400"/>
              <a:buNone/>
              <a:defRPr sz="2400">
                <a:solidFill>
                  <a:schemeClr val="accent1"/>
                </a:solidFill>
              </a:defRPr>
            </a:lvl7pPr>
            <a:lvl8pPr lvl="7" algn="ctr">
              <a:lnSpc>
                <a:spcPct val="100000"/>
              </a:lnSpc>
              <a:spcBef>
                <a:spcPts val="0"/>
              </a:spcBef>
              <a:spcAft>
                <a:spcPts val="0"/>
              </a:spcAft>
              <a:buClr>
                <a:schemeClr val="accent1"/>
              </a:buClr>
              <a:buSzPts val="2400"/>
              <a:buNone/>
              <a:defRPr sz="2400">
                <a:solidFill>
                  <a:schemeClr val="accent1"/>
                </a:solidFill>
              </a:defRPr>
            </a:lvl8pPr>
            <a:lvl9pPr lvl="8" algn="ctr">
              <a:lnSpc>
                <a:spcPct val="100000"/>
              </a:lnSpc>
              <a:spcBef>
                <a:spcPts val="0"/>
              </a:spcBef>
              <a:spcAft>
                <a:spcPts val="0"/>
              </a:spcAft>
              <a:buClr>
                <a:schemeClr val="accent1"/>
              </a:buClr>
              <a:buSzPts val="2400"/>
              <a:buNone/>
              <a:defRPr sz="2400">
                <a:solidFill>
                  <a:schemeClr val="accent1"/>
                </a:solidFill>
              </a:defRPr>
            </a:lvl9pPr>
          </a:lstStyle>
          <a:p/>
        </p:txBody>
      </p:sp>
      <p:sp>
        <p:nvSpPr>
          <p:cNvPr id="71" name="Google Shape;71;p36"/>
          <p:cNvSpPr txBox="1"/>
          <p:nvPr>
            <p:ph idx="17" type="title"/>
          </p:nvPr>
        </p:nvSpPr>
        <p:spPr>
          <a:xfrm>
            <a:off x="4176043" y="1235456"/>
            <a:ext cx="783600" cy="51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400"/>
              <a:buNone/>
              <a:defRPr sz="3000">
                <a:solidFill>
                  <a:schemeClr val="accent1"/>
                </a:solidFill>
              </a:defRPr>
            </a:lvl1pPr>
            <a:lvl2pPr lvl="1" algn="ctr">
              <a:lnSpc>
                <a:spcPct val="100000"/>
              </a:lnSpc>
              <a:spcBef>
                <a:spcPts val="0"/>
              </a:spcBef>
              <a:spcAft>
                <a:spcPts val="0"/>
              </a:spcAft>
              <a:buClr>
                <a:schemeClr val="accent1"/>
              </a:buClr>
              <a:buSzPts val="2400"/>
              <a:buNone/>
              <a:defRPr sz="2400">
                <a:solidFill>
                  <a:schemeClr val="accent1"/>
                </a:solidFill>
              </a:defRPr>
            </a:lvl2pPr>
            <a:lvl3pPr lvl="2" algn="ctr">
              <a:lnSpc>
                <a:spcPct val="100000"/>
              </a:lnSpc>
              <a:spcBef>
                <a:spcPts val="0"/>
              </a:spcBef>
              <a:spcAft>
                <a:spcPts val="0"/>
              </a:spcAft>
              <a:buClr>
                <a:schemeClr val="accent1"/>
              </a:buClr>
              <a:buSzPts val="2400"/>
              <a:buNone/>
              <a:defRPr sz="2400">
                <a:solidFill>
                  <a:schemeClr val="accent1"/>
                </a:solidFill>
              </a:defRPr>
            </a:lvl3pPr>
            <a:lvl4pPr lvl="3" algn="ctr">
              <a:lnSpc>
                <a:spcPct val="100000"/>
              </a:lnSpc>
              <a:spcBef>
                <a:spcPts val="0"/>
              </a:spcBef>
              <a:spcAft>
                <a:spcPts val="0"/>
              </a:spcAft>
              <a:buClr>
                <a:schemeClr val="accent1"/>
              </a:buClr>
              <a:buSzPts val="2400"/>
              <a:buNone/>
              <a:defRPr sz="2400">
                <a:solidFill>
                  <a:schemeClr val="accent1"/>
                </a:solidFill>
              </a:defRPr>
            </a:lvl4pPr>
            <a:lvl5pPr lvl="4" algn="ctr">
              <a:lnSpc>
                <a:spcPct val="100000"/>
              </a:lnSpc>
              <a:spcBef>
                <a:spcPts val="0"/>
              </a:spcBef>
              <a:spcAft>
                <a:spcPts val="0"/>
              </a:spcAft>
              <a:buClr>
                <a:schemeClr val="accent1"/>
              </a:buClr>
              <a:buSzPts val="2400"/>
              <a:buNone/>
              <a:defRPr sz="2400">
                <a:solidFill>
                  <a:schemeClr val="accent1"/>
                </a:solidFill>
              </a:defRPr>
            </a:lvl5pPr>
            <a:lvl6pPr lvl="5" algn="ctr">
              <a:lnSpc>
                <a:spcPct val="100000"/>
              </a:lnSpc>
              <a:spcBef>
                <a:spcPts val="0"/>
              </a:spcBef>
              <a:spcAft>
                <a:spcPts val="0"/>
              </a:spcAft>
              <a:buClr>
                <a:schemeClr val="accent1"/>
              </a:buClr>
              <a:buSzPts val="2400"/>
              <a:buNone/>
              <a:defRPr sz="2400">
                <a:solidFill>
                  <a:schemeClr val="accent1"/>
                </a:solidFill>
              </a:defRPr>
            </a:lvl6pPr>
            <a:lvl7pPr lvl="6" algn="ctr">
              <a:lnSpc>
                <a:spcPct val="100000"/>
              </a:lnSpc>
              <a:spcBef>
                <a:spcPts val="0"/>
              </a:spcBef>
              <a:spcAft>
                <a:spcPts val="0"/>
              </a:spcAft>
              <a:buClr>
                <a:schemeClr val="accent1"/>
              </a:buClr>
              <a:buSzPts val="2400"/>
              <a:buNone/>
              <a:defRPr sz="2400">
                <a:solidFill>
                  <a:schemeClr val="accent1"/>
                </a:solidFill>
              </a:defRPr>
            </a:lvl7pPr>
            <a:lvl8pPr lvl="7" algn="ctr">
              <a:lnSpc>
                <a:spcPct val="100000"/>
              </a:lnSpc>
              <a:spcBef>
                <a:spcPts val="0"/>
              </a:spcBef>
              <a:spcAft>
                <a:spcPts val="0"/>
              </a:spcAft>
              <a:buClr>
                <a:schemeClr val="accent1"/>
              </a:buClr>
              <a:buSzPts val="2400"/>
              <a:buNone/>
              <a:defRPr sz="2400">
                <a:solidFill>
                  <a:schemeClr val="accent1"/>
                </a:solidFill>
              </a:defRPr>
            </a:lvl8pPr>
            <a:lvl9pPr lvl="8" algn="ctr">
              <a:lnSpc>
                <a:spcPct val="100000"/>
              </a:lnSpc>
              <a:spcBef>
                <a:spcPts val="0"/>
              </a:spcBef>
              <a:spcAft>
                <a:spcPts val="0"/>
              </a:spcAft>
              <a:buClr>
                <a:schemeClr val="accent1"/>
              </a:buClr>
              <a:buSzPts val="2400"/>
              <a:buNone/>
              <a:defRPr sz="2400">
                <a:solidFill>
                  <a:schemeClr val="accent1"/>
                </a:solidFill>
              </a:defRPr>
            </a:lvl9pPr>
          </a:lstStyle>
          <a:p/>
        </p:txBody>
      </p:sp>
      <p:sp>
        <p:nvSpPr>
          <p:cNvPr id="72" name="Google Shape;72;p36"/>
          <p:cNvSpPr txBox="1"/>
          <p:nvPr>
            <p:ph idx="18" type="title"/>
          </p:nvPr>
        </p:nvSpPr>
        <p:spPr>
          <a:xfrm>
            <a:off x="6964992" y="1235456"/>
            <a:ext cx="783600" cy="51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400"/>
              <a:buNone/>
              <a:defRPr sz="3000">
                <a:solidFill>
                  <a:schemeClr val="accent1"/>
                </a:solidFill>
              </a:defRPr>
            </a:lvl1pPr>
            <a:lvl2pPr lvl="1" algn="ctr">
              <a:lnSpc>
                <a:spcPct val="100000"/>
              </a:lnSpc>
              <a:spcBef>
                <a:spcPts val="0"/>
              </a:spcBef>
              <a:spcAft>
                <a:spcPts val="0"/>
              </a:spcAft>
              <a:buClr>
                <a:schemeClr val="accent1"/>
              </a:buClr>
              <a:buSzPts val="2400"/>
              <a:buNone/>
              <a:defRPr sz="2400">
                <a:solidFill>
                  <a:schemeClr val="accent1"/>
                </a:solidFill>
              </a:defRPr>
            </a:lvl2pPr>
            <a:lvl3pPr lvl="2" algn="ctr">
              <a:lnSpc>
                <a:spcPct val="100000"/>
              </a:lnSpc>
              <a:spcBef>
                <a:spcPts val="0"/>
              </a:spcBef>
              <a:spcAft>
                <a:spcPts val="0"/>
              </a:spcAft>
              <a:buClr>
                <a:schemeClr val="accent1"/>
              </a:buClr>
              <a:buSzPts val="2400"/>
              <a:buNone/>
              <a:defRPr sz="2400">
                <a:solidFill>
                  <a:schemeClr val="accent1"/>
                </a:solidFill>
              </a:defRPr>
            </a:lvl3pPr>
            <a:lvl4pPr lvl="3" algn="ctr">
              <a:lnSpc>
                <a:spcPct val="100000"/>
              </a:lnSpc>
              <a:spcBef>
                <a:spcPts val="0"/>
              </a:spcBef>
              <a:spcAft>
                <a:spcPts val="0"/>
              </a:spcAft>
              <a:buClr>
                <a:schemeClr val="accent1"/>
              </a:buClr>
              <a:buSzPts val="2400"/>
              <a:buNone/>
              <a:defRPr sz="2400">
                <a:solidFill>
                  <a:schemeClr val="accent1"/>
                </a:solidFill>
              </a:defRPr>
            </a:lvl4pPr>
            <a:lvl5pPr lvl="4" algn="ctr">
              <a:lnSpc>
                <a:spcPct val="100000"/>
              </a:lnSpc>
              <a:spcBef>
                <a:spcPts val="0"/>
              </a:spcBef>
              <a:spcAft>
                <a:spcPts val="0"/>
              </a:spcAft>
              <a:buClr>
                <a:schemeClr val="accent1"/>
              </a:buClr>
              <a:buSzPts val="2400"/>
              <a:buNone/>
              <a:defRPr sz="2400">
                <a:solidFill>
                  <a:schemeClr val="accent1"/>
                </a:solidFill>
              </a:defRPr>
            </a:lvl5pPr>
            <a:lvl6pPr lvl="5" algn="ctr">
              <a:lnSpc>
                <a:spcPct val="100000"/>
              </a:lnSpc>
              <a:spcBef>
                <a:spcPts val="0"/>
              </a:spcBef>
              <a:spcAft>
                <a:spcPts val="0"/>
              </a:spcAft>
              <a:buClr>
                <a:schemeClr val="accent1"/>
              </a:buClr>
              <a:buSzPts val="2400"/>
              <a:buNone/>
              <a:defRPr sz="2400">
                <a:solidFill>
                  <a:schemeClr val="accent1"/>
                </a:solidFill>
              </a:defRPr>
            </a:lvl6pPr>
            <a:lvl7pPr lvl="6" algn="ctr">
              <a:lnSpc>
                <a:spcPct val="100000"/>
              </a:lnSpc>
              <a:spcBef>
                <a:spcPts val="0"/>
              </a:spcBef>
              <a:spcAft>
                <a:spcPts val="0"/>
              </a:spcAft>
              <a:buClr>
                <a:schemeClr val="accent1"/>
              </a:buClr>
              <a:buSzPts val="2400"/>
              <a:buNone/>
              <a:defRPr sz="2400">
                <a:solidFill>
                  <a:schemeClr val="accent1"/>
                </a:solidFill>
              </a:defRPr>
            </a:lvl7pPr>
            <a:lvl8pPr lvl="7" algn="ctr">
              <a:lnSpc>
                <a:spcPct val="100000"/>
              </a:lnSpc>
              <a:spcBef>
                <a:spcPts val="0"/>
              </a:spcBef>
              <a:spcAft>
                <a:spcPts val="0"/>
              </a:spcAft>
              <a:buClr>
                <a:schemeClr val="accent1"/>
              </a:buClr>
              <a:buSzPts val="2400"/>
              <a:buNone/>
              <a:defRPr sz="2400">
                <a:solidFill>
                  <a:schemeClr val="accent1"/>
                </a:solidFill>
              </a:defRPr>
            </a:lvl8pPr>
            <a:lvl9pPr lvl="8" algn="ctr">
              <a:lnSpc>
                <a:spcPct val="100000"/>
              </a:lnSpc>
              <a:spcBef>
                <a:spcPts val="0"/>
              </a:spcBef>
              <a:spcAft>
                <a:spcPts val="0"/>
              </a:spcAft>
              <a:buClr>
                <a:schemeClr val="accent1"/>
              </a:buClr>
              <a:buSzPts val="2400"/>
              <a:buNone/>
              <a:defRPr sz="2400">
                <a:solidFill>
                  <a:schemeClr val="accent1"/>
                </a:solidFill>
              </a:defRPr>
            </a:lvl9pPr>
          </a:lstStyle>
          <a:p/>
        </p:txBody>
      </p:sp>
      <p:sp>
        <p:nvSpPr>
          <p:cNvPr id="73" name="Google Shape;73;p36"/>
          <p:cNvSpPr txBox="1"/>
          <p:nvPr>
            <p:ph idx="19" type="title"/>
          </p:nvPr>
        </p:nvSpPr>
        <p:spPr>
          <a:xfrm>
            <a:off x="4177706" y="3040889"/>
            <a:ext cx="783600" cy="51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400"/>
              <a:buNone/>
              <a:defRPr sz="3000">
                <a:solidFill>
                  <a:schemeClr val="accent1"/>
                </a:solidFill>
              </a:defRPr>
            </a:lvl1pPr>
            <a:lvl2pPr lvl="1" algn="ctr">
              <a:lnSpc>
                <a:spcPct val="100000"/>
              </a:lnSpc>
              <a:spcBef>
                <a:spcPts val="0"/>
              </a:spcBef>
              <a:spcAft>
                <a:spcPts val="0"/>
              </a:spcAft>
              <a:buClr>
                <a:schemeClr val="accent1"/>
              </a:buClr>
              <a:buSzPts val="2400"/>
              <a:buNone/>
              <a:defRPr sz="2400">
                <a:solidFill>
                  <a:schemeClr val="accent1"/>
                </a:solidFill>
              </a:defRPr>
            </a:lvl2pPr>
            <a:lvl3pPr lvl="2" algn="ctr">
              <a:lnSpc>
                <a:spcPct val="100000"/>
              </a:lnSpc>
              <a:spcBef>
                <a:spcPts val="0"/>
              </a:spcBef>
              <a:spcAft>
                <a:spcPts val="0"/>
              </a:spcAft>
              <a:buClr>
                <a:schemeClr val="accent1"/>
              </a:buClr>
              <a:buSzPts val="2400"/>
              <a:buNone/>
              <a:defRPr sz="2400">
                <a:solidFill>
                  <a:schemeClr val="accent1"/>
                </a:solidFill>
              </a:defRPr>
            </a:lvl3pPr>
            <a:lvl4pPr lvl="3" algn="ctr">
              <a:lnSpc>
                <a:spcPct val="100000"/>
              </a:lnSpc>
              <a:spcBef>
                <a:spcPts val="0"/>
              </a:spcBef>
              <a:spcAft>
                <a:spcPts val="0"/>
              </a:spcAft>
              <a:buClr>
                <a:schemeClr val="accent1"/>
              </a:buClr>
              <a:buSzPts val="2400"/>
              <a:buNone/>
              <a:defRPr sz="2400">
                <a:solidFill>
                  <a:schemeClr val="accent1"/>
                </a:solidFill>
              </a:defRPr>
            </a:lvl4pPr>
            <a:lvl5pPr lvl="4" algn="ctr">
              <a:lnSpc>
                <a:spcPct val="100000"/>
              </a:lnSpc>
              <a:spcBef>
                <a:spcPts val="0"/>
              </a:spcBef>
              <a:spcAft>
                <a:spcPts val="0"/>
              </a:spcAft>
              <a:buClr>
                <a:schemeClr val="accent1"/>
              </a:buClr>
              <a:buSzPts val="2400"/>
              <a:buNone/>
              <a:defRPr sz="2400">
                <a:solidFill>
                  <a:schemeClr val="accent1"/>
                </a:solidFill>
              </a:defRPr>
            </a:lvl5pPr>
            <a:lvl6pPr lvl="5" algn="ctr">
              <a:lnSpc>
                <a:spcPct val="100000"/>
              </a:lnSpc>
              <a:spcBef>
                <a:spcPts val="0"/>
              </a:spcBef>
              <a:spcAft>
                <a:spcPts val="0"/>
              </a:spcAft>
              <a:buClr>
                <a:schemeClr val="accent1"/>
              </a:buClr>
              <a:buSzPts val="2400"/>
              <a:buNone/>
              <a:defRPr sz="2400">
                <a:solidFill>
                  <a:schemeClr val="accent1"/>
                </a:solidFill>
              </a:defRPr>
            </a:lvl6pPr>
            <a:lvl7pPr lvl="6" algn="ctr">
              <a:lnSpc>
                <a:spcPct val="100000"/>
              </a:lnSpc>
              <a:spcBef>
                <a:spcPts val="0"/>
              </a:spcBef>
              <a:spcAft>
                <a:spcPts val="0"/>
              </a:spcAft>
              <a:buClr>
                <a:schemeClr val="accent1"/>
              </a:buClr>
              <a:buSzPts val="2400"/>
              <a:buNone/>
              <a:defRPr sz="2400">
                <a:solidFill>
                  <a:schemeClr val="accent1"/>
                </a:solidFill>
              </a:defRPr>
            </a:lvl7pPr>
            <a:lvl8pPr lvl="7" algn="ctr">
              <a:lnSpc>
                <a:spcPct val="100000"/>
              </a:lnSpc>
              <a:spcBef>
                <a:spcPts val="0"/>
              </a:spcBef>
              <a:spcAft>
                <a:spcPts val="0"/>
              </a:spcAft>
              <a:buClr>
                <a:schemeClr val="accent1"/>
              </a:buClr>
              <a:buSzPts val="2400"/>
              <a:buNone/>
              <a:defRPr sz="2400">
                <a:solidFill>
                  <a:schemeClr val="accent1"/>
                </a:solidFill>
              </a:defRPr>
            </a:lvl8pPr>
            <a:lvl9pPr lvl="8" algn="ctr">
              <a:lnSpc>
                <a:spcPct val="100000"/>
              </a:lnSpc>
              <a:spcBef>
                <a:spcPts val="0"/>
              </a:spcBef>
              <a:spcAft>
                <a:spcPts val="0"/>
              </a:spcAft>
              <a:buClr>
                <a:schemeClr val="accent1"/>
              </a:buClr>
              <a:buSzPts val="2400"/>
              <a:buNone/>
              <a:defRPr sz="2400">
                <a:solidFill>
                  <a:schemeClr val="accent1"/>
                </a:solidFill>
              </a:defRPr>
            </a:lvl9pPr>
          </a:lstStyle>
          <a:p/>
        </p:txBody>
      </p:sp>
      <p:sp>
        <p:nvSpPr>
          <p:cNvPr id="74" name="Google Shape;74;p36"/>
          <p:cNvSpPr txBox="1"/>
          <p:nvPr>
            <p:ph idx="20" type="title"/>
          </p:nvPr>
        </p:nvSpPr>
        <p:spPr>
          <a:xfrm>
            <a:off x="1392082" y="3040889"/>
            <a:ext cx="783600" cy="51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400"/>
              <a:buNone/>
              <a:defRPr sz="3000">
                <a:solidFill>
                  <a:schemeClr val="accent1"/>
                </a:solidFill>
              </a:defRPr>
            </a:lvl1pPr>
            <a:lvl2pPr lvl="1" algn="ctr">
              <a:lnSpc>
                <a:spcPct val="100000"/>
              </a:lnSpc>
              <a:spcBef>
                <a:spcPts val="0"/>
              </a:spcBef>
              <a:spcAft>
                <a:spcPts val="0"/>
              </a:spcAft>
              <a:buClr>
                <a:schemeClr val="accent1"/>
              </a:buClr>
              <a:buSzPts val="2400"/>
              <a:buNone/>
              <a:defRPr sz="2400">
                <a:solidFill>
                  <a:schemeClr val="accent1"/>
                </a:solidFill>
              </a:defRPr>
            </a:lvl2pPr>
            <a:lvl3pPr lvl="2" algn="ctr">
              <a:lnSpc>
                <a:spcPct val="100000"/>
              </a:lnSpc>
              <a:spcBef>
                <a:spcPts val="0"/>
              </a:spcBef>
              <a:spcAft>
                <a:spcPts val="0"/>
              </a:spcAft>
              <a:buClr>
                <a:schemeClr val="accent1"/>
              </a:buClr>
              <a:buSzPts val="2400"/>
              <a:buNone/>
              <a:defRPr sz="2400">
                <a:solidFill>
                  <a:schemeClr val="accent1"/>
                </a:solidFill>
              </a:defRPr>
            </a:lvl3pPr>
            <a:lvl4pPr lvl="3" algn="ctr">
              <a:lnSpc>
                <a:spcPct val="100000"/>
              </a:lnSpc>
              <a:spcBef>
                <a:spcPts val="0"/>
              </a:spcBef>
              <a:spcAft>
                <a:spcPts val="0"/>
              </a:spcAft>
              <a:buClr>
                <a:schemeClr val="accent1"/>
              </a:buClr>
              <a:buSzPts val="2400"/>
              <a:buNone/>
              <a:defRPr sz="2400">
                <a:solidFill>
                  <a:schemeClr val="accent1"/>
                </a:solidFill>
              </a:defRPr>
            </a:lvl4pPr>
            <a:lvl5pPr lvl="4" algn="ctr">
              <a:lnSpc>
                <a:spcPct val="100000"/>
              </a:lnSpc>
              <a:spcBef>
                <a:spcPts val="0"/>
              </a:spcBef>
              <a:spcAft>
                <a:spcPts val="0"/>
              </a:spcAft>
              <a:buClr>
                <a:schemeClr val="accent1"/>
              </a:buClr>
              <a:buSzPts val="2400"/>
              <a:buNone/>
              <a:defRPr sz="2400">
                <a:solidFill>
                  <a:schemeClr val="accent1"/>
                </a:solidFill>
              </a:defRPr>
            </a:lvl5pPr>
            <a:lvl6pPr lvl="5" algn="ctr">
              <a:lnSpc>
                <a:spcPct val="100000"/>
              </a:lnSpc>
              <a:spcBef>
                <a:spcPts val="0"/>
              </a:spcBef>
              <a:spcAft>
                <a:spcPts val="0"/>
              </a:spcAft>
              <a:buClr>
                <a:schemeClr val="accent1"/>
              </a:buClr>
              <a:buSzPts val="2400"/>
              <a:buNone/>
              <a:defRPr sz="2400">
                <a:solidFill>
                  <a:schemeClr val="accent1"/>
                </a:solidFill>
              </a:defRPr>
            </a:lvl6pPr>
            <a:lvl7pPr lvl="6" algn="ctr">
              <a:lnSpc>
                <a:spcPct val="100000"/>
              </a:lnSpc>
              <a:spcBef>
                <a:spcPts val="0"/>
              </a:spcBef>
              <a:spcAft>
                <a:spcPts val="0"/>
              </a:spcAft>
              <a:buClr>
                <a:schemeClr val="accent1"/>
              </a:buClr>
              <a:buSzPts val="2400"/>
              <a:buNone/>
              <a:defRPr sz="2400">
                <a:solidFill>
                  <a:schemeClr val="accent1"/>
                </a:solidFill>
              </a:defRPr>
            </a:lvl7pPr>
            <a:lvl8pPr lvl="7" algn="ctr">
              <a:lnSpc>
                <a:spcPct val="100000"/>
              </a:lnSpc>
              <a:spcBef>
                <a:spcPts val="0"/>
              </a:spcBef>
              <a:spcAft>
                <a:spcPts val="0"/>
              </a:spcAft>
              <a:buClr>
                <a:schemeClr val="accent1"/>
              </a:buClr>
              <a:buSzPts val="2400"/>
              <a:buNone/>
              <a:defRPr sz="2400">
                <a:solidFill>
                  <a:schemeClr val="accent1"/>
                </a:solidFill>
              </a:defRPr>
            </a:lvl8pPr>
            <a:lvl9pPr lvl="8" algn="ctr">
              <a:lnSpc>
                <a:spcPct val="100000"/>
              </a:lnSpc>
              <a:spcBef>
                <a:spcPts val="0"/>
              </a:spcBef>
              <a:spcAft>
                <a:spcPts val="0"/>
              </a:spcAft>
              <a:buClr>
                <a:schemeClr val="accent1"/>
              </a:buClr>
              <a:buSzPts val="2400"/>
              <a:buNone/>
              <a:defRPr sz="2400">
                <a:solidFill>
                  <a:schemeClr val="accent1"/>
                </a:solidFill>
              </a:defRPr>
            </a:lvl9pPr>
          </a:lstStyle>
          <a:p/>
        </p:txBody>
      </p:sp>
      <p:sp>
        <p:nvSpPr>
          <p:cNvPr id="75" name="Google Shape;75;p36"/>
          <p:cNvSpPr txBox="1"/>
          <p:nvPr>
            <p:ph idx="21" type="title"/>
          </p:nvPr>
        </p:nvSpPr>
        <p:spPr>
          <a:xfrm>
            <a:off x="6966655" y="3040889"/>
            <a:ext cx="783600" cy="51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400"/>
              <a:buNone/>
              <a:defRPr sz="3000">
                <a:solidFill>
                  <a:schemeClr val="accent1"/>
                </a:solidFill>
              </a:defRPr>
            </a:lvl1pPr>
            <a:lvl2pPr lvl="1" algn="ctr">
              <a:lnSpc>
                <a:spcPct val="100000"/>
              </a:lnSpc>
              <a:spcBef>
                <a:spcPts val="0"/>
              </a:spcBef>
              <a:spcAft>
                <a:spcPts val="0"/>
              </a:spcAft>
              <a:buClr>
                <a:schemeClr val="accent1"/>
              </a:buClr>
              <a:buSzPts val="2400"/>
              <a:buNone/>
              <a:defRPr sz="2400">
                <a:solidFill>
                  <a:schemeClr val="accent1"/>
                </a:solidFill>
              </a:defRPr>
            </a:lvl2pPr>
            <a:lvl3pPr lvl="2" algn="ctr">
              <a:lnSpc>
                <a:spcPct val="100000"/>
              </a:lnSpc>
              <a:spcBef>
                <a:spcPts val="0"/>
              </a:spcBef>
              <a:spcAft>
                <a:spcPts val="0"/>
              </a:spcAft>
              <a:buClr>
                <a:schemeClr val="accent1"/>
              </a:buClr>
              <a:buSzPts val="2400"/>
              <a:buNone/>
              <a:defRPr sz="2400">
                <a:solidFill>
                  <a:schemeClr val="accent1"/>
                </a:solidFill>
              </a:defRPr>
            </a:lvl3pPr>
            <a:lvl4pPr lvl="3" algn="ctr">
              <a:lnSpc>
                <a:spcPct val="100000"/>
              </a:lnSpc>
              <a:spcBef>
                <a:spcPts val="0"/>
              </a:spcBef>
              <a:spcAft>
                <a:spcPts val="0"/>
              </a:spcAft>
              <a:buClr>
                <a:schemeClr val="accent1"/>
              </a:buClr>
              <a:buSzPts val="2400"/>
              <a:buNone/>
              <a:defRPr sz="2400">
                <a:solidFill>
                  <a:schemeClr val="accent1"/>
                </a:solidFill>
              </a:defRPr>
            </a:lvl4pPr>
            <a:lvl5pPr lvl="4" algn="ctr">
              <a:lnSpc>
                <a:spcPct val="100000"/>
              </a:lnSpc>
              <a:spcBef>
                <a:spcPts val="0"/>
              </a:spcBef>
              <a:spcAft>
                <a:spcPts val="0"/>
              </a:spcAft>
              <a:buClr>
                <a:schemeClr val="accent1"/>
              </a:buClr>
              <a:buSzPts val="2400"/>
              <a:buNone/>
              <a:defRPr sz="2400">
                <a:solidFill>
                  <a:schemeClr val="accent1"/>
                </a:solidFill>
              </a:defRPr>
            </a:lvl5pPr>
            <a:lvl6pPr lvl="5" algn="ctr">
              <a:lnSpc>
                <a:spcPct val="100000"/>
              </a:lnSpc>
              <a:spcBef>
                <a:spcPts val="0"/>
              </a:spcBef>
              <a:spcAft>
                <a:spcPts val="0"/>
              </a:spcAft>
              <a:buClr>
                <a:schemeClr val="accent1"/>
              </a:buClr>
              <a:buSzPts val="2400"/>
              <a:buNone/>
              <a:defRPr sz="2400">
                <a:solidFill>
                  <a:schemeClr val="accent1"/>
                </a:solidFill>
              </a:defRPr>
            </a:lvl6pPr>
            <a:lvl7pPr lvl="6" algn="ctr">
              <a:lnSpc>
                <a:spcPct val="100000"/>
              </a:lnSpc>
              <a:spcBef>
                <a:spcPts val="0"/>
              </a:spcBef>
              <a:spcAft>
                <a:spcPts val="0"/>
              </a:spcAft>
              <a:buClr>
                <a:schemeClr val="accent1"/>
              </a:buClr>
              <a:buSzPts val="2400"/>
              <a:buNone/>
              <a:defRPr sz="2400">
                <a:solidFill>
                  <a:schemeClr val="accent1"/>
                </a:solidFill>
              </a:defRPr>
            </a:lvl7pPr>
            <a:lvl8pPr lvl="7" algn="ctr">
              <a:lnSpc>
                <a:spcPct val="100000"/>
              </a:lnSpc>
              <a:spcBef>
                <a:spcPts val="0"/>
              </a:spcBef>
              <a:spcAft>
                <a:spcPts val="0"/>
              </a:spcAft>
              <a:buClr>
                <a:schemeClr val="accent1"/>
              </a:buClr>
              <a:buSzPts val="2400"/>
              <a:buNone/>
              <a:defRPr sz="2400">
                <a:solidFill>
                  <a:schemeClr val="accent1"/>
                </a:solidFill>
              </a:defRPr>
            </a:lvl8pPr>
            <a:lvl9pPr lvl="8" algn="ctr">
              <a:lnSpc>
                <a:spcPct val="100000"/>
              </a:lnSpc>
              <a:spcBef>
                <a:spcPts val="0"/>
              </a:spcBef>
              <a:spcAft>
                <a:spcPts val="0"/>
              </a:spcAft>
              <a:buClr>
                <a:schemeClr val="accent1"/>
              </a:buClr>
              <a:buSzPts val="2400"/>
              <a:buNone/>
              <a:defRPr sz="2400">
                <a:solidFill>
                  <a:schemeClr val="accen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pic>
        <p:nvPicPr>
          <p:cNvPr id="77" name="Google Shape;77;p37"/>
          <p:cNvPicPr preferRelativeResize="0"/>
          <p:nvPr/>
        </p:nvPicPr>
        <p:blipFill rotWithShape="1">
          <a:blip r:embed="rId2">
            <a:alphaModFix amt="83000"/>
          </a:blip>
          <a:srcRect b="0" l="0" r="0" t="0"/>
          <a:stretch/>
        </p:blipFill>
        <p:spPr>
          <a:xfrm>
            <a:off x="-100863" y="-426225"/>
            <a:ext cx="9345725" cy="6258349"/>
          </a:xfrm>
          <a:prstGeom prst="rect">
            <a:avLst/>
          </a:prstGeom>
          <a:noFill/>
          <a:ln>
            <a:noFill/>
          </a:ln>
        </p:spPr>
      </p:pic>
      <p:grpSp>
        <p:nvGrpSpPr>
          <p:cNvPr id="78" name="Google Shape;78;p37"/>
          <p:cNvGrpSpPr/>
          <p:nvPr/>
        </p:nvGrpSpPr>
        <p:grpSpPr>
          <a:xfrm>
            <a:off x="-27426" y="361452"/>
            <a:ext cx="9198860" cy="5705747"/>
            <a:chOff x="1891970" y="1769807"/>
            <a:chExt cx="4194455" cy="2601681"/>
          </a:xfrm>
        </p:grpSpPr>
        <p:sp>
          <p:nvSpPr>
            <p:cNvPr id="79" name="Google Shape;79;p37"/>
            <p:cNvSpPr/>
            <p:nvPr/>
          </p:nvSpPr>
          <p:spPr>
            <a:xfrm>
              <a:off x="5101147" y="1769807"/>
              <a:ext cx="431075" cy="161250"/>
            </a:xfrm>
            <a:custGeom>
              <a:rect b="b" l="l" r="r" t="t"/>
              <a:pathLst>
                <a:path extrusionOk="0" h="6450" w="17243">
                  <a:moveTo>
                    <a:pt x="9110" y="0"/>
                  </a:moveTo>
                  <a:cubicBezTo>
                    <a:pt x="7790" y="0"/>
                    <a:pt x="7172" y="2878"/>
                    <a:pt x="7172" y="2878"/>
                  </a:cubicBezTo>
                  <a:cubicBezTo>
                    <a:pt x="7233" y="2553"/>
                    <a:pt x="6793" y="2073"/>
                    <a:pt x="6252" y="2073"/>
                  </a:cubicBezTo>
                  <a:cubicBezTo>
                    <a:pt x="6146" y="2073"/>
                    <a:pt x="6036" y="2092"/>
                    <a:pt x="5925" y="2133"/>
                  </a:cubicBezTo>
                  <a:cubicBezTo>
                    <a:pt x="5242" y="2382"/>
                    <a:pt x="5174" y="4345"/>
                    <a:pt x="5174" y="4345"/>
                  </a:cubicBezTo>
                  <a:cubicBezTo>
                    <a:pt x="5174" y="4345"/>
                    <a:pt x="5174" y="3329"/>
                    <a:pt x="4445" y="3329"/>
                  </a:cubicBezTo>
                  <a:cubicBezTo>
                    <a:pt x="4354" y="3329"/>
                    <a:pt x="4251" y="3344"/>
                    <a:pt x="4136" y="3380"/>
                  </a:cubicBezTo>
                  <a:cubicBezTo>
                    <a:pt x="3104" y="3702"/>
                    <a:pt x="3211" y="5310"/>
                    <a:pt x="3211" y="5310"/>
                  </a:cubicBezTo>
                  <a:cubicBezTo>
                    <a:pt x="2246" y="5772"/>
                    <a:pt x="0" y="6450"/>
                    <a:pt x="0" y="6450"/>
                  </a:cubicBezTo>
                  <a:lnTo>
                    <a:pt x="17243" y="6450"/>
                  </a:lnTo>
                  <a:lnTo>
                    <a:pt x="14247" y="5806"/>
                  </a:lnTo>
                  <a:cubicBezTo>
                    <a:pt x="14247" y="5806"/>
                    <a:pt x="14568" y="4057"/>
                    <a:pt x="13711" y="3843"/>
                  </a:cubicBezTo>
                  <a:cubicBezTo>
                    <a:pt x="13631" y="3823"/>
                    <a:pt x="13556" y="3814"/>
                    <a:pt x="13487" y="3814"/>
                  </a:cubicBezTo>
                  <a:cubicBezTo>
                    <a:pt x="13126" y="3814"/>
                    <a:pt x="12908" y="4059"/>
                    <a:pt x="12784" y="4287"/>
                  </a:cubicBezTo>
                  <a:lnTo>
                    <a:pt x="12784" y="4287"/>
                  </a:lnTo>
                  <a:cubicBezTo>
                    <a:pt x="12938" y="3785"/>
                    <a:pt x="13075" y="2896"/>
                    <a:pt x="12391" y="2308"/>
                  </a:cubicBezTo>
                  <a:cubicBezTo>
                    <a:pt x="12202" y="2147"/>
                    <a:pt x="12010" y="2082"/>
                    <a:pt x="11822" y="2082"/>
                  </a:cubicBezTo>
                  <a:cubicBezTo>
                    <a:pt x="11010" y="2082"/>
                    <a:pt x="10280" y="3307"/>
                    <a:pt x="10280" y="3307"/>
                  </a:cubicBezTo>
                  <a:cubicBezTo>
                    <a:pt x="10280" y="3307"/>
                    <a:pt x="10777" y="345"/>
                    <a:pt x="9316" y="23"/>
                  </a:cubicBezTo>
                  <a:cubicBezTo>
                    <a:pt x="9245" y="8"/>
                    <a:pt x="9177" y="0"/>
                    <a:pt x="911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7"/>
            <p:cNvSpPr/>
            <p:nvPr/>
          </p:nvSpPr>
          <p:spPr>
            <a:xfrm>
              <a:off x="5431983" y="2710288"/>
              <a:ext cx="611391" cy="228585"/>
            </a:xfrm>
            <a:custGeom>
              <a:rect b="b" l="l" r="r" t="t"/>
              <a:pathLst>
                <a:path extrusionOk="0" h="6449" w="17249">
                  <a:moveTo>
                    <a:pt x="9119" y="0"/>
                  </a:moveTo>
                  <a:cubicBezTo>
                    <a:pt x="7797" y="0"/>
                    <a:pt x="7177" y="2883"/>
                    <a:pt x="7177" y="2883"/>
                  </a:cubicBezTo>
                  <a:cubicBezTo>
                    <a:pt x="7239" y="2553"/>
                    <a:pt x="6799" y="2072"/>
                    <a:pt x="6257" y="2072"/>
                  </a:cubicBezTo>
                  <a:cubicBezTo>
                    <a:pt x="6151" y="2072"/>
                    <a:pt x="6041" y="2091"/>
                    <a:pt x="5930" y="2132"/>
                  </a:cubicBezTo>
                  <a:cubicBezTo>
                    <a:pt x="5248" y="2381"/>
                    <a:pt x="5180" y="4344"/>
                    <a:pt x="5180" y="4344"/>
                  </a:cubicBezTo>
                  <a:cubicBezTo>
                    <a:pt x="5180" y="4344"/>
                    <a:pt x="5180" y="3328"/>
                    <a:pt x="4451" y="3328"/>
                  </a:cubicBezTo>
                  <a:cubicBezTo>
                    <a:pt x="4360" y="3328"/>
                    <a:pt x="4257" y="3344"/>
                    <a:pt x="4142" y="3379"/>
                  </a:cubicBezTo>
                  <a:cubicBezTo>
                    <a:pt x="3109" y="3701"/>
                    <a:pt x="3216" y="5309"/>
                    <a:pt x="3216" y="5309"/>
                  </a:cubicBezTo>
                  <a:cubicBezTo>
                    <a:pt x="2252" y="5772"/>
                    <a:pt x="0" y="6449"/>
                    <a:pt x="0" y="6449"/>
                  </a:cubicBezTo>
                  <a:lnTo>
                    <a:pt x="17248" y="6449"/>
                  </a:lnTo>
                  <a:lnTo>
                    <a:pt x="14247" y="5811"/>
                  </a:lnTo>
                  <a:cubicBezTo>
                    <a:pt x="14247" y="5811"/>
                    <a:pt x="14574" y="4062"/>
                    <a:pt x="13711" y="3848"/>
                  </a:cubicBezTo>
                  <a:cubicBezTo>
                    <a:pt x="13630" y="3828"/>
                    <a:pt x="13555" y="3818"/>
                    <a:pt x="13486" y="3818"/>
                  </a:cubicBezTo>
                  <a:cubicBezTo>
                    <a:pt x="13128" y="3818"/>
                    <a:pt x="12912" y="4060"/>
                    <a:pt x="12789" y="4286"/>
                  </a:cubicBezTo>
                  <a:lnTo>
                    <a:pt x="12789" y="4286"/>
                  </a:lnTo>
                  <a:cubicBezTo>
                    <a:pt x="12941" y="3785"/>
                    <a:pt x="13074" y="2900"/>
                    <a:pt x="12391" y="2313"/>
                  </a:cubicBezTo>
                  <a:cubicBezTo>
                    <a:pt x="12203" y="2152"/>
                    <a:pt x="12012" y="2087"/>
                    <a:pt x="11825" y="2087"/>
                  </a:cubicBezTo>
                  <a:cubicBezTo>
                    <a:pt x="11016" y="2087"/>
                    <a:pt x="10286" y="3312"/>
                    <a:pt x="10286" y="3312"/>
                  </a:cubicBezTo>
                  <a:cubicBezTo>
                    <a:pt x="10286" y="3312"/>
                    <a:pt x="10788" y="344"/>
                    <a:pt x="9321" y="22"/>
                  </a:cubicBezTo>
                  <a:cubicBezTo>
                    <a:pt x="9252" y="7"/>
                    <a:pt x="9185" y="0"/>
                    <a:pt x="91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7"/>
            <p:cNvSpPr/>
            <p:nvPr/>
          </p:nvSpPr>
          <p:spPr>
            <a:xfrm>
              <a:off x="2144031" y="3198816"/>
              <a:ext cx="3942394" cy="1172672"/>
            </a:xfrm>
            <a:custGeom>
              <a:rect b="b" l="l" r="r" t="t"/>
              <a:pathLst>
                <a:path extrusionOk="0" h="45426" w="83605">
                  <a:moveTo>
                    <a:pt x="0" y="1"/>
                  </a:moveTo>
                  <a:lnTo>
                    <a:pt x="0" y="1553"/>
                  </a:lnTo>
                  <a:lnTo>
                    <a:pt x="102" y="45425"/>
                  </a:lnTo>
                  <a:lnTo>
                    <a:pt x="83605" y="45425"/>
                  </a:lnTo>
                  <a:lnTo>
                    <a:pt x="83605" y="29503"/>
                  </a:lnTo>
                  <a:cubicBezTo>
                    <a:pt x="82962" y="28792"/>
                    <a:pt x="82296" y="28104"/>
                    <a:pt x="81602" y="27427"/>
                  </a:cubicBezTo>
                  <a:cubicBezTo>
                    <a:pt x="76919" y="22851"/>
                    <a:pt x="71136" y="19032"/>
                    <a:pt x="64828" y="15838"/>
                  </a:cubicBezTo>
                  <a:cubicBezTo>
                    <a:pt x="63570" y="15201"/>
                    <a:pt x="62295" y="14591"/>
                    <a:pt x="61003" y="14005"/>
                  </a:cubicBezTo>
                  <a:cubicBezTo>
                    <a:pt x="60625" y="13835"/>
                    <a:pt x="60247" y="13666"/>
                    <a:pt x="59863" y="13497"/>
                  </a:cubicBezTo>
                  <a:cubicBezTo>
                    <a:pt x="58780" y="13023"/>
                    <a:pt x="57691" y="12560"/>
                    <a:pt x="56590" y="12120"/>
                  </a:cubicBezTo>
                  <a:cubicBezTo>
                    <a:pt x="49859" y="9401"/>
                    <a:pt x="42835" y="7285"/>
                    <a:pt x="36127" y="5632"/>
                  </a:cubicBezTo>
                  <a:cubicBezTo>
                    <a:pt x="34203" y="5158"/>
                    <a:pt x="32307" y="4723"/>
                    <a:pt x="30445" y="4323"/>
                  </a:cubicBezTo>
                  <a:lnTo>
                    <a:pt x="30050" y="4238"/>
                  </a:lnTo>
                  <a:lnTo>
                    <a:pt x="30016" y="4233"/>
                  </a:lnTo>
                  <a:cubicBezTo>
                    <a:pt x="22580" y="2658"/>
                    <a:pt x="15070" y="1468"/>
                    <a:pt x="7515" y="650"/>
                  </a:cubicBezTo>
                  <a:cubicBezTo>
                    <a:pt x="2832" y="148"/>
                    <a:pt x="0" y="1"/>
                    <a:pt x="0" y="1"/>
                  </a:cubicBezTo>
                  <a:close/>
                </a:path>
              </a:pathLst>
            </a:custGeom>
            <a:solidFill>
              <a:srgbClr val="FFA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7"/>
            <p:cNvSpPr/>
            <p:nvPr/>
          </p:nvSpPr>
          <p:spPr>
            <a:xfrm>
              <a:off x="1891970" y="3198810"/>
              <a:ext cx="4194254" cy="1172672"/>
            </a:xfrm>
            <a:custGeom>
              <a:rect b="b" l="l" r="r" t="t"/>
              <a:pathLst>
                <a:path extrusionOk="0" h="45426" w="83605">
                  <a:moveTo>
                    <a:pt x="0" y="1"/>
                  </a:moveTo>
                  <a:lnTo>
                    <a:pt x="102" y="45425"/>
                  </a:lnTo>
                  <a:lnTo>
                    <a:pt x="83605" y="45425"/>
                  </a:lnTo>
                  <a:lnTo>
                    <a:pt x="83605" y="29503"/>
                  </a:lnTo>
                  <a:cubicBezTo>
                    <a:pt x="82962" y="28792"/>
                    <a:pt x="82296" y="28104"/>
                    <a:pt x="81608" y="27427"/>
                  </a:cubicBezTo>
                  <a:cubicBezTo>
                    <a:pt x="77218" y="31387"/>
                    <a:pt x="66287" y="35736"/>
                    <a:pt x="52576" y="35736"/>
                  </a:cubicBezTo>
                  <a:cubicBezTo>
                    <a:pt x="44504" y="35736"/>
                    <a:pt x="35468" y="34229"/>
                    <a:pt x="26236" y="30248"/>
                  </a:cubicBezTo>
                  <a:cubicBezTo>
                    <a:pt x="6534" y="21757"/>
                    <a:pt x="7515" y="650"/>
                    <a:pt x="7515" y="650"/>
                  </a:cubicBezTo>
                  <a:cubicBezTo>
                    <a:pt x="2833" y="148"/>
                    <a:pt x="0" y="1"/>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37"/>
            <p:cNvSpPr/>
            <p:nvPr/>
          </p:nvSpPr>
          <p:spPr>
            <a:xfrm>
              <a:off x="1892164" y="3180895"/>
              <a:ext cx="4194254" cy="815522"/>
            </a:xfrm>
            <a:custGeom>
              <a:rect b="b" l="l" r="r" t="t"/>
              <a:pathLst>
                <a:path extrusionOk="0" h="31591" w="83605">
                  <a:moveTo>
                    <a:pt x="0" y="1"/>
                  </a:moveTo>
                  <a:lnTo>
                    <a:pt x="0" y="1553"/>
                  </a:lnTo>
                  <a:cubicBezTo>
                    <a:pt x="4051" y="1789"/>
                    <a:pt x="20458" y="2986"/>
                    <a:pt x="41171" y="7990"/>
                  </a:cubicBezTo>
                  <a:cubicBezTo>
                    <a:pt x="63745" y="13440"/>
                    <a:pt x="79080" y="26344"/>
                    <a:pt x="83605" y="31591"/>
                  </a:cubicBezTo>
                  <a:lnTo>
                    <a:pt x="83605" y="29503"/>
                  </a:lnTo>
                  <a:cubicBezTo>
                    <a:pt x="82962" y="28792"/>
                    <a:pt x="82296" y="28104"/>
                    <a:pt x="81602" y="27427"/>
                  </a:cubicBezTo>
                  <a:cubicBezTo>
                    <a:pt x="76919" y="22851"/>
                    <a:pt x="71136" y="19032"/>
                    <a:pt x="64828" y="15838"/>
                  </a:cubicBezTo>
                  <a:cubicBezTo>
                    <a:pt x="63570" y="15201"/>
                    <a:pt x="62295" y="14591"/>
                    <a:pt x="61003" y="14005"/>
                  </a:cubicBezTo>
                  <a:cubicBezTo>
                    <a:pt x="60625" y="13835"/>
                    <a:pt x="60247" y="13666"/>
                    <a:pt x="59863" y="13497"/>
                  </a:cubicBezTo>
                  <a:cubicBezTo>
                    <a:pt x="58780" y="13023"/>
                    <a:pt x="57691" y="12560"/>
                    <a:pt x="56590" y="12120"/>
                  </a:cubicBezTo>
                  <a:cubicBezTo>
                    <a:pt x="49859" y="9401"/>
                    <a:pt x="42835" y="7285"/>
                    <a:pt x="36127" y="5632"/>
                  </a:cubicBezTo>
                  <a:cubicBezTo>
                    <a:pt x="34203" y="5158"/>
                    <a:pt x="32307" y="4723"/>
                    <a:pt x="30445" y="4323"/>
                  </a:cubicBezTo>
                  <a:lnTo>
                    <a:pt x="30050" y="4238"/>
                  </a:lnTo>
                  <a:lnTo>
                    <a:pt x="30016" y="4233"/>
                  </a:lnTo>
                  <a:cubicBezTo>
                    <a:pt x="22580" y="2658"/>
                    <a:pt x="15070" y="1468"/>
                    <a:pt x="7515" y="650"/>
                  </a:cubicBezTo>
                  <a:cubicBezTo>
                    <a:pt x="2832" y="148"/>
                    <a:pt x="0" y="1"/>
                    <a:pt x="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 name="Google Shape;84;p37"/>
          <p:cNvGrpSpPr/>
          <p:nvPr/>
        </p:nvGrpSpPr>
        <p:grpSpPr>
          <a:xfrm rot="-126541">
            <a:off x="3797029" y="3729346"/>
            <a:ext cx="4077811" cy="1433091"/>
            <a:chOff x="3471900" y="2960203"/>
            <a:chExt cx="4077903" cy="1433123"/>
          </a:xfrm>
        </p:grpSpPr>
        <p:grpSp>
          <p:nvGrpSpPr>
            <p:cNvPr id="85" name="Google Shape;85;p37"/>
            <p:cNvGrpSpPr/>
            <p:nvPr/>
          </p:nvGrpSpPr>
          <p:grpSpPr>
            <a:xfrm>
              <a:off x="4572000" y="2960203"/>
              <a:ext cx="2977803" cy="1433123"/>
              <a:chOff x="6303925" y="2009365"/>
              <a:chExt cx="2977803" cy="1433123"/>
            </a:xfrm>
          </p:grpSpPr>
          <p:sp>
            <p:nvSpPr>
              <p:cNvPr id="86" name="Google Shape;86;p37"/>
              <p:cNvSpPr/>
              <p:nvPr/>
            </p:nvSpPr>
            <p:spPr>
              <a:xfrm>
                <a:off x="6313668" y="2418615"/>
                <a:ext cx="2243101" cy="1019976"/>
              </a:xfrm>
              <a:custGeom>
                <a:rect b="b" l="l" r="r" t="t"/>
                <a:pathLst>
                  <a:path extrusionOk="0" h="18321" w="40291">
                    <a:moveTo>
                      <a:pt x="13551" y="1"/>
                    </a:moveTo>
                    <a:cubicBezTo>
                      <a:pt x="13426" y="1"/>
                      <a:pt x="13249" y="15"/>
                      <a:pt x="13119" y="15"/>
                    </a:cubicBezTo>
                    <a:cubicBezTo>
                      <a:pt x="13068" y="15"/>
                      <a:pt x="13024" y="13"/>
                      <a:pt x="12994" y="7"/>
                    </a:cubicBezTo>
                    <a:lnTo>
                      <a:pt x="12515" y="543"/>
                    </a:lnTo>
                    <a:lnTo>
                      <a:pt x="12475" y="537"/>
                    </a:lnTo>
                    <a:cubicBezTo>
                      <a:pt x="6850" y="1270"/>
                      <a:pt x="1" y="2105"/>
                      <a:pt x="1" y="2105"/>
                    </a:cubicBezTo>
                    <a:cubicBezTo>
                      <a:pt x="1" y="2105"/>
                      <a:pt x="1085" y="2575"/>
                      <a:pt x="3479" y="2575"/>
                    </a:cubicBezTo>
                    <a:cubicBezTo>
                      <a:pt x="4213" y="2575"/>
                      <a:pt x="5069" y="2531"/>
                      <a:pt x="6055" y="2416"/>
                    </a:cubicBezTo>
                    <a:cubicBezTo>
                      <a:pt x="8792" y="2092"/>
                      <a:pt x="10126" y="1691"/>
                      <a:pt x="10959" y="1691"/>
                    </a:cubicBezTo>
                    <a:cubicBezTo>
                      <a:pt x="11403" y="1691"/>
                      <a:pt x="11705" y="1805"/>
                      <a:pt x="12001" y="2105"/>
                    </a:cubicBezTo>
                    <a:cubicBezTo>
                      <a:pt x="12853" y="2969"/>
                      <a:pt x="10969" y="4537"/>
                      <a:pt x="10969" y="4537"/>
                    </a:cubicBezTo>
                    <a:lnTo>
                      <a:pt x="11336" y="4633"/>
                    </a:lnTo>
                    <a:cubicBezTo>
                      <a:pt x="11336" y="4633"/>
                      <a:pt x="13480" y="3437"/>
                      <a:pt x="14196" y="3211"/>
                    </a:cubicBezTo>
                    <a:cubicBezTo>
                      <a:pt x="14556" y="3098"/>
                      <a:pt x="15455" y="2879"/>
                      <a:pt x="16536" y="2879"/>
                    </a:cubicBezTo>
                    <a:cubicBezTo>
                      <a:pt x="17608" y="2879"/>
                      <a:pt x="18859" y="3094"/>
                      <a:pt x="19945" y="3838"/>
                    </a:cubicBezTo>
                    <a:cubicBezTo>
                      <a:pt x="22129" y="5338"/>
                      <a:pt x="26507" y="5795"/>
                      <a:pt x="26338" y="7567"/>
                    </a:cubicBezTo>
                    <a:cubicBezTo>
                      <a:pt x="26174" y="9339"/>
                      <a:pt x="24250" y="17757"/>
                      <a:pt x="24250" y="17757"/>
                    </a:cubicBezTo>
                    <a:lnTo>
                      <a:pt x="24640" y="18321"/>
                    </a:lnTo>
                    <a:cubicBezTo>
                      <a:pt x="24640" y="18321"/>
                      <a:pt x="27520" y="7770"/>
                      <a:pt x="28718" y="7770"/>
                    </a:cubicBezTo>
                    <a:cubicBezTo>
                      <a:pt x="28722" y="7770"/>
                      <a:pt x="28726" y="7770"/>
                      <a:pt x="28730" y="7770"/>
                    </a:cubicBezTo>
                    <a:cubicBezTo>
                      <a:pt x="29921" y="7849"/>
                      <a:pt x="32465" y="11274"/>
                      <a:pt x="32465" y="11274"/>
                    </a:cubicBezTo>
                    <a:cubicBezTo>
                      <a:pt x="32465" y="11274"/>
                      <a:pt x="32194" y="7533"/>
                      <a:pt x="33063" y="7200"/>
                    </a:cubicBezTo>
                    <a:cubicBezTo>
                      <a:pt x="33091" y="7190"/>
                      <a:pt x="33119" y="7184"/>
                      <a:pt x="33148" y="7184"/>
                    </a:cubicBezTo>
                    <a:cubicBezTo>
                      <a:pt x="34025" y="7184"/>
                      <a:pt x="35416" y="12041"/>
                      <a:pt x="35416" y="12041"/>
                    </a:cubicBezTo>
                    <a:cubicBezTo>
                      <a:pt x="35416" y="12041"/>
                      <a:pt x="35437" y="12052"/>
                      <a:pt x="35470" y="12052"/>
                    </a:cubicBezTo>
                    <a:cubicBezTo>
                      <a:pt x="35608" y="12052"/>
                      <a:pt x="35968" y="11869"/>
                      <a:pt x="36031" y="10004"/>
                    </a:cubicBezTo>
                    <a:cubicBezTo>
                      <a:pt x="36031" y="10004"/>
                      <a:pt x="36031" y="9078"/>
                      <a:pt x="36557" y="9078"/>
                    </a:cubicBezTo>
                    <a:cubicBezTo>
                      <a:pt x="36679" y="9078"/>
                      <a:pt x="36831" y="9129"/>
                      <a:pt x="37018" y="9254"/>
                    </a:cubicBezTo>
                    <a:cubicBezTo>
                      <a:pt x="38011" y="9914"/>
                      <a:pt x="40037" y="14371"/>
                      <a:pt x="40037" y="14371"/>
                    </a:cubicBezTo>
                    <a:lnTo>
                      <a:pt x="40291" y="14411"/>
                    </a:lnTo>
                    <a:lnTo>
                      <a:pt x="38508" y="7420"/>
                    </a:lnTo>
                    <a:cubicBezTo>
                      <a:pt x="30648" y="3838"/>
                      <a:pt x="26502" y="2658"/>
                      <a:pt x="19274" y="1141"/>
                    </a:cubicBezTo>
                    <a:cubicBezTo>
                      <a:pt x="17361" y="740"/>
                      <a:pt x="15488" y="402"/>
                      <a:pt x="13654" y="7"/>
                    </a:cubicBezTo>
                    <a:cubicBezTo>
                      <a:pt x="13628" y="2"/>
                      <a:pt x="13593" y="1"/>
                      <a:pt x="13551" y="1"/>
                    </a:cubicBezTo>
                    <a:close/>
                  </a:path>
                </a:pathLst>
              </a:custGeom>
              <a:solidFill>
                <a:srgbClr val="F78E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7"/>
              <p:cNvSpPr/>
              <p:nvPr/>
            </p:nvSpPr>
            <p:spPr>
              <a:xfrm>
                <a:off x="6818782" y="2662071"/>
                <a:ext cx="254757" cy="50606"/>
              </a:xfrm>
              <a:custGeom>
                <a:rect b="b" l="l" r="r" t="t"/>
                <a:pathLst>
                  <a:path extrusionOk="0" h="909" w="4576">
                    <a:moveTo>
                      <a:pt x="2291" y="1"/>
                    </a:moveTo>
                    <a:cubicBezTo>
                      <a:pt x="1027" y="1"/>
                      <a:pt x="0" y="204"/>
                      <a:pt x="0" y="452"/>
                    </a:cubicBezTo>
                    <a:cubicBezTo>
                      <a:pt x="0" y="706"/>
                      <a:pt x="1027" y="909"/>
                      <a:pt x="2291" y="909"/>
                    </a:cubicBezTo>
                    <a:cubicBezTo>
                      <a:pt x="3555" y="909"/>
                      <a:pt x="4576" y="706"/>
                      <a:pt x="4576" y="452"/>
                    </a:cubicBezTo>
                    <a:cubicBezTo>
                      <a:pt x="4576" y="204"/>
                      <a:pt x="3555" y="1"/>
                      <a:pt x="2291" y="1"/>
                    </a:cubicBezTo>
                    <a:close/>
                  </a:path>
                </a:pathLst>
              </a:custGeom>
              <a:solidFill>
                <a:srgbClr val="F78E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7"/>
              <p:cNvSpPr/>
              <p:nvPr/>
            </p:nvSpPr>
            <p:spPr>
              <a:xfrm>
                <a:off x="6971102" y="2147712"/>
                <a:ext cx="650589" cy="334536"/>
              </a:xfrm>
              <a:custGeom>
                <a:rect b="b" l="l" r="r" t="t"/>
                <a:pathLst>
                  <a:path extrusionOk="0" h="6009" w="11686">
                    <a:moveTo>
                      <a:pt x="6948" y="1"/>
                    </a:moveTo>
                    <a:cubicBezTo>
                      <a:pt x="5847" y="1"/>
                      <a:pt x="1908" y="4608"/>
                      <a:pt x="254" y="5070"/>
                    </a:cubicBezTo>
                    <a:cubicBezTo>
                      <a:pt x="254" y="5070"/>
                      <a:pt x="0" y="5335"/>
                      <a:pt x="503" y="5538"/>
                    </a:cubicBezTo>
                    <a:cubicBezTo>
                      <a:pt x="503" y="5538"/>
                      <a:pt x="2664" y="4314"/>
                      <a:pt x="4328" y="2441"/>
                    </a:cubicBezTo>
                    <a:cubicBezTo>
                      <a:pt x="5727" y="861"/>
                      <a:pt x="6935" y="297"/>
                      <a:pt x="6935" y="297"/>
                    </a:cubicBezTo>
                    <a:cubicBezTo>
                      <a:pt x="6935" y="297"/>
                      <a:pt x="8435" y="2548"/>
                      <a:pt x="9756" y="4839"/>
                    </a:cubicBezTo>
                    <a:cubicBezTo>
                      <a:pt x="10285" y="5754"/>
                      <a:pt x="10725" y="6009"/>
                      <a:pt x="11051" y="6009"/>
                    </a:cubicBezTo>
                    <a:cubicBezTo>
                      <a:pt x="11457" y="6009"/>
                      <a:pt x="11685" y="5612"/>
                      <a:pt x="11685" y="5612"/>
                    </a:cubicBezTo>
                    <a:lnTo>
                      <a:pt x="11183" y="5296"/>
                    </a:lnTo>
                    <a:cubicBezTo>
                      <a:pt x="11183" y="5296"/>
                      <a:pt x="11142" y="5584"/>
                      <a:pt x="10867" y="5584"/>
                    </a:cubicBezTo>
                    <a:cubicBezTo>
                      <a:pt x="10820" y="5584"/>
                      <a:pt x="10765" y="5575"/>
                      <a:pt x="10704" y="5555"/>
                    </a:cubicBezTo>
                    <a:cubicBezTo>
                      <a:pt x="10280" y="5414"/>
                      <a:pt x="7933" y="551"/>
                      <a:pt x="7093" y="37"/>
                    </a:cubicBezTo>
                    <a:cubicBezTo>
                      <a:pt x="7052" y="13"/>
                      <a:pt x="7004" y="1"/>
                      <a:pt x="6948" y="1"/>
                    </a:cubicBezTo>
                    <a:close/>
                  </a:path>
                </a:pathLst>
              </a:custGeom>
              <a:solidFill>
                <a:srgbClr val="3A3F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7"/>
              <p:cNvSpPr/>
              <p:nvPr/>
            </p:nvSpPr>
            <p:spPr>
              <a:xfrm>
                <a:off x="7454727" y="2052456"/>
                <a:ext cx="378684" cy="428678"/>
              </a:xfrm>
              <a:custGeom>
                <a:rect b="b" l="l" r="r" t="t"/>
                <a:pathLst>
                  <a:path extrusionOk="0" h="7700" w="6802">
                    <a:moveTo>
                      <a:pt x="3648" y="0"/>
                    </a:moveTo>
                    <a:cubicBezTo>
                      <a:pt x="1713" y="0"/>
                      <a:pt x="1" y="1370"/>
                      <a:pt x="160" y="2454"/>
                    </a:cubicBezTo>
                    <a:cubicBezTo>
                      <a:pt x="189" y="2674"/>
                      <a:pt x="262" y="2877"/>
                      <a:pt x="369" y="3069"/>
                    </a:cubicBezTo>
                    <a:cubicBezTo>
                      <a:pt x="392" y="3102"/>
                      <a:pt x="414" y="3142"/>
                      <a:pt x="437" y="3176"/>
                    </a:cubicBezTo>
                    <a:cubicBezTo>
                      <a:pt x="713" y="3605"/>
                      <a:pt x="1125" y="3904"/>
                      <a:pt x="1373" y="4457"/>
                    </a:cubicBezTo>
                    <a:cubicBezTo>
                      <a:pt x="1458" y="4631"/>
                      <a:pt x="1514" y="4823"/>
                      <a:pt x="1548" y="5015"/>
                    </a:cubicBezTo>
                    <a:cubicBezTo>
                      <a:pt x="1560" y="5072"/>
                      <a:pt x="1571" y="5122"/>
                      <a:pt x="1576" y="5184"/>
                    </a:cubicBezTo>
                    <a:cubicBezTo>
                      <a:pt x="1797" y="6956"/>
                      <a:pt x="2338" y="7486"/>
                      <a:pt x="4042" y="7673"/>
                    </a:cubicBezTo>
                    <a:cubicBezTo>
                      <a:pt x="4205" y="7690"/>
                      <a:pt x="4354" y="7699"/>
                      <a:pt x="4488" y="7699"/>
                    </a:cubicBezTo>
                    <a:cubicBezTo>
                      <a:pt x="5761" y="7699"/>
                      <a:pt x="5819" y="6918"/>
                      <a:pt x="6079" y="5647"/>
                    </a:cubicBezTo>
                    <a:cubicBezTo>
                      <a:pt x="6197" y="5043"/>
                      <a:pt x="6389" y="4259"/>
                      <a:pt x="6570" y="3565"/>
                    </a:cubicBezTo>
                    <a:cubicBezTo>
                      <a:pt x="6801" y="2679"/>
                      <a:pt x="6592" y="1731"/>
                      <a:pt x="6006" y="1026"/>
                    </a:cubicBezTo>
                    <a:cubicBezTo>
                      <a:pt x="5588" y="513"/>
                      <a:pt x="4996" y="174"/>
                      <a:pt x="4347" y="61"/>
                    </a:cubicBezTo>
                    <a:cubicBezTo>
                      <a:pt x="4240" y="39"/>
                      <a:pt x="4127" y="27"/>
                      <a:pt x="4008" y="16"/>
                    </a:cubicBezTo>
                    <a:cubicBezTo>
                      <a:pt x="3888" y="5"/>
                      <a:pt x="3767" y="0"/>
                      <a:pt x="364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7"/>
              <p:cNvSpPr/>
              <p:nvPr/>
            </p:nvSpPr>
            <p:spPr>
              <a:xfrm>
                <a:off x="7439751" y="2222369"/>
                <a:ext cx="104943" cy="109619"/>
              </a:xfrm>
              <a:custGeom>
                <a:rect b="b" l="l" r="r" t="t"/>
                <a:pathLst>
                  <a:path extrusionOk="0" h="1969" w="1885">
                    <a:moveTo>
                      <a:pt x="457" y="0"/>
                    </a:moveTo>
                    <a:cubicBezTo>
                      <a:pt x="286" y="0"/>
                      <a:pt x="113" y="67"/>
                      <a:pt x="1" y="287"/>
                    </a:cubicBezTo>
                    <a:cubicBezTo>
                      <a:pt x="1" y="287"/>
                      <a:pt x="51" y="344"/>
                      <a:pt x="119" y="440"/>
                    </a:cubicBezTo>
                    <a:cubicBezTo>
                      <a:pt x="277" y="654"/>
                      <a:pt x="537" y="1066"/>
                      <a:pt x="582" y="1489"/>
                    </a:cubicBezTo>
                    <a:cubicBezTo>
                      <a:pt x="593" y="1563"/>
                      <a:pt x="593" y="1630"/>
                      <a:pt x="587" y="1704"/>
                    </a:cubicBezTo>
                    <a:cubicBezTo>
                      <a:pt x="587" y="1704"/>
                      <a:pt x="714" y="1761"/>
                      <a:pt x="864" y="1761"/>
                    </a:cubicBezTo>
                    <a:cubicBezTo>
                      <a:pt x="1018" y="1761"/>
                      <a:pt x="1196" y="1701"/>
                      <a:pt x="1287" y="1455"/>
                    </a:cubicBezTo>
                    <a:lnTo>
                      <a:pt x="1293" y="1472"/>
                    </a:lnTo>
                    <a:cubicBezTo>
                      <a:pt x="1326" y="1557"/>
                      <a:pt x="1473" y="1918"/>
                      <a:pt x="1812" y="1963"/>
                    </a:cubicBezTo>
                    <a:cubicBezTo>
                      <a:pt x="1840" y="1969"/>
                      <a:pt x="1862" y="1969"/>
                      <a:pt x="1885" y="1969"/>
                    </a:cubicBezTo>
                    <a:cubicBezTo>
                      <a:pt x="1879" y="1822"/>
                      <a:pt x="1862" y="1681"/>
                      <a:pt x="1840" y="1534"/>
                    </a:cubicBezTo>
                    <a:cubicBezTo>
                      <a:pt x="1761" y="1055"/>
                      <a:pt x="1552" y="327"/>
                      <a:pt x="982" y="169"/>
                    </a:cubicBezTo>
                    <a:lnTo>
                      <a:pt x="971" y="163"/>
                    </a:lnTo>
                    <a:cubicBezTo>
                      <a:pt x="869" y="101"/>
                      <a:pt x="757" y="50"/>
                      <a:pt x="638" y="22"/>
                    </a:cubicBezTo>
                    <a:cubicBezTo>
                      <a:pt x="580" y="9"/>
                      <a:pt x="519" y="0"/>
                      <a:pt x="457" y="0"/>
                    </a:cubicBezTo>
                    <a:close/>
                  </a:path>
                </a:pathLst>
              </a:custGeom>
              <a:solidFill>
                <a:srgbClr val="3653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7"/>
              <p:cNvSpPr/>
              <p:nvPr/>
            </p:nvSpPr>
            <p:spPr>
              <a:xfrm>
                <a:off x="7335143" y="2224651"/>
                <a:ext cx="149258" cy="161283"/>
              </a:xfrm>
              <a:custGeom>
                <a:rect b="b" l="l" r="r" t="t"/>
                <a:pathLst>
                  <a:path extrusionOk="0" h="2897" w="2681">
                    <a:moveTo>
                      <a:pt x="1274" y="1"/>
                    </a:moveTo>
                    <a:cubicBezTo>
                      <a:pt x="1119" y="1"/>
                      <a:pt x="964" y="41"/>
                      <a:pt x="824" y="122"/>
                    </a:cubicBezTo>
                    <a:cubicBezTo>
                      <a:pt x="463" y="325"/>
                      <a:pt x="136" y="799"/>
                      <a:pt x="40" y="1330"/>
                    </a:cubicBezTo>
                    <a:cubicBezTo>
                      <a:pt x="6" y="1499"/>
                      <a:pt x="1" y="1679"/>
                      <a:pt x="23" y="1854"/>
                    </a:cubicBezTo>
                    <a:cubicBezTo>
                      <a:pt x="46" y="2058"/>
                      <a:pt x="119" y="2261"/>
                      <a:pt x="232" y="2436"/>
                    </a:cubicBezTo>
                    <a:cubicBezTo>
                      <a:pt x="436" y="2746"/>
                      <a:pt x="794" y="2897"/>
                      <a:pt x="1165" y="2897"/>
                    </a:cubicBezTo>
                    <a:cubicBezTo>
                      <a:pt x="1791" y="2897"/>
                      <a:pt x="2454" y="2468"/>
                      <a:pt x="2472" y="1657"/>
                    </a:cubicBezTo>
                    <a:cubicBezTo>
                      <a:pt x="2500" y="1595"/>
                      <a:pt x="2523" y="1533"/>
                      <a:pt x="2540" y="1471"/>
                    </a:cubicBezTo>
                    <a:cubicBezTo>
                      <a:pt x="2619" y="1172"/>
                      <a:pt x="2681" y="596"/>
                      <a:pt x="2032" y="297"/>
                    </a:cubicBezTo>
                    <a:cubicBezTo>
                      <a:pt x="1987" y="275"/>
                      <a:pt x="1936" y="258"/>
                      <a:pt x="1885" y="241"/>
                    </a:cubicBezTo>
                    <a:cubicBezTo>
                      <a:pt x="1713" y="82"/>
                      <a:pt x="1494" y="1"/>
                      <a:pt x="1274" y="1"/>
                    </a:cubicBezTo>
                    <a:close/>
                  </a:path>
                </a:pathLst>
              </a:custGeom>
              <a:solidFill>
                <a:srgbClr val="3653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7"/>
              <p:cNvSpPr/>
              <p:nvPr/>
            </p:nvSpPr>
            <p:spPr>
              <a:xfrm>
                <a:off x="7337036" y="2052456"/>
                <a:ext cx="452061" cy="245961"/>
              </a:xfrm>
              <a:custGeom>
                <a:rect b="b" l="l" r="r" t="t"/>
                <a:pathLst>
                  <a:path extrusionOk="0" h="4418" w="8120">
                    <a:moveTo>
                      <a:pt x="5762" y="0"/>
                    </a:moveTo>
                    <a:cubicBezTo>
                      <a:pt x="3827" y="0"/>
                      <a:pt x="2115" y="1370"/>
                      <a:pt x="2274" y="2454"/>
                    </a:cubicBezTo>
                    <a:cubicBezTo>
                      <a:pt x="2303" y="2668"/>
                      <a:pt x="2376" y="2877"/>
                      <a:pt x="2483" y="3063"/>
                    </a:cubicBezTo>
                    <a:cubicBezTo>
                      <a:pt x="2425" y="3050"/>
                      <a:pt x="2364" y="3041"/>
                      <a:pt x="2302" y="3041"/>
                    </a:cubicBezTo>
                    <a:cubicBezTo>
                      <a:pt x="2131" y="3041"/>
                      <a:pt x="1959" y="3108"/>
                      <a:pt x="1851" y="3328"/>
                    </a:cubicBezTo>
                    <a:cubicBezTo>
                      <a:pt x="1679" y="3173"/>
                      <a:pt x="1460" y="3091"/>
                      <a:pt x="1239" y="3091"/>
                    </a:cubicBezTo>
                    <a:cubicBezTo>
                      <a:pt x="1084" y="3091"/>
                      <a:pt x="927" y="3131"/>
                      <a:pt x="785" y="3215"/>
                    </a:cubicBezTo>
                    <a:cubicBezTo>
                      <a:pt x="424" y="3413"/>
                      <a:pt x="102" y="3892"/>
                      <a:pt x="1" y="4417"/>
                    </a:cubicBezTo>
                    <a:cubicBezTo>
                      <a:pt x="23" y="4378"/>
                      <a:pt x="588" y="3210"/>
                      <a:pt x="1132" y="3210"/>
                    </a:cubicBezTo>
                    <a:cubicBezTo>
                      <a:pt x="1135" y="3210"/>
                      <a:pt x="1138" y="3210"/>
                      <a:pt x="1140" y="3210"/>
                    </a:cubicBezTo>
                    <a:cubicBezTo>
                      <a:pt x="1462" y="3210"/>
                      <a:pt x="1767" y="3373"/>
                      <a:pt x="1941" y="3638"/>
                    </a:cubicBezTo>
                    <a:cubicBezTo>
                      <a:pt x="1947" y="3588"/>
                      <a:pt x="1953" y="3531"/>
                      <a:pt x="1970" y="3480"/>
                    </a:cubicBezTo>
                    <a:cubicBezTo>
                      <a:pt x="1975" y="3447"/>
                      <a:pt x="1987" y="3418"/>
                      <a:pt x="1998" y="3390"/>
                    </a:cubicBezTo>
                    <a:cubicBezTo>
                      <a:pt x="2046" y="3263"/>
                      <a:pt x="2144" y="3135"/>
                      <a:pt x="2320" y="3135"/>
                    </a:cubicBezTo>
                    <a:cubicBezTo>
                      <a:pt x="2331" y="3135"/>
                      <a:pt x="2342" y="3135"/>
                      <a:pt x="2353" y="3136"/>
                    </a:cubicBezTo>
                    <a:cubicBezTo>
                      <a:pt x="2579" y="3148"/>
                      <a:pt x="2788" y="3260"/>
                      <a:pt x="2923" y="3447"/>
                    </a:cubicBezTo>
                    <a:cubicBezTo>
                      <a:pt x="2895" y="3362"/>
                      <a:pt x="2861" y="3277"/>
                      <a:pt x="2816" y="3204"/>
                    </a:cubicBezTo>
                    <a:cubicBezTo>
                      <a:pt x="2765" y="3114"/>
                      <a:pt x="2709" y="3023"/>
                      <a:pt x="2647" y="2944"/>
                    </a:cubicBezTo>
                    <a:cubicBezTo>
                      <a:pt x="2410" y="2651"/>
                      <a:pt x="2229" y="1709"/>
                      <a:pt x="3194" y="1043"/>
                    </a:cubicBezTo>
                    <a:cubicBezTo>
                      <a:pt x="3765" y="646"/>
                      <a:pt x="4753" y="173"/>
                      <a:pt x="5839" y="173"/>
                    </a:cubicBezTo>
                    <a:cubicBezTo>
                      <a:pt x="6588" y="173"/>
                      <a:pt x="7383" y="398"/>
                      <a:pt x="8120" y="1026"/>
                    </a:cubicBezTo>
                    <a:cubicBezTo>
                      <a:pt x="7702" y="513"/>
                      <a:pt x="7110" y="174"/>
                      <a:pt x="6461" y="61"/>
                    </a:cubicBezTo>
                    <a:cubicBezTo>
                      <a:pt x="6354" y="39"/>
                      <a:pt x="6241" y="27"/>
                      <a:pt x="6122" y="16"/>
                    </a:cubicBezTo>
                    <a:cubicBezTo>
                      <a:pt x="6002" y="5"/>
                      <a:pt x="5881" y="0"/>
                      <a:pt x="5762"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37"/>
              <p:cNvSpPr/>
              <p:nvPr/>
            </p:nvSpPr>
            <p:spPr>
              <a:xfrm>
                <a:off x="7783695" y="2009365"/>
                <a:ext cx="155883" cy="283206"/>
              </a:xfrm>
              <a:custGeom>
                <a:rect b="b" l="l" r="r" t="t"/>
                <a:pathLst>
                  <a:path extrusionOk="0" h="5087" w="2800">
                    <a:moveTo>
                      <a:pt x="2415" y="1"/>
                    </a:moveTo>
                    <a:cubicBezTo>
                      <a:pt x="2393" y="1"/>
                      <a:pt x="2368" y="3"/>
                      <a:pt x="2342" y="6"/>
                    </a:cubicBezTo>
                    <a:cubicBezTo>
                      <a:pt x="1863" y="68"/>
                      <a:pt x="1" y="2596"/>
                      <a:pt x="1" y="2596"/>
                    </a:cubicBezTo>
                    <a:cubicBezTo>
                      <a:pt x="159" y="2771"/>
                      <a:pt x="367" y="2900"/>
                      <a:pt x="599" y="2957"/>
                    </a:cubicBezTo>
                    <a:lnTo>
                      <a:pt x="2286" y="762"/>
                    </a:lnTo>
                    <a:lnTo>
                      <a:pt x="1716" y="5016"/>
                    </a:lnTo>
                    <a:cubicBezTo>
                      <a:pt x="1840" y="5076"/>
                      <a:pt x="1924" y="5086"/>
                      <a:pt x="1966" y="5086"/>
                    </a:cubicBezTo>
                    <a:cubicBezTo>
                      <a:pt x="1987" y="5086"/>
                      <a:pt x="1998" y="5084"/>
                      <a:pt x="1998" y="5084"/>
                    </a:cubicBezTo>
                    <a:cubicBezTo>
                      <a:pt x="1998" y="5084"/>
                      <a:pt x="2551" y="1445"/>
                      <a:pt x="2607" y="948"/>
                    </a:cubicBezTo>
                    <a:cubicBezTo>
                      <a:pt x="2661" y="485"/>
                      <a:pt x="2799" y="1"/>
                      <a:pt x="241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7"/>
              <p:cNvSpPr/>
              <p:nvPr/>
            </p:nvSpPr>
            <p:spPr>
              <a:xfrm>
                <a:off x="7696401" y="2030410"/>
                <a:ext cx="588681" cy="330806"/>
              </a:xfrm>
              <a:custGeom>
                <a:rect b="b" l="l" r="r" t="t"/>
                <a:pathLst>
                  <a:path extrusionOk="0" h="5942" w="10574">
                    <a:moveTo>
                      <a:pt x="1389" y="1"/>
                    </a:moveTo>
                    <a:cubicBezTo>
                      <a:pt x="547" y="1"/>
                      <a:pt x="0" y="457"/>
                      <a:pt x="0" y="457"/>
                    </a:cubicBezTo>
                    <a:cubicBezTo>
                      <a:pt x="0" y="457"/>
                      <a:pt x="2167" y="2218"/>
                      <a:pt x="4508" y="4305"/>
                    </a:cubicBezTo>
                    <a:cubicBezTo>
                      <a:pt x="6075" y="5710"/>
                      <a:pt x="8260" y="5942"/>
                      <a:pt x="9535" y="5942"/>
                    </a:cubicBezTo>
                    <a:cubicBezTo>
                      <a:pt x="10166" y="5942"/>
                      <a:pt x="10573" y="5885"/>
                      <a:pt x="10573" y="5885"/>
                    </a:cubicBezTo>
                    <a:cubicBezTo>
                      <a:pt x="6517" y="2968"/>
                      <a:pt x="4666" y="1738"/>
                      <a:pt x="2985" y="553"/>
                    </a:cubicBezTo>
                    <a:cubicBezTo>
                      <a:pt x="2392" y="136"/>
                      <a:pt x="1847" y="1"/>
                      <a:pt x="138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7"/>
              <p:cNvSpPr/>
              <p:nvPr/>
            </p:nvSpPr>
            <p:spPr>
              <a:xfrm>
                <a:off x="8295379" y="2613358"/>
                <a:ext cx="715002" cy="156217"/>
              </a:xfrm>
              <a:custGeom>
                <a:rect b="b" l="l" r="r" t="t"/>
                <a:pathLst>
                  <a:path extrusionOk="0" h="2806" w="12843">
                    <a:moveTo>
                      <a:pt x="33" y="0"/>
                    </a:moveTo>
                    <a:cubicBezTo>
                      <a:pt x="11" y="0"/>
                      <a:pt x="1" y="1"/>
                      <a:pt x="1" y="1"/>
                    </a:cubicBezTo>
                    <a:cubicBezTo>
                      <a:pt x="125" y="261"/>
                      <a:pt x="768" y="706"/>
                      <a:pt x="768" y="712"/>
                    </a:cubicBezTo>
                    <a:cubicBezTo>
                      <a:pt x="2037" y="887"/>
                      <a:pt x="3854" y="2438"/>
                      <a:pt x="7640" y="2771"/>
                    </a:cubicBezTo>
                    <a:cubicBezTo>
                      <a:pt x="7899" y="2794"/>
                      <a:pt x="8146" y="2805"/>
                      <a:pt x="8383" y="2805"/>
                    </a:cubicBezTo>
                    <a:cubicBezTo>
                      <a:pt x="11561" y="2805"/>
                      <a:pt x="12797" y="870"/>
                      <a:pt x="12797" y="870"/>
                    </a:cubicBezTo>
                    <a:cubicBezTo>
                      <a:pt x="12842" y="701"/>
                      <a:pt x="12656" y="605"/>
                      <a:pt x="12656" y="605"/>
                    </a:cubicBezTo>
                    <a:cubicBezTo>
                      <a:pt x="11667" y="1983"/>
                      <a:pt x="10139" y="2445"/>
                      <a:pt x="8541" y="2445"/>
                    </a:cubicBezTo>
                    <a:cubicBezTo>
                      <a:pt x="6020" y="2445"/>
                      <a:pt x="3325" y="1294"/>
                      <a:pt x="2303" y="780"/>
                    </a:cubicBezTo>
                    <a:cubicBezTo>
                      <a:pt x="852" y="47"/>
                      <a:pt x="182" y="0"/>
                      <a:pt x="3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37"/>
              <p:cNvSpPr/>
              <p:nvPr/>
            </p:nvSpPr>
            <p:spPr>
              <a:xfrm>
                <a:off x="7869430" y="2526063"/>
                <a:ext cx="251695" cy="522765"/>
              </a:xfrm>
              <a:custGeom>
                <a:rect b="b" l="l" r="r" t="t"/>
                <a:pathLst>
                  <a:path extrusionOk="0" h="9390" w="4521">
                    <a:moveTo>
                      <a:pt x="464" y="1"/>
                    </a:moveTo>
                    <a:cubicBezTo>
                      <a:pt x="464" y="1"/>
                      <a:pt x="1" y="1259"/>
                      <a:pt x="193" y="1953"/>
                    </a:cubicBezTo>
                    <a:cubicBezTo>
                      <a:pt x="215" y="1964"/>
                      <a:pt x="238" y="1970"/>
                      <a:pt x="260" y="1975"/>
                    </a:cubicBezTo>
                    <a:cubicBezTo>
                      <a:pt x="266" y="2370"/>
                      <a:pt x="306" y="3595"/>
                      <a:pt x="622" y="4322"/>
                    </a:cubicBezTo>
                    <a:cubicBezTo>
                      <a:pt x="994" y="5203"/>
                      <a:pt x="3736" y="8238"/>
                      <a:pt x="4261" y="9327"/>
                    </a:cubicBezTo>
                    <a:cubicBezTo>
                      <a:pt x="4261" y="9327"/>
                      <a:pt x="4360" y="9389"/>
                      <a:pt x="4440" y="9389"/>
                    </a:cubicBezTo>
                    <a:cubicBezTo>
                      <a:pt x="4473" y="9389"/>
                      <a:pt x="4502" y="9379"/>
                      <a:pt x="4520" y="9349"/>
                    </a:cubicBezTo>
                    <a:cubicBezTo>
                      <a:pt x="4520" y="9344"/>
                      <a:pt x="3984" y="8520"/>
                      <a:pt x="3279" y="7521"/>
                    </a:cubicBezTo>
                    <a:cubicBezTo>
                      <a:pt x="2816" y="6861"/>
                      <a:pt x="1101" y="5028"/>
                      <a:pt x="813" y="4232"/>
                    </a:cubicBezTo>
                    <a:cubicBezTo>
                      <a:pt x="571" y="3566"/>
                      <a:pt x="610" y="2336"/>
                      <a:pt x="627" y="1953"/>
                    </a:cubicBezTo>
                    <a:cubicBezTo>
                      <a:pt x="661" y="1941"/>
                      <a:pt x="689" y="1930"/>
                      <a:pt x="723" y="1919"/>
                    </a:cubicBezTo>
                    <a:cubicBezTo>
                      <a:pt x="723" y="1919"/>
                      <a:pt x="565" y="1033"/>
                      <a:pt x="729" y="497"/>
                    </a:cubicBezTo>
                    <a:lnTo>
                      <a:pt x="464"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37"/>
              <p:cNvSpPr/>
              <p:nvPr/>
            </p:nvSpPr>
            <p:spPr>
              <a:xfrm>
                <a:off x="8312971" y="2456639"/>
                <a:ext cx="968757" cy="110176"/>
              </a:xfrm>
              <a:custGeom>
                <a:rect b="b" l="l" r="r" t="t"/>
                <a:pathLst>
                  <a:path extrusionOk="0" h="1979" w="17401">
                    <a:moveTo>
                      <a:pt x="17401" y="1"/>
                    </a:moveTo>
                    <a:lnTo>
                      <a:pt x="17401" y="1"/>
                    </a:lnTo>
                    <a:cubicBezTo>
                      <a:pt x="16487" y="542"/>
                      <a:pt x="15533" y="960"/>
                      <a:pt x="14608" y="1174"/>
                    </a:cubicBezTo>
                    <a:cubicBezTo>
                      <a:pt x="13328" y="1471"/>
                      <a:pt x="11665" y="1615"/>
                      <a:pt x="9893" y="1615"/>
                    </a:cubicBezTo>
                    <a:cubicBezTo>
                      <a:pt x="7956" y="1615"/>
                      <a:pt x="5888" y="1442"/>
                      <a:pt x="4046" y="1106"/>
                    </a:cubicBezTo>
                    <a:cubicBezTo>
                      <a:pt x="515" y="458"/>
                      <a:pt x="1" y="401"/>
                      <a:pt x="1" y="401"/>
                    </a:cubicBezTo>
                    <a:lnTo>
                      <a:pt x="1" y="401"/>
                    </a:lnTo>
                    <a:lnTo>
                      <a:pt x="1496" y="1140"/>
                    </a:lnTo>
                    <a:cubicBezTo>
                      <a:pt x="3653" y="1662"/>
                      <a:pt x="6546" y="1979"/>
                      <a:pt x="9330" y="1979"/>
                    </a:cubicBezTo>
                    <a:cubicBezTo>
                      <a:pt x="11511" y="1979"/>
                      <a:pt x="13625" y="1785"/>
                      <a:pt x="15268" y="1343"/>
                    </a:cubicBezTo>
                    <a:cubicBezTo>
                      <a:pt x="15973" y="1152"/>
                      <a:pt x="16481" y="802"/>
                      <a:pt x="17051" y="441"/>
                    </a:cubicBezTo>
                    <a:cubicBezTo>
                      <a:pt x="17282" y="271"/>
                      <a:pt x="17322" y="164"/>
                      <a:pt x="1740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7"/>
              <p:cNvSpPr/>
              <p:nvPr/>
            </p:nvSpPr>
            <p:spPr>
              <a:xfrm>
                <a:off x="7893314" y="2087530"/>
                <a:ext cx="663449" cy="1134383"/>
              </a:xfrm>
              <a:custGeom>
                <a:rect b="b" l="l" r="r" t="t"/>
                <a:pathLst>
                  <a:path extrusionOk="0" h="20376" w="11917">
                    <a:moveTo>
                      <a:pt x="2465" y="1"/>
                    </a:moveTo>
                    <a:cubicBezTo>
                      <a:pt x="2463" y="1"/>
                      <a:pt x="2462" y="1"/>
                      <a:pt x="2461" y="1"/>
                    </a:cubicBezTo>
                    <a:cubicBezTo>
                      <a:pt x="2054" y="63"/>
                      <a:pt x="1" y="2613"/>
                      <a:pt x="1" y="2613"/>
                    </a:cubicBezTo>
                    <a:cubicBezTo>
                      <a:pt x="109" y="2937"/>
                      <a:pt x="310" y="2958"/>
                      <a:pt x="361" y="2958"/>
                    </a:cubicBezTo>
                    <a:cubicBezTo>
                      <a:pt x="369" y="2958"/>
                      <a:pt x="373" y="2958"/>
                      <a:pt x="373" y="2958"/>
                    </a:cubicBezTo>
                    <a:cubicBezTo>
                      <a:pt x="1186" y="1756"/>
                      <a:pt x="2500" y="746"/>
                      <a:pt x="2500" y="746"/>
                    </a:cubicBezTo>
                    <a:cubicBezTo>
                      <a:pt x="3448" y="1660"/>
                      <a:pt x="8266" y="10608"/>
                      <a:pt x="8864" y="12702"/>
                    </a:cubicBezTo>
                    <a:cubicBezTo>
                      <a:pt x="9666" y="15539"/>
                      <a:pt x="11403" y="20087"/>
                      <a:pt x="11663" y="20318"/>
                    </a:cubicBezTo>
                    <a:cubicBezTo>
                      <a:pt x="11704" y="20356"/>
                      <a:pt x="11758" y="20375"/>
                      <a:pt x="11813" y="20375"/>
                    </a:cubicBezTo>
                    <a:cubicBezTo>
                      <a:pt x="11848" y="20375"/>
                      <a:pt x="11884" y="20368"/>
                      <a:pt x="11917" y="20352"/>
                    </a:cubicBezTo>
                    <a:cubicBezTo>
                      <a:pt x="11917" y="20352"/>
                      <a:pt x="10219" y="16352"/>
                      <a:pt x="9248" y="12786"/>
                    </a:cubicBezTo>
                    <a:cubicBezTo>
                      <a:pt x="8281" y="9232"/>
                      <a:pt x="2903" y="1"/>
                      <a:pt x="246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37"/>
              <p:cNvSpPr/>
              <p:nvPr/>
            </p:nvSpPr>
            <p:spPr>
              <a:xfrm>
                <a:off x="7473656" y="2331933"/>
                <a:ext cx="85513" cy="121422"/>
              </a:xfrm>
              <a:custGeom>
                <a:rect b="b" l="l" r="r" t="t"/>
                <a:pathLst>
                  <a:path extrusionOk="0" h="2181" w="1536">
                    <a:moveTo>
                      <a:pt x="1270" y="1"/>
                    </a:moveTo>
                    <a:lnTo>
                      <a:pt x="1" y="1817"/>
                    </a:lnTo>
                    <a:cubicBezTo>
                      <a:pt x="1" y="1817"/>
                      <a:pt x="395" y="2180"/>
                      <a:pt x="696" y="2180"/>
                    </a:cubicBezTo>
                    <a:cubicBezTo>
                      <a:pt x="707" y="2180"/>
                      <a:pt x="718" y="2180"/>
                      <a:pt x="729" y="2179"/>
                    </a:cubicBezTo>
                    <a:lnTo>
                      <a:pt x="1434" y="683"/>
                    </a:lnTo>
                    <a:cubicBezTo>
                      <a:pt x="1434" y="683"/>
                      <a:pt x="1536" y="238"/>
                      <a:pt x="1270" y="1"/>
                    </a:cubicBezTo>
                    <a:close/>
                  </a:path>
                </a:pathLst>
              </a:custGeom>
              <a:solidFill>
                <a:srgbClr val="3A3F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37"/>
              <p:cNvSpPr/>
              <p:nvPr/>
            </p:nvSpPr>
            <p:spPr>
              <a:xfrm>
                <a:off x="7766102" y="2191860"/>
                <a:ext cx="646803" cy="627763"/>
              </a:xfrm>
              <a:custGeom>
                <a:rect b="b" l="l" r="r" t="t"/>
                <a:pathLst>
                  <a:path extrusionOk="0" h="11276" w="11618">
                    <a:moveTo>
                      <a:pt x="906" y="0"/>
                    </a:moveTo>
                    <a:cubicBezTo>
                      <a:pt x="903" y="0"/>
                      <a:pt x="901" y="0"/>
                      <a:pt x="898" y="0"/>
                    </a:cubicBezTo>
                    <a:cubicBezTo>
                      <a:pt x="853" y="0"/>
                      <a:pt x="807" y="6"/>
                      <a:pt x="762" y="17"/>
                    </a:cubicBezTo>
                    <a:cubicBezTo>
                      <a:pt x="1" y="266"/>
                      <a:pt x="63" y="1586"/>
                      <a:pt x="159" y="2319"/>
                    </a:cubicBezTo>
                    <a:cubicBezTo>
                      <a:pt x="198" y="2607"/>
                      <a:pt x="226" y="2895"/>
                      <a:pt x="249" y="3188"/>
                    </a:cubicBezTo>
                    <a:cubicBezTo>
                      <a:pt x="249" y="3194"/>
                      <a:pt x="249" y="3199"/>
                      <a:pt x="249" y="3205"/>
                    </a:cubicBezTo>
                    <a:cubicBezTo>
                      <a:pt x="345" y="4215"/>
                      <a:pt x="1039" y="6940"/>
                      <a:pt x="5626" y="9129"/>
                    </a:cubicBezTo>
                    <a:cubicBezTo>
                      <a:pt x="8692" y="10588"/>
                      <a:pt x="10023" y="11276"/>
                      <a:pt x="10734" y="11276"/>
                    </a:cubicBezTo>
                    <a:cubicBezTo>
                      <a:pt x="11131" y="11276"/>
                      <a:pt x="11335" y="11061"/>
                      <a:pt x="11539" y="10647"/>
                    </a:cubicBezTo>
                    <a:cubicBezTo>
                      <a:pt x="11544" y="10641"/>
                      <a:pt x="11550" y="10636"/>
                      <a:pt x="11550" y="10630"/>
                    </a:cubicBezTo>
                    <a:cubicBezTo>
                      <a:pt x="11618" y="10489"/>
                      <a:pt x="11612" y="10303"/>
                      <a:pt x="11550" y="10083"/>
                    </a:cubicBezTo>
                    <a:cubicBezTo>
                      <a:pt x="11059" y="8356"/>
                      <a:pt x="7172" y="4362"/>
                      <a:pt x="7132" y="4187"/>
                    </a:cubicBezTo>
                    <a:cubicBezTo>
                      <a:pt x="7082" y="3995"/>
                      <a:pt x="2233"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37"/>
              <p:cNvSpPr/>
              <p:nvPr/>
            </p:nvSpPr>
            <p:spPr>
              <a:xfrm>
                <a:off x="7816040" y="2191526"/>
                <a:ext cx="592801" cy="561680"/>
              </a:xfrm>
              <a:custGeom>
                <a:rect b="b" l="l" r="r" t="t"/>
                <a:pathLst>
                  <a:path extrusionOk="0" h="10089" w="10648">
                    <a:moveTo>
                      <a:pt x="6" y="1"/>
                    </a:moveTo>
                    <a:cubicBezTo>
                      <a:pt x="4" y="1"/>
                      <a:pt x="3" y="1"/>
                      <a:pt x="1" y="1"/>
                    </a:cubicBezTo>
                    <a:cubicBezTo>
                      <a:pt x="12" y="52"/>
                      <a:pt x="23" y="102"/>
                      <a:pt x="40" y="164"/>
                    </a:cubicBezTo>
                    <a:cubicBezTo>
                      <a:pt x="40" y="164"/>
                      <a:pt x="1654" y="616"/>
                      <a:pt x="3809" y="2444"/>
                    </a:cubicBezTo>
                    <a:cubicBezTo>
                      <a:pt x="5925" y="4232"/>
                      <a:pt x="8938" y="7324"/>
                      <a:pt x="10647" y="10089"/>
                    </a:cubicBezTo>
                    <a:cubicBezTo>
                      <a:pt x="10162" y="8357"/>
                      <a:pt x="6275" y="4362"/>
                      <a:pt x="6235" y="4187"/>
                    </a:cubicBezTo>
                    <a:cubicBezTo>
                      <a:pt x="6185" y="4001"/>
                      <a:pt x="1329" y="1"/>
                      <a:pt x="6" y="1"/>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7"/>
              <p:cNvSpPr/>
              <p:nvPr/>
            </p:nvSpPr>
            <p:spPr>
              <a:xfrm>
                <a:off x="7607492" y="2654221"/>
                <a:ext cx="122145" cy="788267"/>
              </a:xfrm>
              <a:custGeom>
                <a:rect b="b" l="l" r="r" t="t"/>
                <a:pathLst>
                  <a:path extrusionOk="0" h="14159" w="2194">
                    <a:moveTo>
                      <a:pt x="1988" y="1"/>
                    </a:moveTo>
                    <a:cubicBezTo>
                      <a:pt x="1951" y="1"/>
                      <a:pt x="1910" y="13"/>
                      <a:pt x="1868" y="46"/>
                    </a:cubicBezTo>
                    <a:cubicBezTo>
                      <a:pt x="1868" y="46"/>
                      <a:pt x="1163" y="3075"/>
                      <a:pt x="689" y="6365"/>
                    </a:cubicBezTo>
                    <a:cubicBezTo>
                      <a:pt x="170" y="9925"/>
                      <a:pt x="0" y="10799"/>
                      <a:pt x="23" y="11612"/>
                    </a:cubicBezTo>
                    <a:cubicBezTo>
                      <a:pt x="46" y="12289"/>
                      <a:pt x="847" y="13677"/>
                      <a:pt x="1089" y="14066"/>
                    </a:cubicBezTo>
                    <a:cubicBezTo>
                      <a:pt x="1126" y="14127"/>
                      <a:pt x="1189" y="14158"/>
                      <a:pt x="1252" y="14158"/>
                    </a:cubicBezTo>
                    <a:cubicBezTo>
                      <a:pt x="1306" y="14158"/>
                      <a:pt x="1361" y="14136"/>
                      <a:pt x="1400" y="14089"/>
                    </a:cubicBezTo>
                    <a:cubicBezTo>
                      <a:pt x="1400" y="14089"/>
                      <a:pt x="469" y="12989"/>
                      <a:pt x="328" y="11634"/>
                    </a:cubicBezTo>
                    <a:cubicBezTo>
                      <a:pt x="192" y="10275"/>
                      <a:pt x="1541" y="2336"/>
                      <a:pt x="2190" y="125"/>
                    </a:cubicBezTo>
                    <a:cubicBezTo>
                      <a:pt x="2194" y="125"/>
                      <a:pt x="2107" y="1"/>
                      <a:pt x="1988" y="1"/>
                    </a:cubicBezTo>
                    <a:close/>
                  </a:path>
                </a:pathLst>
              </a:custGeom>
              <a:solidFill>
                <a:srgbClr val="203C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37"/>
              <p:cNvSpPr/>
              <p:nvPr/>
            </p:nvSpPr>
            <p:spPr>
              <a:xfrm>
                <a:off x="6303925" y="2438434"/>
                <a:ext cx="693011" cy="97705"/>
              </a:xfrm>
              <a:custGeom>
                <a:rect b="b" l="l" r="r" t="t"/>
                <a:pathLst>
                  <a:path extrusionOk="0" h="1755" w="12448">
                    <a:moveTo>
                      <a:pt x="12385" y="0"/>
                    </a:moveTo>
                    <a:cubicBezTo>
                      <a:pt x="12385" y="0"/>
                      <a:pt x="6935" y="875"/>
                      <a:pt x="3668" y="1140"/>
                    </a:cubicBezTo>
                    <a:cubicBezTo>
                      <a:pt x="401" y="1405"/>
                      <a:pt x="12" y="1541"/>
                      <a:pt x="12" y="1541"/>
                    </a:cubicBezTo>
                    <a:cubicBezTo>
                      <a:pt x="1" y="1642"/>
                      <a:pt x="74" y="1733"/>
                      <a:pt x="176" y="1749"/>
                    </a:cubicBezTo>
                    <a:cubicBezTo>
                      <a:pt x="187" y="1753"/>
                      <a:pt x="205" y="1754"/>
                      <a:pt x="228" y="1754"/>
                    </a:cubicBezTo>
                    <a:cubicBezTo>
                      <a:pt x="549" y="1754"/>
                      <a:pt x="1894" y="1455"/>
                      <a:pt x="2748" y="1455"/>
                    </a:cubicBezTo>
                    <a:cubicBezTo>
                      <a:pt x="2783" y="1455"/>
                      <a:pt x="2817" y="1455"/>
                      <a:pt x="2850" y="1456"/>
                    </a:cubicBezTo>
                    <a:cubicBezTo>
                      <a:pt x="2864" y="1456"/>
                      <a:pt x="2879" y="1457"/>
                      <a:pt x="2895" y="1457"/>
                    </a:cubicBezTo>
                    <a:cubicBezTo>
                      <a:pt x="3969" y="1457"/>
                      <a:pt x="11103" y="570"/>
                      <a:pt x="12447" y="175"/>
                    </a:cubicBezTo>
                    <a:lnTo>
                      <a:pt x="12385" y="0"/>
                    </a:lnTo>
                    <a:close/>
                  </a:path>
                </a:pathLst>
              </a:custGeom>
              <a:solidFill>
                <a:srgbClr val="3A3F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37"/>
              <p:cNvSpPr/>
              <p:nvPr/>
            </p:nvSpPr>
            <p:spPr>
              <a:xfrm>
                <a:off x="7093303" y="2431531"/>
                <a:ext cx="410585" cy="165904"/>
              </a:xfrm>
              <a:custGeom>
                <a:rect b="b" l="l" r="r" t="t"/>
                <a:pathLst>
                  <a:path extrusionOk="0" h="2980" w="7375">
                    <a:moveTo>
                      <a:pt x="7143" y="0"/>
                    </a:moveTo>
                    <a:cubicBezTo>
                      <a:pt x="7143" y="0"/>
                      <a:pt x="4458" y="1569"/>
                      <a:pt x="3194" y="1862"/>
                    </a:cubicBezTo>
                    <a:cubicBezTo>
                      <a:pt x="1936" y="2161"/>
                      <a:pt x="62" y="2748"/>
                      <a:pt x="62" y="2748"/>
                    </a:cubicBezTo>
                    <a:cubicBezTo>
                      <a:pt x="62" y="2748"/>
                      <a:pt x="0" y="2889"/>
                      <a:pt x="192" y="2979"/>
                    </a:cubicBezTo>
                    <a:cubicBezTo>
                      <a:pt x="192" y="2979"/>
                      <a:pt x="2505" y="2246"/>
                      <a:pt x="3250" y="2054"/>
                    </a:cubicBezTo>
                    <a:cubicBezTo>
                      <a:pt x="4474" y="1732"/>
                      <a:pt x="6748" y="824"/>
                      <a:pt x="7375" y="136"/>
                    </a:cubicBezTo>
                    <a:lnTo>
                      <a:pt x="7143" y="0"/>
                    </a:lnTo>
                    <a:close/>
                  </a:path>
                </a:pathLst>
              </a:custGeom>
              <a:solidFill>
                <a:srgbClr val="3A3F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7"/>
              <p:cNvSpPr/>
              <p:nvPr/>
            </p:nvSpPr>
            <p:spPr>
              <a:xfrm>
                <a:off x="7336423" y="2267853"/>
                <a:ext cx="176872" cy="117970"/>
              </a:xfrm>
              <a:custGeom>
                <a:rect b="b" l="l" r="r" t="t"/>
                <a:pathLst>
                  <a:path extrusionOk="0" h="2119" w="3177">
                    <a:moveTo>
                      <a:pt x="3019" y="1"/>
                    </a:moveTo>
                    <a:cubicBezTo>
                      <a:pt x="3019" y="29"/>
                      <a:pt x="3098" y="576"/>
                      <a:pt x="2776" y="683"/>
                    </a:cubicBezTo>
                    <a:cubicBezTo>
                      <a:pt x="2730" y="702"/>
                      <a:pt x="2681" y="710"/>
                      <a:pt x="2633" y="710"/>
                    </a:cubicBezTo>
                    <a:cubicBezTo>
                      <a:pt x="2594" y="710"/>
                      <a:pt x="2555" y="705"/>
                      <a:pt x="2517" y="695"/>
                    </a:cubicBezTo>
                    <a:cubicBezTo>
                      <a:pt x="2488" y="683"/>
                      <a:pt x="2466" y="678"/>
                      <a:pt x="2443" y="667"/>
                    </a:cubicBezTo>
                    <a:cubicBezTo>
                      <a:pt x="2364" y="627"/>
                      <a:pt x="2291" y="565"/>
                      <a:pt x="2240" y="492"/>
                    </a:cubicBezTo>
                    <a:lnTo>
                      <a:pt x="2240" y="492"/>
                    </a:lnTo>
                    <a:cubicBezTo>
                      <a:pt x="2300" y="759"/>
                      <a:pt x="2128" y="1657"/>
                      <a:pt x="1268" y="1657"/>
                    </a:cubicBezTo>
                    <a:cubicBezTo>
                      <a:pt x="1237" y="1657"/>
                      <a:pt x="1206" y="1656"/>
                      <a:pt x="1174" y="1654"/>
                    </a:cubicBezTo>
                    <a:cubicBezTo>
                      <a:pt x="232" y="1586"/>
                      <a:pt x="0" y="1079"/>
                      <a:pt x="0" y="1078"/>
                    </a:cubicBezTo>
                    <a:lnTo>
                      <a:pt x="0" y="1078"/>
                    </a:lnTo>
                    <a:cubicBezTo>
                      <a:pt x="23" y="1282"/>
                      <a:pt x="96" y="1485"/>
                      <a:pt x="209" y="1660"/>
                    </a:cubicBezTo>
                    <a:cubicBezTo>
                      <a:pt x="413" y="1968"/>
                      <a:pt x="771" y="2118"/>
                      <a:pt x="1143" y="2118"/>
                    </a:cubicBezTo>
                    <a:cubicBezTo>
                      <a:pt x="1769" y="2118"/>
                      <a:pt x="2431" y="1692"/>
                      <a:pt x="2449" y="881"/>
                    </a:cubicBezTo>
                    <a:cubicBezTo>
                      <a:pt x="2449" y="881"/>
                      <a:pt x="2574" y="939"/>
                      <a:pt x="2724" y="939"/>
                    </a:cubicBezTo>
                    <a:cubicBezTo>
                      <a:pt x="2876" y="939"/>
                      <a:pt x="3054" y="878"/>
                      <a:pt x="3149" y="633"/>
                    </a:cubicBezTo>
                    <a:cubicBezTo>
                      <a:pt x="3177" y="413"/>
                      <a:pt x="3132" y="193"/>
                      <a:pt x="3019" y="1"/>
                    </a:cubicBezTo>
                    <a:close/>
                  </a:path>
                </a:pathLst>
              </a:custGeom>
              <a:solidFill>
                <a:srgbClr val="203C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37"/>
              <p:cNvSpPr/>
              <p:nvPr/>
            </p:nvSpPr>
            <p:spPr>
              <a:xfrm>
                <a:off x="6924003" y="2311222"/>
                <a:ext cx="459911" cy="365379"/>
              </a:xfrm>
              <a:custGeom>
                <a:rect b="b" l="l" r="r" t="t"/>
                <a:pathLst>
                  <a:path extrusionOk="0" h="6563" w="8261">
                    <a:moveTo>
                      <a:pt x="7397" y="0"/>
                    </a:moveTo>
                    <a:cubicBezTo>
                      <a:pt x="7397" y="0"/>
                      <a:pt x="7053" y="1213"/>
                      <a:pt x="6562" y="1529"/>
                    </a:cubicBezTo>
                    <a:cubicBezTo>
                      <a:pt x="5682" y="2094"/>
                      <a:pt x="3115" y="3126"/>
                      <a:pt x="2178" y="4085"/>
                    </a:cubicBezTo>
                    <a:cubicBezTo>
                      <a:pt x="1241" y="5050"/>
                      <a:pt x="0" y="6466"/>
                      <a:pt x="0" y="6466"/>
                    </a:cubicBezTo>
                    <a:cubicBezTo>
                      <a:pt x="0" y="6466"/>
                      <a:pt x="61" y="6563"/>
                      <a:pt x="329" y="6563"/>
                    </a:cubicBezTo>
                    <a:cubicBezTo>
                      <a:pt x="343" y="6563"/>
                      <a:pt x="357" y="6563"/>
                      <a:pt x="373" y="6562"/>
                    </a:cubicBezTo>
                    <a:cubicBezTo>
                      <a:pt x="373" y="6562"/>
                      <a:pt x="1964" y="4734"/>
                      <a:pt x="2669" y="4142"/>
                    </a:cubicBezTo>
                    <a:cubicBezTo>
                      <a:pt x="3752" y="3239"/>
                      <a:pt x="7295" y="2731"/>
                      <a:pt x="8164" y="1129"/>
                    </a:cubicBezTo>
                    <a:cubicBezTo>
                      <a:pt x="8164" y="1129"/>
                      <a:pt x="8260" y="68"/>
                      <a:pt x="7397" y="0"/>
                    </a:cubicBezTo>
                    <a:close/>
                  </a:path>
                </a:pathLst>
              </a:custGeom>
              <a:solidFill>
                <a:srgbClr val="3A3F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37"/>
              <p:cNvSpPr/>
              <p:nvPr/>
            </p:nvSpPr>
            <p:spPr>
              <a:xfrm>
                <a:off x="7504442" y="2155116"/>
                <a:ext cx="333979" cy="326018"/>
              </a:xfrm>
              <a:custGeom>
                <a:rect b="b" l="l" r="r" t="t"/>
                <a:pathLst>
                  <a:path extrusionOk="0" h="5856" w="5999">
                    <a:moveTo>
                      <a:pt x="5586" y="0"/>
                    </a:moveTo>
                    <a:cubicBezTo>
                      <a:pt x="5998" y="1478"/>
                      <a:pt x="4340" y="4599"/>
                      <a:pt x="2878" y="4610"/>
                    </a:cubicBezTo>
                    <a:cubicBezTo>
                      <a:pt x="2866" y="4610"/>
                      <a:pt x="2854" y="4610"/>
                      <a:pt x="2842" y="4610"/>
                    </a:cubicBezTo>
                    <a:cubicBezTo>
                      <a:pt x="893" y="4610"/>
                      <a:pt x="932" y="2799"/>
                      <a:pt x="932" y="2799"/>
                    </a:cubicBezTo>
                    <a:cubicBezTo>
                      <a:pt x="847" y="2799"/>
                      <a:pt x="757" y="2776"/>
                      <a:pt x="683" y="2737"/>
                    </a:cubicBezTo>
                    <a:cubicBezTo>
                      <a:pt x="610" y="2708"/>
                      <a:pt x="542" y="2663"/>
                      <a:pt x="486" y="2618"/>
                    </a:cubicBezTo>
                    <a:cubicBezTo>
                      <a:pt x="289" y="2449"/>
                      <a:pt x="125" y="2251"/>
                      <a:pt x="1" y="2031"/>
                    </a:cubicBezTo>
                    <a:lnTo>
                      <a:pt x="1" y="2031"/>
                    </a:lnTo>
                    <a:lnTo>
                      <a:pt x="136" y="2680"/>
                    </a:lnTo>
                    <a:cubicBezTo>
                      <a:pt x="164" y="2759"/>
                      <a:pt x="317" y="3126"/>
                      <a:pt x="655" y="3171"/>
                    </a:cubicBezTo>
                    <a:cubicBezTo>
                      <a:pt x="667" y="3228"/>
                      <a:pt x="678" y="3278"/>
                      <a:pt x="683" y="3340"/>
                    </a:cubicBezTo>
                    <a:cubicBezTo>
                      <a:pt x="904" y="5112"/>
                      <a:pt x="1445" y="5642"/>
                      <a:pt x="3149" y="5829"/>
                    </a:cubicBezTo>
                    <a:cubicBezTo>
                      <a:pt x="3313" y="5846"/>
                      <a:pt x="3461" y="5855"/>
                      <a:pt x="3595" y="5855"/>
                    </a:cubicBezTo>
                    <a:cubicBezTo>
                      <a:pt x="4868" y="5855"/>
                      <a:pt x="4925" y="5074"/>
                      <a:pt x="5180" y="3809"/>
                    </a:cubicBezTo>
                    <a:cubicBezTo>
                      <a:pt x="5299" y="3205"/>
                      <a:pt x="5496" y="2421"/>
                      <a:pt x="5677" y="1727"/>
                    </a:cubicBezTo>
                    <a:cubicBezTo>
                      <a:pt x="5823" y="1157"/>
                      <a:pt x="5795" y="553"/>
                      <a:pt x="5586" y="0"/>
                    </a:cubicBezTo>
                    <a:close/>
                  </a:path>
                </a:pathLst>
              </a:custGeom>
              <a:solidFill>
                <a:srgbClr val="203C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7"/>
              <p:cNvSpPr/>
              <p:nvPr/>
            </p:nvSpPr>
            <p:spPr>
              <a:xfrm>
                <a:off x="7779909" y="2220420"/>
                <a:ext cx="628598" cy="598980"/>
              </a:xfrm>
              <a:custGeom>
                <a:rect b="b" l="l" r="r" t="t"/>
                <a:pathLst>
                  <a:path extrusionOk="0" h="10759" w="11291">
                    <a:moveTo>
                      <a:pt x="813" y="1"/>
                    </a:moveTo>
                    <a:cubicBezTo>
                      <a:pt x="638" y="920"/>
                      <a:pt x="368" y="1823"/>
                      <a:pt x="1" y="2686"/>
                    </a:cubicBezTo>
                    <a:cubicBezTo>
                      <a:pt x="97" y="3696"/>
                      <a:pt x="791" y="6427"/>
                      <a:pt x="5378" y="8611"/>
                    </a:cubicBezTo>
                    <a:cubicBezTo>
                      <a:pt x="8448" y="10071"/>
                      <a:pt x="9778" y="10759"/>
                      <a:pt x="10488" y="10759"/>
                    </a:cubicBezTo>
                    <a:cubicBezTo>
                      <a:pt x="10884" y="10759"/>
                      <a:pt x="11087" y="10546"/>
                      <a:pt x="11291" y="10134"/>
                    </a:cubicBezTo>
                    <a:lnTo>
                      <a:pt x="11291" y="10134"/>
                    </a:lnTo>
                    <a:cubicBezTo>
                      <a:pt x="11267" y="10135"/>
                      <a:pt x="11242" y="10136"/>
                      <a:pt x="11217" y="10136"/>
                    </a:cubicBezTo>
                    <a:cubicBezTo>
                      <a:pt x="10561" y="10136"/>
                      <a:pt x="9213" y="9774"/>
                      <a:pt x="6455" y="8210"/>
                    </a:cubicBezTo>
                    <a:cubicBezTo>
                      <a:pt x="1242" y="5254"/>
                      <a:pt x="813" y="1"/>
                      <a:pt x="81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7"/>
              <p:cNvSpPr/>
              <p:nvPr/>
            </p:nvSpPr>
            <p:spPr>
              <a:xfrm>
                <a:off x="7853730" y="2379922"/>
                <a:ext cx="431016" cy="712831"/>
              </a:xfrm>
              <a:custGeom>
                <a:rect b="b" l="l" r="r" t="t"/>
                <a:pathLst>
                  <a:path extrusionOk="0" h="12804" w="7742">
                    <a:moveTo>
                      <a:pt x="1545" y="0"/>
                    </a:moveTo>
                    <a:cubicBezTo>
                      <a:pt x="935" y="0"/>
                      <a:pt x="1" y="995"/>
                      <a:pt x="1" y="995"/>
                    </a:cubicBezTo>
                    <a:cubicBezTo>
                      <a:pt x="94" y="1176"/>
                      <a:pt x="203" y="1202"/>
                      <a:pt x="259" y="1202"/>
                    </a:cubicBezTo>
                    <a:cubicBezTo>
                      <a:pt x="281" y="1202"/>
                      <a:pt x="294" y="1198"/>
                      <a:pt x="294" y="1198"/>
                    </a:cubicBezTo>
                    <a:cubicBezTo>
                      <a:pt x="294" y="1198"/>
                      <a:pt x="1005" y="532"/>
                      <a:pt x="1395" y="532"/>
                    </a:cubicBezTo>
                    <a:cubicBezTo>
                      <a:pt x="1501" y="532"/>
                      <a:pt x="1583" y="582"/>
                      <a:pt x="1620" y="707"/>
                    </a:cubicBezTo>
                    <a:cubicBezTo>
                      <a:pt x="1795" y="1294"/>
                      <a:pt x="1637" y="3004"/>
                      <a:pt x="1908" y="5035"/>
                    </a:cubicBezTo>
                    <a:cubicBezTo>
                      <a:pt x="2179" y="7066"/>
                      <a:pt x="2641" y="8059"/>
                      <a:pt x="4278" y="9791"/>
                    </a:cubicBezTo>
                    <a:cubicBezTo>
                      <a:pt x="5282" y="10846"/>
                      <a:pt x="6343" y="11839"/>
                      <a:pt x="7465" y="12764"/>
                    </a:cubicBezTo>
                    <a:cubicBezTo>
                      <a:pt x="7517" y="12791"/>
                      <a:pt x="7563" y="12803"/>
                      <a:pt x="7602" y="12803"/>
                    </a:cubicBezTo>
                    <a:cubicBezTo>
                      <a:pt x="7662" y="12803"/>
                      <a:pt x="7708" y="12777"/>
                      <a:pt x="7742" y="12736"/>
                    </a:cubicBezTo>
                    <a:cubicBezTo>
                      <a:pt x="5586" y="10846"/>
                      <a:pt x="4593" y="9836"/>
                      <a:pt x="3166" y="7890"/>
                    </a:cubicBezTo>
                    <a:cubicBezTo>
                      <a:pt x="1880" y="6141"/>
                      <a:pt x="2342" y="419"/>
                      <a:pt x="1778" y="64"/>
                    </a:cubicBezTo>
                    <a:cubicBezTo>
                      <a:pt x="1709" y="20"/>
                      <a:pt x="1630" y="0"/>
                      <a:pt x="154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37"/>
              <p:cNvSpPr/>
              <p:nvPr/>
            </p:nvSpPr>
            <p:spPr>
              <a:xfrm>
                <a:off x="7734703" y="2099499"/>
                <a:ext cx="848449" cy="532786"/>
              </a:xfrm>
              <a:custGeom>
                <a:rect b="b" l="l" r="r" t="t"/>
                <a:pathLst>
                  <a:path extrusionOk="0" h="9570" w="15240">
                    <a:moveTo>
                      <a:pt x="412" y="1"/>
                    </a:moveTo>
                    <a:cubicBezTo>
                      <a:pt x="412" y="1"/>
                      <a:pt x="1" y="1259"/>
                      <a:pt x="1896" y="2184"/>
                    </a:cubicBezTo>
                    <a:cubicBezTo>
                      <a:pt x="3786" y="3104"/>
                      <a:pt x="5225" y="6929"/>
                      <a:pt x="8503" y="8797"/>
                    </a:cubicBezTo>
                    <a:cubicBezTo>
                      <a:pt x="9514" y="9371"/>
                      <a:pt x="10542" y="9569"/>
                      <a:pt x="11481" y="9569"/>
                    </a:cubicBezTo>
                    <a:cubicBezTo>
                      <a:pt x="13586" y="9569"/>
                      <a:pt x="15240" y="8571"/>
                      <a:pt x="15240" y="8571"/>
                    </a:cubicBezTo>
                    <a:cubicBezTo>
                      <a:pt x="15240" y="8571"/>
                      <a:pt x="9733" y="6517"/>
                      <a:pt x="7922" y="4379"/>
                    </a:cubicBezTo>
                    <a:cubicBezTo>
                      <a:pt x="4672" y="542"/>
                      <a:pt x="413" y="1"/>
                      <a:pt x="41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37"/>
              <p:cNvSpPr/>
              <p:nvPr/>
            </p:nvSpPr>
            <p:spPr>
              <a:xfrm>
                <a:off x="7649246" y="2241075"/>
                <a:ext cx="204541" cy="433410"/>
              </a:xfrm>
              <a:custGeom>
                <a:rect b="b" l="l" r="r" t="t"/>
                <a:pathLst>
                  <a:path extrusionOk="0" h="7785" w="3674">
                    <a:moveTo>
                      <a:pt x="2787" y="0"/>
                    </a:moveTo>
                    <a:cubicBezTo>
                      <a:pt x="1942" y="0"/>
                      <a:pt x="12" y="1915"/>
                      <a:pt x="12" y="1915"/>
                    </a:cubicBezTo>
                    <a:cubicBezTo>
                      <a:pt x="1" y="2101"/>
                      <a:pt x="193" y="2129"/>
                      <a:pt x="193" y="2135"/>
                    </a:cubicBezTo>
                    <a:cubicBezTo>
                      <a:pt x="1231" y="913"/>
                      <a:pt x="2373" y="303"/>
                      <a:pt x="2722" y="303"/>
                    </a:cubicBezTo>
                    <a:cubicBezTo>
                      <a:pt x="2782" y="303"/>
                      <a:pt x="2819" y="321"/>
                      <a:pt x="2827" y="358"/>
                    </a:cubicBezTo>
                    <a:cubicBezTo>
                      <a:pt x="2890" y="600"/>
                      <a:pt x="2715" y="1469"/>
                      <a:pt x="2111" y="3495"/>
                    </a:cubicBezTo>
                    <a:cubicBezTo>
                      <a:pt x="1502" y="5526"/>
                      <a:pt x="949" y="7602"/>
                      <a:pt x="949" y="7602"/>
                    </a:cubicBezTo>
                    <a:cubicBezTo>
                      <a:pt x="1053" y="7747"/>
                      <a:pt x="1189" y="7785"/>
                      <a:pt x="1302" y="7785"/>
                    </a:cubicBezTo>
                    <a:cubicBezTo>
                      <a:pt x="1421" y="7785"/>
                      <a:pt x="1513" y="7743"/>
                      <a:pt x="1513" y="7743"/>
                    </a:cubicBezTo>
                    <a:cubicBezTo>
                      <a:pt x="1705" y="6248"/>
                      <a:pt x="3674" y="307"/>
                      <a:pt x="2935" y="25"/>
                    </a:cubicBezTo>
                    <a:cubicBezTo>
                      <a:pt x="2890" y="8"/>
                      <a:pt x="2841" y="0"/>
                      <a:pt x="278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2" name="Google Shape;112;p37"/>
            <p:cNvSpPr/>
            <p:nvPr/>
          </p:nvSpPr>
          <p:spPr>
            <a:xfrm>
              <a:off x="3471900" y="3743350"/>
              <a:ext cx="664200" cy="171600"/>
            </a:xfrm>
            <a:prstGeom prst="ellipse">
              <a:avLst/>
            </a:prstGeom>
            <a:solidFill>
              <a:srgbClr val="F78E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37"/>
            <p:cNvSpPr/>
            <p:nvPr/>
          </p:nvSpPr>
          <p:spPr>
            <a:xfrm>
              <a:off x="5131500" y="4128100"/>
              <a:ext cx="159600" cy="87900"/>
            </a:xfrm>
            <a:prstGeom prst="ellipse">
              <a:avLst/>
            </a:prstGeom>
            <a:solidFill>
              <a:srgbClr val="F983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7"/>
            <p:cNvSpPr/>
            <p:nvPr/>
          </p:nvSpPr>
          <p:spPr>
            <a:xfrm>
              <a:off x="3669425" y="3230375"/>
              <a:ext cx="159600" cy="87900"/>
            </a:xfrm>
            <a:prstGeom prst="ellipse">
              <a:avLst/>
            </a:prstGeom>
            <a:solidFill>
              <a:srgbClr val="F983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5" name="Google Shape;115;p37"/>
          <p:cNvSpPr txBox="1"/>
          <p:nvPr>
            <p:ph type="title"/>
          </p:nvPr>
        </p:nvSpPr>
        <p:spPr>
          <a:xfrm>
            <a:off x="722225" y="417558"/>
            <a:ext cx="3449400" cy="50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3000"/>
              <a:buNone/>
              <a:defRPr sz="3000"/>
            </a:lvl1pPr>
            <a:lvl2pPr lvl="1" algn="l">
              <a:lnSpc>
                <a:spcPct val="100000"/>
              </a:lnSpc>
              <a:spcBef>
                <a:spcPts val="0"/>
              </a:spcBef>
              <a:spcAft>
                <a:spcPts val="0"/>
              </a:spcAft>
              <a:buClr>
                <a:schemeClr val="accent1"/>
              </a:buClr>
              <a:buSzPts val="2400"/>
              <a:buNone/>
              <a:defRPr sz="2400">
                <a:solidFill>
                  <a:schemeClr val="accent1"/>
                </a:solidFill>
              </a:defRPr>
            </a:lvl2pPr>
            <a:lvl3pPr lvl="2" algn="l">
              <a:lnSpc>
                <a:spcPct val="100000"/>
              </a:lnSpc>
              <a:spcBef>
                <a:spcPts val="0"/>
              </a:spcBef>
              <a:spcAft>
                <a:spcPts val="0"/>
              </a:spcAft>
              <a:buClr>
                <a:schemeClr val="accent1"/>
              </a:buClr>
              <a:buSzPts val="2400"/>
              <a:buNone/>
              <a:defRPr sz="2400">
                <a:solidFill>
                  <a:schemeClr val="accent1"/>
                </a:solidFill>
              </a:defRPr>
            </a:lvl3pPr>
            <a:lvl4pPr lvl="3" algn="l">
              <a:lnSpc>
                <a:spcPct val="100000"/>
              </a:lnSpc>
              <a:spcBef>
                <a:spcPts val="0"/>
              </a:spcBef>
              <a:spcAft>
                <a:spcPts val="0"/>
              </a:spcAft>
              <a:buClr>
                <a:schemeClr val="accent1"/>
              </a:buClr>
              <a:buSzPts val="2400"/>
              <a:buNone/>
              <a:defRPr sz="2400">
                <a:solidFill>
                  <a:schemeClr val="accent1"/>
                </a:solidFill>
              </a:defRPr>
            </a:lvl4pPr>
            <a:lvl5pPr lvl="4" algn="l">
              <a:lnSpc>
                <a:spcPct val="100000"/>
              </a:lnSpc>
              <a:spcBef>
                <a:spcPts val="0"/>
              </a:spcBef>
              <a:spcAft>
                <a:spcPts val="0"/>
              </a:spcAft>
              <a:buClr>
                <a:schemeClr val="accent1"/>
              </a:buClr>
              <a:buSzPts val="2400"/>
              <a:buNone/>
              <a:defRPr sz="2400">
                <a:solidFill>
                  <a:schemeClr val="accent1"/>
                </a:solidFill>
              </a:defRPr>
            </a:lvl5pPr>
            <a:lvl6pPr lvl="5" algn="l">
              <a:lnSpc>
                <a:spcPct val="100000"/>
              </a:lnSpc>
              <a:spcBef>
                <a:spcPts val="0"/>
              </a:spcBef>
              <a:spcAft>
                <a:spcPts val="0"/>
              </a:spcAft>
              <a:buClr>
                <a:schemeClr val="accent1"/>
              </a:buClr>
              <a:buSzPts val="2400"/>
              <a:buNone/>
              <a:defRPr sz="2400">
                <a:solidFill>
                  <a:schemeClr val="accent1"/>
                </a:solidFill>
              </a:defRPr>
            </a:lvl6pPr>
            <a:lvl7pPr lvl="6" algn="l">
              <a:lnSpc>
                <a:spcPct val="100000"/>
              </a:lnSpc>
              <a:spcBef>
                <a:spcPts val="0"/>
              </a:spcBef>
              <a:spcAft>
                <a:spcPts val="0"/>
              </a:spcAft>
              <a:buClr>
                <a:schemeClr val="accent1"/>
              </a:buClr>
              <a:buSzPts val="2400"/>
              <a:buNone/>
              <a:defRPr sz="2400">
                <a:solidFill>
                  <a:schemeClr val="accent1"/>
                </a:solidFill>
              </a:defRPr>
            </a:lvl7pPr>
            <a:lvl8pPr lvl="7" algn="l">
              <a:lnSpc>
                <a:spcPct val="100000"/>
              </a:lnSpc>
              <a:spcBef>
                <a:spcPts val="0"/>
              </a:spcBef>
              <a:spcAft>
                <a:spcPts val="0"/>
              </a:spcAft>
              <a:buClr>
                <a:schemeClr val="accent1"/>
              </a:buClr>
              <a:buSzPts val="2400"/>
              <a:buNone/>
              <a:defRPr sz="2400">
                <a:solidFill>
                  <a:schemeClr val="accent1"/>
                </a:solidFill>
              </a:defRPr>
            </a:lvl8pPr>
            <a:lvl9pPr lvl="8" algn="l">
              <a:lnSpc>
                <a:spcPct val="100000"/>
              </a:lnSpc>
              <a:spcBef>
                <a:spcPts val="0"/>
              </a:spcBef>
              <a:spcAft>
                <a:spcPts val="0"/>
              </a:spcAft>
              <a:buClr>
                <a:schemeClr val="accent1"/>
              </a:buClr>
              <a:buSzPts val="2400"/>
              <a:buNone/>
              <a:defRPr sz="2400">
                <a:solidFill>
                  <a:schemeClr val="accent1"/>
                </a:solidFill>
              </a:defRPr>
            </a:lvl9pPr>
          </a:lstStyle>
          <a:p/>
        </p:txBody>
      </p:sp>
      <p:sp>
        <p:nvSpPr>
          <p:cNvPr id="116" name="Google Shape;116;p37"/>
          <p:cNvSpPr txBox="1"/>
          <p:nvPr>
            <p:ph idx="1" type="body"/>
          </p:nvPr>
        </p:nvSpPr>
        <p:spPr>
          <a:xfrm>
            <a:off x="2843700" y="1392177"/>
            <a:ext cx="3456600" cy="1244400"/>
          </a:xfrm>
          <a:prstGeom prst="rect">
            <a:avLst/>
          </a:prstGeom>
          <a:noFill/>
          <a:ln>
            <a:noFill/>
          </a:ln>
        </p:spPr>
        <p:txBody>
          <a:bodyPr anchorCtr="0" anchor="t" bIns="91425" lIns="91425" spcFirstLastPara="1" rIns="91425" wrap="square" tIns="91425">
            <a:noAutofit/>
          </a:bodyPr>
          <a:lstStyle>
            <a:lvl1pPr indent="-330200" lvl="0" marL="457200" algn="ctr">
              <a:lnSpc>
                <a:spcPct val="100000"/>
              </a:lnSpc>
              <a:spcBef>
                <a:spcPts val="0"/>
              </a:spcBef>
              <a:spcAft>
                <a:spcPts val="0"/>
              </a:spcAft>
              <a:buClr>
                <a:schemeClr val="accent1"/>
              </a:buClr>
              <a:buSzPts val="1600"/>
              <a:buChar char="●"/>
              <a:defRPr sz="1600"/>
            </a:lvl1pPr>
            <a:lvl2pPr indent="-330200" lvl="1" marL="914400" algn="l">
              <a:lnSpc>
                <a:spcPct val="100000"/>
              </a:lnSpc>
              <a:spcBef>
                <a:spcPts val="1600"/>
              </a:spcBef>
              <a:spcAft>
                <a:spcPts val="0"/>
              </a:spcAft>
              <a:buClr>
                <a:schemeClr val="accent1"/>
              </a:buClr>
              <a:buSzPts val="1600"/>
              <a:buChar char="○"/>
              <a:defRPr sz="1600">
                <a:solidFill>
                  <a:schemeClr val="accent1"/>
                </a:solidFill>
              </a:defRPr>
            </a:lvl2pPr>
            <a:lvl3pPr indent="-330200" lvl="2" marL="1371600" algn="l">
              <a:lnSpc>
                <a:spcPct val="100000"/>
              </a:lnSpc>
              <a:spcBef>
                <a:spcPts val="1600"/>
              </a:spcBef>
              <a:spcAft>
                <a:spcPts val="0"/>
              </a:spcAft>
              <a:buClr>
                <a:schemeClr val="accent1"/>
              </a:buClr>
              <a:buSzPts val="1600"/>
              <a:buChar char="■"/>
              <a:defRPr sz="1600">
                <a:solidFill>
                  <a:schemeClr val="accent1"/>
                </a:solidFill>
              </a:defRPr>
            </a:lvl3pPr>
            <a:lvl4pPr indent="-330200" lvl="3" marL="1828800" algn="l">
              <a:lnSpc>
                <a:spcPct val="100000"/>
              </a:lnSpc>
              <a:spcBef>
                <a:spcPts val="1600"/>
              </a:spcBef>
              <a:spcAft>
                <a:spcPts val="0"/>
              </a:spcAft>
              <a:buClr>
                <a:schemeClr val="accent1"/>
              </a:buClr>
              <a:buSzPts val="1600"/>
              <a:buChar char="●"/>
              <a:defRPr sz="1600">
                <a:solidFill>
                  <a:schemeClr val="accent1"/>
                </a:solidFill>
              </a:defRPr>
            </a:lvl4pPr>
            <a:lvl5pPr indent="-330200" lvl="4" marL="2286000" algn="l">
              <a:lnSpc>
                <a:spcPct val="100000"/>
              </a:lnSpc>
              <a:spcBef>
                <a:spcPts val="1600"/>
              </a:spcBef>
              <a:spcAft>
                <a:spcPts val="0"/>
              </a:spcAft>
              <a:buClr>
                <a:schemeClr val="accent1"/>
              </a:buClr>
              <a:buSzPts val="1600"/>
              <a:buChar char="○"/>
              <a:defRPr sz="1600">
                <a:solidFill>
                  <a:schemeClr val="accent1"/>
                </a:solidFill>
              </a:defRPr>
            </a:lvl5pPr>
            <a:lvl6pPr indent="-330200" lvl="5" marL="2743200" algn="l">
              <a:lnSpc>
                <a:spcPct val="100000"/>
              </a:lnSpc>
              <a:spcBef>
                <a:spcPts val="1600"/>
              </a:spcBef>
              <a:spcAft>
                <a:spcPts val="0"/>
              </a:spcAft>
              <a:buClr>
                <a:schemeClr val="accent1"/>
              </a:buClr>
              <a:buSzPts val="1600"/>
              <a:buChar char="■"/>
              <a:defRPr sz="1600">
                <a:solidFill>
                  <a:schemeClr val="accent1"/>
                </a:solidFill>
              </a:defRPr>
            </a:lvl6pPr>
            <a:lvl7pPr indent="-330200" lvl="6" marL="3200400" algn="l">
              <a:lnSpc>
                <a:spcPct val="100000"/>
              </a:lnSpc>
              <a:spcBef>
                <a:spcPts val="1600"/>
              </a:spcBef>
              <a:spcAft>
                <a:spcPts val="0"/>
              </a:spcAft>
              <a:buClr>
                <a:schemeClr val="accent1"/>
              </a:buClr>
              <a:buSzPts val="1600"/>
              <a:buChar char="●"/>
              <a:defRPr sz="1600">
                <a:solidFill>
                  <a:schemeClr val="accent1"/>
                </a:solidFill>
              </a:defRPr>
            </a:lvl7pPr>
            <a:lvl8pPr indent="-330200" lvl="7" marL="3657600" algn="l">
              <a:lnSpc>
                <a:spcPct val="100000"/>
              </a:lnSpc>
              <a:spcBef>
                <a:spcPts val="1600"/>
              </a:spcBef>
              <a:spcAft>
                <a:spcPts val="0"/>
              </a:spcAft>
              <a:buClr>
                <a:schemeClr val="accent1"/>
              </a:buClr>
              <a:buSzPts val="1600"/>
              <a:buChar char="○"/>
              <a:defRPr sz="1600">
                <a:solidFill>
                  <a:schemeClr val="accent1"/>
                </a:solidFill>
              </a:defRPr>
            </a:lvl8pPr>
            <a:lvl9pPr indent="-330200" lvl="8" marL="4114800" algn="l">
              <a:lnSpc>
                <a:spcPct val="100000"/>
              </a:lnSpc>
              <a:spcBef>
                <a:spcPts val="1600"/>
              </a:spcBef>
              <a:spcAft>
                <a:spcPts val="1600"/>
              </a:spcAft>
              <a:buClr>
                <a:schemeClr val="accent1"/>
              </a:buClr>
              <a:buSzPts val="1600"/>
              <a:buChar char="■"/>
              <a:defRPr sz="1600">
                <a:solidFill>
                  <a:schemeClr val="accent1"/>
                </a:solidFill>
              </a:defRPr>
            </a:lvl9pPr>
          </a:lstStyle>
          <a:p/>
        </p:txBody>
      </p:sp>
      <p:sp>
        <p:nvSpPr>
          <p:cNvPr id="117" name="Google Shape;117;p37"/>
          <p:cNvSpPr/>
          <p:nvPr/>
        </p:nvSpPr>
        <p:spPr>
          <a:xfrm>
            <a:off x="787986" y="2096476"/>
            <a:ext cx="652734" cy="244181"/>
          </a:xfrm>
          <a:custGeom>
            <a:rect b="b" l="l" r="r" t="t"/>
            <a:pathLst>
              <a:path extrusionOk="0" h="6450" w="17243">
                <a:moveTo>
                  <a:pt x="9110" y="0"/>
                </a:moveTo>
                <a:cubicBezTo>
                  <a:pt x="7790" y="0"/>
                  <a:pt x="7172" y="2878"/>
                  <a:pt x="7172" y="2878"/>
                </a:cubicBezTo>
                <a:cubicBezTo>
                  <a:pt x="7233" y="2553"/>
                  <a:pt x="6793" y="2073"/>
                  <a:pt x="6252" y="2073"/>
                </a:cubicBezTo>
                <a:cubicBezTo>
                  <a:pt x="6146" y="2073"/>
                  <a:pt x="6036" y="2092"/>
                  <a:pt x="5925" y="2133"/>
                </a:cubicBezTo>
                <a:cubicBezTo>
                  <a:pt x="5242" y="2382"/>
                  <a:pt x="5174" y="4345"/>
                  <a:pt x="5174" y="4345"/>
                </a:cubicBezTo>
                <a:cubicBezTo>
                  <a:pt x="5174" y="4345"/>
                  <a:pt x="5174" y="3329"/>
                  <a:pt x="4445" y="3329"/>
                </a:cubicBezTo>
                <a:cubicBezTo>
                  <a:pt x="4354" y="3329"/>
                  <a:pt x="4251" y="3344"/>
                  <a:pt x="4136" y="3380"/>
                </a:cubicBezTo>
                <a:cubicBezTo>
                  <a:pt x="3104" y="3702"/>
                  <a:pt x="3211" y="5310"/>
                  <a:pt x="3211" y="5310"/>
                </a:cubicBezTo>
                <a:cubicBezTo>
                  <a:pt x="2246" y="5772"/>
                  <a:pt x="0" y="6450"/>
                  <a:pt x="0" y="6450"/>
                </a:cubicBezTo>
                <a:lnTo>
                  <a:pt x="17243" y="6450"/>
                </a:lnTo>
                <a:lnTo>
                  <a:pt x="14247" y="5806"/>
                </a:lnTo>
                <a:cubicBezTo>
                  <a:pt x="14247" y="5806"/>
                  <a:pt x="14568" y="4057"/>
                  <a:pt x="13711" y="3843"/>
                </a:cubicBezTo>
                <a:cubicBezTo>
                  <a:pt x="13631" y="3823"/>
                  <a:pt x="13556" y="3814"/>
                  <a:pt x="13487" y="3814"/>
                </a:cubicBezTo>
                <a:cubicBezTo>
                  <a:pt x="13126" y="3814"/>
                  <a:pt x="12908" y="4059"/>
                  <a:pt x="12784" y="4287"/>
                </a:cubicBezTo>
                <a:lnTo>
                  <a:pt x="12784" y="4287"/>
                </a:lnTo>
                <a:cubicBezTo>
                  <a:pt x="12938" y="3785"/>
                  <a:pt x="13075" y="2896"/>
                  <a:pt x="12391" y="2308"/>
                </a:cubicBezTo>
                <a:cubicBezTo>
                  <a:pt x="12202" y="2147"/>
                  <a:pt x="12010" y="2082"/>
                  <a:pt x="11822" y="2082"/>
                </a:cubicBezTo>
                <a:cubicBezTo>
                  <a:pt x="11010" y="2082"/>
                  <a:pt x="10280" y="3307"/>
                  <a:pt x="10280" y="3307"/>
                </a:cubicBezTo>
                <a:cubicBezTo>
                  <a:pt x="10280" y="3307"/>
                  <a:pt x="10777" y="345"/>
                  <a:pt x="9316" y="23"/>
                </a:cubicBezTo>
                <a:cubicBezTo>
                  <a:pt x="9245" y="8"/>
                  <a:pt x="9177" y="0"/>
                  <a:pt x="911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8" name="Shape 118"/>
        <p:cNvGrpSpPr/>
        <p:nvPr/>
      </p:nvGrpSpPr>
      <p:grpSpPr>
        <a:xfrm>
          <a:off x="0" y="0"/>
          <a:ext cx="0" cy="0"/>
          <a:chOff x="0" y="0"/>
          <a:chExt cx="0" cy="0"/>
        </a:xfrm>
      </p:grpSpPr>
      <p:pic>
        <p:nvPicPr>
          <p:cNvPr id="119" name="Google Shape;119;p38"/>
          <p:cNvPicPr preferRelativeResize="0"/>
          <p:nvPr/>
        </p:nvPicPr>
        <p:blipFill rotWithShape="1">
          <a:blip r:embed="rId2">
            <a:alphaModFix amt="83000"/>
          </a:blip>
          <a:srcRect b="0" l="0" r="0" t="0"/>
          <a:stretch/>
        </p:blipFill>
        <p:spPr>
          <a:xfrm>
            <a:off x="-100863" y="-426225"/>
            <a:ext cx="9345725" cy="6258349"/>
          </a:xfrm>
          <a:prstGeom prst="rect">
            <a:avLst/>
          </a:prstGeom>
          <a:noFill/>
          <a:ln>
            <a:noFill/>
          </a:ln>
        </p:spPr>
      </p:pic>
      <p:grpSp>
        <p:nvGrpSpPr>
          <p:cNvPr id="120" name="Google Shape;120;p38"/>
          <p:cNvGrpSpPr/>
          <p:nvPr/>
        </p:nvGrpSpPr>
        <p:grpSpPr>
          <a:xfrm>
            <a:off x="409483" y="649027"/>
            <a:ext cx="9304382" cy="4494463"/>
            <a:chOff x="409483" y="649027"/>
            <a:chExt cx="9304382" cy="4494463"/>
          </a:xfrm>
        </p:grpSpPr>
        <p:sp>
          <p:nvSpPr>
            <p:cNvPr id="121" name="Google Shape;121;p38"/>
            <p:cNvSpPr/>
            <p:nvPr/>
          </p:nvSpPr>
          <p:spPr>
            <a:xfrm>
              <a:off x="409483" y="649027"/>
              <a:ext cx="945391" cy="353637"/>
            </a:xfrm>
            <a:custGeom>
              <a:rect b="b" l="l" r="r" t="t"/>
              <a:pathLst>
                <a:path extrusionOk="0" h="6450" w="17243">
                  <a:moveTo>
                    <a:pt x="9110" y="0"/>
                  </a:moveTo>
                  <a:cubicBezTo>
                    <a:pt x="7790" y="0"/>
                    <a:pt x="7172" y="2878"/>
                    <a:pt x="7172" y="2878"/>
                  </a:cubicBezTo>
                  <a:cubicBezTo>
                    <a:pt x="7233" y="2553"/>
                    <a:pt x="6793" y="2073"/>
                    <a:pt x="6252" y="2073"/>
                  </a:cubicBezTo>
                  <a:cubicBezTo>
                    <a:pt x="6146" y="2073"/>
                    <a:pt x="6036" y="2092"/>
                    <a:pt x="5925" y="2133"/>
                  </a:cubicBezTo>
                  <a:cubicBezTo>
                    <a:pt x="5242" y="2382"/>
                    <a:pt x="5174" y="4345"/>
                    <a:pt x="5174" y="4345"/>
                  </a:cubicBezTo>
                  <a:cubicBezTo>
                    <a:pt x="5174" y="4345"/>
                    <a:pt x="5174" y="3329"/>
                    <a:pt x="4445" y="3329"/>
                  </a:cubicBezTo>
                  <a:cubicBezTo>
                    <a:pt x="4354" y="3329"/>
                    <a:pt x="4251" y="3344"/>
                    <a:pt x="4136" y="3380"/>
                  </a:cubicBezTo>
                  <a:cubicBezTo>
                    <a:pt x="3104" y="3702"/>
                    <a:pt x="3211" y="5310"/>
                    <a:pt x="3211" y="5310"/>
                  </a:cubicBezTo>
                  <a:cubicBezTo>
                    <a:pt x="2246" y="5772"/>
                    <a:pt x="0" y="6450"/>
                    <a:pt x="0" y="6450"/>
                  </a:cubicBezTo>
                  <a:lnTo>
                    <a:pt x="17243" y="6450"/>
                  </a:lnTo>
                  <a:lnTo>
                    <a:pt x="14247" y="5806"/>
                  </a:lnTo>
                  <a:cubicBezTo>
                    <a:pt x="14247" y="5806"/>
                    <a:pt x="14568" y="4057"/>
                    <a:pt x="13711" y="3843"/>
                  </a:cubicBezTo>
                  <a:cubicBezTo>
                    <a:pt x="13631" y="3823"/>
                    <a:pt x="13556" y="3814"/>
                    <a:pt x="13487" y="3814"/>
                  </a:cubicBezTo>
                  <a:cubicBezTo>
                    <a:pt x="13126" y="3814"/>
                    <a:pt x="12908" y="4059"/>
                    <a:pt x="12784" y="4287"/>
                  </a:cubicBezTo>
                  <a:lnTo>
                    <a:pt x="12784" y="4287"/>
                  </a:lnTo>
                  <a:cubicBezTo>
                    <a:pt x="12938" y="3785"/>
                    <a:pt x="13075" y="2896"/>
                    <a:pt x="12391" y="2308"/>
                  </a:cubicBezTo>
                  <a:cubicBezTo>
                    <a:pt x="12202" y="2147"/>
                    <a:pt x="12010" y="2082"/>
                    <a:pt x="11822" y="2082"/>
                  </a:cubicBezTo>
                  <a:cubicBezTo>
                    <a:pt x="11010" y="2082"/>
                    <a:pt x="10280" y="3307"/>
                    <a:pt x="10280" y="3307"/>
                  </a:cubicBezTo>
                  <a:cubicBezTo>
                    <a:pt x="10280" y="3307"/>
                    <a:pt x="10777" y="345"/>
                    <a:pt x="9316" y="23"/>
                  </a:cubicBezTo>
                  <a:cubicBezTo>
                    <a:pt x="9245" y="8"/>
                    <a:pt x="9177" y="0"/>
                    <a:pt x="911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8"/>
            <p:cNvSpPr/>
            <p:nvPr/>
          </p:nvSpPr>
          <p:spPr>
            <a:xfrm>
              <a:off x="7553255" y="4335721"/>
              <a:ext cx="2160610" cy="807769"/>
            </a:xfrm>
            <a:custGeom>
              <a:rect b="b" l="l" r="r" t="t"/>
              <a:pathLst>
                <a:path extrusionOk="0" h="6449" w="17249">
                  <a:moveTo>
                    <a:pt x="9119" y="0"/>
                  </a:moveTo>
                  <a:cubicBezTo>
                    <a:pt x="7797" y="0"/>
                    <a:pt x="7177" y="2883"/>
                    <a:pt x="7177" y="2883"/>
                  </a:cubicBezTo>
                  <a:cubicBezTo>
                    <a:pt x="7239" y="2553"/>
                    <a:pt x="6799" y="2072"/>
                    <a:pt x="6257" y="2072"/>
                  </a:cubicBezTo>
                  <a:cubicBezTo>
                    <a:pt x="6151" y="2072"/>
                    <a:pt x="6041" y="2091"/>
                    <a:pt x="5930" y="2132"/>
                  </a:cubicBezTo>
                  <a:cubicBezTo>
                    <a:pt x="5248" y="2381"/>
                    <a:pt x="5180" y="4344"/>
                    <a:pt x="5180" y="4344"/>
                  </a:cubicBezTo>
                  <a:cubicBezTo>
                    <a:pt x="5180" y="4344"/>
                    <a:pt x="5180" y="3328"/>
                    <a:pt x="4451" y="3328"/>
                  </a:cubicBezTo>
                  <a:cubicBezTo>
                    <a:pt x="4360" y="3328"/>
                    <a:pt x="4257" y="3344"/>
                    <a:pt x="4142" y="3379"/>
                  </a:cubicBezTo>
                  <a:cubicBezTo>
                    <a:pt x="3109" y="3701"/>
                    <a:pt x="3216" y="5309"/>
                    <a:pt x="3216" y="5309"/>
                  </a:cubicBezTo>
                  <a:cubicBezTo>
                    <a:pt x="2252" y="5772"/>
                    <a:pt x="0" y="6449"/>
                    <a:pt x="0" y="6449"/>
                  </a:cubicBezTo>
                  <a:lnTo>
                    <a:pt x="17248" y="6449"/>
                  </a:lnTo>
                  <a:lnTo>
                    <a:pt x="14247" y="5811"/>
                  </a:lnTo>
                  <a:cubicBezTo>
                    <a:pt x="14247" y="5811"/>
                    <a:pt x="14574" y="4062"/>
                    <a:pt x="13711" y="3848"/>
                  </a:cubicBezTo>
                  <a:cubicBezTo>
                    <a:pt x="13630" y="3828"/>
                    <a:pt x="13555" y="3818"/>
                    <a:pt x="13486" y="3818"/>
                  </a:cubicBezTo>
                  <a:cubicBezTo>
                    <a:pt x="13128" y="3818"/>
                    <a:pt x="12912" y="4060"/>
                    <a:pt x="12789" y="4286"/>
                  </a:cubicBezTo>
                  <a:lnTo>
                    <a:pt x="12789" y="4286"/>
                  </a:lnTo>
                  <a:cubicBezTo>
                    <a:pt x="12941" y="3785"/>
                    <a:pt x="13074" y="2900"/>
                    <a:pt x="12391" y="2313"/>
                  </a:cubicBezTo>
                  <a:cubicBezTo>
                    <a:pt x="12203" y="2152"/>
                    <a:pt x="12012" y="2087"/>
                    <a:pt x="11825" y="2087"/>
                  </a:cubicBezTo>
                  <a:cubicBezTo>
                    <a:pt x="11016" y="2087"/>
                    <a:pt x="10286" y="3312"/>
                    <a:pt x="10286" y="3312"/>
                  </a:cubicBezTo>
                  <a:cubicBezTo>
                    <a:pt x="10286" y="3312"/>
                    <a:pt x="10788" y="344"/>
                    <a:pt x="9321" y="22"/>
                  </a:cubicBezTo>
                  <a:cubicBezTo>
                    <a:pt x="9252" y="7"/>
                    <a:pt x="9185" y="0"/>
                    <a:pt x="91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8"/>
            <p:cNvSpPr/>
            <p:nvPr/>
          </p:nvSpPr>
          <p:spPr>
            <a:xfrm>
              <a:off x="7773325" y="729653"/>
              <a:ext cx="1031921" cy="385795"/>
            </a:xfrm>
            <a:custGeom>
              <a:rect b="b" l="l" r="r" t="t"/>
              <a:pathLst>
                <a:path extrusionOk="0" h="6449" w="17249">
                  <a:moveTo>
                    <a:pt x="9119" y="0"/>
                  </a:moveTo>
                  <a:cubicBezTo>
                    <a:pt x="7797" y="0"/>
                    <a:pt x="7177" y="2883"/>
                    <a:pt x="7177" y="2883"/>
                  </a:cubicBezTo>
                  <a:cubicBezTo>
                    <a:pt x="7239" y="2553"/>
                    <a:pt x="6799" y="2072"/>
                    <a:pt x="6257" y="2072"/>
                  </a:cubicBezTo>
                  <a:cubicBezTo>
                    <a:pt x="6151" y="2072"/>
                    <a:pt x="6041" y="2091"/>
                    <a:pt x="5930" y="2132"/>
                  </a:cubicBezTo>
                  <a:cubicBezTo>
                    <a:pt x="5248" y="2381"/>
                    <a:pt x="5180" y="4344"/>
                    <a:pt x="5180" y="4344"/>
                  </a:cubicBezTo>
                  <a:cubicBezTo>
                    <a:pt x="5180" y="4344"/>
                    <a:pt x="5180" y="3328"/>
                    <a:pt x="4451" y="3328"/>
                  </a:cubicBezTo>
                  <a:cubicBezTo>
                    <a:pt x="4360" y="3328"/>
                    <a:pt x="4257" y="3344"/>
                    <a:pt x="4142" y="3379"/>
                  </a:cubicBezTo>
                  <a:cubicBezTo>
                    <a:pt x="3109" y="3701"/>
                    <a:pt x="3216" y="5309"/>
                    <a:pt x="3216" y="5309"/>
                  </a:cubicBezTo>
                  <a:cubicBezTo>
                    <a:pt x="2252" y="5772"/>
                    <a:pt x="0" y="6449"/>
                    <a:pt x="0" y="6449"/>
                  </a:cubicBezTo>
                  <a:lnTo>
                    <a:pt x="17248" y="6449"/>
                  </a:lnTo>
                  <a:lnTo>
                    <a:pt x="14247" y="5811"/>
                  </a:lnTo>
                  <a:cubicBezTo>
                    <a:pt x="14247" y="5811"/>
                    <a:pt x="14574" y="4062"/>
                    <a:pt x="13711" y="3848"/>
                  </a:cubicBezTo>
                  <a:cubicBezTo>
                    <a:pt x="13630" y="3828"/>
                    <a:pt x="13555" y="3818"/>
                    <a:pt x="13486" y="3818"/>
                  </a:cubicBezTo>
                  <a:cubicBezTo>
                    <a:pt x="13128" y="3818"/>
                    <a:pt x="12912" y="4060"/>
                    <a:pt x="12789" y="4286"/>
                  </a:cubicBezTo>
                  <a:lnTo>
                    <a:pt x="12789" y="4286"/>
                  </a:lnTo>
                  <a:cubicBezTo>
                    <a:pt x="12941" y="3785"/>
                    <a:pt x="13074" y="2900"/>
                    <a:pt x="12391" y="2313"/>
                  </a:cubicBezTo>
                  <a:cubicBezTo>
                    <a:pt x="12203" y="2152"/>
                    <a:pt x="12012" y="2087"/>
                    <a:pt x="11825" y="2087"/>
                  </a:cubicBezTo>
                  <a:cubicBezTo>
                    <a:pt x="11016" y="2087"/>
                    <a:pt x="10286" y="3312"/>
                    <a:pt x="10286" y="3312"/>
                  </a:cubicBezTo>
                  <a:cubicBezTo>
                    <a:pt x="10286" y="3312"/>
                    <a:pt x="10788" y="344"/>
                    <a:pt x="9321" y="22"/>
                  </a:cubicBezTo>
                  <a:cubicBezTo>
                    <a:pt x="9252" y="7"/>
                    <a:pt x="9185" y="0"/>
                    <a:pt x="91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4" name="Google Shape;124;p38"/>
          <p:cNvSpPr txBox="1"/>
          <p:nvPr>
            <p:ph type="title"/>
          </p:nvPr>
        </p:nvSpPr>
        <p:spPr>
          <a:xfrm>
            <a:off x="3902100" y="1583302"/>
            <a:ext cx="3495600" cy="16632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accent1"/>
              </a:buClr>
              <a:buSzPts val="3000"/>
              <a:buNone/>
              <a:defRPr sz="60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
        <p:nvSpPr>
          <p:cNvPr id="125" name="Google Shape;125;p38"/>
          <p:cNvSpPr txBox="1"/>
          <p:nvPr>
            <p:ph idx="2" type="title"/>
          </p:nvPr>
        </p:nvSpPr>
        <p:spPr>
          <a:xfrm>
            <a:off x="1746300" y="1740150"/>
            <a:ext cx="2155800" cy="1663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800"/>
              <a:buNone/>
              <a:defRPr sz="12800"/>
            </a:lvl1pPr>
            <a:lvl2pPr lvl="1" algn="ctr">
              <a:lnSpc>
                <a:spcPct val="100000"/>
              </a:lnSpc>
              <a:spcBef>
                <a:spcPts val="0"/>
              </a:spcBef>
              <a:spcAft>
                <a:spcPts val="0"/>
              </a:spcAft>
              <a:buSzPts val="10800"/>
              <a:buNone/>
              <a:defRPr sz="10800"/>
            </a:lvl2pPr>
            <a:lvl3pPr lvl="2" algn="ctr">
              <a:lnSpc>
                <a:spcPct val="100000"/>
              </a:lnSpc>
              <a:spcBef>
                <a:spcPts val="0"/>
              </a:spcBef>
              <a:spcAft>
                <a:spcPts val="0"/>
              </a:spcAft>
              <a:buSzPts val="10800"/>
              <a:buNone/>
              <a:defRPr sz="10800"/>
            </a:lvl3pPr>
            <a:lvl4pPr lvl="3" algn="ctr">
              <a:lnSpc>
                <a:spcPct val="100000"/>
              </a:lnSpc>
              <a:spcBef>
                <a:spcPts val="0"/>
              </a:spcBef>
              <a:spcAft>
                <a:spcPts val="0"/>
              </a:spcAft>
              <a:buSzPts val="10800"/>
              <a:buNone/>
              <a:defRPr sz="10800"/>
            </a:lvl4pPr>
            <a:lvl5pPr lvl="4" algn="ctr">
              <a:lnSpc>
                <a:spcPct val="100000"/>
              </a:lnSpc>
              <a:spcBef>
                <a:spcPts val="0"/>
              </a:spcBef>
              <a:spcAft>
                <a:spcPts val="0"/>
              </a:spcAft>
              <a:buSzPts val="10800"/>
              <a:buNone/>
              <a:defRPr sz="10800"/>
            </a:lvl5pPr>
            <a:lvl6pPr lvl="5" algn="ctr">
              <a:lnSpc>
                <a:spcPct val="100000"/>
              </a:lnSpc>
              <a:spcBef>
                <a:spcPts val="0"/>
              </a:spcBef>
              <a:spcAft>
                <a:spcPts val="0"/>
              </a:spcAft>
              <a:buSzPts val="10800"/>
              <a:buNone/>
              <a:defRPr sz="10800"/>
            </a:lvl6pPr>
            <a:lvl7pPr lvl="6" algn="ctr">
              <a:lnSpc>
                <a:spcPct val="100000"/>
              </a:lnSpc>
              <a:spcBef>
                <a:spcPts val="0"/>
              </a:spcBef>
              <a:spcAft>
                <a:spcPts val="0"/>
              </a:spcAft>
              <a:buSzPts val="10800"/>
              <a:buNone/>
              <a:defRPr sz="10800"/>
            </a:lvl7pPr>
            <a:lvl8pPr lvl="7" algn="ctr">
              <a:lnSpc>
                <a:spcPct val="100000"/>
              </a:lnSpc>
              <a:spcBef>
                <a:spcPts val="0"/>
              </a:spcBef>
              <a:spcAft>
                <a:spcPts val="0"/>
              </a:spcAft>
              <a:buSzPts val="10800"/>
              <a:buNone/>
              <a:defRPr sz="10800"/>
            </a:lvl8pPr>
            <a:lvl9pPr lvl="8" algn="ctr">
              <a:lnSpc>
                <a:spcPct val="100000"/>
              </a:lnSpc>
              <a:spcBef>
                <a:spcPts val="0"/>
              </a:spcBef>
              <a:spcAft>
                <a:spcPts val="0"/>
              </a:spcAft>
              <a:buSzPts val="10800"/>
              <a:buNone/>
              <a:defRPr sz="10800"/>
            </a:lvl9pPr>
          </a:lstStyle>
          <a:p/>
        </p:txBody>
      </p:sp>
      <p:sp>
        <p:nvSpPr>
          <p:cNvPr id="126" name="Google Shape;126;p38"/>
          <p:cNvSpPr txBox="1"/>
          <p:nvPr>
            <p:ph idx="1" type="subTitle"/>
          </p:nvPr>
        </p:nvSpPr>
        <p:spPr>
          <a:xfrm>
            <a:off x="3902100" y="3082598"/>
            <a:ext cx="2744400" cy="477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CUSTOM">
    <p:spTree>
      <p:nvGrpSpPr>
        <p:cNvPr id="127" name="Shape 127"/>
        <p:cNvGrpSpPr/>
        <p:nvPr/>
      </p:nvGrpSpPr>
      <p:grpSpPr>
        <a:xfrm>
          <a:off x="0" y="0"/>
          <a:ext cx="0" cy="0"/>
          <a:chOff x="0" y="0"/>
          <a:chExt cx="0" cy="0"/>
        </a:xfrm>
      </p:grpSpPr>
      <p:pic>
        <p:nvPicPr>
          <p:cNvPr id="128" name="Google Shape;128;p39"/>
          <p:cNvPicPr preferRelativeResize="0"/>
          <p:nvPr/>
        </p:nvPicPr>
        <p:blipFill rotWithShape="1">
          <a:blip r:embed="rId2">
            <a:alphaModFix amt="83000"/>
          </a:blip>
          <a:srcRect b="0" l="0" r="0" t="0"/>
          <a:stretch/>
        </p:blipFill>
        <p:spPr>
          <a:xfrm>
            <a:off x="-100863" y="-426225"/>
            <a:ext cx="9345725" cy="6258349"/>
          </a:xfrm>
          <a:prstGeom prst="rect">
            <a:avLst/>
          </a:prstGeom>
          <a:noFill/>
          <a:ln>
            <a:noFill/>
          </a:ln>
        </p:spPr>
      </p:pic>
      <p:sp>
        <p:nvSpPr>
          <p:cNvPr id="129" name="Google Shape;129;p39"/>
          <p:cNvSpPr/>
          <p:nvPr/>
        </p:nvSpPr>
        <p:spPr>
          <a:xfrm>
            <a:off x="168708" y="108327"/>
            <a:ext cx="945391" cy="353637"/>
          </a:xfrm>
          <a:custGeom>
            <a:rect b="b" l="l" r="r" t="t"/>
            <a:pathLst>
              <a:path extrusionOk="0" h="6450" w="17243">
                <a:moveTo>
                  <a:pt x="9110" y="0"/>
                </a:moveTo>
                <a:cubicBezTo>
                  <a:pt x="7790" y="0"/>
                  <a:pt x="7172" y="2878"/>
                  <a:pt x="7172" y="2878"/>
                </a:cubicBezTo>
                <a:cubicBezTo>
                  <a:pt x="7233" y="2553"/>
                  <a:pt x="6793" y="2073"/>
                  <a:pt x="6252" y="2073"/>
                </a:cubicBezTo>
                <a:cubicBezTo>
                  <a:pt x="6146" y="2073"/>
                  <a:pt x="6036" y="2092"/>
                  <a:pt x="5925" y="2133"/>
                </a:cubicBezTo>
                <a:cubicBezTo>
                  <a:pt x="5242" y="2382"/>
                  <a:pt x="5174" y="4345"/>
                  <a:pt x="5174" y="4345"/>
                </a:cubicBezTo>
                <a:cubicBezTo>
                  <a:pt x="5174" y="4345"/>
                  <a:pt x="5174" y="3329"/>
                  <a:pt x="4445" y="3329"/>
                </a:cubicBezTo>
                <a:cubicBezTo>
                  <a:pt x="4354" y="3329"/>
                  <a:pt x="4251" y="3344"/>
                  <a:pt x="4136" y="3380"/>
                </a:cubicBezTo>
                <a:cubicBezTo>
                  <a:pt x="3104" y="3702"/>
                  <a:pt x="3211" y="5310"/>
                  <a:pt x="3211" y="5310"/>
                </a:cubicBezTo>
                <a:cubicBezTo>
                  <a:pt x="2246" y="5772"/>
                  <a:pt x="0" y="6450"/>
                  <a:pt x="0" y="6450"/>
                </a:cubicBezTo>
                <a:lnTo>
                  <a:pt x="17243" y="6450"/>
                </a:lnTo>
                <a:lnTo>
                  <a:pt x="14247" y="5806"/>
                </a:lnTo>
                <a:cubicBezTo>
                  <a:pt x="14247" y="5806"/>
                  <a:pt x="14568" y="4057"/>
                  <a:pt x="13711" y="3843"/>
                </a:cubicBezTo>
                <a:cubicBezTo>
                  <a:pt x="13631" y="3823"/>
                  <a:pt x="13556" y="3814"/>
                  <a:pt x="13487" y="3814"/>
                </a:cubicBezTo>
                <a:cubicBezTo>
                  <a:pt x="13126" y="3814"/>
                  <a:pt x="12908" y="4059"/>
                  <a:pt x="12784" y="4287"/>
                </a:cubicBezTo>
                <a:lnTo>
                  <a:pt x="12784" y="4287"/>
                </a:lnTo>
                <a:cubicBezTo>
                  <a:pt x="12938" y="3785"/>
                  <a:pt x="13075" y="2896"/>
                  <a:pt x="12391" y="2308"/>
                </a:cubicBezTo>
                <a:cubicBezTo>
                  <a:pt x="12202" y="2147"/>
                  <a:pt x="12010" y="2082"/>
                  <a:pt x="11822" y="2082"/>
                </a:cubicBezTo>
                <a:cubicBezTo>
                  <a:pt x="11010" y="2082"/>
                  <a:pt x="10280" y="3307"/>
                  <a:pt x="10280" y="3307"/>
                </a:cubicBezTo>
                <a:cubicBezTo>
                  <a:pt x="10280" y="3307"/>
                  <a:pt x="10777" y="345"/>
                  <a:pt x="9316" y="23"/>
                </a:cubicBezTo>
                <a:cubicBezTo>
                  <a:pt x="9245" y="8"/>
                  <a:pt x="9177" y="0"/>
                  <a:pt x="911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9"/>
          <p:cNvSpPr/>
          <p:nvPr/>
        </p:nvSpPr>
        <p:spPr>
          <a:xfrm>
            <a:off x="7773325" y="729653"/>
            <a:ext cx="1031921" cy="385795"/>
          </a:xfrm>
          <a:custGeom>
            <a:rect b="b" l="l" r="r" t="t"/>
            <a:pathLst>
              <a:path extrusionOk="0" h="6449" w="17249">
                <a:moveTo>
                  <a:pt x="9119" y="0"/>
                </a:moveTo>
                <a:cubicBezTo>
                  <a:pt x="7797" y="0"/>
                  <a:pt x="7177" y="2883"/>
                  <a:pt x="7177" y="2883"/>
                </a:cubicBezTo>
                <a:cubicBezTo>
                  <a:pt x="7239" y="2553"/>
                  <a:pt x="6799" y="2072"/>
                  <a:pt x="6257" y="2072"/>
                </a:cubicBezTo>
                <a:cubicBezTo>
                  <a:pt x="6151" y="2072"/>
                  <a:pt x="6041" y="2091"/>
                  <a:pt x="5930" y="2132"/>
                </a:cubicBezTo>
                <a:cubicBezTo>
                  <a:pt x="5248" y="2381"/>
                  <a:pt x="5180" y="4344"/>
                  <a:pt x="5180" y="4344"/>
                </a:cubicBezTo>
                <a:cubicBezTo>
                  <a:pt x="5180" y="4344"/>
                  <a:pt x="5180" y="3328"/>
                  <a:pt x="4451" y="3328"/>
                </a:cubicBezTo>
                <a:cubicBezTo>
                  <a:pt x="4360" y="3328"/>
                  <a:pt x="4257" y="3344"/>
                  <a:pt x="4142" y="3379"/>
                </a:cubicBezTo>
                <a:cubicBezTo>
                  <a:pt x="3109" y="3701"/>
                  <a:pt x="3216" y="5309"/>
                  <a:pt x="3216" y="5309"/>
                </a:cubicBezTo>
                <a:cubicBezTo>
                  <a:pt x="2252" y="5772"/>
                  <a:pt x="0" y="6449"/>
                  <a:pt x="0" y="6449"/>
                </a:cubicBezTo>
                <a:lnTo>
                  <a:pt x="17248" y="6449"/>
                </a:lnTo>
                <a:lnTo>
                  <a:pt x="14247" y="5811"/>
                </a:lnTo>
                <a:cubicBezTo>
                  <a:pt x="14247" y="5811"/>
                  <a:pt x="14574" y="4062"/>
                  <a:pt x="13711" y="3848"/>
                </a:cubicBezTo>
                <a:cubicBezTo>
                  <a:pt x="13630" y="3828"/>
                  <a:pt x="13555" y="3818"/>
                  <a:pt x="13486" y="3818"/>
                </a:cubicBezTo>
                <a:cubicBezTo>
                  <a:pt x="13128" y="3818"/>
                  <a:pt x="12912" y="4060"/>
                  <a:pt x="12789" y="4286"/>
                </a:cubicBezTo>
                <a:lnTo>
                  <a:pt x="12789" y="4286"/>
                </a:lnTo>
                <a:cubicBezTo>
                  <a:pt x="12941" y="3785"/>
                  <a:pt x="13074" y="2900"/>
                  <a:pt x="12391" y="2313"/>
                </a:cubicBezTo>
                <a:cubicBezTo>
                  <a:pt x="12203" y="2152"/>
                  <a:pt x="12012" y="2087"/>
                  <a:pt x="11825" y="2087"/>
                </a:cubicBezTo>
                <a:cubicBezTo>
                  <a:pt x="11016" y="2087"/>
                  <a:pt x="10286" y="3312"/>
                  <a:pt x="10286" y="3312"/>
                </a:cubicBezTo>
                <a:cubicBezTo>
                  <a:pt x="10286" y="3312"/>
                  <a:pt x="10788" y="344"/>
                  <a:pt x="9321" y="22"/>
                </a:cubicBezTo>
                <a:cubicBezTo>
                  <a:pt x="9252" y="7"/>
                  <a:pt x="9185" y="0"/>
                  <a:pt x="91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39"/>
          <p:cNvSpPr/>
          <p:nvPr/>
        </p:nvSpPr>
        <p:spPr>
          <a:xfrm flipH="1">
            <a:off x="418084" y="4605228"/>
            <a:ext cx="1384232" cy="517532"/>
          </a:xfrm>
          <a:custGeom>
            <a:rect b="b" l="l" r="r" t="t"/>
            <a:pathLst>
              <a:path extrusionOk="0" h="6449" w="17249">
                <a:moveTo>
                  <a:pt x="9119" y="0"/>
                </a:moveTo>
                <a:cubicBezTo>
                  <a:pt x="7797" y="0"/>
                  <a:pt x="7177" y="2883"/>
                  <a:pt x="7177" y="2883"/>
                </a:cubicBezTo>
                <a:cubicBezTo>
                  <a:pt x="7239" y="2553"/>
                  <a:pt x="6799" y="2072"/>
                  <a:pt x="6257" y="2072"/>
                </a:cubicBezTo>
                <a:cubicBezTo>
                  <a:pt x="6151" y="2072"/>
                  <a:pt x="6041" y="2091"/>
                  <a:pt x="5930" y="2132"/>
                </a:cubicBezTo>
                <a:cubicBezTo>
                  <a:pt x="5248" y="2381"/>
                  <a:pt x="5180" y="4344"/>
                  <a:pt x="5180" y="4344"/>
                </a:cubicBezTo>
                <a:cubicBezTo>
                  <a:pt x="5180" y="4344"/>
                  <a:pt x="5180" y="3328"/>
                  <a:pt x="4451" y="3328"/>
                </a:cubicBezTo>
                <a:cubicBezTo>
                  <a:pt x="4360" y="3328"/>
                  <a:pt x="4257" y="3344"/>
                  <a:pt x="4142" y="3379"/>
                </a:cubicBezTo>
                <a:cubicBezTo>
                  <a:pt x="3109" y="3701"/>
                  <a:pt x="3216" y="5309"/>
                  <a:pt x="3216" y="5309"/>
                </a:cubicBezTo>
                <a:cubicBezTo>
                  <a:pt x="2252" y="5772"/>
                  <a:pt x="0" y="6449"/>
                  <a:pt x="0" y="6449"/>
                </a:cubicBezTo>
                <a:lnTo>
                  <a:pt x="17248" y="6449"/>
                </a:lnTo>
                <a:lnTo>
                  <a:pt x="14247" y="5811"/>
                </a:lnTo>
                <a:cubicBezTo>
                  <a:pt x="14247" y="5811"/>
                  <a:pt x="14574" y="4062"/>
                  <a:pt x="13711" y="3848"/>
                </a:cubicBezTo>
                <a:cubicBezTo>
                  <a:pt x="13630" y="3828"/>
                  <a:pt x="13555" y="3818"/>
                  <a:pt x="13486" y="3818"/>
                </a:cubicBezTo>
                <a:cubicBezTo>
                  <a:pt x="13128" y="3818"/>
                  <a:pt x="12912" y="4060"/>
                  <a:pt x="12789" y="4286"/>
                </a:cubicBezTo>
                <a:lnTo>
                  <a:pt x="12789" y="4286"/>
                </a:lnTo>
                <a:cubicBezTo>
                  <a:pt x="12941" y="3785"/>
                  <a:pt x="13074" y="2900"/>
                  <a:pt x="12391" y="2313"/>
                </a:cubicBezTo>
                <a:cubicBezTo>
                  <a:pt x="12203" y="2152"/>
                  <a:pt x="12012" y="2087"/>
                  <a:pt x="11825" y="2087"/>
                </a:cubicBezTo>
                <a:cubicBezTo>
                  <a:pt x="11016" y="2087"/>
                  <a:pt x="10286" y="3312"/>
                  <a:pt x="10286" y="3312"/>
                </a:cubicBezTo>
                <a:cubicBezTo>
                  <a:pt x="10286" y="3312"/>
                  <a:pt x="10788" y="344"/>
                  <a:pt x="9321" y="22"/>
                </a:cubicBezTo>
                <a:cubicBezTo>
                  <a:pt x="9252" y="7"/>
                  <a:pt x="9185" y="0"/>
                  <a:pt x="91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9"/>
          <p:cNvSpPr txBox="1"/>
          <p:nvPr>
            <p:ph type="ctrTitle"/>
          </p:nvPr>
        </p:nvSpPr>
        <p:spPr>
          <a:xfrm>
            <a:off x="715050" y="464383"/>
            <a:ext cx="7713900" cy="40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3000"/>
            </a:lvl1pPr>
            <a:lvl2pPr lvl="1" algn="r">
              <a:lnSpc>
                <a:spcPct val="100000"/>
              </a:lnSpc>
              <a:spcBef>
                <a:spcPts val="0"/>
              </a:spcBef>
              <a:spcAft>
                <a:spcPts val="0"/>
              </a:spcAft>
              <a:buClr>
                <a:schemeClr val="lt1"/>
              </a:buClr>
              <a:buSzPts val="1800"/>
              <a:buNone/>
              <a:defRPr sz="1800">
                <a:solidFill>
                  <a:schemeClr val="lt1"/>
                </a:solidFill>
              </a:defRPr>
            </a:lvl2pPr>
            <a:lvl3pPr lvl="2" algn="r">
              <a:lnSpc>
                <a:spcPct val="100000"/>
              </a:lnSpc>
              <a:spcBef>
                <a:spcPts val="0"/>
              </a:spcBef>
              <a:spcAft>
                <a:spcPts val="0"/>
              </a:spcAft>
              <a:buClr>
                <a:schemeClr val="lt1"/>
              </a:buClr>
              <a:buSzPts val="1800"/>
              <a:buNone/>
              <a:defRPr sz="1800">
                <a:solidFill>
                  <a:schemeClr val="lt1"/>
                </a:solidFill>
              </a:defRPr>
            </a:lvl3pPr>
            <a:lvl4pPr lvl="3" algn="r">
              <a:lnSpc>
                <a:spcPct val="100000"/>
              </a:lnSpc>
              <a:spcBef>
                <a:spcPts val="0"/>
              </a:spcBef>
              <a:spcAft>
                <a:spcPts val="0"/>
              </a:spcAft>
              <a:buClr>
                <a:schemeClr val="lt1"/>
              </a:buClr>
              <a:buSzPts val="1800"/>
              <a:buNone/>
              <a:defRPr sz="1800">
                <a:solidFill>
                  <a:schemeClr val="lt1"/>
                </a:solidFill>
              </a:defRPr>
            </a:lvl4pPr>
            <a:lvl5pPr lvl="4" algn="r">
              <a:lnSpc>
                <a:spcPct val="100000"/>
              </a:lnSpc>
              <a:spcBef>
                <a:spcPts val="0"/>
              </a:spcBef>
              <a:spcAft>
                <a:spcPts val="0"/>
              </a:spcAft>
              <a:buClr>
                <a:schemeClr val="lt1"/>
              </a:buClr>
              <a:buSzPts val="1800"/>
              <a:buNone/>
              <a:defRPr sz="1800">
                <a:solidFill>
                  <a:schemeClr val="lt1"/>
                </a:solidFill>
              </a:defRPr>
            </a:lvl5pPr>
            <a:lvl6pPr lvl="5" algn="r">
              <a:lnSpc>
                <a:spcPct val="100000"/>
              </a:lnSpc>
              <a:spcBef>
                <a:spcPts val="0"/>
              </a:spcBef>
              <a:spcAft>
                <a:spcPts val="0"/>
              </a:spcAft>
              <a:buClr>
                <a:schemeClr val="lt1"/>
              </a:buClr>
              <a:buSzPts val="1800"/>
              <a:buNone/>
              <a:defRPr sz="1800">
                <a:solidFill>
                  <a:schemeClr val="lt1"/>
                </a:solidFill>
              </a:defRPr>
            </a:lvl6pPr>
            <a:lvl7pPr lvl="6" algn="r">
              <a:lnSpc>
                <a:spcPct val="100000"/>
              </a:lnSpc>
              <a:spcBef>
                <a:spcPts val="0"/>
              </a:spcBef>
              <a:spcAft>
                <a:spcPts val="0"/>
              </a:spcAft>
              <a:buClr>
                <a:schemeClr val="lt1"/>
              </a:buClr>
              <a:buSzPts val="1800"/>
              <a:buNone/>
              <a:defRPr sz="1800">
                <a:solidFill>
                  <a:schemeClr val="lt1"/>
                </a:solidFill>
              </a:defRPr>
            </a:lvl7pPr>
            <a:lvl8pPr lvl="7" algn="r">
              <a:lnSpc>
                <a:spcPct val="100000"/>
              </a:lnSpc>
              <a:spcBef>
                <a:spcPts val="0"/>
              </a:spcBef>
              <a:spcAft>
                <a:spcPts val="0"/>
              </a:spcAft>
              <a:buClr>
                <a:schemeClr val="lt1"/>
              </a:buClr>
              <a:buSzPts val="1800"/>
              <a:buNone/>
              <a:defRPr sz="1800">
                <a:solidFill>
                  <a:schemeClr val="lt1"/>
                </a:solidFill>
              </a:defRPr>
            </a:lvl8pPr>
            <a:lvl9pPr lvl="8" algn="r">
              <a:lnSpc>
                <a:spcPct val="100000"/>
              </a:lnSpc>
              <a:spcBef>
                <a:spcPts val="0"/>
              </a:spcBef>
              <a:spcAft>
                <a:spcPts val="0"/>
              </a:spcAft>
              <a:buClr>
                <a:schemeClr val="lt1"/>
              </a:buClr>
              <a:buSzPts val="1800"/>
              <a:buNone/>
              <a:defRPr sz="1800">
                <a:solidFill>
                  <a:schemeClr val="lt1"/>
                </a:solidFill>
              </a:defRPr>
            </a:lvl9pPr>
          </a:lstStyle>
          <a:p/>
        </p:txBody>
      </p:sp>
      <p:sp>
        <p:nvSpPr>
          <p:cNvPr id="133" name="Google Shape;133;p39"/>
          <p:cNvSpPr txBox="1"/>
          <p:nvPr>
            <p:ph idx="2" type="ctrTitle"/>
          </p:nvPr>
        </p:nvSpPr>
        <p:spPr>
          <a:xfrm>
            <a:off x="890752" y="2756385"/>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Font typeface="Fira Sans Condensed Medium"/>
              <a:buNone/>
              <a:defRPr sz="2000">
                <a:solidFill>
                  <a:srgbClr val="365372"/>
                </a:solidFill>
              </a:defRPr>
            </a:lvl1pPr>
            <a:lvl2pPr lvl="1"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134" name="Google Shape;134;p39"/>
          <p:cNvSpPr txBox="1"/>
          <p:nvPr>
            <p:ph idx="1" type="subTitle"/>
          </p:nvPr>
        </p:nvSpPr>
        <p:spPr>
          <a:xfrm>
            <a:off x="839602" y="3324899"/>
            <a:ext cx="1983600" cy="76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4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135" name="Google Shape;135;p39"/>
          <p:cNvSpPr txBox="1"/>
          <p:nvPr>
            <p:ph idx="3" type="ctrTitle"/>
          </p:nvPr>
        </p:nvSpPr>
        <p:spPr>
          <a:xfrm>
            <a:off x="3553243" y="2756385"/>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Font typeface="Fira Sans Condensed Medium"/>
              <a:buNone/>
              <a:defRPr sz="2000">
                <a:solidFill>
                  <a:srgbClr val="365372"/>
                </a:solidFill>
              </a:defRPr>
            </a:lvl1pPr>
            <a:lvl2pPr lvl="1"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136" name="Google Shape;136;p39"/>
          <p:cNvSpPr txBox="1"/>
          <p:nvPr>
            <p:ph idx="4" type="subTitle"/>
          </p:nvPr>
        </p:nvSpPr>
        <p:spPr>
          <a:xfrm>
            <a:off x="3502093" y="3324899"/>
            <a:ext cx="1983600" cy="76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4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137" name="Google Shape;137;p39"/>
          <p:cNvSpPr txBox="1"/>
          <p:nvPr>
            <p:ph idx="5" type="ctrTitle"/>
          </p:nvPr>
        </p:nvSpPr>
        <p:spPr>
          <a:xfrm>
            <a:off x="6371948" y="2756385"/>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Font typeface="Fira Sans Condensed Medium"/>
              <a:buNone/>
              <a:defRPr sz="2000">
                <a:solidFill>
                  <a:srgbClr val="365372"/>
                </a:solidFill>
              </a:defRPr>
            </a:lvl1pPr>
            <a:lvl2pPr lvl="1"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138" name="Google Shape;138;p39"/>
          <p:cNvSpPr txBox="1"/>
          <p:nvPr>
            <p:ph idx="6" type="subTitle"/>
          </p:nvPr>
        </p:nvSpPr>
        <p:spPr>
          <a:xfrm>
            <a:off x="6320798" y="3324899"/>
            <a:ext cx="1983600" cy="76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4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9" name="Shape 139"/>
        <p:cNvGrpSpPr/>
        <p:nvPr/>
      </p:nvGrpSpPr>
      <p:grpSpPr>
        <a:xfrm>
          <a:off x="0" y="0"/>
          <a:ext cx="0" cy="0"/>
          <a:chOff x="0" y="0"/>
          <a:chExt cx="0" cy="0"/>
        </a:xfrm>
      </p:grpSpPr>
      <p:pic>
        <p:nvPicPr>
          <p:cNvPr id="140" name="Google Shape;140;p40"/>
          <p:cNvPicPr preferRelativeResize="0"/>
          <p:nvPr/>
        </p:nvPicPr>
        <p:blipFill rotWithShape="1">
          <a:blip r:embed="rId2">
            <a:alphaModFix amt="83000"/>
          </a:blip>
          <a:srcRect b="0" l="0" r="0" t="0"/>
          <a:stretch/>
        </p:blipFill>
        <p:spPr>
          <a:xfrm>
            <a:off x="-100863" y="-426225"/>
            <a:ext cx="9345725" cy="6258349"/>
          </a:xfrm>
          <a:prstGeom prst="rect">
            <a:avLst/>
          </a:prstGeom>
          <a:noFill/>
          <a:ln>
            <a:noFill/>
          </a:ln>
        </p:spPr>
      </p:pic>
      <p:grpSp>
        <p:nvGrpSpPr>
          <p:cNvPr id="141" name="Google Shape;141;p40"/>
          <p:cNvGrpSpPr/>
          <p:nvPr/>
        </p:nvGrpSpPr>
        <p:grpSpPr>
          <a:xfrm>
            <a:off x="353745" y="320375"/>
            <a:ext cx="9430164" cy="4750001"/>
            <a:chOff x="353745" y="320375"/>
            <a:chExt cx="9430164" cy="4750001"/>
          </a:xfrm>
        </p:grpSpPr>
        <p:grpSp>
          <p:nvGrpSpPr>
            <p:cNvPr id="142" name="Google Shape;142;p40"/>
            <p:cNvGrpSpPr/>
            <p:nvPr/>
          </p:nvGrpSpPr>
          <p:grpSpPr>
            <a:xfrm>
              <a:off x="353745" y="360540"/>
              <a:ext cx="9430164" cy="4709836"/>
              <a:chOff x="1419897" y="1791494"/>
              <a:chExt cx="4299924" cy="2147570"/>
            </a:xfrm>
          </p:grpSpPr>
          <p:sp>
            <p:nvSpPr>
              <p:cNvPr id="143" name="Google Shape;143;p40"/>
              <p:cNvSpPr/>
              <p:nvPr/>
            </p:nvSpPr>
            <p:spPr>
              <a:xfrm>
                <a:off x="1419897" y="1791494"/>
                <a:ext cx="431075" cy="161250"/>
              </a:xfrm>
              <a:custGeom>
                <a:rect b="b" l="l" r="r" t="t"/>
                <a:pathLst>
                  <a:path extrusionOk="0" h="6450" w="17243">
                    <a:moveTo>
                      <a:pt x="9110" y="0"/>
                    </a:moveTo>
                    <a:cubicBezTo>
                      <a:pt x="7790" y="0"/>
                      <a:pt x="7172" y="2878"/>
                      <a:pt x="7172" y="2878"/>
                    </a:cubicBezTo>
                    <a:cubicBezTo>
                      <a:pt x="7233" y="2553"/>
                      <a:pt x="6793" y="2073"/>
                      <a:pt x="6252" y="2073"/>
                    </a:cubicBezTo>
                    <a:cubicBezTo>
                      <a:pt x="6146" y="2073"/>
                      <a:pt x="6036" y="2092"/>
                      <a:pt x="5925" y="2133"/>
                    </a:cubicBezTo>
                    <a:cubicBezTo>
                      <a:pt x="5242" y="2382"/>
                      <a:pt x="5174" y="4345"/>
                      <a:pt x="5174" y="4345"/>
                    </a:cubicBezTo>
                    <a:cubicBezTo>
                      <a:pt x="5174" y="4345"/>
                      <a:pt x="5174" y="3329"/>
                      <a:pt x="4445" y="3329"/>
                    </a:cubicBezTo>
                    <a:cubicBezTo>
                      <a:pt x="4354" y="3329"/>
                      <a:pt x="4251" y="3344"/>
                      <a:pt x="4136" y="3380"/>
                    </a:cubicBezTo>
                    <a:cubicBezTo>
                      <a:pt x="3104" y="3702"/>
                      <a:pt x="3211" y="5310"/>
                      <a:pt x="3211" y="5310"/>
                    </a:cubicBezTo>
                    <a:cubicBezTo>
                      <a:pt x="2246" y="5772"/>
                      <a:pt x="0" y="6450"/>
                      <a:pt x="0" y="6450"/>
                    </a:cubicBezTo>
                    <a:lnTo>
                      <a:pt x="17243" y="6450"/>
                    </a:lnTo>
                    <a:lnTo>
                      <a:pt x="14247" y="5806"/>
                    </a:lnTo>
                    <a:cubicBezTo>
                      <a:pt x="14247" y="5806"/>
                      <a:pt x="14568" y="4057"/>
                      <a:pt x="13711" y="3843"/>
                    </a:cubicBezTo>
                    <a:cubicBezTo>
                      <a:pt x="13631" y="3823"/>
                      <a:pt x="13556" y="3814"/>
                      <a:pt x="13487" y="3814"/>
                    </a:cubicBezTo>
                    <a:cubicBezTo>
                      <a:pt x="13126" y="3814"/>
                      <a:pt x="12908" y="4059"/>
                      <a:pt x="12784" y="4287"/>
                    </a:cubicBezTo>
                    <a:lnTo>
                      <a:pt x="12784" y="4287"/>
                    </a:lnTo>
                    <a:cubicBezTo>
                      <a:pt x="12938" y="3785"/>
                      <a:pt x="13075" y="2896"/>
                      <a:pt x="12391" y="2308"/>
                    </a:cubicBezTo>
                    <a:cubicBezTo>
                      <a:pt x="12202" y="2147"/>
                      <a:pt x="12010" y="2082"/>
                      <a:pt x="11822" y="2082"/>
                    </a:cubicBezTo>
                    <a:cubicBezTo>
                      <a:pt x="11010" y="2082"/>
                      <a:pt x="10280" y="3307"/>
                      <a:pt x="10280" y="3307"/>
                    </a:cubicBezTo>
                    <a:cubicBezTo>
                      <a:pt x="10280" y="3307"/>
                      <a:pt x="10777" y="345"/>
                      <a:pt x="9316" y="23"/>
                    </a:cubicBezTo>
                    <a:cubicBezTo>
                      <a:pt x="9245" y="8"/>
                      <a:pt x="9177" y="0"/>
                      <a:pt x="911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40"/>
              <p:cNvSpPr/>
              <p:nvPr/>
            </p:nvSpPr>
            <p:spPr>
              <a:xfrm>
                <a:off x="4871774" y="3621999"/>
                <a:ext cx="848047" cy="317065"/>
              </a:xfrm>
              <a:custGeom>
                <a:rect b="b" l="l" r="r" t="t"/>
                <a:pathLst>
                  <a:path extrusionOk="0" h="6449" w="17249">
                    <a:moveTo>
                      <a:pt x="9119" y="0"/>
                    </a:moveTo>
                    <a:cubicBezTo>
                      <a:pt x="7797" y="0"/>
                      <a:pt x="7177" y="2883"/>
                      <a:pt x="7177" y="2883"/>
                    </a:cubicBezTo>
                    <a:cubicBezTo>
                      <a:pt x="7239" y="2553"/>
                      <a:pt x="6799" y="2072"/>
                      <a:pt x="6257" y="2072"/>
                    </a:cubicBezTo>
                    <a:cubicBezTo>
                      <a:pt x="6151" y="2072"/>
                      <a:pt x="6041" y="2091"/>
                      <a:pt x="5930" y="2132"/>
                    </a:cubicBezTo>
                    <a:cubicBezTo>
                      <a:pt x="5248" y="2381"/>
                      <a:pt x="5180" y="4344"/>
                      <a:pt x="5180" y="4344"/>
                    </a:cubicBezTo>
                    <a:cubicBezTo>
                      <a:pt x="5180" y="4344"/>
                      <a:pt x="5180" y="3328"/>
                      <a:pt x="4451" y="3328"/>
                    </a:cubicBezTo>
                    <a:cubicBezTo>
                      <a:pt x="4360" y="3328"/>
                      <a:pt x="4257" y="3344"/>
                      <a:pt x="4142" y="3379"/>
                    </a:cubicBezTo>
                    <a:cubicBezTo>
                      <a:pt x="3109" y="3701"/>
                      <a:pt x="3216" y="5309"/>
                      <a:pt x="3216" y="5309"/>
                    </a:cubicBezTo>
                    <a:cubicBezTo>
                      <a:pt x="2252" y="5772"/>
                      <a:pt x="0" y="6449"/>
                      <a:pt x="0" y="6449"/>
                    </a:cubicBezTo>
                    <a:lnTo>
                      <a:pt x="17248" y="6449"/>
                    </a:lnTo>
                    <a:lnTo>
                      <a:pt x="14247" y="5811"/>
                    </a:lnTo>
                    <a:cubicBezTo>
                      <a:pt x="14247" y="5811"/>
                      <a:pt x="14574" y="4062"/>
                      <a:pt x="13711" y="3848"/>
                    </a:cubicBezTo>
                    <a:cubicBezTo>
                      <a:pt x="13630" y="3828"/>
                      <a:pt x="13555" y="3818"/>
                      <a:pt x="13486" y="3818"/>
                    </a:cubicBezTo>
                    <a:cubicBezTo>
                      <a:pt x="13128" y="3818"/>
                      <a:pt x="12912" y="4060"/>
                      <a:pt x="12789" y="4286"/>
                    </a:cubicBezTo>
                    <a:lnTo>
                      <a:pt x="12789" y="4286"/>
                    </a:lnTo>
                    <a:cubicBezTo>
                      <a:pt x="12941" y="3785"/>
                      <a:pt x="13074" y="2900"/>
                      <a:pt x="12391" y="2313"/>
                    </a:cubicBezTo>
                    <a:cubicBezTo>
                      <a:pt x="12203" y="2152"/>
                      <a:pt x="12012" y="2087"/>
                      <a:pt x="11825" y="2087"/>
                    </a:cubicBezTo>
                    <a:cubicBezTo>
                      <a:pt x="11016" y="2087"/>
                      <a:pt x="10286" y="3312"/>
                      <a:pt x="10286" y="3312"/>
                    </a:cubicBezTo>
                    <a:cubicBezTo>
                      <a:pt x="10286" y="3312"/>
                      <a:pt x="10788" y="344"/>
                      <a:pt x="9321" y="22"/>
                    </a:cubicBezTo>
                    <a:cubicBezTo>
                      <a:pt x="9252" y="7"/>
                      <a:pt x="9185" y="0"/>
                      <a:pt x="91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5" name="Google Shape;145;p40"/>
            <p:cNvSpPr/>
            <p:nvPr/>
          </p:nvSpPr>
          <p:spPr>
            <a:xfrm>
              <a:off x="672625" y="4397050"/>
              <a:ext cx="1425134" cy="533093"/>
            </a:xfrm>
            <a:custGeom>
              <a:rect b="b" l="l" r="r" t="t"/>
              <a:pathLst>
                <a:path extrusionOk="0" h="6450" w="17243">
                  <a:moveTo>
                    <a:pt x="9110" y="0"/>
                  </a:moveTo>
                  <a:cubicBezTo>
                    <a:pt x="7790" y="0"/>
                    <a:pt x="7172" y="2878"/>
                    <a:pt x="7172" y="2878"/>
                  </a:cubicBezTo>
                  <a:cubicBezTo>
                    <a:pt x="7233" y="2553"/>
                    <a:pt x="6793" y="2073"/>
                    <a:pt x="6252" y="2073"/>
                  </a:cubicBezTo>
                  <a:cubicBezTo>
                    <a:pt x="6146" y="2073"/>
                    <a:pt x="6036" y="2092"/>
                    <a:pt x="5925" y="2133"/>
                  </a:cubicBezTo>
                  <a:cubicBezTo>
                    <a:pt x="5242" y="2382"/>
                    <a:pt x="5174" y="4345"/>
                    <a:pt x="5174" y="4345"/>
                  </a:cubicBezTo>
                  <a:cubicBezTo>
                    <a:pt x="5174" y="4345"/>
                    <a:pt x="5174" y="3329"/>
                    <a:pt x="4445" y="3329"/>
                  </a:cubicBezTo>
                  <a:cubicBezTo>
                    <a:pt x="4354" y="3329"/>
                    <a:pt x="4251" y="3344"/>
                    <a:pt x="4136" y="3380"/>
                  </a:cubicBezTo>
                  <a:cubicBezTo>
                    <a:pt x="3104" y="3702"/>
                    <a:pt x="3211" y="5310"/>
                    <a:pt x="3211" y="5310"/>
                  </a:cubicBezTo>
                  <a:cubicBezTo>
                    <a:pt x="2246" y="5772"/>
                    <a:pt x="0" y="6450"/>
                    <a:pt x="0" y="6450"/>
                  </a:cubicBezTo>
                  <a:lnTo>
                    <a:pt x="17243" y="6450"/>
                  </a:lnTo>
                  <a:lnTo>
                    <a:pt x="14247" y="5806"/>
                  </a:lnTo>
                  <a:cubicBezTo>
                    <a:pt x="14247" y="5806"/>
                    <a:pt x="14568" y="4057"/>
                    <a:pt x="13711" y="3843"/>
                  </a:cubicBezTo>
                  <a:cubicBezTo>
                    <a:pt x="13631" y="3823"/>
                    <a:pt x="13556" y="3814"/>
                    <a:pt x="13487" y="3814"/>
                  </a:cubicBezTo>
                  <a:cubicBezTo>
                    <a:pt x="13126" y="3814"/>
                    <a:pt x="12908" y="4059"/>
                    <a:pt x="12784" y="4287"/>
                  </a:cubicBezTo>
                  <a:lnTo>
                    <a:pt x="12784" y="4287"/>
                  </a:lnTo>
                  <a:cubicBezTo>
                    <a:pt x="12938" y="3785"/>
                    <a:pt x="13075" y="2896"/>
                    <a:pt x="12391" y="2308"/>
                  </a:cubicBezTo>
                  <a:cubicBezTo>
                    <a:pt x="12202" y="2147"/>
                    <a:pt x="12010" y="2082"/>
                    <a:pt x="11822" y="2082"/>
                  </a:cubicBezTo>
                  <a:cubicBezTo>
                    <a:pt x="11010" y="2082"/>
                    <a:pt x="10280" y="3307"/>
                    <a:pt x="10280" y="3307"/>
                  </a:cubicBezTo>
                  <a:cubicBezTo>
                    <a:pt x="10280" y="3307"/>
                    <a:pt x="10777" y="345"/>
                    <a:pt x="9316" y="23"/>
                  </a:cubicBezTo>
                  <a:cubicBezTo>
                    <a:pt x="9245" y="8"/>
                    <a:pt x="9177" y="0"/>
                    <a:pt x="911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40"/>
            <p:cNvSpPr/>
            <p:nvPr/>
          </p:nvSpPr>
          <p:spPr>
            <a:xfrm>
              <a:off x="7749626" y="320375"/>
              <a:ext cx="1164980" cy="435794"/>
            </a:xfrm>
            <a:custGeom>
              <a:rect b="b" l="l" r="r" t="t"/>
              <a:pathLst>
                <a:path extrusionOk="0" h="6450" w="17243">
                  <a:moveTo>
                    <a:pt x="9110" y="0"/>
                  </a:moveTo>
                  <a:cubicBezTo>
                    <a:pt x="7790" y="0"/>
                    <a:pt x="7172" y="2878"/>
                    <a:pt x="7172" y="2878"/>
                  </a:cubicBezTo>
                  <a:cubicBezTo>
                    <a:pt x="7233" y="2553"/>
                    <a:pt x="6793" y="2073"/>
                    <a:pt x="6252" y="2073"/>
                  </a:cubicBezTo>
                  <a:cubicBezTo>
                    <a:pt x="6146" y="2073"/>
                    <a:pt x="6036" y="2092"/>
                    <a:pt x="5925" y="2133"/>
                  </a:cubicBezTo>
                  <a:cubicBezTo>
                    <a:pt x="5242" y="2382"/>
                    <a:pt x="5174" y="4345"/>
                    <a:pt x="5174" y="4345"/>
                  </a:cubicBezTo>
                  <a:cubicBezTo>
                    <a:pt x="5174" y="4345"/>
                    <a:pt x="5174" y="3329"/>
                    <a:pt x="4445" y="3329"/>
                  </a:cubicBezTo>
                  <a:cubicBezTo>
                    <a:pt x="4354" y="3329"/>
                    <a:pt x="4251" y="3344"/>
                    <a:pt x="4136" y="3380"/>
                  </a:cubicBezTo>
                  <a:cubicBezTo>
                    <a:pt x="3104" y="3702"/>
                    <a:pt x="3211" y="5310"/>
                    <a:pt x="3211" y="5310"/>
                  </a:cubicBezTo>
                  <a:cubicBezTo>
                    <a:pt x="2246" y="5772"/>
                    <a:pt x="0" y="6450"/>
                    <a:pt x="0" y="6450"/>
                  </a:cubicBezTo>
                  <a:lnTo>
                    <a:pt x="17243" y="6450"/>
                  </a:lnTo>
                  <a:lnTo>
                    <a:pt x="14247" y="5806"/>
                  </a:lnTo>
                  <a:cubicBezTo>
                    <a:pt x="14247" y="5806"/>
                    <a:pt x="14568" y="4057"/>
                    <a:pt x="13711" y="3843"/>
                  </a:cubicBezTo>
                  <a:cubicBezTo>
                    <a:pt x="13631" y="3823"/>
                    <a:pt x="13556" y="3814"/>
                    <a:pt x="13487" y="3814"/>
                  </a:cubicBezTo>
                  <a:cubicBezTo>
                    <a:pt x="13126" y="3814"/>
                    <a:pt x="12908" y="4059"/>
                    <a:pt x="12784" y="4287"/>
                  </a:cubicBezTo>
                  <a:lnTo>
                    <a:pt x="12784" y="4287"/>
                  </a:lnTo>
                  <a:cubicBezTo>
                    <a:pt x="12938" y="3785"/>
                    <a:pt x="13075" y="2896"/>
                    <a:pt x="12391" y="2308"/>
                  </a:cubicBezTo>
                  <a:cubicBezTo>
                    <a:pt x="12202" y="2147"/>
                    <a:pt x="12010" y="2082"/>
                    <a:pt x="11822" y="2082"/>
                  </a:cubicBezTo>
                  <a:cubicBezTo>
                    <a:pt x="11010" y="2082"/>
                    <a:pt x="10280" y="3307"/>
                    <a:pt x="10280" y="3307"/>
                  </a:cubicBezTo>
                  <a:cubicBezTo>
                    <a:pt x="10280" y="3307"/>
                    <a:pt x="10777" y="345"/>
                    <a:pt x="9316" y="23"/>
                  </a:cubicBezTo>
                  <a:cubicBezTo>
                    <a:pt x="9245" y="8"/>
                    <a:pt x="9177" y="0"/>
                    <a:pt x="911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7" name="Google Shape;147;p40"/>
          <p:cNvSpPr txBox="1"/>
          <p:nvPr>
            <p:ph type="title"/>
          </p:nvPr>
        </p:nvSpPr>
        <p:spPr>
          <a:xfrm>
            <a:off x="715050" y="474845"/>
            <a:ext cx="7713900" cy="396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8" name="Shape 148"/>
        <p:cNvGrpSpPr/>
        <p:nvPr/>
      </p:nvGrpSpPr>
      <p:grpSpPr>
        <a:xfrm>
          <a:off x="0" y="0"/>
          <a:ext cx="0" cy="0"/>
          <a:chOff x="0" y="0"/>
          <a:chExt cx="0" cy="0"/>
        </a:xfrm>
      </p:grpSpPr>
      <p:pic>
        <p:nvPicPr>
          <p:cNvPr id="149" name="Google Shape;149;p41"/>
          <p:cNvPicPr preferRelativeResize="0"/>
          <p:nvPr/>
        </p:nvPicPr>
        <p:blipFill rotWithShape="1">
          <a:blip r:embed="rId2">
            <a:alphaModFix amt="83000"/>
          </a:blip>
          <a:srcRect b="0" l="0" r="0" t="0"/>
          <a:stretch/>
        </p:blipFill>
        <p:spPr>
          <a:xfrm>
            <a:off x="-100863" y="-426225"/>
            <a:ext cx="9345725" cy="6258349"/>
          </a:xfrm>
          <a:prstGeom prst="rect">
            <a:avLst/>
          </a:prstGeom>
          <a:noFill/>
          <a:ln>
            <a:noFill/>
          </a:ln>
        </p:spPr>
      </p:pic>
      <p:sp>
        <p:nvSpPr>
          <p:cNvPr id="150" name="Google Shape;150;p41"/>
          <p:cNvSpPr/>
          <p:nvPr/>
        </p:nvSpPr>
        <p:spPr>
          <a:xfrm>
            <a:off x="-987868" y="2736351"/>
            <a:ext cx="1871861" cy="699845"/>
          </a:xfrm>
          <a:custGeom>
            <a:rect b="b" l="l" r="r" t="t"/>
            <a:pathLst>
              <a:path extrusionOk="0" h="6449" w="17249">
                <a:moveTo>
                  <a:pt x="9119" y="0"/>
                </a:moveTo>
                <a:cubicBezTo>
                  <a:pt x="7797" y="0"/>
                  <a:pt x="7177" y="2883"/>
                  <a:pt x="7177" y="2883"/>
                </a:cubicBezTo>
                <a:cubicBezTo>
                  <a:pt x="7239" y="2553"/>
                  <a:pt x="6799" y="2072"/>
                  <a:pt x="6257" y="2072"/>
                </a:cubicBezTo>
                <a:cubicBezTo>
                  <a:pt x="6151" y="2072"/>
                  <a:pt x="6041" y="2091"/>
                  <a:pt x="5930" y="2132"/>
                </a:cubicBezTo>
                <a:cubicBezTo>
                  <a:pt x="5248" y="2381"/>
                  <a:pt x="5180" y="4344"/>
                  <a:pt x="5180" y="4344"/>
                </a:cubicBezTo>
                <a:cubicBezTo>
                  <a:pt x="5180" y="4344"/>
                  <a:pt x="5180" y="3328"/>
                  <a:pt x="4451" y="3328"/>
                </a:cubicBezTo>
                <a:cubicBezTo>
                  <a:pt x="4360" y="3328"/>
                  <a:pt x="4257" y="3344"/>
                  <a:pt x="4142" y="3379"/>
                </a:cubicBezTo>
                <a:cubicBezTo>
                  <a:pt x="3109" y="3701"/>
                  <a:pt x="3216" y="5309"/>
                  <a:pt x="3216" y="5309"/>
                </a:cubicBezTo>
                <a:cubicBezTo>
                  <a:pt x="2252" y="5772"/>
                  <a:pt x="0" y="6449"/>
                  <a:pt x="0" y="6449"/>
                </a:cubicBezTo>
                <a:lnTo>
                  <a:pt x="17248" y="6449"/>
                </a:lnTo>
                <a:lnTo>
                  <a:pt x="14247" y="5811"/>
                </a:lnTo>
                <a:cubicBezTo>
                  <a:pt x="14247" y="5811"/>
                  <a:pt x="14574" y="4062"/>
                  <a:pt x="13711" y="3848"/>
                </a:cubicBezTo>
                <a:cubicBezTo>
                  <a:pt x="13630" y="3828"/>
                  <a:pt x="13555" y="3818"/>
                  <a:pt x="13486" y="3818"/>
                </a:cubicBezTo>
                <a:cubicBezTo>
                  <a:pt x="13128" y="3818"/>
                  <a:pt x="12912" y="4060"/>
                  <a:pt x="12789" y="4286"/>
                </a:cubicBezTo>
                <a:lnTo>
                  <a:pt x="12789" y="4286"/>
                </a:lnTo>
                <a:cubicBezTo>
                  <a:pt x="12941" y="3785"/>
                  <a:pt x="13074" y="2900"/>
                  <a:pt x="12391" y="2313"/>
                </a:cubicBezTo>
                <a:cubicBezTo>
                  <a:pt x="12203" y="2152"/>
                  <a:pt x="12012" y="2087"/>
                  <a:pt x="11825" y="2087"/>
                </a:cubicBezTo>
                <a:cubicBezTo>
                  <a:pt x="11016" y="2087"/>
                  <a:pt x="10286" y="3312"/>
                  <a:pt x="10286" y="3312"/>
                </a:cubicBezTo>
                <a:cubicBezTo>
                  <a:pt x="10286" y="3312"/>
                  <a:pt x="10788" y="344"/>
                  <a:pt x="9321" y="22"/>
                </a:cubicBezTo>
                <a:cubicBezTo>
                  <a:pt x="9252" y="7"/>
                  <a:pt x="9185" y="0"/>
                  <a:pt x="91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41"/>
          <p:cNvSpPr/>
          <p:nvPr/>
        </p:nvSpPr>
        <p:spPr>
          <a:xfrm>
            <a:off x="6321573" y="3885794"/>
            <a:ext cx="3362342" cy="1257718"/>
          </a:xfrm>
          <a:custGeom>
            <a:rect b="b" l="l" r="r" t="t"/>
            <a:pathLst>
              <a:path extrusionOk="0" h="6450" w="17243">
                <a:moveTo>
                  <a:pt x="9110" y="0"/>
                </a:moveTo>
                <a:cubicBezTo>
                  <a:pt x="7790" y="0"/>
                  <a:pt x="7172" y="2878"/>
                  <a:pt x="7172" y="2878"/>
                </a:cubicBezTo>
                <a:cubicBezTo>
                  <a:pt x="7233" y="2553"/>
                  <a:pt x="6793" y="2073"/>
                  <a:pt x="6252" y="2073"/>
                </a:cubicBezTo>
                <a:cubicBezTo>
                  <a:pt x="6146" y="2073"/>
                  <a:pt x="6036" y="2092"/>
                  <a:pt x="5925" y="2133"/>
                </a:cubicBezTo>
                <a:cubicBezTo>
                  <a:pt x="5242" y="2382"/>
                  <a:pt x="5174" y="4345"/>
                  <a:pt x="5174" y="4345"/>
                </a:cubicBezTo>
                <a:cubicBezTo>
                  <a:pt x="5174" y="4345"/>
                  <a:pt x="5174" y="3329"/>
                  <a:pt x="4445" y="3329"/>
                </a:cubicBezTo>
                <a:cubicBezTo>
                  <a:pt x="4354" y="3329"/>
                  <a:pt x="4251" y="3344"/>
                  <a:pt x="4136" y="3380"/>
                </a:cubicBezTo>
                <a:cubicBezTo>
                  <a:pt x="3104" y="3702"/>
                  <a:pt x="3211" y="5310"/>
                  <a:pt x="3211" y="5310"/>
                </a:cubicBezTo>
                <a:cubicBezTo>
                  <a:pt x="2246" y="5772"/>
                  <a:pt x="0" y="6450"/>
                  <a:pt x="0" y="6450"/>
                </a:cubicBezTo>
                <a:lnTo>
                  <a:pt x="17243" y="6450"/>
                </a:lnTo>
                <a:lnTo>
                  <a:pt x="14247" y="5806"/>
                </a:lnTo>
                <a:cubicBezTo>
                  <a:pt x="14247" y="5806"/>
                  <a:pt x="14568" y="4057"/>
                  <a:pt x="13711" y="3843"/>
                </a:cubicBezTo>
                <a:cubicBezTo>
                  <a:pt x="13631" y="3823"/>
                  <a:pt x="13556" y="3814"/>
                  <a:pt x="13487" y="3814"/>
                </a:cubicBezTo>
                <a:cubicBezTo>
                  <a:pt x="13126" y="3814"/>
                  <a:pt x="12908" y="4059"/>
                  <a:pt x="12784" y="4287"/>
                </a:cubicBezTo>
                <a:lnTo>
                  <a:pt x="12784" y="4287"/>
                </a:lnTo>
                <a:cubicBezTo>
                  <a:pt x="12938" y="3785"/>
                  <a:pt x="13075" y="2896"/>
                  <a:pt x="12391" y="2308"/>
                </a:cubicBezTo>
                <a:cubicBezTo>
                  <a:pt x="12202" y="2147"/>
                  <a:pt x="12010" y="2082"/>
                  <a:pt x="11822" y="2082"/>
                </a:cubicBezTo>
                <a:cubicBezTo>
                  <a:pt x="11010" y="2082"/>
                  <a:pt x="10280" y="3307"/>
                  <a:pt x="10280" y="3307"/>
                </a:cubicBezTo>
                <a:cubicBezTo>
                  <a:pt x="10280" y="3307"/>
                  <a:pt x="10777" y="345"/>
                  <a:pt x="9316" y="23"/>
                </a:cubicBezTo>
                <a:cubicBezTo>
                  <a:pt x="9245" y="8"/>
                  <a:pt x="9177" y="0"/>
                  <a:pt x="911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41"/>
          <p:cNvSpPr/>
          <p:nvPr/>
        </p:nvSpPr>
        <p:spPr>
          <a:xfrm>
            <a:off x="-404789" y="109379"/>
            <a:ext cx="1356636" cy="507470"/>
          </a:xfrm>
          <a:custGeom>
            <a:rect b="b" l="l" r="r" t="t"/>
            <a:pathLst>
              <a:path extrusionOk="0" h="6450" w="17243">
                <a:moveTo>
                  <a:pt x="9110" y="0"/>
                </a:moveTo>
                <a:cubicBezTo>
                  <a:pt x="7790" y="0"/>
                  <a:pt x="7172" y="2878"/>
                  <a:pt x="7172" y="2878"/>
                </a:cubicBezTo>
                <a:cubicBezTo>
                  <a:pt x="7233" y="2553"/>
                  <a:pt x="6793" y="2073"/>
                  <a:pt x="6252" y="2073"/>
                </a:cubicBezTo>
                <a:cubicBezTo>
                  <a:pt x="6146" y="2073"/>
                  <a:pt x="6036" y="2092"/>
                  <a:pt x="5925" y="2133"/>
                </a:cubicBezTo>
                <a:cubicBezTo>
                  <a:pt x="5242" y="2382"/>
                  <a:pt x="5174" y="4345"/>
                  <a:pt x="5174" y="4345"/>
                </a:cubicBezTo>
                <a:cubicBezTo>
                  <a:pt x="5174" y="4345"/>
                  <a:pt x="5174" y="3329"/>
                  <a:pt x="4445" y="3329"/>
                </a:cubicBezTo>
                <a:cubicBezTo>
                  <a:pt x="4354" y="3329"/>
                  <a:pt x="4251" y="3344"/>
                  <a:pt x="4136" y="3380"/>
                </a:cubicBezTo>
                <a:cubicBezTo>
                  <a:pt x="3104" y="3702"/>
                  <a:pt x="3211" y="5310"/>
                  <a:pt x="3211" y="5310"/>
                </a:cubicBezTo>
                <a:cubicBezTo>
                  <a:pt x="2246" y="5772"/>
                  <a:pt x="0" y="6450"/>
                  <a:pt x="0" y="6450"/>
                </a:cubicBezTo>
                <a:lnTo>
                  <a:pt x="17243" y="6450"/>
                </a:lnTo>
                <a:lnTo>
                  <a:pt x="14247" y="5806"/>
                </a:lnTo>
                <a:cubicBezTo>
                  <a:pt x="14247" y="5806"/>
                  <a:pt x="14568" y="4057"/>
                  <a:pt x="13711" y="3843"/>
                </a:cubicBezTo>
                <a:cubicBezTo>
                  <a:pt x="13631" y="3823"/>
                  <a:pt x="13556" y="3814"/>
                  <a:pt x="13487" y="3814"/>
                </a:cubicBezTo>
                <a:cubicBezTo>
                  <a:pt x="13126" y="3814"/>
                  <a:pt x="12908" y="4059"/>
                  <a:pt x="12784" y="4287"/>
                </a:cubicBezTo>
                <a:lnTo>
                  <a:pt x="12784" y="4287"/>
                </a:lnTo>
                <a:cubicBezTo>
                  <a:pt x="12938" y="3785"/>
                  <a:pt x="13075" y="2896"/>
                  <a:pt x="12391" y="2308"/>
                </a:cubicBezTo>
                <a:cubicBezTo>
                  <a:pt x="12202" y="2147"/>
                  <a:pt x="12010" y="2082"/>
                  <a:pt x="11822" y="2082"/>
                </a:cubicBezTo>
                <a:cubicBezTo>
                  <a:pt x="11010" y="2082"/>
                  <a:pt x="10280" y="3307"/>
                  <a:pt x="10280" y="3307"/>
                </a:cubicBezTo>
                <a:cubicBezTo>
                  <a:pt x="10280" y="3307"/>
                  <a:pt x="10777" y="345"/>
                  <a:pt x="9316" y="23"/>
                </a:cubicBezTo>
                <a:cubicBezTo>
                  <a:pt x="9245" y="8"/>
                  <a:pt x="9177" y="0"/>
                  <a:pt x="911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41"/>
          <p:cNvSpPr/>
          <p:nvPr/>
        </p:nvSpPr>
        <p:spPr>
          <a:xfrm>
            <a:off x="8015086" y="546366"/>
            <a:ext cx="1356636" cy="507470"/>
          </a:xfrm>
          <a:custGeom>
            <a:rect b="b" l="l" r="r" t="t"/>
            <a:pathLst>
              <a:path extrusionOk="0" h="6450" w="17243">
                <a:moveTo>
                  <a:pt x="9110" y="0"/>
                </a:moveTo>
                <a:cubicBezTo>
                  <a:pt x="7790" y="0"/>
                  <a:pt x="7172" y="2878"/>
                  <a:pt x="7172" y="2878"/>
                </a:cubicBezTo>
                <a:cubicBezTo>
                  <a:pt x="7233" y="2553"/>
                  <a:pt x="6793" y="2073"/>
                  <a:pt x="6252" y="2073"/>
                </a:cubicBezTo>
                <a:cubicBezTo>
                  <a:pt x="6146" y="2073"/>
                  <a:pt x="6036" y="2092"/>
                  <a:pt x="5925" y="2133"/>
                </a:cubicBezTo>
                <a:cubicBezTo>
                  <a:pt x="5242" y="2382"/>
                  <a:pt x="5174" y="4345"/>
                  <a:pt x="5174" y="4345"/>
                </a:cubicBezTo>
                <a:cubicBezTo>
                  <a:pt x="5174" y="4345"/>
                  <a:pt x="5174" y="3329"/>
                  <a:pt x="4445" y="3329"/>
                </a:cubicBezTo>
                <a:cubicBezTo>
                  <a:pt x="4354" y="3329"/>
                  <a:pt x="4251" y="3344"/>
                  <a:pt x="4136" y="3380"/>
                </a:cubicBezTo>
                <a:cubicBezTo>
                  <a:pt x="3104" y="3702"/>
                  <a:pt x="3211" y="5310"/>
                  <a:pt x="3211" y="5310"/>
                </a:cubicBezTo>
                <a:cubicBezTo>
                  <a:pt x="2246" y="5772"/>
                  <a:pt x="0" y="6450"/>
                  <a:pt x="0" y="6450"/>
                </a:cubicBezTo>
                <a:lnTo>
                  <a:pt x="17243" y="6450"/>
                </a:lnTo>
                <a:lnTo>
                  <a:pt x="14247" y="5806"/>
                </a:lnTo>
                <a:cubicBezTo>
                  <a:pt x="14247" y="5806"/>
                  <a:pt x="14568" y="4057"/>
                  <a:pt x="13711" y="3843"/>
                </a:cubicBezTo>
                <a:cubicBezTo>
                  <a:pt x="13631" y="3823"/>
                  <a:pt x="13556" y="3814"/>
                  <a:pt x="13487" y="3814"/>
                </a:cubicBezTo>
                <a:cubicBezTo>
                  <a:pt x="13126" y="3814"/>
                  <a:pt x="12908" y="4059"/>
                  <a:pt x="12784" y="4287"/>
                </a:cubicBezTo>
                <a:lnTo>
                  <a:pt x="12784" y="4287"/>
                </a:lnTo>
                <a:cubicBezTo>
                  <a:pt x="12938" y="3785"/>
                  <a:pt x="13075" y="2896"/>
                  <a:pt x="12391" y="2308"/>
                </a:cubicBezTo>
                <a:cubicBezTo>
                  <a:pt x="12202" y="2147"/>
                  <a:pt x="12010" y="2082"/>
                  <a:pt x="11822" y="2082"/>
                </a:cubicBezTo>
                <a:cubicBezTo>
                  <a:pt x="11010" y="2082"/>
                  <a:pt x="10280" y="3307"/>
                  <a:pt x="10280" y="3307"/>
                </a:cubicBezTo>
                <a:cubicBezTo>
                  <a:pt x="10280" y="3307"/>
                  <a:pt x="10777" y="345"/>
                  <a:pt x="9316" y="23"/>
                </a:cubicBezTo>
                <a:cubicBezTo>
                  <a:pt x="9245" y="8"/>
                  <a:pt x="9177" y="0"/>
                  <a:pt x="911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41"/>
          <p:cNvSpPr txBox="1"/>
          <p:nvPr>
            <p:ph idx="1" type="subTitle"/>
          </p:nvPr>
        </p:nvSpPr>
        <p:spPr>
          <a:xfrm>
            <a:off x="4829138" y="1880833"/>
            <a:ext cx="3690300" cy="5010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800"/>
              <a:buFont typeface="Staatliches"/>
              <a:buNone/>
              <a:defRPr>
                <a:solidFill>
                  <a:schemeClr val="accent1"/>
                </a:solidFill>
                <a:latin typeface="Bebas Neue"/>
                <a:ea typeface="Bebas Neue"/>
                <a:cs typeface="Bebas Neue"/>
                <a:sym typeface="Bebas Neue"/>
              </a:defRPr>
            </a:lvl1pPr>
            <a:lvl2pPr lvl="1" algn="l">
              <a:lnSpc>
                <a:spcPct val="100000"/>
              </a:lnSpc>
              <a:spcBef>
                <a:spcPts val="0"/>
              </a:spcBef>
              <a:spcAft>
                <a:spcPts val="0"/>
              </a:spcAft>
              <a:buSzPts val="1800"/>
              <a:buFont typeface="Staatliches"/>
              <a:buNone/>
              <a:defRPr sz="1800">
                <a:latin typeface="Staatliches"/>
                <a:ea typeface="Staatliches"/>
                <a:cs typeface="Staatliches"/>
                <a:sym typeface="Staatliches"/>
              </a:defRPr>
            </a:lvl2pPr>
            <a:lvl3pPr lvl="2" algn="l">
              <a:lnSpc>
                <a:spcPct val="100000"/>
              </a:lnSpc>
              <a:spcBef>
                <a:spcPts val="0"/>
              </a:spcBef>
              <a:spcAft>
                <a:spcPts val="0"/>
              </a:spcAft>
              <a:buSzPts val="1800"/>
              <a:buFont typeface="Staatliches"/>
              <a:buNone/>
              <a:defRPr sz="1800">
                <a:latin typeface="Staatliches"/>
                <a:ea typeface="Staatliches"/>
                <a:cs typeface="Staatliches"/>
                <a:sym typeface="Staatliches"/>
              </a:defRPr>
            </a:lvl3pPr>
            <a:lvl4pPr lvl="3" algn="l">
              <a:lnSpc>
                <a:spcPct val="100000"/>
              </a:lnSpc>
              <a:spcBef>
                <a:spcPts val="0"/>
              </a:spcBef>
              <a:spcAft>
                <a:spcPts val="0"/>
              </a:spcAft>
              <a:buSzPts val="1800"/>
              <a:buFont typeface="Staatliches"/>
              <a:buNone/>
              <a:defRPr sz="1800">
                <a:latin typeface="Staatliches"/>
                <a:ea typeface="Staatliches"/>
                <a:cs typeface="Staatliches"/>
                <a:sym typeface="Staatliches"/>
              </a:defRPr>
            </a:lvl4pPr>
            <a:lvl5pPr lvl="4" algn="l">
              <a:lnSpc>
                <a:spcPct val="100000"/>
              </a:lnSpc>
              <a:spcBef>
                <a:spcPts val="0"/>
              </a:spcBef>
              <a:spcAft>
                <a:spcPts val="0"/>
              </a:spcAft>
              <a:buSzPts val="1800"/>
              <a:buFont typeface="Staatliches"/>
              <a:buNone/>
              <a:defRPr sz="1800">
                <a:latin typeface="Staatliches"/>
                <a:ea typeface="Staatliches"/>
                <a:cs typeface="Staatliches"/>
                <a:sym typeface="Staatliches"/>
              </a:defRPr>
            </a:lvl5pPr>
            <a:lvl6pPr lvl="5" algn="l">
              <a:lnSpc>
                <a:spcPct val="100000"/>
              </a:lnSpc>
              <a:spcBef>
                <a:spcPts val="0"/>
              </a:spcBef>
              <a:spcAft>
                <a:spcPts val="0"/>
              </a:spcAft>
              <a:buSzPts val="1800"/>
              <a:buFont typeface="Staatliches"/>
              <a:buNone/>
              <a:defRPr sz="1800">
                <a:latin typeface="Staatliches"/>
                <a:ea typeface="Staatliches"/>
                <a:cs typeface="Staatliches"/>
                <a:sym typeface="Staatliches"/>
              </a:defRPr>
            </a:lvl6pPr>
            <a:lvl7pPr lvl="6" algn="l">
              <a:lnSpc>
                <a:spcPct val="100000"/>
              </a:lnSpc>
              <a:spcBef>
                <a:spcPts val="0"/>
              </a:spcBef>
              <a:spcAft>
                <a:spcPts val="0"/>
              </a:spcAft>
              <a:buSzPts val="1800"/>
              <a:buFont typeface="Staatliches"/>
              <a:buNone/>
              <a:defRPr sz="1800">
                <a:latin typeface="Staatliches"/>
                <a:ea typeface="Staatliches"/>
                <a:cs typeface="Staatliches"/>
                <a:sym typeface="Staatliches"/>
              </a:defRPr>
            </a:lvl7pPr>
            <a:lvl8pPr lvl="7" algn="l">
              <a:lnSpc>
                <a:spcPct val="100000"/>
              </a:lnSpc>
              <a:spcBef>
                <a:spcPts val="0"/>
              </a:spcBef>
              <a:spcAft>
                <a:spcPts val="0"/>
              </a:spcAft>
              <a:buSzPts val="1800"/>
              <a:buFont typeface="Staatliches"/>
              <a:buNone/>
              <a:defRPr sz="1800">
                <a:latin typeface="Staatliches"/>
                <a:ea typeface="Staatliches"/>
                <a:cs typeface="Staatliches"/>
                <a:sym typeface="Staatliches"/>
              </a:defRPr>
            </a:lvl8pPr>
            <a:lvl9pPr lvl="8" algn="l">
              <a:lnSpc>
                <a:spcPct val="100000"/>
              </a:lnSpc>
              <a:spcBef>
                <a:spcPts val="0"/>
              </a:spcBef>
              <a:spcAft>
                <a:spcPts val="0"/>
              </a:spcAft>
              <a:buSzPts val="1800"/>
              <a:buFont typeface="Staatliches"/>
              <a:buNone/>
              <a:defRPr sz="1800">
                <a:latin typeface="Staatliches"/>
                <a:ea typeface="Staatliches"/>
                <a:cs typeface="Staatliches"/>
                <a:sym typeface="Staatliches"/>
              </a:defRPr>
            </a:lvl9pPr>
          </a:lstStyle>
          <a:p/>
        </p:txBody>
      </p:sp>
      <p:sp>
        <p:nvSpPr>
          <p:cNvPr id="155" name="Google Shape;155;p41"/>
          <p:cNvSpPr txBox="1"/>
          <p:nvPr>
            <p:ph idx="2" type="body"/>
          </p:nvPr>
        </p:nvSpPr>
        <p:spPr>
          <a:xfrm>
            <a:off x="4572000" y="2313323"/>
            <a:ext cx="3947400" cy="1018500"/>
          </a:xfrm>
          <a:prstGeom prst="rect">
            <a:avLst/>
          </a:prstGeom>
          <a:noFill/>
          <a:ln>
            <a:noFill/>
          </a:ln>
        </p:spPr>
        <p:txBody>
          <a:bodyPr anchorCtr="0" anchor="t" bIns="91425" lIns="91425" spcFirstLastPara="1" rIns="91425" wrap="square" tIns="91425">
            <a:noAutofit/>
          </a:bodyPr>
          <a:lstStyle>
            <a:lvl1pPr indent="-317500" lvl="0" marL="457200" algn="r">
              <a:lnSpc>
                <a:spcPct val="100000"/>
              </a:lnSpc>
              <a:spcBef>
                <a:spcPts val="0"/>
              </a:spcBef>
              <a:spcAft>
                <a:spcPts val="0"/>
              </a:spcAft>
              <a:buSzPts val="1400"/>
              <a:buChar char="●"/>
              <a:defRPr sz="1400"/>
            </a:lvl1pPr>
            <a:lvl2pPr indent="-317500" lvl="1" marL="914400" algn="l">
              <a:lnSpc>
                <a:spcPct val="100000"/>
              </a:lnSpc>
              <a:spcBef>
                <a:spcPts val="100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sp>
        <p:nvSpPr>
          <p:cNvPr id="156" name="Google Shape;156;p41"/>
          <p:cNvSpPr txBox="1"/>
          <p:nvPr>
            <p:ph type="ctrTitle"/>
          </p:nvPr>
        </p:nvSpPr>
        <p:spPr>
          <a:xfrm>
            <a:off x="715050" y="462275"/>
            <a:ext cx="7713900" cy="42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Font typeface="Staatliches"/>
              <a:buNone/>
              <a:defRPr sz="30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
    <p:bg>
      <p:bgPr>
        <a:solidFill>
          <a:schemeClr val="accent3"/>
        </a:solidFill>
      </p:bgPr>
    </p:bg>
    <p:spTree>
      <p:nvGrpSpPr>
        <p:cNvPr id="157" name="Shape 15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_1">
    <p:bg>
      <p:bgPr>
        <a:solidFill>
          <a:schemeClr val="accent1"/>
        </a:solidFill>
      </p:bgPr>
    </p:bg>
    <p:spTree>
      <p:nvGrpSpPr>
        <p:cNvPr id="158" name="Shape 15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Bebas Neue"/>
              <a:buNone/>
              <a:defRPr b="0" i="0" sz="2800" u="none" cap="none" strike="noStrike">
                <a:solidFill>
                  <a:schemeClr val="lt1"/>
                </a:solidFill>
                <a:latin typeface="Bebas Neue"/>
                <a:ea typeface="Bebas Neue"/>
                <a:cs typeface="Bebas Neue"/>
                <a:sym typeface="Bebas Neue"/>
              </a:defRPr>
            </a:lvl1pPr>
            <a:lvl2pPr lvl="1"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9pPr>
          </a:lstStyle>
          <a:p/>
        </p:txBody>
      </p:sp>
      <p:sp>
        <p:nvSpPr>
          <p:cNvPr id="7" name="Google Shape;7;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lt1"/>
              </a:buClr>
              <a:buSzPts val="1800"/>
              <a:buFont typeface="Montserrat"/>
              <a:buChar char="●"/>
              <a:defRPr b="0" i="0" sz="1800" u="none" cap="none" strike="noStrike">
                <a:solidFill>
                  <a:schemeClr val="lt1"/>
                </a:solidFill>
                <a:latin typeface="Montserrat"/>
                <a:ea typeface="Montserrat"/>
                <a:cs typeface="Montserrat"/>
                <a:sym typeface="Montserrat"/>
              </a:defRPr>
            </a:lvl1pPr>
            <a:lvl2pPr indent="-317500" lvl="1" marL="914400" marR="0" rtl="0" algn="l">
              <a:lnSpc>
                <a:spcPct val="100000"/>
              </a:lnSpc>
              <a:spcBef>
                <a:spcPts val="1600"/>
              </a:spcBef>
              <a:spcAft>
                <a:spcPts val="0"/>
              </a:spcAft>
              <a:buClr>
                <a:schemeClr val="lt1"/>
              </a:buClr>
              <a:buSzPts val="1400"/>
              <a:buFont typeface="Montserrat"/>
              <a:buChar char="○"/>
              <a:defRPr b="0" i="0" sz="1400" u="none" cap="none" strike="noStrike">
                <a:solidFill>
                  <a:schemeClr val="lt1"/>
                </a:solidFill>
                <a:latin typeface="Montserrat"/>
                <a:ea typeface="Montserrat"/>
                <a:cs typeface="Montserrat"/>
                <a:sym typeface="Montserrat"/>
              </a:defRPr>
            </a:lvl2pPr>
            <a:lvl3pPr indent="-317500" lvl="2" marL="1371600" marR="0" rtl="0" algn="l">
              <a:lnSpc>
                <a:spcPct val="100000"/>
              </a:lnSpc>
              <a:spcBef>
                <a:spcPts val="1600"/>
              </a:spcBef>
              <a:spcAft>
                <a:spcPts val="0"/>
              </a:spcAft>
              <a:buClr>
                <a:schemeClr val="lt1"/>
              </a:buClr>
              <a:buSzPts val="1400"/>
              <a:buFont typeface="Montserrat"/>
              <a:buChar char="■"/>
              <a:defRPr b="0" i="0" sz="1400" u="none" cap="none" strike="noStrike">
                <a:solidFill>
                  <a:schemeClr val="lt1"/>
                </a:solidFill>
                <a:latin typeface="Montserrat"/>
                <a:ea typeface="Montserrat"/>
                <a:cs typeface="Montserrat"/>
                <a:sym typeface="Montserrat"/>
              </a:defRPr>
            </a:lvl3pPr>
            <a:lvl4pPr indent="-317500" lvl="3" marL="1828800" marR="0" rtl="0" algn="l">
              <a:lnSpc>
                <a:spcPct val="100000"/>
              </a:lnSpc>
              <a:spcBef>
                <a:spcPts val="1600"/>
              </a:spcBef>
              <a:spcAft>
                <a:spcPts val="0"/>
              </a:spcAft>
              <a:buClr>
                <a:schemeClr val="lt1"/>
              </a:buClr>
              <a:buSzPts val="1400"/>
              <a:buFont typeface="Montserrat"/>
              <a:buChar char="●"/>
              <a:defRPr b="0" i="0" sz="1400" u="none" cap="none" strike="noStrike">
                <a:solidFill>
                  <a:schemeClr val="lt1"/>
                </a:solidFill>
                <a:latin typeface="Montserrat"/>
                <a:ea typeface="Montserrat"/>
                <a:cs typeface="Montserrat"/>
                <a:sym typeface="Montserrat"/>
              </a:defRPr>
            </a:lvl4pPr>
            <a:lvl5pPr indent="-317500" lvl="4" marL="2286000" marR="0" rtl="0" algn="l">
              <a:lnSpc>
                <a:spcPct val="100000"/>
              </a:lnSpc>
              <a:spcBef>
                <a:spcPts val="1600"/>
              </a:spcBef>
              <a:spcAft>
                <a:spcPts val="0"/>
              </a:spcAft>
              <a:buClr>
                <a:schemeClr val="lt1"/>
              </a:buClr>
              <a:buSzPts val="1400"/>
              <a:buFont typeface="Montserrat"/>
              <a:buChar char="○"/>
              <a:defRPr b="0" i="0" sz="1400" u="none" cap="none" strike="noStrike">
                <a:solidFill>
                  <a:schemeClr val="lt1"/>
                </a:solidFill>
                <a:latin typeface="Montserrat"/>
                <a:ea typeface="Montserrat"/>
                <a:cs typeface="Montserrat"/>
                <a:sym typeface="Montserrat"/>
              </a:defRPr>
            </a:lvl5pPr>
            <a:lvl6pPr indent="-317500" lvl="5" marL="2743200" marR="0" rtl="0" algn="l">
              <a:lnSpc>
                <a:spcPct val="100000"/>
              </a:lnSpc>
              <a:spcBef>
                <a:spcPts val="1600"/>
              </a:spcBef>
              <a:spcAft>
                <a:spcPts val="0"/>
              </a:spcAft>
              <a:buClr>
                <a:schemeClr val="lt1"/>
              </a:buClr>
              <a:buSzPts val="1400"/>
              <a:buFont typeface="Montserrat"/>
              <a:buChar char="■"/>
              <a:defRPr b="0" i="0" sz="1400" u="none" cap="none" strike="noStrike">
                <a:solidFill>
                  <a:schemeClr val="lt1"/>
                </a:solidFill>
                <a:latin typeface="Montserrat"/>
                <a:ea typeface="Montserrat"/>
                <a:cs typeface="Montserrat"/>
                <a:sym typeface="Montserrat"/>
              </a:defRPr>
            </a:lvl6pPr>
            <a:lvl7pPr indent="-317500" lvl="6" marL="3200400" marR="0" rtl="0" algn="l">
              <a:lnSpc>
                <a:spcPct val="100000"/>
              </a:lnSpc>
              <a:spcBef>
                <a:spcPts val="1600"/>
              </a:spcBef>
              <a:spcAft>
                <a:spcPts val="0"/>
              </a:spcAft>
              <a:buClr>
                <a:schemeClr val="lt1"/>
              </a:buClr>
              <a:buSzPts val="1400"/>
              <a:buFont typeface="Montserrat"/>
              <a:buChar char="●"/>
              <a:defRPr b="0" i="0" sz="1400" u="none" cap="none" strike="noStrike">
                <a:solidFill>
                  <a:schemeClr val="lt1"/>
                </a:solidFill>
                <a:latin typeface="Montserrat"/>
                <a:ea typeface="Montserrat"/>
                <a:cs typeface="Montserrat"/>
                <a:sym typeface="Montserrat"/>
              </a:defRPr>
            </a:lvl7pPr>
            <a:lvl8pPr indent="-317500" lvl="7" marL="3657600" marR="0" rtl="0" algn="l">
              <a:lnSpc>
                <a:spcPct val="100000"/>
              </a:lnSpc>
              <a:spcBef>
                <a:spcPts val="1600"/>
              </a:spcBef>
              <a:spcAft>
                <a:spcPts val="0"/>
              </a:spcAft>
              <a:buClr>
                <a:schemeClr val="lt1"/>
              </a:buClr>
              <a:buSzPts val="1400"/>
              <a:buFont typeface="Montserrat"/>
              <a:buChar char="○"/>
              <a:defRPr b="0" i="0" sz="1400" u="none" cap="none" strike="noStrike">
                <a:solidFill>
                  <a:schemeClr val="lt1"/>
                </a:solidFill>
                <a:latin typeface="Montserrat"/>
                <a:ea typeface="Montserrat"/>
                <a:cs typeface="Montserrat"/>
                <a:sym typeface="Montserrat"/>
              </a:defRPr>
            </a:lvl8pPr>
            <a:lvl9pPr indent="-317500" lvl="8" marL="4114800" marR="0" rtl="0" algn="l">
              <a:lnSpc>
                <a:spcPct val="100000"/>
              </a:lnSpc>
              <a:spcBef>
                <a:spcPts val="1600"/>
              </a:spcBef>
              <a:spcAft>
                <a:spcPts val="1600"/>
              </a:spcAft>
              <a:buClr>
                <a:schemeClr val="lt1"/>
              </a:buClr>
              <a:buSzPts val="1400"/>
              <a:buFont typeface="Montserrat"/>
              <a:buChar char="■"/>
              <a:defRPr b="0" i="0" sz="1400" u="none" cap="none" strike="noStrike">
                <a:solidFill>
                  <a:schemeClr val="lt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0">
          <p15:clr>
            <a:srgbClr val="000000"/>
          </p15:clr>
        </p15:guide>
        <p15:guide id="2" pos="5310">
          <p15:clr>
            <a:srgbClr val="000000"/>
          </p15:clr>
        </p15:guide>
        <p15:guide id="3" orient="horz" pos="339">
          <p15:clr>
            <a:srgbClr val="000000"/>
          </p15:clr>
        </p15:guide>
        <p15:guide id="4" orient="horz" pos="2901">
          <p15:clr>
            <a:srgbClr val="000000"/>
          </p15:clr>
        </p15:guide>
        <p15:guide id="5" pos="2880">
          <p15:clr>
            <a:srgbClr val="000000"/>
          </p15:clr>
        </p15:guide>
        <p15:guide id="6" orient="horz" pos="1620">
          <p15:clr>
            <a:srgbClr val="00000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
          <p:cNvSpPr txBox="1"/>
          <p:nvPr>
            <p:ph type="ctrTitle"/>
          </p:nvPr>
        </p:nvSpPr>
        <p:spPr>
          <a:xfrm>
            <a:off x="238091" y="456110"/>
            <a:ext cx="8667818" cy="1899000"/>
          </a:xfrm>
          <a:prstGeom prst="rect">
            <a:avLst/>
          </a:prstGeom>
          <a:noFill/>
          <a:ln>
            <a:noFill/>
          </a:ln>
        </p:spPr>
        <p:txBody>
          <a:bodyPr anchorCtr="0" anchor="b" bIns="91425" lIns="91425" spcFirstLastPara="1" rIns="91425" wrap="square" tIns="91425">
            <a:noAutofit/>
          </a:bodyPr>
          <a:lstStyle/>
          <a:p>
            <a:pPr indent="0" lvl="0" marL="0" rtl="0" algn="l">
              <a:lnSpc>
                <a:spcPct val="150000"/>
              </a:lnSpc>
              <a:spcBef>
                <a:spcPts val="0"/>
              </a:spcBef>
              <a:spcAft>
                <a:spcPts val="0"/>
              </a:spcAft>
              <a:buSzPts val="4000"/>
              <a:buNone/>
            </a:pPr>
            <a:r>
              <a:rPr lang="en-US" sz="3600">
                <a:solidFill>
                  <a:srgbClr val="365372"/>
                </a:solidFill>
                <a:latin typeface="Arial"/>
                <a:ea typeface="Arial"/>
                <a:cs typeface="Arial"/>
                <a:sym typeface="Arial"/>
              </a:rPr>
              <a:t>Environmental Factors And Population Growth: </a:t>
            </a:r>
            <a:br>
              <a:rPr lang="en-US" sz="3600">
                <a:solidFill>
                  <a:srgbClr val="365372"/>
                </a:solidFill>
                <a:latin typeface="Arial"/>
                <a:ea typeface="Arial"/>
                <a:cs typeface="Arial"/>
                <a:sym typeface="Arial"/>
              </a:rPr>
            </a:br>
            <a:r>
              <a:rPr lang="en-US" sz="3600">
                <a:solidFill>
                  <a:srgbClr val="365372"/>
                </a:solidFill>
                <a:latin typeface="Arial"/>
                <a:ea typeface="Arial"/>
                <a:cs typeface="Arial"/>
                <a:sym typeface="Arial"/>
              </a:rPr>
              <a:t>Impact On Malaria Cases In The USA</a:t>
            </a:r>
            <a:endParaRPr sz="3600">
              <a:solidFill>
                <a:srgbClr val="365372"/>
              </a:solidFill>
              <a:latin typeface="Arial"/>
              <a:ea typeface="Arial"/>
              <a:cs typeface="Arial"/>
              <a:sym typeface="Arial"/>
            </a:endParaRPr>
          </a:p>
        </p:txBody>
      </p:sp>
      <p:sp>
        <p:nvSpPr>
          <p:cNvPr id="164" name="Google Shape;164;p1"/>
          <p:cNvSpPr txBox="1"/>
          <p:nvPr/>
        </p:nvSpPr>
        <p:spPr>
          <a:xfrm>
            <a:off x="6399802" y="5046133"/>
            <a:ext cx="2590774"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Tushar Rewatkar (12202513)</a:t>
            </a:r>
            <a:endParaRPr/>
          </a:p>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Siddhi Gunaji (12201642)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0"/>
          <p:cNvSpPr txBox="1"/>
          <p:nvPr>
            <p:ph type="ctrTitle"/>
          </p:nvPr>
        </p:nvSpPr>
        <p:spPr>
          <a:xfrm>
            <a:off x="-1393102" y="171775"/>
            <a:ext cx="7713900" cy="408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Year:  2012 tO 2017</a:t>
            </a:r>
            <a:endParaRPr/>
          </a:p>
        </p:txBody>
      </p:sp>
      <p:grpSp>
        <p:nvGrpSpPr>
          <p:cNvPr id="250" name="Google Shape;250;p10"/>
          <p:cNvGrpSpPr/>
          <p:nvPr/>
        </p:nvGrpSpPr>
        <p:grpSpPr>
          <a:xfrm>
            <a:off x="7781433" y="3930151"/>
            <a:ext cx="1295034" cy="1092742"/>
            <a:chOff x="949969" y="1592529"/>
            <a:chExt cx="1652911" cy="1255300"/>
          </a:xfrm>
        </p:grpSpPr>
        <p:sp>
          <p:nvSpPr>
            <p:cNvPr id="251" name="Google Shape;251;p10"/>
            <p:cNvSpPr/>
            <p:nvPr/>
          </p:nvSpPr>
          <p:spPr>
            <a:xfrm>
              <a:off x="949969" y="1851050"/>
              <a:ext cx="1652911" cy="823543"/>
            </a:xfrm>
            <a:custGeom>
              <a:rect b="b" l="l" r="r" t="t"/>
              <a:pathLst>
                <a:path extrusionOk="0" h="35349" w="70948">
                  <a:moveTo>
                    <a:pt x="40806" y="6300"/>
                  </a:moveTo>
                  <a:cubicBezTo>
                    <a:pt x="40806" y="6300"/>
                    <a:pt x="41120" y="8212"/>
                    <a:pt x="41372" y="9721"/>
                  </a:cubicBezTo>
                  <a:cubicBezTo>
                    <a:pt x="40529" y="9872"/>
                    <a:pt x="39662" y="9985"/>
                    <a:pt x="38807" y="10048"/>
                  </a:cubicBezTo>
                  <a:cubicBezTo>
                    <a:pt x="38530" y="9532"/>
                    <a:pt x="38316" y="9155"/>
                    <a:pt x="38190" y="8954"/>
                  </a:cubicBezTo>
                  <a:cubicBezTo>
                    <a:pt x="38128" y="8841"/>
                    <a:pt x="38052" y="8740"/>
                    <a:pt x="37989" y="8639"/>
                  </a:cubicBezTo>
                  <a:cubicBezTo>
                    <a:pt x="39184" y="7558"/>
                    <a:pt x="40253" y="6640"/>
                    <a:pt x="40806" y="6300"/>
                  </a:cubicBezTo>
                  <a:close/>
                  <a:moveTo>
                    <a:pt x="36694" y="9834"/>
                  </a:moveTo>
                  <a:cubicBezTo>
                    <a:pt x="36719" y="9922"/>
                    <a:pt x="36757" y="10035"/>
                    <a:pt x="36795" y="10173"/>
                  </a:cubicBezTo>
                  <a:lnTo>
                    <a:pt x="36304" y="10186"/>
                  </a:lnTo>
                  <a:cubicBezTo>
                    <a:pt x="36430" y="10073"/>
                    <a:pt x="36556" y="9947"/>
                    <a:pt x="36694" y="9834"/>
                  </a:cubicBezTo>
                  <a:close/>
                  <a:moveTo>
                    <a:pt x="36593" y="8954"/>
                  </a:moveTo>
                  <a:cubicBezTo>
                    <a:pt x="36556" y="9105"/>
                    <a:pt x="36556" y="9256"/>
                    <a:pt x="36568" y="9406"/>
                  </a:cubicBezTo>
                  <a:lnTo>
                    <a:pt x="36556" y="9419"/>
                  </a:lnTo>
                  <a:lnTo>
                    <a:pt x="36568" y="9457"/>
                  </a:lnTo>
                  <a:lnTo>
                    <a:pt x="35801" y="10211"/>
                  </a:lnTo>
                  <a:lnTo>
                    <a:pt x="35462" y="10211"/>
                  </a:lnTo>
                  <a:cubicBezTo>
                    <a:pt x="35814" y="9771"/>
                    <a:pt x="36191" y="9356"/>
                    <a:pt x="36593" y="8954"/>
                  </a:cubicBezTo>
                  <a:close/>
                  <a:moveTo>
                    <a:pt x="38517" y="11783"/>
                  </a:moveTo>
                  <a:cubicBezTo>
                    <a:pt x="38681" y="12009"/>
                    <a:pt x="38844" y="12248"/>
                    <a:pt x="39020" y="12512"/>
                  </a:cubicBezTo>
                  <a:cubicBezTo>
                    <a:pt x="38857" y="12776"/>
                    <a:pt x="38719" y="13053"/>
                    <a:pt x="38593" y="13330"/>
                  </a:cubicBezTo>
                  <a:cubicBezTo>
                    <a:pt x="38505" y="13317"/>
                    <a:pt x="38429" y="13305"/>
                    <a:pt x="38341" y="13305"/>
                  </a:cubicBezTo>
                  <a:cubicBezTo>
                    <a:pt x="38203" y="12739"/>
                    <a:pt x="38065" y="12236"/>
                    <a:pt x="37951" y="11796"/>
                  </a:cubicBezTo>
                  <a:cubicBezTo>
                    <a:pt x="38153" y="11783"/>
                    <a:pt x="38341" y="11783"/>
                    <a:pt x="38517" y="11783"/>
                  </a:cubicBezTo>
                  <a:close/>
                  <a:moveTo>
                    <a:pt x="33085" y="12450"/>
                  </a:moveTo>
                  <a:lnTo>
                    <a:pt x="31639" y="14411"/>
                  </a:lnTo>
                  <a:cubicBezTo>
                    <a:pt x="31073" y="14172"/>
                    <a:pt x="29677" y="13619"/>
                    <a:pt x="28093" y="12940"/>
                  </a:cubicBezTo>
                  <a:cubicBezTo>
                    <a:pt x="29765" y="12877"/>
                    <a:pt x="31425" y="12701"/>
                    <a:pt x="33085" y="12450"/>
                  </a:cubicBezTo>
                  <a:close/>
                  <a:moveTo>
                    <a:pt x="51140" y="8576"/>
                  </a:moveTo>
                  <a:cubicBezTo>
                    <a:pt x="51141" y="8576"/>
                    <a:pt x="51142" y="8576"/>
                    <a:pt x="51142" y="8576"/>
                  </a:cubicBezTo>
                  <a:cubicBezTo>
                    <a:pt x="51218" y="8614"/>
                    <a:pt x="51897" y="11205"/>
                    <a:pt x="52563" y="13745"/>
                  </a:cubicBezTo>
                  <a:cubicBezTo>
                    <a:pt x="52714" y="14285"/>
                    <a:pt x="52878" y="14902"/>
                    <a:pt x="53054" y="15530"/>
                  </a:cubicBezTo>
                  <a:cubicBezTo>
                    <a:pt x="53016" y="15480"/>
                    <a:pt x="52966" y="15455"/>
                    <a:pt x="52915" y="15442"/>
                  </a:cubicBezTo>
                  <a:cubicBezTo>
                    <a:pt x="52702" y="15442"/>
                    <a:pt x="52651" y="14763"/>
                    <a:pt x="52400" y="14461"/>
                  </a:cubicBezTo>
                  <a:cubicBezTo>
                    <a:pt x="52136" y="14160"/>
                    <a:pt x="51696" y="14072"/>
                    <a:pt x="51117" y="14072"/>
                  </a:cubicBezTo>
                  <a:cubicBezTo>
                    <a:pt x="50864" y="14072"/>
                    <a:pt x="50695" y="14088"/>
                    <a:pt x="50581" y="14088"/>
                  </a:cubicBezTo>
                  <a:cubicBezTo>
                    <a:pt x="50435" y="14088"/>
                    <a:pt x="50379" y="14061"/>
                    <a:pt x="50350" y="13933"/>
                  </a:cubicBezTo>
                  <a:cubicBezTo>
                    <a:pt x="50313" y="13720"/>
                    <a:pt x="50916" y="13418"/>
                    <a:pt x="51092" y="13154"/>
                  </a:cubicBezTo>
                  <a:cubicBezTo>
                    <a:pt x="51230" y="12940"/>
                    <a:pt x="50753" y="12286"/>
                    <a:pt x="49960" y="11506"/>
                  </a:cubicBezTo>
                  <a:cubicBezTo>
                    <a:pt x="50408" y="10226"/>
                    <a:pt x="51065" y="8576"/>
                    <a:pt x="51140" y="8576"/>
                  </a:cubicBezTo>
                  <a:close/>
                  <a:moveTo>
                    <a:pt x="53217" y="16134"/>
                  </a:moveTo>
                  <a:lnTo>
                    <a:pt x="53280" y="16373"/>
                  </a:lnTo>
                  <a:cubicBezTo>
                    <a:pt x="53242" y="16335"/>
                    <a:pt x="53217" y="16297"/>
                    <a:pt x="53217" y="16247"/>
                  </a:cubicBezTo>
                  <a:lnTo>
                    <a:pt x="53217" y="16134"/>
                  </a:lnTo>
                  <a:close/>
                  <a:moveTo>
                    <a:pt x="53595" y="17505"/>
                  </a:moveTo>
                  <a:lnTo>
                    <a:pt x="53632" y="17630"/>
                  </a:lnTo>
                  <a:lnTo>
                    <a:pt x="53632" y="17630"/>
                  </a:lnTo>
                  <a:lnTo>
                    <a:pt x="53620" y="17618"/>
                  </a:lnTo>
                  <a:cubicBezTo>
                    <a:pt x="53620" y="17605"/>
                    <a:pt x="53620" y="17593"/>
                    <a:pt x="53607" y="17580"/>
                  </a:cubicBezTo>
                  <a:cubicBezTo>
                    <a:pt x="53595" y="17555"/>
                    <a:pt x="53595" y="17530"/>
                    <a:pt x="53595" y="17505"/>
                  </a:cubicBezTo>
                  <a:close/>
                  <a:moveTo>
                    <a:pt x="41284" y="16976"/>
                  </a:moveTo>
                  <a:cubicBezTo>
                    <a:pt x="41397" y="17102"/>
                    <a:pt x="41510" y="17228"/>
                    <a:pt x="41611" y="17366"/>
                  </a:cubicBezTo>
                  <a:cubicBezTo>
                    <a:pt x="41648" y="17454"/>
                    <a:pt x="41686" y="17542"/>
                    <a:pt x="41711" y="17630"/>
                  </a:cubicBezTo>
                  <a:cubicBezTo>
                    <a:pt x="41699" y="17794"/>
                    <a:pt x="41699" y="17957"/>
                    <a:pt x="41711" y="18133"/>
                  </a:cubicBezTo>
                  <a:cubicBezTo>
                    <a:pt x="41535" y="17769"/>
                    <a:pt x="41347" y="17404"/>
                    <a:pt x="41183" y="17052"/>
                  </a:cubicBezTo>
                  <a:lnTo>
                    <a:pt x="41284" y="16976"/>
                  </a:lnTo>
                  <a:close/>
                  <a:moveTo>
                    <a:pt x="48648" y="16581"/>
                  </a:moveTo>
                  <a:cubicBezTo>
                    <a:pt x="49036" y="16581"/>
                    <a:pt x="49659" y="16939"/>
                    <a:pt x="49659" y="16939"/>
                  </a:cubicBezTo>
                  <a:cubicBezTo>
                    <a:pt x="49659" y="16939"/>
                    <a:pt x="49395" y="17718"/>
                    <a:pt x="49872" y="18322"/>
                  </a:cubicBezTo>
                  <a:cubicBezTo>
                    <a:pt x="50350" y="18926"/>
                    <a:pt x="51130" y="18888"/>
                    <a:pt x="51821" y="19014"/>
                  </a:cubicBezTo>
                  <a:cubicBezTo>
                    <a:pt x="51960" y="19051"/>
                    <a:pt x="52086" y="19089"/>
                    <a:pt x="52211" y="19152"/>
                  </a:cubicBezTo>
                  <a:cubicBezTo>
                    <a:pt x="53117" y="21114"/>
                    <a:pt x="54877" y="23503"/>
                    <a:pt x="55682" y="24609"/>
                  </a:cubicBezTo>
                  <a:cubicBezTo>
                    <a:pt x="56235" y="25414"/>
                    <a:pt x="56738" y="26257"/>
                    <a:pt x="57178" y="27137"/>
                  </a:cubicBezTo>
                  <a:cubicBezTo>
                    <a:pt x="55003" y="25867"/>
                    <a:pt x="52978" y="24358"/>
                    <a:pt x="51117" y="22660"/>
                  </a:cubicBezTo>
                  <a:cubicBezTo>
                    <a:pt x="51369" y="22346"/>
                    <a:pt x="51230" y="22270"/>
                    <a:pt x="50866" y="21793"/>
                  </a:cubicBezTo>
                  <a:cubicBezTo>
                    <a:pt x="49872" y="20472"/>
                    <a:pt x="48967" y="18674"/>
                    <a:pt x="48213" y="16888"/>
                  </a:cubicBezTo>
                  <a:cubicBezTo>
                    <a:pt x="48275" y="16788"/>
                    <a:pt x="48351" y="16700"/>
                    <a:pt x="48439" y="16637"/>
                  </a:cubicBezTo>
                  <a:cubicBezTo>
                    <a:pt x="48492" y="16597"/>
                    <a:pt x="48565" y="16581"/>
                    <a:pt x="48648" y="16581"/>
                  </a:cubicBezTo>
                  <a:close/>
                  <a:moveTo>
                    <a:pt x="14877" y="0"/>
                  </a:moveTo>
                  <a:cubicBezTo>
                    <a:pt x="14877" y="0"/>
                    <a:pt x="13996" y="277"/>
                    <a:pt x="14675" y="1836"/>
                  </a:cubicBezTo>
                  <a:cubicBezTo>
                    <a:pt x="15355" y="3408"/>
                    <a:pt x="18272" y="8426"/>
                    <a:pt x="22120" y="10664"/>
                  </a:cubicBezTo>
                  <a:lnTo>
                    <a:pt x="23629" y="11318"/>
                  </a:lnTo>
                  <a:cubicBezTo>
                    <a:pt x="20611" y="11934"/>
                    <a:pt x="18486" y="12626"/>
                    <a:pt x="18121" y="12802"/>
                  </a:cubicBezTo>
                  <a:cubicBezTo>
                    <a:pt x="17648" y="13017"/>
                    <a:pt x="19680" y="13102"/>
                    <a:pt x="21945" y="13102"/>
                  </a:cubicBezTo>
                  <a:cubicBezTo>
                    <a:pt x="23114" y="13102"/>
                    <a:pt x="24346" y="13079"/>
                    <a:pt x="25326" y="13041"/>
                  </a:cubicBezTo>
                  <a:cubicBezTo>
                    <a:pt x="26068" y="13003"/>
                    <a:pt x="26735" y="12990"/>
                    <a:pt x="27401" y="12965"/>
                  </a:cubicBezTo>
                  <a:lnTo>
                    <a:pt x="31425" y="14713"/>
                  </a:lnTo>
                  <a:cubicBezTo>
                    <a:pt x="30721" y="15656"/>
                    <a:pt x="30067" y="16561"/>
                    <a:pt x="29551" y="17266"/>
                  </a:cubicBezTo>
                  <a:cubicBezTo>
                    <a:pt x="29174" y="17781"/>
                    <a:pt x="28659" y="17970"/>
                    <a:pt x="28696" y="18385"/>
                  </a:cubicBezTo>
                  <a:cubicBezTo>
                    <a:pt x="27189" y="18456"/>
                    <a:pt x="21943" y="18697"/>
                    <a:pt x="18051" y="18697"/>
                  </a:cubicBezTo>
                  <a:cubicBezTo>
                    <a:pt x="17107" y="18697"/>
                    <a:pt x="16243" y="18683"/>
                    <a:pt x="15531" y="18649"/>
                  </a:cubicBezTo>
                  <a:cubicBezTo>
                    <a:pt x="13129" y="18536"/>
                    <a:pt x="9319" y="16888"/>
                    <a:pt x="6112" y="14839"/>
                  </a:cubicBezTo>
                  <a:cubicBezTo>
                    <a:pt x="5773" y="14612"/>
                    <a:pt x="5446" y="14399"/>
                    <a:pt x="5156" y="14185"/>
                  </a:cubicBezTo>
                  <a:cubicBezTo>
                    <a:pt x="4867" y="13971"/>
                    <a:pt x="4628" y="13820"/>
                    <a:pt x="4402" y="13657"/>
                  </a:cubicBezTo>
                  <a:cubicBezTo>
                    <a:pt x="2805" y="12462"/>
                    <a:pt x="1510" y="11192"/>
                    <a:pt x="881" y="10060"/>
                  </a:cubicBezTo>
                  <a:lnTo>
                    <a:pt x="881" y="10060"/>
                  </a:lnTo>
                  <a:cubicBezTo>
                    <a:pt x="881" y="10060"/>
                    <a:pt x="1" y="10853"/>
                    <a:pt x="1610" y="12273"/>
                  </a:cubicBezTo>
                  <a:cubicBezTo>
                    <a:pt x="3220" y="13707"/>
                    <a:pt x="9847" y="18624"/>
                    <a:pt x="15443" y="19152"/>
                  </a:cubicBezTo>
                  <a:cubicBezTo>
                    <a:pt x="19353" y="19064"/>
                    <a:pt x="27464" y="18875"/>
                    <a:pt x="28898" y="18850"/>
                  </a:cubicBezTo>
                  <a:cubicBezTo>
                    <a:pt x="29038" y="19057"/>
                    <a:pt x="29130" y="19143"/>
                    <a:pt x="29199" y="19143"/>
                  </a:cubicBezTo>
                  <a:cubicBezTo>
                    <a:pt x="29339" y="19143"/>
                    <a:pt x="29383" y="18786"/>
                    <a:pt x="29551" y="18372"/>
                  </a:cubicBezTo>
                  <a:cubicBezTo>
                    <a:pt x="29702" y="18020"/>
                    <a:pt x="31387" y="15568"/>
                    <a:pt x="33135" y="13217"/>
                  </a:cubicBezTo>
                  <a:lnTo>
                    <a:pt x="34104" y="12273"/>
                  </a:lnTo>
                  <a:cubicBezTo>
                    <a:pt x="34229" y="12248"/>
                    <a:pt x="34368" y="12223"/>
                    <a:pt x="34493" y="12198"/>
                  </a:cubicBezTo>
                  <a:cubicBezTo>
                    <a:pt x="35424" y="12022"/>
                    <a:pt x="36380" y="11909"/>
                    <a:pt x="37323" y="11821"/>
                  </a:cubicBezTo>
                  <a:cubicBezTo>
                    <a:pt x="37474" y="12311"/>
                    <a:pt x="37637" y="12852"/>
                    <a:pt x="37813" y="13418"/>
                  </a:cubicBezTo>
                  <a:cubicBezTo>
                    <a:pt x="37084" y="13707"/>
                    <a:pt x="36455" y="14449"/>
                    <a:pt x="36455" y="14449"/>
                  </a:cubicBezTo>
                  <a:cubicBezTo>
                    <a:pt x="35462" y="14537"/>
                    <a:pt x="34506" y="16662"/>
                    <a:pt x="34506" y="16662"/>
                  </a:cubicBezTo>
                  <a:cubicBezTo>
                    <a:pt x="34478" y="16658"/>
                    <a:pt x="34450" y="16656"/>
                    <a:pt x="34422" y="16656"/>
                  </a:cubicBezTo>
                  <a:cubicBezTo>
                    <a:pt x="33567" y="16656"/>
                    <a:pt x="32507" y="18448"/>
                    <a:pt x="32507" y="18448"/>
                  </a:cubicBezTo>
                  <a:cubicBezTo>
                    <a:pt x="31337" y="18624"/>
                    <a:pt x="30457" y="20271"/>
                    <a:pt x="30457" y="20271"/>
                  </a:cubicBezTo>
                  <a:cubicBezTo>
                    <a:pt x="29162" y="20661"/>
                    <a:pt x="28546" y="22182"/>
                    <a:pt x="28546" y="22182"/>
                  </a:cubicBezTo>
                  <a:lnTo>
                    <a:pt x="27766" y="22975"/>
                  </a:lnTo>
                  <a:cubicBezTo>
                    <a:pt x="26974" y="23754"/>
                    <a:pt x="27326" y="24144"/>
                    <a:pt x="27414" y="24484"/>
                  </a:cubicBezTo>
                  <a:cubicBezTo>
                    <a:pt x="27502" y="24836"/>
                    <a:pt x="26873" y="25087"/>
                    <a:pt x="27414" y="25791"/>
                  </a:cubicBezTo>
                  <a:cubicBezTo>
                    <a:pt x="27724" y="26196"/>
                    <a:pt x="28040" y="26322"/>
                    <a:pt x="28313" y="26322"/>
                  </a:cubicBezTo>
                  <a:cubicBezTo>
                    <a:pt x="28771" y="26322"/>
                    <a:pt x="29111" y="25967"/>
                    <a:pt x="29111" y="25967"/>
                  </a:cubicBezTo>
                  <a:cubicBezTo>
                    <a:pt x="29282" y="26063"/>
                    <a:pt x="29459" y="26103"/>
                    <a:pt x="29635" y="26103"/>
                  </a:cubicBezTo>
                  <a:cubicBezTo>
                    <a:pt x="30573" y="26103"/>
                    <a:pt x="31501" y="24961"/>
                    <a:pt x="31501" y="24961"/>
                  </a:cubicBezTo>
                  <a:cubicBezTo>
                    <a:pt x="32494" y="24873"/>
                    <a:pt x="33198" y="23754"/>
                    <a:pt x="33198" y="23754"/>
                  </a:cubicBezTo>
                  <a:cubicBezTo>
                    <a:pt x="34405" y="23226"/>
                    <a:pt x="35474" y="21705"/>
                    <a:pt x="35474" y="21705"/>
                  </a:cubicBezTo>
                  <a:cubicBezTo>
                    <a:pt x="36191" y="21528"/>
                    <a:pt x="37448" y="20095"/>
                    <a:pt x="37448" y="20095"/>
                  </a:cubicBezTo>
                  <a:cubicBezTo>
                    <a:pt x="38316" y="19755"/>
                    <a:pt x="38794" y="18888"/>
                    <a:pt x="39058" y="18749"/>
                  </a:cubicBezTo>
                  <a:cubicBezTo>
                    <a:pt x="39133" y="18712"/>
                    <a:pt x="39222" y="18649"/>
                    <a:pt x="39297" y="18599"/>
                  </a:cubicBezTo>
                  <a:cubicBezTo>
                    <a:pt x="39787" y="20585"/>
                    <a:pt x="40026" y="21881"/>
                    <a:pt x="40416" y="22283"/>
                  </a:cubicBezTo>
                  <a:cubicBezTo>
                    <a:pt x="39674" y="24006"/>
                    <a:pt x="37046" y="30067"/>
                    <a:pt x="36543" y="30909"/>
                  </a:cubicBezTo>
                  <a:cubicBezTo>
                    <a:pt x="34770" y="33927"/>
                    <a:pt x="31991" y="34870"/>
                    <a:pt x="29111" y="34958"/>
                  </a:cubicBezTo>
                  <a:cubicBezTo>
                    <a:pt x="29111" y="34958"/>
                    <a:pt x="29111" y="35348"/>
                    <a:pt x="29640" y="35348"/>
                  </a:cubicBezTo>
                  <a:cubicBezTo>
                    <a:pt x="30155" y="35348"/>
                    <a:pt x="32569" y="35009"/>
                    <a:pt x="34280" y="33952"/>
                  </a:cubicBezTo>
                  <a:cubicBezTo>
                    <a:pt x="35927" y="32946"/>
                    <a:pt x="36933" y="31148"/>
                    <a:pt x="36933" y="31148"/>
                  </a:cubicBezTo>
                  <a:cubicBezTo>
                    <a:pt x="36933" y="31148"/>
                    <a:pt x="40051" y="24131"/>
                    <a:pt x="41032" y="22333"/>
                  </a:cubicBezTo>
                  <a:cubicBezTo>
                    <a:pt x="41296" y="22182"/>
                    <a:pt x="40781" y="21705"/>
                    <a:pt x="39712" y="18234"/>
                  </a:cubicBezTo>
                  <a:cubicBezTo>
                    <a:pt x="39838" y="18108"/>
                    <a:pt x="39963" y="17982"/>
                    <a:pt x="40064" y="17894"/>
                  </a:cubicBezTo>
                  <a:cubicBezTo>
                    <a:pt x="40190" y="17769"/>
                    <a:pt x="40341" y="17643"/>
                    <a:pt x="40492" y="17530"/>
                  </a:cubicBezTo>
                  <a:cubicBezTo>
                    <a:pt x="40806" y="18435"/>
                    <a:pt x="41208" y="19605"/>
                    <a:pt x="41309" y="19969"/>
                  </a:cubicBezTo>
                  <a:cubicBezTo>
                    <a:pt x="41334" y="20120"/>
                    <a:pt x="41460" y="20221"/>
                    <a:pt x="41598" y="20221"/>
                  </a:cubicBezTo>
                  <a:cubicBezTo>
                    <a:pt x="41535" y="21717"/>
                    <a:pt x="41384" y="24270"/>
                    <a:pt x="40982" y="26508"/>
                  </a:cubicBezTo>
                  <a:cubicBezTo>
                    <a:pt x="40462" y="29452"/>
                    <a:pt x="39607" y="29657"/>
                    <a:pt x="39379" y="29657"/>
                  </a:cubicBezTo>
                  <a:cubicBezTo>
                    <a:pt x="39343" y="29657"/>
                    <a:pt x="39322" y="29652"/>
                    <a:pt x="39322" y="29652"/>
                  </a:cubicBezTo>
                  <a:lnTo>
                    <a:pt x="39322" y="29652"/>
                  </a:lnTo>
                  <a:cubicBezTo>
                    <a:pt x="39322" y="29652"/>
                    <a:pt x="39636" y="29887"/>
                    <a:pt x="39947" y="29887"/>
                  </a:cubicBezTo>
                  <a:cubicBezTo>
                    <a:pt x="40030" y="29887"/>
                    <a:pt x="40113" y="29870"/>
                    <a:pt x="40190" y="29828"/>
                  </a:cubicBezTo>
                  <a:cubicBezTo>
                    <a:pt x="40554" y="29614"/>
                    <a:pt x="41196" y="28382"/>
                    <a:pt x="41460" y="26370"/>
                  </a:cubicBezTo>
                  <a:cubicBezTo>
                    <a:pt x="41661" y="24811"/>
                    <a:pt x="41862" y="21554"/>
                    <a:pt x="41950" y="20158"/>
                  </a:cubicBezTo>
                  <a:cubicBezTo>
                    <a:pt x="42164" y="20070"/>
                    <a:pt x="42378" y="19969"/>
                    <a:pt x="42579" y="19843"/>
                  </a:cubicBezTo>
                  <a:cubicBezTo>
                    <a:pt x="42749" y="20342"/>
                    <a:pt x="42996" y="20493"/>
                    <a:pt x="43232" y="20493"/>
                  </a:cubicBezTo>
                  <a:cubicBezTo>
                    <a:pt x="43591" y="20493"/>
                    <a:pt x="43925" y="20145"/>
                    <a:pt x="43925" y="20145"/>
                  </a:cubicBezTo>
                  <a:cubicBezTo>
                    <a:pt x="43944" y="20151"/>
                    <a:pt x="43964" y="20153"/>
                    <a:pt x="43986" y="20153"/>
                  </a:cubicBezTo>
                  <a:cubicBezTo>
                    <a:pt x="44306" y="20153"/>
                    <a:pt x="44880" y="19579"/>
                    <a:pt x="44880" y="19579"/>
                  </a:cubicBezTo>
                  <a:cubicBezTo>
                    <a:pt x="45068" y="20419"/>
                    <a:pt x="45324" y="20654"/>
                    <a:pt x="45552" y="20654"/>
                  </a:cubicBezTo>
                  <a:cubicBezTo>
                    <a:pt x="45842" y="20654"/>
                    <a:pt x="46087" y="20271"/>
                    <a:pt x="46087" y="20271"/>
                  </a:cubicBezTo>
                  <a:cubicBezTo>
                    <a:pt x="46184" y="20314"/>
                    <a:pt x="46272" y="20333"/>
                    <a:pt x="46352" y="20333"/>
                  </a:cubicBezTo>
                  <a:cubicBezTo>
                    <a:pt x="46932" y="20333"/>
                    <a:pt x="47119" y="19344"/>
                    <a:pt x="47307" y="19190"/>
                  </a:cubicBezTo>
                  <a:cubicBezTo>
                    <a:pt x="47521" y="19014"/>
                    <a:pt x="47772" y="18184"/>
                    <a:pt x="47823" y="17882"/>
                  </a:cubicBezTo>
                  <a:cubicBezTo>
                    <a:pt x="47848" y="17781"/>
                    <a:pt x="47873" y="17681"/>
                    <a:pt x="47898" y="17567"/>
                  </a:cubicBezTo>
                  <a:cubicBezTo>
                    <a:pt x="49017" y="19931"/>
                    <a:pt x="50086" y="22057"/>
                    <a:pt x="50174" y="22358"/>
                  </a:cubicBezTo>
                  <a:cubicBezTo>
                    <a:pt x="50282" y="22725"/>
                    <a:pt x="50473" y="22943"/>
                    <a:pt x="50683" y="22943"/>
                  </a:cubicBezTo>
                  <a:cubicBezTo>
                    <a:pt x="50718" y="22943"/>
                    <a:pt x="50754" y="22937"/>
                    <a:pt x="50790" y="22924"/>
                  </a:cubicBezTo>
                  <a:cubicBezTo>
                    <a:pt x="52312" y="24471"/>
                    <a:pt x="54978" y="26231"/>
                    <a:pt x="57468" y="27715"/>
                  </a:cubicBezTo>
                  <a:cubicBezTo>
                    <a:pt x="58197" y="29199"/>
                    <a:pt x="58725" y="30507"/>
                    <a:pt x="58725" y="30507"/>
                  </a:cubicBezTo>
                  <a:lnTo>
                    <a:pt x="58914" y="30507"/>
                  </a:lnTo>
                  <a:cubicBezTo>
                    <a:pt x="58914" y="30507"/>
                    <a:pt x="58562" y="29413"/>
                    <a:pt x="57945" y="28005"/>
                  </a:cubicBezTo>
                  <a:lnTo>
                    <a:pt x="57945" y="28005"/>
                  </a:lnTo>
                  <a:cubicBezTo>
                    <a:pt x="60838" y="29702"/>
                    <a:pt x="63390" y="30985"/>
                    <a:pt x="63541" y="31110"/>
                  </a:cubicBezTo>
                  <a:cubicBezTo>
                    <a:pt x="63574" y="31134"/>
                    <a:pt x="63602" y="31144"/>
                    <a:pt x="63626" y="31144"/>
                  </a:cubicBezTo>
                  <a:cubicBezTo>
                    <a:pt x="63820" y="31144"/>
                    <a:pt x="63721" y="30442"/>
                    <a:pt x="63541" y="30318"/>
                  </a:cubicBezTo>
                  <a:cubicBezTo>
                    <a:pt x="61529" y="29488"/>
                    <a:pt x="59580" y="28520"/>
                    <a:pt x="57694" y="27439"/>
                  </a:cubicBezTo>
                  <a:cubicBezTo>
                    <a:pt x="57216" y="26382"/>
                    <a:pt x="56663" y="25364"/>
                    <a:pt x="56034" y="24396"/>
                  </a:cubicBezTo>
                  <a:cubicBezTo>
                    <a:pt x="54827" y="22585"/>
                    <a:pt x="53896" y="21239"/>
                    <a:pt x="53305" y="19969"/>
                  </a:cubicBezTo>
                  <a:lnTo>
                    <a:pt x="53305" y="19969"/>
                  </a:lnTo>
                  <a:lnTo>
                    <a:pt x="53343" y="20007"/>
                  </a:lnTo>
                  <a:cubicBezTo>
                    <a:pt x="53343" y="20007"/>
                    <a:pt x="53970" y="20460"/>
                    <a:pt x="54260" y="20460"/>
                  </a:cubicBezTo>
                  <a:cubicBezTo>
                    <a:pt x="54319" y="20460"/>
                    <a:pt x="54364" y="20441"/>
                    <a:pt x="54387" y="20397"/>
                  </a:cubicBezTo>
                  <a:cubicBezTo>
                    <a:pt x="54512" y="20133"/>
                    <a:pt x="53469" y="18963"/>
                    <a:pt x="53469" y="18963"/>
                  </a:cubicBezTo>
                  <a:lnTo>
                    <a:pt x="53469" y="18146"/>
                  </a:lnTo>
                  <a:lnTo>
                    <a:pt x="53494" y="18096"/>
                  </a:lnTo>
                  <a:lnTo>
                    <a:pt x="53808" y="18272"/>
                  </a:lnTo>
                  <a:cubicBezTo>
                    <a:pt x="54211" y="19655"/>
                    <a:pt x="54550" y="20812"/>
                    <a:pt x="54714" y="21202"/>
                  </a:cubicBezTo>
                  <a:cubicBezTo>
                    <a:pt x="54904" y="21669"/>
                    <a:pt x="54996" y="21776"/>
                    <a:pt x="55060" y="21776"/>
                  </a:cubicBezTo>
                  <a:cubicBezTo>
                    <a:pt x="55106" y="21776"/>
                    <a:pt x="55137" y="21720"/>
                    <a:pt x="55179" y="21705"/>
                  </a:cubicBezTo>
                  <a:cubicBezTo>
                    <a:pt x="55180" y="21704"/>
                    <a:pt x="55182" y="21704"/>
                    <a:pt x="55184" y="21704"/>
                  </a:cubicBezTo>
                  <a:cubicBezTo>
                    <a:pt x="55352" y="21704"/>
                    <a:pt x="58006" y="23492"/>
                    <a:pt x="62372" y="25439"/>
                  </a:cubicBezTo>
                  <a:cubicBezTo>
                    <a:pt x="66548" y="27302"/>
                    <a:pt x="68519" y="27542"/>
                    <a:pt x="69193" y="27542"/>
                  </a:cubicBezTo>
                  <a:cubicBezTo>
                    <a:pt x="69233" y="27542"/>
                    <a:pt x="69269" y="27541"/>
                    <a:pt x="69300" y="27539"/>
                  </a:cubicBezTo>
                  <a:cubicBezTo>
                    <a:pt x="69879" y="27527"/>
                    <a:pt x="70407" y="27476"/>
                    <a:pt x="70596" y="27451"/>
                  </a:cubicBezTo>
                  <a:cubicBezTo>
                    <a:pt x="70809" y="27439"/>
                    <a:pt x="70948" y="27250"/>
                    <a:pt x="70897" y="27049"/>
                  </a:cubicBezTo>
                  <a:lnTo>
                    <a:pt x="70897" y="27049"/>
                  </a:lnTo>
                  <a:cubicBezTo>
                    <a:pt x="70897" y="27049"/>
                    <a:pt x="70356" y="27229"/>
                    <a:pt x="69361" y="27229"/>
                  </a:cubicBezTo>
                  <a:cubicBezTo>
                    <a:pt x="69273" y="27229"/>
                    <a:pt x="69182" y="27228"/>
                    <a:pt x="69087" y="27225"/>
                  </a:cubicBezTo>
                  <a:cubicBezTo>
                    <a:pt x="67553" y="27187"/>
                    <a:pt x="64874" y="26093"/>
                    <a:pt x="62648" y="25100"/>
                  </a:cubicBezTo>
                  <a:cubicBezTo>
                    <a:pt x="60423" y="24106"/>
                    <a:pt x="55720" y="21629"/>
                    <a:pt x="55720" y="21478"/>
                  </a:cubicBezTo>
                  <a:cubicBezTo>
                    <a:pt x="55720" y="21315"/>
                    <a:pt x="55594" y="21390"/>
                    <a:pt x="55229" y="20535"/>
                  </a:cubicBezTo>
                  <a:cubicBezTo>
                    <a:pt x="55104" y="20271"/>
                    <a:pt x="54877" y="19592"/>
                    <a:pt x="54626" y="18775"/>
                  </a:cubicBezTo>
                  <a:lnTo>
                    <a:pt x="54626" y="18775"/>
                  </a:lnTo>
                  <a:cubicBezTo>
                    <a:pt x="55393" y="19240"/>
                    <a:pt x="56223" y="19793"/>
                    <a:pt x="56638" y="20170"/>
                  </a:cubicBezTo>
                  <a:cubicBezTo>
                    <a:pt x="57178" y="20673"/>
                    <a:pt x="57518" y="21365"/>
                    <a:pt x="57618" y="22094"/>
                  </a:cubicBezTo>
                  <a:cubicBezTo>
                    <a:pt x="57618" y="22094"/>
                    <a:pt x="57694" y="20912"/>
                    <a:pt x="57002" y="20020"/>
                  </a:cubicBezTo>
                  <a:cubicBezTo>
                    <a:pt x="56612" y="19517"/>
                    <a:pt x="55393" y="18699"/>
                    <a:pt x="54412" y="18096"/>
                  </a:cubicBezTo>
                  <a:cubicBezTo>
                    <a:pt x="54299" y="17731"/>
                    <a:pt x="54186" y="17341"/>
                    <a:pt x="54072" y="16964"/>
                  </a:cubicBezTo>
                  <a:cubicBezTo>
                    <a:pt x="55104" y="16863"/>
                    <a:pt x="56436" y="16763"/>
                    <a:pt x="56977" y="16700"/>
                  </a:cubicBezTo>
                  <a:cubicBezTo>
                    <a:pt x="57870" y="16587"/>
                    <a:pt x="59002" y="16561"/>
                    <a:pt x="59354" y="16473"/>
                  </a:cubicBezTo>
                  <a:cubicBezTo>
                    <a:pt x="59718" y="16385"/>
                    <a:pt x="60586" y="16348"/>
                    <a:pt x="61303" y="16184"/>
                  </a:cubicBezTo>
                  <a:cubicBezTo>
                    <a:pt x="62020" y="16021"/>
                    <a:pt x="64082" y="16146"/>
                    <a:pt x="64686" y="15996"/>
                  </a:cubicBezTo>
                  <a:cubicBezTo>
                    <a:pt x="64891" y="15945"/>
                    <a:pt x="65061" y="15929"/>
                    <a:pt x="65197" y="15929"/>
                  </a:cubicBezTo>
                  <a:cubicBezTo>
                    <a:pt x="65469" y="15929"/>
                    <a:pt x="65603" y="15996"/>
                    <a:pt x="65603" y="15996"/>
                  </a:cubicBezTo>
                  <a:cubicBezTo>
                    <a:pt x="65729" y="15845"/>
                    <a:pt x="65780" y="15643"/>
                    <a:pt x="65729" y="15442"/>
                  </a:cubicBezTo>
                  <a:cubicBezTo>
                    <a:pt x="65696" y="15333"/>
                    <a:pt x="65550" y="15295"/>
                    <a:pt x="65325" y="15295"/>
                  </a:cubicBezTo>
                  <a:cubicBezTo>
                    <a:pt x="64956" y="15295"/>
                    <a:pt x="64373" y="15395"/>
                    <a:pt x="63717" y="15442"/>
                  </a:cubicBezTo>
                  <a:cubicBezTo>
                    <a:pt x="62774" y="15505"/>
                    <a:pt x="61831" y="15631"/>
                    <a:pt x="60913" y="15807"/>
                  </a:cubicBezTo>
                  <a:cubicBezTo>
                    <a:pt x="60322" y="15933"/>
                    <a:pt x="59744" y="15908"/>
                    <a:pt x="59303" y="16046"/>
                  </a:cubicBezTo>
                  <a:cubicBezTo>
                    <a:pt x="58863" y="16172"/>
                    <a:pt x="57958" y="16222"/>
                    <a:pt x="57455" y="16285"/>
                  </a:cubicBezTo>
                  <a:cubicBezTo>
                    <a:pt x="56965" y="16348"/>
                    <a:pt x="56109" y="16385"/>
                    <a:pt x="55619" y="16436"/>
                  </a:cubicBezTo>
                  <a:cubicBezTo>
                    <a:pt x="55342" y="16461"/>
                    <a:pt x="54588" y="16536"/>
                    <a:pt x="53959" y="16599"/>
                  </a:cubicBezTo>
                  <a:cubicBezTo>
                    <a:pt x="53569" y="15291"/>
                    <a:pt x="53230" y="14109"/>
                    <a:pt x="53180" y="13858"/>
                  </a:cubicBezTo>
                  <a:cubicBezTo>
                    <a:pt x="53079" y="13267"/>
                    <a:pt x="52274" y="10362"/>
                    <a:pt x="52161" y="9884"/>
                  </a:cubicBezTo>
                  <a:cubicBezTo>
                    <a:pt x="52048" y="9406"/>
                    <a:pt x="51696" y="7973"/>
                    <a:pt x="51419" y="7734"/>
                  </a:cubicBezTo>
                  <a:cubicBezTo>
                    <a:pt x="51296" y="7618"/>
                    <a:pt x="51129" y="7517"/>
                    <a:pt x="50944" y="7517"/>
                  </a:cubicBezTo>
                  <a:cubicBezTo>
                    <a:pt x="50827" y="7517"/>
                    <a:pt x="50703" y="7557"/>
                    <a:pt x="50577" y="7659"/>
                  </a:cubicBezTo>
                  <a:cubicBezTo>
                    <a:pt x="50426" y="7772"/>
                    <a:pt x="50313" y="7948"/>
                    <a:pt x="50262" y="8136"/>
                  </a:cubicBezTo>
                  <a:cubicBezTo>
                    <a:pt x="49973" y="9042"/>
                    <a:pt x="49608" y="9922"/>
                    <a:pt x="49181" y="10777"/>
                  </a:cubicBezTo>
                  <a:cubicBezTo>
                    <a:pt x="48263" y="9947"/>
                    <a:pt x="47144" y="9381"/>
                    <a:pt x="45936" y="9117"/>
                  </a:cubicBezTo>
                  <a:cubicBezTo>
                    <a:pt x="45409" y="8998"/>
                    <a:pt x="45047" y="8951"/>
                    <a:pt x="44662" y="8951"/>
                  </a:cubicBezTo>
                  <a:cubicBezTo>
                    <a:pt x="44193" y="8951"/>
                    <a:pt x="43688" y="9021"/>
                    <a:pt x="42805" y="9117"/>
                  </a:cubicBezTo>
                  <a:cubicBezTo>
                    <a:pt x="42667" y="9130"/>
                    <a:pt x="42554" y="9155"/>
                    <a:pt x="42453" y="9167"/>
                  </a:cubicBezTo>
                  <a:cubicBezTo>
                    <a:pt x="42478" y="8275"/>
                    <a:pt x="42478" y="6803"/>
                    <a:pt x="42227" y="6690"/>
                  </a:cubicBezTo>
                  <a:cubicBezTo>
                    <a:pt x="42167" y="6652"/>
                    <a:pt x="42100" y="6633"/>
                    <a:pt x="42035" y="6633"/>
                  </a:cubicBezTo>
                  <a:cubicBezTo>
                    <a:pt x="41911" y="6633"/>
                    <a:pt x="41790" y="6700"/>
                    <a:pt x="41724" y="6816"/>
                  </a:cubicBezTo>
                  <a:cubicBezTo>
                    <a:pt x="41724" y="6816"/>
                    <a:pt x="41712" y="5443"/>
                    <a:pt x="41087" y="5443"/>
                  </a:cubicBezTo>
                  <a:cubicBezTo>
                    <a:pt x="41073" y="5443"/>
                    <a:pt x="41059" y="5444"/>
                    <a:pt x="41045" y="5445"/>
                  </a:cubicBezTo>
                  <a:cubicBezTo>
                    <a:pt x="40378" y="5508"/>
                    <a:pt x="40253" y="5873"/>
                    <a:pt x="40253" y="5873"/>
                  </a:cubicBezTo>
                  <a:lnTo>
                    <a:pt x="37763" y="8300"/>
                  </a:lnTo>
                  <a:cubicBezTo>
                    <a:pt x="37490" y="7928"/>
                    <a:pt x="37274" y="7747"/>
                    <a:pt x="37106" y="7747"/>
                  </a:cubicBezTo>
                  <a:cubicBezTo>
                    <a:pt x="37081" y="7747"/>
                    <a:pt x="37057" y="7751"/>
                    <a:pt x="37034" y="7759"/>
                  </a:cubicBezTo>
                  <a:cubicBezTo>
                    <a:pt x="37034" y="7759"/>
                    <a:pt x="37030" y="7759"/>
                    <a:pt x="37022" y="7759"/>
                  </a:cubicBezTo>
                  <a:cubicBezTo>
                    <a:pt x="36937" y="7759"/>
                    <a:pt x="36385" y="7791"/>
                    <a:pt x="35864" y="8589"/>
                  </a:cubicBezTo>
                  <a:cubicBezTo>
                    <a:pt x="35701" y="8841"/>
                    <a:pt x="35273" y="9444"/>
                    <a:pt x="34707" y="10236"/>
                  </a:cubicBezTo>
                  <a:cubicBezTo>
                    <a:pt x="34292" y="10236"/>
                    <a:pt x="33877" y="10249"/>
                    <a:pt x="33425" y="10249"/>
                  </a:cubicBezTo>
                  <a:cubicBezTo>
                    <a:pt x="30306" y="10287"/>
                    <a:pt x="27213" y="10601"/>
                    <a:pt x="24157" y="11217"/>
                  </a:cubicBezTo>
                  <a:cubicBezTo>
                    <a:pt x="23478" y="10903"/>
                    <a:pt x="22862" y="10601"/>
                    <a:pt x="22346" y="10337"/>
                  </a:cubicBezTo>
                  <a:cubicBezTo>
                    <a:pt x="19416" y="8803"/>
                    <a:pt x="15128" y="3232"/>
                    <a:pt x="14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3C56"/>
                </a:solidFill>
                <a:latin typeface="Arial"/>
                <a:ea typeface="Arial"/>
                <a:cs typeface="Arial"/>
                <a:sym typeface="Arial"/>
              </a:endParaRPr>
            </a:p>
          </p:txBody>
        </p:sp>
        <p:grpSp>
          <p:nvGrpSpPr>
            <p:cNvPr id="252" name="Google Shape;252;p10"/>
            <p:cNvGrpSpPr/>
            <p:nvPr/>
          </p:nvGrpSpPr>
          <p:grpSpPr>
            <a:xfrm>
              <a:off x="1179227" y="1592529"/>
              <a:ext cx="1304350" cy="1255300"/>
              <a:chOff x="2230900" y="969850"/>
              <a:chExt cx="1304350" cy="1255300"/>
            </a:xfrm>
          </p:grpSpPr>
          <p:sp>
            <p:nvSpPr>
              <p:cNvPr id="253" name="Google Shape;253;p10"/>
              <p:cNvSpPr/>
              <p:nvPr/>
            </p:nvSpPr>
            <p:spPr>
              <a:xfrm>
                <a:off x="2230900" y="969850"/>
                <a:ext cx="1304350" cy="1255300"/>
              </a:xfrm>
              <a:custGeom>
                <a:rect b="b" l="l" r="r" t="t"/>
                <a:pathLst>
                  <a:path extrusionOk="0" h="50212" w="52174">
                    <a:moveTo>
                      <a:pt x="27075" y="3322"/>
                    </a:moveTo>
                    <a:cubicBezTo>
                      <a:pt x="29882" y="3322"/>
                      <a:pt x="32714" y="3865"/>
                      <a:pt x="35411" y="4980"/>
                    </a:cubicBezTo>
                    <a:cubicBezTo>
                      <a:pt x="43547" y="8350"/>
                      <a:pt x="48854" y="16298"/>
                      <a:pt x="48854" y="25113"/>
                    </a:cubicBezTo>
                    <a:cubicBezTo>
                      <a:pt x="48854" y="37134"/>
                      <a:pt x="39096" y="46892"/>
                      <a:pt x="27074" y="46892"/>
                    </a:cubicBezTo>
                    <a:cubicBezTo>
                      <a:pt x="18259" y="46892"/>
                      <a:pt x="10312" y="41586"/>
                      <a:pt x="6942" y="33450"/>
                    </a:cubicBezTo>
                    <a:cubicBezTo>
                      <a:pt x="3572" y="25301"/>
                      <a:pt x="5433" y="15933"/>
                      <a:pt x="11670" y="9708"/>
                    </a:cubicBezTo>
                    <a:cubicBezTo>
                      <a:pt x="15834" y="5536"/>
                      <a:pt x="21404" y="3322"/>
                      <a:pt x="27075" y="3322"/>
                    </a:cubicBezTo>
                    <a:close/>
                    <a:moveTo>
                      <a:pt x="27074" y="1"/>
                    </a:moveTo>
                    <a:cubicBezTo>
                      <a:pt x="16914" y="1"/>
                      <a:pt x="7759" y="6125"/>
                      <a:pt x="3874" y="15505"/>
                    </a:cubicBezTo>
                    <a:cubicBezTo>
                      <a:pt x="1" y="24886"/>
                      <a:pt x="2138" y="35675"/>
                      <a:pt x="9319" y="42856"/>
                    </a:cubicBezTo>
                    <a:cubicBezTo>
                      <a:pt x="14122" y="47659"/>
                      <a:pt x="20547" y="50211"/>
                      <a:pt x="27082" y="50211"/>
                    </a:cubicBezTo>
                    <a:cubicBezTo>
                      <a:pt x="30316" y="50211"/>
                      <a:pt x="33576" y="49587"/>
                      <a:pt x="36681" y="48300"/>
                    </a:cubicBezTo>
                    <a:cubicBezTo>
                      <a:pt x="46050" y="44415"/>
                      <a:pt x="52174" y="35260"/>
                      <a:pt x="52174" y="25113"/>
                    </a:cubicBezTo>
                    <a:cubicBezTo>
                      <a:pt x="52174" y="11243"/>
                      <a:pt x="40932" y="13"/>
                      <a:pt x="2707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0"/>
              <p:cNvSpPr/>
              <p:nvPr/>
            </p:nvSpPr>
            <p:spPr>
              <a:xfrm>
                <a:off x="2456950" y="1146850"/>
                <a:ext cx="906975" cy="906975"/>
              </a:xfrm>
              <a:custGeom>
                <a:rect b="b" l="l" r="r" t="t"/>
                <a:pathLst>
                  <a:path extrusionOk="0" h="36279" w="36279">
                    <a:moveTo>
                      <a:pt x="3018" y="0"/>
                    </a:moveTo>
                    <a:lnTo>
                      <a:pt x="0" y="3018"/>
                    </a:lnTo>
                    <a:lnTo>
                      <a:pt x="33248" y="36279"/>
                    </a:lnTo>
                    <a:lnTo>
                      <a:pt x="36278" y="33248"/>
                    </a:lnTo>
                    <a:lnTo>
                      <a:pt x="301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descr="A picture containing text, screenshot, diagram, plot&#10;&#10;Description automatically generated" id="255" name="Google Shape;255;p10"/>
          <p:cNvPicPr preferRelativeResize="0"/>
          <p:nvPr/>
        </p:nvPicPr>
        <p:blipFill rotWithShape="1">
          <a:blip r:embed="rId3">
            <a:alphaModFix/>
          </a:blip>
          <a:srcRect b="0" l="0" r="0" t="0"/>
          <a:stretch/>
        </p:blipFill>
        <p:spPr>
          <a:xfrm>
            <a:off x="479204" y="971950"/>
            <a:ext cx="5413328" cy="3341077"/>
          </a:xfrm>
          <a:prstGeom prst="rect">
            <a:avLst/>
          </a:prstGeom>
          <a:noFill/>
          <a:ln>
            <a:noFill/>
          </a:ln>
        </p:spPr>
      </p:pic>
      <p:sp>
        <p:nvSpPr>
          <p:cNvPr id="256" name="Google Shape;256;p10"/>
          <p:cNvSpPr txBox="1"/>
          <p:nvPr/>
        </p:nvSpPr>
        <p:spPr>
          <a:xfrm>
            <a:off x="6259709" y="1576060"/>
            <a:ext cx="2656788" cy="1991379"/>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400"/>
              <a:buFont typeface="Arial"/>
              <a:buNone/>
            </a:pPr>
            <a:r>
              <a:rPr b="1" i="0" lang="en-US" sz="1400" u="none" cap="none" strike="noStrike">
                <a:solidFill>
                  <a:srgbClr val="002060"/>
                </a:solidFill>
                <a:latin typeface="Arial"/>
                <a:ea typeface="Arial"/>
                <a:cs typeface="Arial"/>
                <a:sym typeface="Arial"/>
              </a:rPr>
              <a:t>Observation:  The number of cases that occur in this time period is clearly </a:t>
            </a:r>
            <a:r>
              <a:rPr b="1" i="0" lang="en-US" sz="1400" u="none" cap="none" strike="noStrike">
                <a:solidFill>
                  <a:srgbClr val="056F56"/>
                </a:solidFill>
                <a:latin typeface="Arial"/>
                <a:ea typeface="Arial"/>
                <a:cs typeface="Arial"/>
                <a:sym typeface="Arial"/>
              </a:rPr>
              <a:t>seasonal</a:t>
            </a:r>
            <a:r>
              <a:rPr b="1" i="0" lang="en-US" sz="1400" u="none" cap="none" strike="noStrike">
                <a:solidFill>
                  <a:srgbClr val="002060"/>
                </a:solidFill>
                <a:latin typeface="Arial"/>
                <a:ea typeface="Arial"/>
                <a:cs typeface="Arial"/>
                <a:sym typeface="Arial"/>
              </a:rPr>
              <a:t>, with July, August, and September having the highest number of cases.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1"/>
          <p:cNvSpPr txBox="1"/>
          <p:nvPr>
            <p:ph type="ctrTitle"/>
          </p:nvPr>
        </p:nvSpPr>
        <p:spPr>
          <a:xfrm>
            <a:off x="-1393102" y="171775"/>
            <a:ext cx="7713900" cy="408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Year:  2012 tO 2017</a:t>
            </a:r>
            <a:endParaRPr/>
          </a:p>
        </p:txBody>
      </p:sp>
      <p:grpSp>
        <p:nvGrpSpPr>
          <p:cNvPr id="262" name="Google Shape;262;p11"/>
          <p:cNvGrpSpPr/>
          <p:nvPr/>
        </p:nvGrpSpPr>
        <p:grpSpPr>
          <a:xfrm>
            <a:off x="7781433" y="3930151"/>
            <a:ext cx="1295034" cy="1092742"/>
            <a:chOff x="949969" y="1592529"/>
            <a:chExt cx="1652911" cy="1255300"/>
          </a:xfrm>
        </p:grpSpPr>
        <p:sp>
          <p:nvSpPr>
            <p:cNvPr id="263" name="Google Shape;263;p11"/>
            <p:cNvSpPr/>
            <p:nvPr/>
          </p:nvSpPr>
          <p:spPr>
            <a:xfrm>
              <a:off x="949969" y="1851050"/>
              <a:ext cx="1652911" cy="823543"/>
            </a:xfrm>
            <a:custGeom>
              <a:rect b="b" l="l" r="r" t="t"/>
              <a:pathLst>
                <a:path extrusionOk="0" h="35349" w="70948">
                  <a:moveTo>
                    <a:pt x="40806" y="6300"/>
                  </a:moveTo>
                  <a:cubicBezTo>
                    <a:pt x="40806" y="6300"/>
                    <a:pt x="41120" y="8212"/>
                    <a:pt x="41372" y="9721"/>
                  </a:cubicBezTo>
                  <a:cubicBezTo>
                    <a:pt x="40529" y="9872"/>
                    <a:pt x="39662" y="9985"/>
                    <a:pt x="38807" y="10048"/>
                  </a:cubicBezTo>
                  <a:cubicBezTo>
                    <a:pt x="38530" y="9532"/>
                    <a:pt x="38316" y="9155"/>
                    <a:pt x="38190" y="8954"/>
                  </a:cubicBezTo>
                  <a:cubicBezTo>
                    <a:pt x="38128" y="8841"/>
                    <a:pt x="38052" y="8740"/>
                    <a:pt x="37989" y="8639"/>
                  </a:cubicBezTo>
                  <a:cubicBezTo>
                    <a:pt x="39184" y="7558"/>
                    <a:pt x="40253" y="6640"/>
                    <a:pt x="40806" y="6300"/>
                  </a:cubicBezTo>
                  <a:close/>
                  <a:moveTo>
                    <a:pt x="36694" y="9834"/>
                  </a:moveTo>
                  <a:cubicBezTo>
                    <a:pt x="36719" y="9922"/>
                    <a:pt x="36757" y="10035"/>
                    <a:pt x="36795" y="10173"/>
                  </a:cubicBezTo>
                  <a:lnTo>
                    <a:pt x="36304" y="10186"/>
                  </a:lnTo>
                  <a:cubicBezTo>
                    <a:pt x="36430" y="10073"/>
                    <a:pt x="36556" y="9947"/>
                    <a:pt x="36694" y="9834"/>
                  </a:cubicBezTo>
                  <a:close/>
                  <a:moveTo>
                    <a:pt x="36593" y="8954"/>
                  </a:moveTo>
                  <a:cubicBezTo>
                    <a:pt x="36556" y="9105"/>
                    <a:pt x="36556" y="9256"/>
                    <a:pt x="36568" y="9406"/>
                  </a:cubicBezTo>
                  <a:lnTo>
                    <a:pt x="36556" y="9419"/>
                  </a:lnTo>
                  <a:lnTo>
                    <a:pt x="36568" y="9457"/>
                  </a:lnTo>
                  <a:lnTo>
                    <a:pt x="35801" y="10211"/>
                  </a:lnTo>
                  <a:lnTo>
                    <a:pt x="35462" y="10211"/>
                  </a:lnTo>
                  <a:cubicBezTo>
                    <a:pt x="35814" y="9771"/>
                    <a:pt x="36191" y="9356"/>
                    <a:pt x="36593" y="8954"/>
                  </a:cubicBezTo>
                  <a:close/>
                  <a:moveTo>
                    <a:pt x="38517" y="11783"/>
                  </a:moveTo>
                  <a:cubicBezTo>
                    <a:pt x="38681" y="12009"/>
                    <a:pt x="38844" y="12248"/>
                    <a:pt x="39020" y="12512"/>
                  </a:cubicBezTo>
                  <a:cubicBezTo>
                    <a:pt x="38857" y="12776"/>
                    <a:pt x="38719" y="13053"/>
                    <a:pt x="38593" y="13330"/>
                  </a:cubicBezTo>
                  <a:cubicBezTo>
                    <a:pt x="38505" y="13317"/>
                    <a:pt x="38429" y="13305"/>
                    <a:pt x="38341" y="13305"/>
                  </a:cubicBezTo>
                  <a:cubicBezTo>
                    <a:pt x="38203" y="12739"/>
                    <a:pt x="38065" y="12236"/>
                    <a:pt x="37951" y="11796"/>
                  </a:cubicBezTo>
                  <a:cubicBezTo>
                    <a:pt x="38153" y="11783"/>
                    <a:pt x="38341" y="11783"/>
                    <a:pt x="38517" y="11783"/>
                  </a:cubicBezTo>
                  <a:close/>
                  <a:moveTo>
                    <a:pt x="33085" y="12450"/>
                  </a:moveTo>
                  <a:lnTo>
                    <a:pt x="31639" y="14411"/>
                  </a:lnTo>
                  <a:cubicBezTo>
                    <a:pt x="31073" y="14172"/>
                    <a:pt x="29677" y="13619"/>
                    <a:pt x="28093" y="12940"/>
                  </a:cubicBezTo>
                  <a:cubicBezTo>
                    <a:pt x="29765" y="12877"/>
                    <a:pt x="31425" y="12701"/>
                    <a:pt x="33085" y="12450"/>
                  </a:cubicBezTo>
                  <a:close/>
                  <a:moveTo>
                    <a:pt x="51140" y="8576"/>
                  </a:moveTo>
                  <a:cubicBezTo>
                    <a:pt x="51141" y="8576"/>
                    <a:pt x="51142" y="8576"/>
                    <a:pt x="51142" y="8576"/>
                  </a:cubicBezTo>
                  <a:cubicBezTo>
                    <a:pt x="51218" y="8614"/>
                    <a:pt x="51897" y="11205"/>
                    <a:pt x="52563" y="13745"/>
                  </a:cubicBezTo>
                  <a:cubicBezTo>
                    <a:pt x="52714" y="14285"/>
                    <a:pt x="52878" y="14902"/>
                    <a:pt x="53054" y="15530"/>
                  </a:cubicBezTo>
                  <a:cubicBezTo>
                    <a:pt x="53016" y="15480"/>
                    <a:pt x="52966" y="15455"/>
                    <a:pt x="52915" y="15442"/>
                  </a:cubicBezTo>
                  <a:cubicBezTo>
                    <a:pt x="52702" y="15442"/>
                    <a:pt x="52651" y="14763"/>
                    <a:pt x="52400" y="14461"/>
                  </a:cubicBezTo>
                  <a:cubicBezTo>
                    <a:pt x="52136" y="14160"/>
                    <a:pt x="51696" y="14072"/>
                    <a:pt x="51117" y="14072"/>
                  </a:cubicBezTo>
                  <a:cubicBezTo>
                    <a:pt x="50864" y="14072"/>
                    <a:pt x="50695" y="14088"/>
                    <a:pt x="50581" y="14088"/>
                  </a:cubicBezTo>
                  <a:cubicBezTo>
                    <a:pt x="50435" y="14088"/>
                    <a:pt x="50379" y="14061"/>
                    <a:pt x="50350" y="13933"/>
                  </a:cubicBezTo>
                  <a:cubicBezTo>
                    <a:pt x="50313" y="13720"/>
                    <a:pt x="50916" y="13418"/>
                    <a:pt x="51092" y="13154"/>
                  </a:cubicBezTo>
                  <a:cubicBezTo>
                    <a:pt x="51230" y="12940"/>
                    <a:pt x="50753" y="12286"/>
                    <a:pt x="49960" y="11506"/>
                  </a:cubicBezTo>
                  <a:cubicBezTo>
                    <a:pt x="50408" y="10226"/>
                    <a:pt x="51065" y="8576"/>
                    <a:pt x="51140" y="8576"/>
                  </a:cubicBezTo>
                  <a:close/>
                  <a:moveTo>
                    <a:pt x="53217" y="16134"/>
                  </a:moveTo>
                  <a:lnTo>
                    <a:pt x="53280" y="16373"/>
                  </a:lnTo>
                  <a:cubicBezTo>
                    <a:pt x="53242" y="16335"/>
                    <a:pt x="53217" y="16297"/>
                    <a:pt x="53217" y="16247"/>
                  </a:cubicBezTo>
                  <a:lnTo>
                    <a:pt x="53217" y="16134"/>
                  </a:lnTo>
                  <a:close/>
                  <a:moveTo>
                    <a:pt x="53595" y="17505"/>
                  </a:moveTo>
                  <a:lnTo>
                    <a:pt x="53632" y="17630"/>
                  </a:lnTo>
                  <a:lnTo>
                    <a:pt x="53632" y="17630"/>
                  </a:lnTo>
                  <a:lnTo>
                    <a:pt x="53620" y="17618"/>
                  </a:lnTo>
                  <a:cubicBezTo>
                    <a:pt x="53620" y="17605"/>
                    <a:pt x="53620" y="17593"/>
                    <a:pt x="53607" y="17580"/>
                  </a:cubicBezTo>
                  <a:cubicBezTo>
                    <a:pt x="53595" y="17555"/>
                    <a:pt x="53595" y="17530"/>
                    <a:pt x="53595" y="17505"/>
                  </a:cubicBezTo>
                  <a:close/>
                  <a:moveTo>
                    <a:pt x="41284" y="16976"/>
                  </a:moveTo>
                  <a:cubicBezTo>
                    <a:pt x="41397" y="17102"/>
                    <a:pt x="41510" y="17228"/>
                    <a:pt x="41611" y="17366"/>
                  </a:cubicBezTo>
                  <a:cubicBezTo>
                    <a:pt x="41648" y="17454"/>
                    <a:pt x="41686" y="17542"/>
                    <a:pt x="41711" y="17630"/>
                  </a:cubicBezTo>
                  <a:cubicBezTo>
                    <a:pt x="41699" y="17794"/>
                    <a:pt x="41699" y="17957"/>
                    <a:pt x="41711" y="18133"/>
                  </a:cubicBezTo>
                  <a:cubicBezTo>
                    <a:pt x="41535" y="17769"/>
                    <a:pt x="41347" y="17404"/>
                    <a:pt x="41183" y="17052"/>
                  </a:cubicBezTo>
                  <a:lnTo>
                    <a:pt x="41284" y="16976"/>
                  </a:lnTo>
                  <a:close/>
                  <a:moveTo>
                    <a:pt x="48648" y="16581"/>
                  </a:moveTo>
                  <a:cubicBezTo>
                    <a:pt x="49036" y="16581"/>
                    <a:pt x="49659" y="16939"/>
                    <a:pt x="49659" y="16939"/>
                  </a:cubicBezTo>
                  <a:cubicBezTo>
                    <a:pt x="49659" y="16939"/>
                    <a:pt x="49395" y="17718"/>
                    <a:pt x="49872" y="18322"/>
                  </a:cubicBezTo>
                  <a:cubicBezTo>
                    <a:pt x="50350" y="18926"/>
                    <a:pt x="51130" y="18888"/>
                    <a:pt x="51821" y="19014"/>
                  </a:cubicBezTo>
                  <a:cubicBezTo>
                    <a:pt x="51960" y="19051"/>
                    <a:pt x="52086" y="19089"/>
                    <a:pt x="52211" y="19152"/>
                  </a:cubicBezTo>
                  <a:cubicBezTo>
                    <a:pt x="53117" y="21114"/>
                    <a:pt x="54877" y="23503"/>
                    <a:pt x="55682" y="24609"/>
                  </a:cubicBezTo>
                  <a:cubicBezTo>
                    <a:pt x="56235" y="25414"/>
                    <a:pt x="56738" y="26257"/>
                    <a:pt x="57178" y="27137"/>
                  </a:cubicBezTo>
                  <a:cubicBezTo>
                    <a:pt x="55003" y="25867"/>
                    <a:pt x="52978" y="24358"/>
                    <a:pt x="51117" y="22660"/>
                  </a:cubicBezTo>
                  <a:cubicBezTo>
                    <a:pt x="51369" y="22346"/>
                    <a:pt x="51230" y="22270"/>
                    <a:pt x="50866" y="21793"/>
                  </a:cubicBezTo>
                  <a:cubicBezTo>
                    <a:pt x="49872" y="20472"/>
                    <a:pt x="48967" y="18674"/>
                    <a:pt x="48213" y="16888"/>
                  </a:cubicBezTo>
                  <a:cubicBezTo>
                    <a:pt x="48275" y="16788"/>
                    <a:pt x="48351" y="16700"/>
                    <a:pt x="48439" y="16637"/>
                  </a:cubicBezTo>
                  <a:cubicBezTo>
                    <a:pt x="48492" y="16597"/>
                    <a:pt x="48565" y="16581"/>
                    <a:pt x="48648" y="16581"/>
                  </a:cubicBezTo>
                  <a:close/>
                  <a:moveTo>
                    <a:pt x="14877" y="0"/>
                  </a:moveTo>
                  <a:cubicBezTo>
                    <a:pt x="14877" y="0"/>
                    <a:pt x="13996" y="277"/>
                    <a:pt x="14675" y="1836"/>
                  </a:cubicBezTo>
                  <a:cubicBezTo>
                    <a:pt x="15355" y="3408"/>
                    <a:pt x="18272" y="8426"/>
                    <a:pt x="22120" y="10664"/>
                  </a:cubicBezTo>
                  <a:lnTo>
                    <a:pt x="23629" y="11318"/>
                  </a:lnTo>
                  <a:cubicBezTo>
                    <a:pt x="20611" y="11934"/>
                    <a:pt x="18486" y="12626"/>
                    <a:pt x="18121" y="12802"/>
                  </a:cubicBezTo>
                  <a:cubicBezTo>
                    <a:pt x="17648" y="13017"/>
                    <a:pt x="19680" y="13102"/>
                    <a:pt x="21945" y="13102"/>
                  </a:cubicBezTo>
                  <a:cubicBezTo>
                    <a:pt x="23114" y="13102"/>
                    <a:pt x="24346" y="13079"/>
                    <a:pt x="25326" y="13041"/>
                  </a:cubicBezTo>
                  <a:cubicBezTo>
                    <a:pt x="26068" y="13003"/>
                    <a:pt x="26735" y="12990"/>
                    <a:pt x="27401" y="12965"/>
                  </a:cubicBezTo>
                  <a:lnTo>
                    <a:pt x="31425" y="14713"/>
                  </a:lnTo>
                  <a:cubicBezTo>
                    <a:pt x="30721" y="15656"/>
                    <a:pt x="30067" y="16561"/>
                    <a:pt x="29551" y="17266"/>
                  </a:cubicBezTo>
                  <a:cubicBezTo>
                    <a:pt x="29174" y="17781"/>
                    <a:pt x="28659" y="17970"/>
                    <a:pt x="28696" y="18385"/>
                  </a:cubicBezTo>
                  <a:cubicBezTo>
                    <a:pt x="27189" y="18456"/>
                    <a:pt x="21943" y="18697"/>
                    <a:pt x="18051" y="18697"/>
                  </a:cubicBezTo>
                  <a:cubicBezTo>
                    <a:pt x="17107" y="18697"/>
                    <a:pt x="16243" y="18683"/>
                    <a:pt x="15531" y="18649"/>
                  </a:cubicBezTo>
                  <a:cubicBezTo>
                    <a:pt x="13129" y="18536"/>
                    <a:pt x="9319" y="16888"/>
                    <a:pt x="6112" y="14839"/>
                  </a:cubicBezTo>
                  <a:cubicBezTo>
                    <a:pt x="5773" y="14612"/>
                    <a:pt x="5446" y="14399"/>
                    <a:pt x="5156" y="14185"/>
                  </a:cubicBezTo>
                  <a:cubicBezTo>
                    <a:pt x="4867" y="13971"/>
                    <a:pt x="4628" y="13820"/>
                    <a:pt x="4402" y="13657"/>
                  </a:cubicBezTo>
                  <a:cubicBezTo>
                    <a:pt x="2805" y="12462"/>
                    <a:pt x="1510" y="11192"/>
                    <a:pt x="881" y="10060"/>
                  </a:cubicBezTo>
                  <a:lnTo>
                    <a:pt x="881" y="10060"/>
                  </a:lnTo>
                  <a:cubicBezTo>
                    <a:pt x="881" y="10060"/>
                    <a:pt x="1" y="10853"/>
                    <a:pt x="1610" y="12273"/>
                  </a:cubicBezTo>
                  <a:cubicBezTo>
                    <a:pt x="3220" y="13707"/>
                    <a:pt x="9847" y="18624"/>
                    <a:pt x="15443" y="19152"/>
                  </a:cubicBezTo>
                  <a:cubicBezTo>
                    <a:pt x="19353" y="19064"/>
                    <a:pt x="27464" y="18875"/>
                    <a:pt x="28898" y="18850"/>
                  </a:cubicBezTo>
                  <a:cubicBezTo>
                    <a:pt x="29038" y="19057"/>
                    <a:pt x="29130" y="19143"/>
                    <a:pt x="29199" y="19143"/>
                  </a:cubicBezTo>
                  <a:cubicBezTo>
                    <a:pt x="29339" y="19143"/>
                    <a:pt x="29383" y="18786"/>
                    <a:pt x="29551" y="18372"/>
                  </a:cubicBezTo>
                  <a:cubicBezTo>
                    <a:pt x="29702" y="18020"/>
                    <a:pt x="31387" y="15568"/>
                    <a:pt x="33135" y="13217"/>
                  </a:cubicBezTo>
                  <a:lnTo>
                    <a:pt x="34104" y="12273"/>
                  </a:lnTo>
                  <a:cubicBezTo>
                    <a:pt x="34229" y="12248"/>
                    <a:pt x="34368" y="12223"/>
                    <a:pt x="34493" y="12198"/>
                  </a:cubicBezTo>
                  <a:cubicBezTo>
                    <a:pt x="35424" y="12022"/>
                    <a:pt x="36380" y="11909"/>
                    <a:pt x="37323" y="11821"/>
                  </a:cubicBezTo>
                  <a:cubicBezTo>
                    <a:pt x="37474" y="12311"/>
                    <a:pt x="37637" y="12852"/>
                    <a:pt x="37813" y="13418"/>
                  </a:cubicBezTo>
                  <a:cubicBezTo>
                    <a:pt x="37084" y="13707"/>
                    <a:pt x="36455" y="14449"/>
                    <a:pt x="36455" y="14449"/>
                  </a:cubicBezTo>
                  <a:cubicBezTo>
                    <a:pt x="35462" y="14537"/>
                    <a:pt x="34506" y="16662"/>
                    <a:pt x="34506" y="16662"/>
                  </a:cubicBezTo>
                  <a:cubicBezTo>
                    <a:pt x="34478" y="16658"/>
                    <a:pt x="34450" y="16656"/>
                    <a:pt x="34422" y="16656"/>
                  </a:cubicBezTo>
                  <a:cubicBezTo>
                    <a:pt x="33567" y="16656"/>
                    <a:pt x="32507" y="18448"/>
                    <a:pt x="32507" y="18448"/>
                  </a:cubicBezTo>
                  <a:cubicBezTo>
                    <a:pt x="31337" y="18624"/>
                    <a:pt x="30457" y="20271"/>
                    <a:pt x="30457" y="20271"/>
                  </a:cubicBezTo>
                  <a:cubicBezTo>
                    <a:pt x="29162" y="20661"/>
                    <a:pt x="28546" y="22182"/>
                    <a:pt x="28546" y="22182"/>
                  </a:cubicBezTo>
                  <a:lnTo>
                    <a:pt x="27766" y="22975"/>
                  </a:lnTo>
                  <a:cubicBezTo>
                    <a:pt x="26974" y="23754"/>
                    <a:pt x="27326" y="24144"/>
                    <a:pt x="27414" y="24484"/>
                  </a:cubicBezTo>
                  <a:cubicBezTo>
                    <a:pt x="27502" y="24836"/>
                    <a:pt x="26873" y="25087"/>
                    <a:pt x="27414" y="25791"/>
                  </a:cubicBezTo>
                  <a:cubicBezTo>
                    <a:pt x="27724" y="26196"/>
                    <a:pt x="28040" y="26322"/>
                    <a:pt x="28313" y="26322"/>
                  </a:cubicBezTo>
                  <a:cubicBezTo>
                    <a:pt x="28771" y="26322"/>
                    <a:pt x="29111" y="25967"/>
                    <a:pt x="29111" y="25967"/>
                  </a:cubicBezTo>
                  <a:cubicBezTo>
                    <a:pt x="29282" y="26063"/>
                    <a:pt x="29459" y="26103"/>
                    <a:pt x="29635" y="26103"/>
                  </a:cubicBezTo>
                  <a:cubicBezTo>
                    <a:pt x="30573" y="26103"/>
                    <a:pt x="31501" y="24961"/>
                    <a:pt x="31501" y="24961"/>
                  </a:cubicBezTo>
                  <a:cubicBezTo>
                    <a:pt x="32494" y="24873"/>
                    <a:pt x="33198" y="23754"/>
                    <a:pt x="33198" y="23754"/>
                  </a:cubicBezTo>
                  <a:cubicBezTo>
                    <a:pt x="34405" y="23226"/>
                    <a:pt x="35474" y="21705"/>
                    <a:pt x="35474" y="21705"/>
                  </a:cubicBezTo>
                  <a:cubicBezTo>
                    <a:pt x="36191" y="21528"/>
                    <a:pt x="37448" y="20095"/>
                    <a:pt x="37448" y="20095"/>
                  </a:cubicBezTo>
                  <a:cubicBezTo>
                    <a:pt x="38316" y="19755"/>
                    <a:pt x="38794" y="18888"/>
                    <a:pt x="39058" y="18749"/>
                  </a:cubicBezTo>
                  <a:cubicBezTo>
                    <a:pt x="39133" y="18712"/>
                    <a:pt x="39222" y="18649"/>
                    <a:pt x="39297" y="18599"/>
                  </a:cubicBezTo>
                  <a:cubicBezTo>
                    <a:pt x="39787" y="20585"/>
                    <a:pt x="40026" y="21881"/>
                    <a:pt x="40416" y="22283"/>
                  </a:cubicBezTo>
                  <a:cubicBezTo>
                    <a:pt x="39674" y="24006"/>
                    <a:pt x="37046" y="30067"/>
                    <a:pt x="36543" y="30909"/>
                  </a:cubicBezTo>
                  <a:cubicBezTo>
                    <a:pt x="34770" y="33927"/>
                    <a:pt x="31991" y="34870"/>
                    <a:pt x="29111" y="34958"/>
                  </a:cubicBezTo>
                  <a:cubicBezTo>
                    <a:pt x="29111" y="34958"/>
                    <a:pt x="29111" y="35348"/>
                    <a:pt x="29640" y="35348"/>
                  </a:cubicBezTo>
                  <a:cubicBezTo>
                    <a:pt x="30155" y="35348"/>
                    <a:pt x="32569" y="35009"/>
                    <a:pt x="34280" y="33952"/>
                  </a:cubicBezTo>
                  <a:cubicBezTo>
                    <a:pt x="35927" y="32946"/>
                    <a:pt x="36933" y="31148"/>
                    <a:pt x="36933" y="31148"/>
                  </a:cubicBezTo>
                  <a:cubicBezTo>
                    <a:pt x="36933" y="31148"/>
                    <a:pt x="40051" y="24131"/>
                    <a:pt x="41032" y="22333"/>
                  </a:cubicBezTo>
                  <a:cubicBezTo>
                    <a:pt x="41296" y="22182"/>
                    <a:pt x="40781" y="21705"/>
                    <a:pt x="39712" y="18234"/>
                  </a:cubicBezTo>
                  <a:cubicBezTo>
                    <a:pt x="39838" y="18108"/>
                    <a:pt x="39963" y="17982"/>
                    <a:pt x="40064" y="17894"/>
                  </a:cubicBezTo>
                  <a:cubicBezTo>
                    <a:pt x="40190" y="17769"/>
                    <a:pt x="40341" y="17643"/>
                    <a:pt x="40492" y="17530"/>
                  </a:cubicBezTo>
                  <a:cubicBezTo>
                    <a:pt x="40806" y="18435"/>
                    <a:pt x="41208" y="19605"/>
                    <a:pt x="41309" y="19969"/>
                  </a:cubicBezTo>
                  <a:cubicBezTo>
                    <a:pt x="41334" y="20120"/>
                    <a:pt x="41460" y="20221"/>
                    <a:pt x="41598" y="20221"/>
                  </a:cubicBezTo>
                  <a:cubicBezTo>
                    <a:pt x="41535" y="21717"/>
                    <a:pt x="41384" y="24270"/>
                    <a:pt x="40982" y="26508"/>
                  </a:cubicBezTo>
                  <a:cubicBezTo>
                    <a:pt x="40462" y="29452"/>
                    <a:pt x="39607" y="29657"/>
                    <a:pt x="39379" y="29657"/>
                  </a:cubicBezTo>
                  <a:cubicBezTo>
                    <a:pt x="39343" y="29657"/>
                    <a:pt x="39322" y="29652"/>
                    <a:pt x="39322" y="29652"/>
                  </a:cubicBezTo>
                  <a:lnTo>
                    <a:pt x="39322" y="29652"/>
                  </a:lnTo>
                  <a:cubicBezTo>
                    <a:pt x="39322" y="29652"/>
                    <a:pt x="39636" y="29887"/>
                    <a:pt x="39947" y="29887"/>
                  </a:cubicBezTo>
                  <a:cubicBezTo>
                    <a:pt x="40030" y="29887"/>
                    <a:pt x="40113" y="29870"/>
                    <a:pt x="40190" y="29828"/>
                  </a:cubicBezTo>
                  <a:cubicBezTo>
                    <a:pt x="40554" y="29614"/>
                    <a:pt x="41196" y="28382"/>
                    <a:pt x="41460" y="26370"/>
                  </a:cubicBezTo>
                  <a:cubicBezTo>
                    <a:pt x="41661" y="24811"/>
                    <a:pt x="41862" y="21554"/>
                    <a:pt x="41950" y="20158"/>
                  </a:cubicBezTo>
                  <a:cubicBezTo>
                    <a:pt x="42164" y="20070"/>
                    <a:pt x="42378" y="19969"/>
                    <a:pt x="42579" y="19843"/>
                  </a:cubicBezTo>
                  <a:cubicBezTo>
                    <a:pt x="42749" y="20342"/>
                    <a:pt x="42996" y="20493"/>
                    <a:pt x="43232" y="20493"/>
                  </a:cubicBezTo>
                  <a:cubicBezTo>
                    <a:pt x="43591" y="20493"/>
                    <a:pt x="43925" y="20145"/>
                    <a:pt x="43925" y="20145"/>
                  </a:cubicBezTo>
                  <a:cubicBezTo>
                    <a:pt x="43944" y="20151"/>
                    <a:pt x="43964" y="20153"/>
                    <a:pt x="43986" y="20153"/>
                  </a:cubicBezTo>
                  <a:cubicBezTo>
                    <a:pt x="44306" y="20153"/>
                    <a:pt x="44880" y="19579"/>
                    <a:pt x="44880" y="19579"/>
                  </a:cubicBezTo>
                  <a:cubicBezTo>
                    <a:pt x="45068" y="20419"/>
                    <a:pt x="45324" y="20654"/>
                    <a:pt x="45552" y="20654"/>
                  </a:cubicBezTo>
                  <a:cubicBezTo>
                    <a:pt x="45842" y="20654"/>
                    <a:pt x="46087" y="20271"/>
                    <a:pt x="46087" y="20271"/>
                  </a:cubicBezTo>
                  <a:cubicBezTo>
                    <a:pt x="46184" y="20314"/>
                    <a:pt x="46272" y="20333"/>
                    <a:pt x="46352" y="20333"/>
                  </a:cubicBezTo>
                  <a:cubicBezTo>
                    <a:pt x="46932" y="20333"/>
                    <a:pt x="47119" y="19344"/>
                    <a:pt x="47307" y="19190"/>
                  </a:cubicBezTo>
                  <a:cubicBezTo>
                    <a:pt x="47521" y="19014"/>
                    <a:pt x="47772" y="18184"/>
                    <a:pt x="47823" y="17882"/>
                  </a:cubicBezTo>
                  <a:cubicBezTo>
                    <a:pt x="47848" y="17781"/>
                    <a:pt x="47873" y="17681"/>
                    <a:pt x="47898" y="17567"/>
                  </a:cubicBezTo>
                  <a:cubicBezTo>
                    <a:pt x="49017" y="19931"/>
                    <a:pt x="50086" y="22057"/>
                    <a:pt x="50174" y="22358"/>
                  </a:cubicBezTo>
                  <a:cubicBezTo>
                    <a:pt x="50282" y="22725"/>
                    <a:pt x="50473" y="22943"/>
                    <a:pt x="50683" y="22943"/>
                  </a:cubicBezTo>
                  <a:cubicBezTo>
                    <a:pt x="50718" y="22943"/>
                    <a:pt x="50754" y="22937"/>
                    <a:pt x="50790" y="22924"/>
                  </a:cubicBezTo>
                  <a:cubicBezTo>
                    <a:pt x="52312" y="24471"/>
                    <a:pt x="54978" y="26231"/>
                    <a:pt x="57468" y="27715"/>
                  </a:cubicBezTo>
                  <a:cubicBezTo>
                    <a:pt x="58197" y="29199"/>
                    <a:pt x="58725" y="30507"/>
                    <a:pt x="58725" y="30507"/>
                  </a:cubicBezTo>
                  <a:lnTo>
                    <a:pt x="58914" y="30507"/>
                  </a:lnTo>
                  <a:cubicBezTo>
                    <a:pt x="58914" y="30507"/>
                    <a:pt x="58562" y="29413"/>
                    <a:pt x="57945" y="28005"/>
                  </a:cubicBezTo>
                  <a:lnTo>
                    <a:pt x="57945" y="28005"/>
                  </a:lnTo>
                  <a:cubicBezTo>
                    <a:pt x="60838" y="29702"/>
                    <a:pt x="63390" y="30985"/>
                    <a:pt x="63541" y="31110"/>
                  </a:cubicBezTo>
                  <a:cubicBezTo>
                    <a:pt x="63574" y="31134"/>
                    <a:pt x="63602" y="31144"/>
                    <a:pt x="63626" y="31144"/>
                  </a:cubicBezTo>
                  <a:cubicBezTo>
                    <a:pt x="63820" y="31144"/>
                    <a:pt x="63721" y="30442"/>
                    <a:pt x="63541" y="30318"/>
                  </a:cubicBezTo>
                  <a:cubicBezTo>
                    <a:pt x="61529" y="29488"/>
                    <a:pt x="59580" y="28520"/>
                    <a:pt x="57694" y="27439"/>
                  </a:cubicBezTo>
                  <a:cubicBezTo>
                    <a:pt x="57216" y="26382"/>
                    <a:pt x="56663" y="25364"/>
                    <a:pt x="56034" y="24396"/>
                  </a:cubicBezTo>
                  <a:cubicBezTo>
                    <a:pt x="54827" y="22585"/>
                    <a:pt x="53896" y="21239"/>
                    <a:pt x="53305" y="19969"/>
                  </a:cubicBezTo>
                  <a:lnTo>
                    <a:pt x="53305" y="19969"/>
                  </a:lnTo>
                  <a:lnTo>
                    <a:pt x="53343" y="20007"/>
                  </a:lnTo>
                  <a:cubicBezTo>
                    <a:pt x="53343" y="20007"/>
                    <a:pt x="53970" y="20460"/>
                    <a:pt x="54260" y="20460"/>
                  </a:cubicBezTo>
                  <a:cubicBezTo>
                    <a:pt x="54319" y="20460"/>
                    <a:pt x="54364" y="20441"/>
                    <a:pt x="54387" y="20397"/>
                  </a:cubicBezTo>
                  <a:cubicBezTo>
                    <a:pt x="54512" y="20133"/>
                    <a:pt x="53469" y="18963"/>
                    <a:pt x="53469" y="18963"/>
                  </a:cubicBezTo>
                  <a:lnTo>
                    <a:pt x="53469" y="18146"/>
                  </a:lnTo>
                  <a:lnTo>
                    <a:pt x="53494" y="18096"/>
                  </a:lnTo>
                  <a:lnTo>
                    <a:pt x="53808" y="18272"/>
                  </a:lnTo>
                  <a:cubicBezTo>
                    <a:pt x="54211" y="19655"/>
                    <a:pt x="54550" y="20812"/>
                    <a:pt x="54714" y="21202"/>
                  </a:cubicBezTo>
                  <a:cubicBezTo>
                    <a:pt x="54904" y="21669"/>
                    <a:pt x="54996" y="21776"/>
                    <a:pt x="55060" y="21776"/>
                  </a:cubicBezTo>
                  <a:cubicBezTo>
                    <a:pt x="55106" y="21776"/>
                    <a:pt x="55137" y="21720"/>
                    <a:pt x="55179" y="21705"/>
                  </a:cubicBezTo>
                  <a:cubicBezTo>
                    <a:pt x="55180" y="21704"/>
                    <a:pt x="55182" y="21704"/>
                    <a:pt x="55184" y="21704"/>
                  </a:cubicBezTo>
                  <a:cubicBezTo>
                    <a:pt x="55352" y="21704"/>
                    <a:pt x="58006" y="23492"/>
                    <a:pt x="62372" y="25439"/>
                  </a:cubicBezTo>
                  <a:cubicBezTo>
                    <a:pt x="66548" y="27302"/>
                    <a:pt x="68519" y="27542"/>
                    <a:pt x="69193" y="27542"/>
                  </a:cubicBezTo>
                  <a:cubicBezTo>
                    <a:pt x="69233" y="27542"/>
                    <a:pt x="69269" y="27541"/>
                    <a:pt x="69300" y="27539"/>
                  </a:cubicBezTo>
                  <a:cubicBezTo>
                    <a:pt x="69879" y="27527"/>
                    <a:pt x="70407" y="27476"/>
                    <a:pt x="70596" y="27451"/>
                  </a:cubicBezTo>
                  <a:cubicBezTo>
                    <a:pt x="70809" y="27439"/>
                    <a:pt x="70948" y="27250"/>
                    <a:pt x="70897" y="27049"/>
                  </a:cubicBezTo>
                  <a:lnTo>
                    <a:pt x="70897" y="27049"/>
                  </a:lnTo>
                  <a:cubicBezTo>
                    <a:pt x="70897" y="27049"/>
                    <a:pt x="70356" y="27229"/>
                    <a:pt x="69361" y="27229"/>
                  </a:cubicBezTo>
                  <a:cubicBezTo>
                    <a:pt x="69273" y="27229"/>
                    <a:pt x="69182" y="27228"/>
                    <a:pt x="69087" y="27225"/>
                  </a:cubicBezTo>
                  <a:cubicBezTo>
                    <a:pt x="67553" y="27187"/>
                    <a:pt x="64874" y="26093"/>
                    <a:pt x="62648" y="25100"/>
                  </a:cubicBezTo>
                  <a:cubicBezTo>
                    <a:pt x="60423" y="24106"/>
                    <a:pt x="55720" y="21629"/>
                    <a:pt x="55720" y="21478"/>
                  </a:cubicBezTo>
                  <a:cubicBezTo>
                    <a:pt x="55720" y="21315"/>
                    <a:pt x="55594" y="21390"/>
                    <a:pt x="55229" y="20535"/>
                  </a:cubicBezTo>
                  <a:cubicBezTo>
                    <a:pt x="55104" y="20271"/>
                    <a:pt x="54877" y="19592"/>
                    <a:pt x="54626" y="18775"/>
                  </a:cubicBezTo>
                  <a:lnTo>
                    <a:pt x="54626" y="18775"/>
                  </a:lnTo>
                  <a:cubicBezTo>
                    <a:pt x="55393" y="19240"/>
                    <a:pt x="56223" y="19793"/>
                    <a:pt x="56638" y="20170"/>
                  </a:cubicBezTo>
                  <a:cubicBezTo>
                    <a:pt x="57178" y="20673"/>
                    <a:pt x="57518" y="21365"/>
                    <a:pt x="57618" y="22094"/>
                  </a:cubicBezTo>
                  <a:cubicBezTo>
                    <a:pt x="57618" y="22094"/>
                    <a:pt x="57694" y="20912"/>
                    <a:pt x="57002" y="20020"/>
                  </a:cubicBezTo>
                  <a:cubicBezTo>
                    <a:pt x="56612" y="19517"/>
                    <a:pt x="55393" y="18699"/>
                    <a:pt x="54412" y="18096"/>
                  </a:cubicBezTo>
                  <a:cubicBezTo>
                    <a:pt x="54299" y="17731"/>
                    <a:pt x="54186" y="17341"/>
                    <a:pt x="54072" y="16964"/>
                  </a:cubicBezTo>
                  <a:cubicBezTo>
                    <a:pt x="55104" y="16863"/>
                    <a:pt x="56436" y="16763"/>
                    <a:pt x="56977" y="16700"/>
                  </a:cubicBezTo>
                  <a:cubicBezTo>
                    <a:pt x="57870" y="16587"/>
                    <a:pt x="59002" y="16561"/>
                    <a:pt x="59354" y="16473"/>
                  </a:cubicBezTo>
                  <a:cubicBezTo>
                    <a:pt x="59718" y="16385"/>
                    <a:pt x="60586" y="16348"/>
                    <a:pt x="61303" y="16184"/>
                  </a:cubicBezTo>
                  <a:cubicBezTo>
                    <a:pt x="62020" y="16021"/>
                    <a:pt x="64082" y="16146"/>
                    <a:pt x="64686" y="15996"/>
                  </a:cubicBezTo>
                  <a:cubicBezTo>
                    <a:pt x="64891" y="15945"/>
                    <a:pt x="65061" y="15929"/>
                    <a:pt x="65197" y="15929"/>
                  </a:cubicBezTo>
                  <a:cubicBezTo>
                    <a:pt x="65469" y="15929"/>
                    <a:pt x="65603" y="15996"/>
                    <a:pt x="65603" y="15996"/>
                  </a:cubicBezTo>
                  <a:cubicBezTo>
                    <a:pt x="65729" y="15845"/>
                    <a:pt x="65780" y="15643"/>
                    <a:pt x="65729" y="15442"/>
                  </a:cubicBezTo>
                  <a:cubicBezTo>
                    <a:pt x="65696" y="15333"/>
                    <a:pt x="65550" y="15295"/>
                    <a:pt x="65325" y="15295"/>
                  </a:cubicBezTo>
                  <a:cubicBezTo>
                    <a:pt x="64956" y="15295"/>
                    <a:pt x="64373" y="15395"/>
                    <a:pt x="63717" y="15442"/>
                  </a:cubicBezTo>
                  <a:cubicBezTo>
                    <a:pt x="62774" y="15505"/>
                    <a:pt x="61831" y="15631"/>
                    <a:pt x="60913" y="15807"/>
                  </a:cubicBezTo>
                  <a:cubicBezTo>
                    <a:pt x="60322" y="15933"/>
                    <a:pt x="59744" y="15908"/>
                    <a:pt x="59303" y="16046"/>
                  </a:cubicBezTo>
                  <a:cubicBezTo>
                    <a:pt x="58863" y="16172"/>
                    <a:pt x="57958" y="16222"/>
                    <a:pt x="57455" y="16285"/>
                  </a:cubicBezTo>
                  <a:cubicBezTo>
                    <a:pt x="56965" y="16348"/>
                    <a:pt x="56109" y="16385"/>
                    <a:pt x="55619" y="16436"/>
                  </a:cubicBezTo>
                  <a:cubicBezTo>
                    <a:pt x="55342" y="16461"/>
                    <a:pt x="54588" y="16536"/>
                    <a:pt x="53959" y="16599"/>
                  </a:cubicBezTo>
                  <a:cubicBezTo>
                    <a:pt x="53569" y="15291"/>
                    <a:pt x="53230" y="14109"/>
                    <a:pt x="53180" y="13858"/>
                  </a:cubicBezTo>
                  <a:cubicBezTo>
                    <a:pt x="53079" y="13267"/>
                    <a:pt x="52274" y="10362"/>
                    <a:pt x="52161" y="9884"/>
                  </a:cubicBezTo>
                  <a:cubicBezTo>
                    <a:pt x="52048" y="9406"/>
                    <a:pt x="51696" y="7973"/>
                    <a:pt x="51419" y="7734"/>
                  </a:cubicBezTo>
                  <a:cubicBezTo>
                    <a:pt x="51296" y="7618"/>
                    <a:pt x="51129" y="7517"/>
                    <a:pt x="50944" y="7517"/>
                  </a:cubicBezTo>
                  <a:cubicBezTo>
                    <a:pt x="50827" y="7517"/>
                    <a:pt x="50703" y="7557"/>
                    <a:pt x="50577" y="7659"/>
                  </a:cubicBezTo>
                  <a:cubicBezTo>
                    <a:pt x="50426" y="7772"/>
                    <a:pt x="50313" y="7948"/>
                    <a:pt x="50262" y="8136"/>
                  </a:cubicBezTo>
                  <a:cubicBezTo>
                    <a:pt x="49973" y="9042"/>
                    <a:pt x="49608" y="9922"/>
                    <a:pt x="49181" y="10777"/>
                  </a:cubicBezTo>
                  <a:cubicBezTo>
                    <a:pt x="48263" y="9947"/>
                    <a:pt x="47144" y="9381"/>
                    <a:pt x="45936" y="9117"/>
                  </a:cubicBezTo>
                  <a:cubicBezTo>
                    <a:pt x="45409" y="8998"/>
                    <a:pt x="45047" y="8951"/>
                    <a:pt x="44662" y="8951"/>
                  </a:cubicBezTo>
                  <a:cubicBezTo>
                    <a:pt x="44193" y="8951"/>
                    <a:pt x="43688" y="9021"/>
                    <a:pt x="42805" y="9117"/>
                  </a:cubicBezTo>
                  <a:cubicBezTo>
                    <a:pt x="42667" y="9130"/>
                    <a:pt x="42554" y="9155"/>
                    <a:pt x="42453" y="9167"/>
                  </a:cubicBezTo>
                  <a:cubicBezTo>
                    <a:pt x="42478" y="8275"/>
                    <a:pt x="42478" y="6803"/>
                    <a:pt x="42227" y="6690"/>
                  </a:cubicBezTo>
                  <a:cubicBezTo>
                    <a:pt x="42167" y="6652"/>
                    <a:pt x="42100" y="6633"/>
                    <a:pt x="42035" y="6633"/>
                  </a:cubicBezTo>
                  <a:cubicBezTo>
                    <a:pt x="41911" y="6633"/>
                    <a:pt x="41790" y="6700"/>
                    <a:pt x="41724" y="6816"/>
                  </a:cubicBezTo>
                  <a:cubicBezTo>
                    <a:pt x="41724" y="6816"/>
                    <a:pt x="41712" y="5443"/>
                    <a:pt x="41087" y="5443"/>
                  </a:cubicBezTo>
                  <a:cubicBezTo>
                    <a:pt x="41073" y="5443"/>
                    <a:pt x="41059" y="5444"/>
                    <a:pt x="41045" y="5445"/>
                  </a:cubicBezTo>
                  <a:cubicBezTo>
                    <a:pt x="40378" y="5508"/>
                    <a:pt x="40253" y="5873"/>
                    <a:pt x="40253" y="5873"/>
                  </a:cubicBezTo>
                  <a:lnTo>
                    <a:pt x="37763" y="8300"/>
                  </a:lnTo>
                  <a:cubicBezTo>
                    <a:pt x="37490" y="7928"/>
                    <a:pt x="37274" y="7747"/>
                    <a:pt x="37106" y="7747"/>
                  </a:cubicBezTo>
                  <a:cubicBezTo>
                    <a:pt x="37081" y="7747"/>
                    <a:pt x="37057" y="7751"/>
                    <a:pt x="37034" y="7759"/>
                  </a:cubicBezTo>
                  <a:cubicBezTo>
                    <a:pt x="37034" y="7759"/>
                    <a:pt x="37030" y="7759"/>
                    <a:pt x="37022" y="7759"/>
                  </a:cubicBezTo>
                  <a:cubicBezTo>
                    <a:pt x="36937" y="7759"/>
                    <a:pt x="36385" y="7791"/>
                    <a:pt x="35864" y="8589"/>
                  </a:cubicBezTo>
                  <a:cubicBezTo>
                    <a:pt x="35701" y="8841"/>
                    <a:pt x="35273" y="9444"/>
                    <a:pt x="34707" y="10236"/>
                  </a:cubicBezTo>
                  <a:cubicBezTo>
                    <a:pt x="34292" y="10236"/>
                    <a:pt x="33877" y="10249"/>
                    <a:pt x="33425" y="10249"/>
                  </a:cubicBezTo>
                  <a:cubicBezTo>
                    <a:pt x="30306" y="10287"/>
                    <a:pt x="27213" y="10601"/>
                    <a:pt x="24157" y="11217"/>
                  </a:cubicBezTo>
                  <a:cubicBezTo>
                    <a:pt x="23478" y="10903"/>
                    <a:pt x="22862" y="10601"/>
                    <a:pt x="22346" y="10337"/>
                  </a:cubicBezTo>
                  <a:cubicBezTo>
                    <a:pt x="19416" y="8803"/>
                    <a:pt x="15128" y="3232"/>
                    <a:pt x="14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3C56"/>
                </a:solidFill>
                <a:latin typeface="Arial"/>
                <a:ea typeface="Arial"/>
                <a:cs typeface="Arial"/>
                <a:sym typeface="Arial"/>
              </a:endParaRPr>
            </a:p>
          </p:txBody>
        </p:sp>
        <p:grpSp>
          <p:nvGrpSpPr>
            <p:cNvPr id="264" name="Google Shape;264;p11"/>
            <p:cNvGrpSpPr/>
            <p:nvPr/>
          </p:nvGrpSpPr>
          <p:grpSpPr>
            <a:xfrm>
              <a:off x="1179227" y="1592529"/>
              <a:ext cx="1304350" cy="1255300"/>
              <a:chOff x="2230900" y="969850"/>
              <a:chExt cx="1304350" cy="1255300"/>
            </a:xfrm>
          </p:grpSpPr>
          <p:sp>
            <p:nvSpPr>
              <p:cNvPr id="265" name="Google Shape;265;p11"/>
              <p:cNvSpPr/>
              <p:nvPr/>
            </p:nvSpPr>
            <p:spPr>
              <a:xfrm>
                <a:off x="2230900" y="969850"/>
                <a:ext cx="1304350" cy="1255300"/>
              </a:xfrm>
              <a:custGeom>
                <a:rect b="b" l="l" r="r" t="t"/>
                <a:pathLst>
                  <a:path extrusionOk="0" h="50212" w="52174">
                    <a:moveTo>
                      <a:pt x="27075" y="3322"/>
                    </a:moveTo>
                    <a:cubicBezTo>
                      <a:pt x="29882" y="3322"/>
                      <a:pt x="32714" y="3865"/>
                      <a:pt x="35411" y="4980"/>
                    </a:cubicBezTo>
                    <a:cubicBezTo>
                      <a:pt x="43547" y="8350"/>
                      <a:pt x="48854" y="16298"/>
                      <a:pt x="48854" y="25113"/>
                    </a:cubicBezTo>
                    <a:cubicBezTo>
                      <a:pt x="48854" y="37134"/>
                      <a:pt x="39096" y="46892"/>
                      <a:pt x="27074" y="46892"/>
                    </a:cubicBezTo>
                    <a:cubicBezTo>
                      <a:pt x="18259" y="46892"/>
                      <a:pt x="10312" y="41586"/>
                      <a:pt x="6942" y="33450"/>
                    </a:cubicBezTo>
                    <a:cubicBezTo>
                      <a:pt x="3572" y="25301"/>
                      <a:pt x="5433" y="15933"/>
                      <a:pt x="11670" y="9708"/>
                    </a:cubicBezTo>
                    <a:cubicBezTo>
                      <a:pt x="15834" y="5536"/>
                      <a:pt x="21404" y="3322"/>
                      <a:pt x="27075" y="3322"/>
                    </a:cubicBezTo>
                    <a:close/>
                    <a:moveTo>
                      <a:pt x="27074" y="1"/>
                    </a:moveTo>
                    <a:cubicBezTo>
                      <a:pt x="16914" y="1"/>
                      <a:pt x="7759" y="6125"/>
                      <a:pt x="3874" y="15505"/>
                    </a:cubicBezTo>
                    <a:cubicBezTo>
                      <a:pt x="1" y="24886"/>
                      <a:pt x="2138" y="35675"/>
                      <a:pt x="9319" y="42856"/>
                    </a:cubicBezTo>
                    <a:cubicBezTo>
                      <a:pt x="14122" y="47659"/>
                      <a:pt x="20547" y="50211"/>
                      <a:pt x="27082" y="50211"/>
                    </a:cubicBezTo>
                    <a:cubicBezTo>
                      <a:pt x="30316" y="50211"/>
                      <a:pt x="33576" y="49587"/>
                      <a:pt x="36681" y="48300"/>
                    </a:cubicBezTo>
                    <a:cubicBezTo>
                      <a:pt x="46050" y="44415"/>
                      <a:pt x="52174" y="35260"/>
                      <a:pt x="52174" y="25113"/>
                    </a:cubicBezTo>
                    <a:cubicBezTo>
                      <a:pt x="52174" y="11243"/>
                      <a:pt x="40932" y="13"/>
                      <a:pt x="2707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1"/>
              <p:cNvSpPr/>
              <p:nvPr/>
            </p:nvSpPr>
            <p:spPr>
              <a:xfrm>
                <a:off x="2456950" y="1146850"/>
                <a:ext cx="906975" cy="906975"/>
              </a:xfrm>
              <a:custGeom>
                <a:rect b="b" l="l" r="r" t="t"/>
                <a:pathLst>
                  <a:path extrusionOk="0" h="36279" w="36279">
                    <a:moveTo>
                      <a:pt x="3018" y="0"/>
                    </a:moveTo>
                    <a:lnTo>
                      <a:pt x="0" y="3018"/>
                    </a:lnTo>
                    <a:lnTo>
                      <a:pt x="33248" y="36279"/>
                    </a:lnTo>
                    <a:lnTo>
                      <a:pt x="36278" y="33248"/>
                    </a:lnTo>
                    <a:lnTo>
                      <a:pt x="301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7" name="Google Shape;267;p11"/>
          <p:cNvSpPr txBox="1"/>
          <p:nvPr/>
        </p:nvSpPr>
        <p:spPr>
          <a:xfrm>
            <a:off x="6615709" y="1081797"/>
            <a:ext cx="2169763" cy="2960875"/>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400"/>
              <a:buFont typeface="Arial"/>
              <a:buNone/>
            </a:pPr>
            <a:r>
              <a:rPr b="1" i="0" lang="en-US" sz="1400" u="none" cap="none" strike="noStrike">
                <a:solidFill>
                  <a:srgbClr val="002060"/>
                </a:solidFill>
                <a:latin typeface="Arial"/>
                <a:ea typeface="Arial"/>
                <a:cs typeface="Arial"/>
                <a:sym typeface="Arial"/>
              </a:rPr>
              <a:t>The Violin plot represents the distribution of malaria cases per month across all states.</a:t>
            </a:r>
            <a:endParaRPr/>
          </a:p>
          <a:p>
            <a:pPr indent="0" lvl="0" marL="0" marR="0" rtl="0" algn="ctr">
              <a:lnSpc>
                <a:spcPct val="150000"/>
              </a:lnSpc>
              <a:spcBef>
                <a:spcPts val="0"/>
              </a:spcBef>
              <a:spcAft>
                <a:spcPts val="0"/>
              </a:spcAft>
              <a:buClr>
                <a:srgbClr val="000000"/>
              </a:buClr>
              <a:buSzPts val="1400"/>
              <a:buFont typeface="Arial"/>
              <a:buNone/>
            </a:pPr>
            <a:r>
              <a:t/>
            </a:r>
            <a:endParaRPr b="1" i="0" sz="1400" u="none" cap="none" strike="noStrike">
              <a:solidFill>
                <a:srgbClr val="00206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400"/>
              <a:buFont typeface="Arial"/>
              <a:buNone/>
            </a:pPr>
            <a:r>
              <a:rPr b="1" i="0" lang="en-US" sz="1400" u="none" cap="none" strike="noStrike">
                <a:solidFill>
                  <a:srgbClr val="002060"/>
                </a:solidFill>
                <a:latin typeface="Arial"/>
                <a:ea typeface="Arial"/>
                <a:cs typeface="Arial"/>
                <a:sym typeface="Arial"/>
              </a:rPr>
              <a:t>This too, clearly shows that data have seasonality.</a:t>
            </a:r>
            <a:endParaRPr/>
          </a:p>
        </p:txBody>
      </p:sp>
      <p:pic>
        <p:nvPicPr>
          <p:cNvPr descr="A picture containing text, screenshot, plot, diagram&#10;&#10;Description automatically generated" id="268" name="Google Shape;268;p11"/>
          <p:cNvPicPr preferRelativeResize="0"/>
          <p:nvPr/>
        </p:nvPicPr>
        <p:blipFill rotWithShape="1">
          <a:blip r:embed="rId3">
            <a:alphaModFix/>
          </a:blip>
          <a:srcRect b="0" l="0" r="0" t="0"/>
          <a:stretch/>
        </p:blipFill>
        <p:spPr>
          <a:xfrm>
            <a:off x="632591" y="844651"/>
            <a:ext cx="5713031" cy="350186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2"/>
          <p:cNvSpPr txBox="1"/>
          <p:nvPr>
            <p:ph type="title"/>
          </p:nvPr>
        </p:nvSpPr>
        <p:spPr>
          <a:xfrm>
            <a:off x="3334541" y="1340513"/>
            <a:ext cx="4512091" cy="1941868"/>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Distribution of cases across different states</a:t>
            </a:r>
            <a:endParaRPr/>
          </a:p>
        </p:txBody>
      </p:sp>
      <p:sp>
        <p:nvSpPr>
          <p:cNvPr id="274" name="Google Shape;274;p12"/>
          <p:cNvSpPr txBox="1"/>
          <p:nvPr>
            <p:ph idx="2" type="title"/>
          </p:nvPr>
        </p:nvSpPr>
        <p:spPr>
          <a:xfrm>
            <a:off x="1178741" y="1740150"/>
            <a:ext cx="2155800" cy="166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800"/>
              <a:buNone/>
            </a:pPr>
            <a:r>
              <a:rPr lang="en-US"/>
              <a:t>03</a:t>
            </a:r>
            <a:endParaRPr/>
          </a:p>
        </p:txBody>
      </p:sp>
      <p:grpSp>
        <p:nvGrpSpPr>
          <p:cNvPr id="275" name="Google Shape;275;p12"/>
          <p:cNvGrpSpPr/>
          <p:nvPr/>
        </p:nvGrpSpPr>
        <p:grpSpPr>
          <a:xfrm>
            <a:off x="972687" y="3657600"/>
            <a:ext cx="1935883" cy="1180289"/>
            <a:chOff x="1011598" y="1488309"/>
            <a:chExt cx="4398517" cy="2892348"/>
          </a:xfrm>
        </p:grpSpPr>
        <p:sp>
          <p:nvSpPr>
            <p:cNvPr id="276" name="Google Shape;276;p12"/>
            <p:cNvSpPr/>
            <p:nvPr/>
          </p:nvSpPr>
          <p:spPr>
            <a:xfrm>
              <a:off x="1011598" y="1736722"/>
              <a:ext cx="1633879" cy="2643935"/>
            </a:xfrm>
            <a:custGeom>
              <a:rect b="b" l="l" r="r" t="t"/>
              <a:pathLst>
                <a:path extrusionOk="0" h="167789" w="103689">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2"/>
            <p:cNvSpPr/>
            <p:nvPr/>
          </p:nvSpPr>
          <p:spPr>
            <a:xfrm>
              <a:off x="2356926" y="1488309"/>
              <a:ext cx="640999" cy="730202"/>
            </a:xfrm>
            <a:custGeom>
              <a:rect b="b" l="l" r="r" t="t"/>
              <a:pathLst>
                <a:path extrusionOk="0" h="46340" w="40679">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2"/>
            <p:cNvSpPr/>
            <p:nvPr/>
          </p:nvSpPr>
          <p:spPr>
            <a:xfrm>
              <a:off x="2844211" y="1651557"/>
              <a:ext cx="2561760" cy="2208555"/>
            </a:xfrm>
            <a:custGeom>
              <a:rect b="b" l="l" r="r" t="t"/>
              <a:pathLst>
                <a:path extrusionOk="0" h="140159" w="162574">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2"/>
            <p:cNvSpPr/>
            <p:nvPr/>
          </p:nvSpPr>
          <p:spPr>
            <a:xfrm>
              <a:off x="4737175" y="3278912"/>
              <a:ext cx="216146" cy="119442"/>
            </a:xfrm>
            <a:custGeom>
              <a:rect b="b" l="l" r="r" t="t"/>
              <a:pathLst>
                <a:path extrusionOk="0" h="7580" w="13717">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2"/>
            <p:cNvSpPr/>
            <p:nvPr/>
          </p:nvSpPr>
          <p:spPr>
            <a:xfrm>
              <a:off x="4582752" y="3266921"/>
              <a:ext cx="352149" cy="253932"/>
            </a:xfrm>
            <a:custGeom>
              <a:rect b="b" l="l" r="r" t="t"/>
              <a:pathLst>
                <a:path extrusionOk="0" h="16115" w="22348">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2"/>
            <p:cNvSpPr/>
            <p:nvPr/>
          </p:nvSpPr>
          <p:spPr>
            <a:xfrm>
              <a:off x="4802143" y="3524824"/>
              <a:ext cx="607972" cy="511252"/>
            </a:xfrm>
            <a:custGeom>
              <a:rect b="b" l="l" r="r" t="t"/>
              <a:pathLst>
                <a:path extrusionOk="0" h="32445" w="38583">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2"/>
            <p:cNvSpPr/>
            <p:nvPr/>
          </p:nvSpPr>
          <p:spPr>
            <a:xfrm>
              <a:off x="1637446" y="2800257"/>
              <a:ext cx="139200" cy="1392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2"/>
            <p:cNvSpPr/>
            <p:nvPr/>
          </p:nvSpPr>
          <p:spPr>
            <a:xfrm>
              <a:off x="3346677" y="3704094"/>
              <a:ext cx="139200" cy="1392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2"/>
            <p:cNvSpPr/>
            <p:nvPr/>
          </p:nvSpPr>
          <p:spPr>
            <a:xfrm>
              <a:off x="5065571" y="1970334"/>
              <a:ext cx="139200" cy="139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2"/>
            <p:cNvSpPr/>
            <p:nvPr/>
          </p:nvSpPr>
          <p:spPr>
            <a:xfrm>
              <a:off x="3485959" y="2854902"/>
              <a:ext cx="139200" cy="139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2"/>
            <p:cNvSpPr/>
            <p:nvPr/>
          </p:nvSpPr>
          <p:spPr>
            <a:xfrm>
              <a:off x="2381346" y="3614853"/>
              <a:ext cx="139200" cy="139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2"/>
            <p:cNvSpPr/>
            <p:nvPr/>
          </p:nvSpPr>
          <p:spPr>
            <a:xfrm>
              <a:off x="2612478" y="1603718"/>
              <a:ext cx="139200" cy="1392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2"/>
            <p:cNvSpPr/>
            <p:nvPr/>
          </p:nvSpPr>
          <p:spPr>
            <a:xfrm>
              <a:off x="4982028" y="3807178"/>
              <a:ext cx="139200" cy="1392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2"/>
            <p:cNvSpPr/>
            <p:nvPr/>
          </p:nvSpPr>
          <p:spPr>
            <a:xfrm>
              <a:off x="4842748" y="3196501"/>
              <a:ext cx="139200" cy="1392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2"/>
            <p:cNvSpPr/>
            <p:nvPr/>
          </p:nvSpPr>
          <p:spPr>
            <a:xfrm>
              <a:off x="2612484" y="2063721"/>
              <a:ext cx="139200" cy="139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2"/>
            <p:cNvSpPr/>
            <p:nvPr/>
          </p:nvSpPr>
          <p:spPr>
            <a:xfrm>
              <a:off x="2987239" y="2585397"/>
              <a:ext cx="139200" cy="1392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3"/>
          <p:cNvSpPr txBox="1"/>
          <p:nvPr>
            <p:ph type="ctrTitle"/>
          </p:nvPr>
        </p:nvSpPr>
        <p:spPr>
          <a:xfrm>
            <a:off x="-1393102" y="171775"/>
            <a:ext cx="7713900" cy="408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Year:  2012 tO 2017</a:t>
            </a:r>
            <a:endParaRPr/>
          </a:p>
        </p:txBody>
      </p:sp>
      <p:grpSp>
        <p:nvGrpSpPr>
          <p:cNvPr id="297" name="Google Shape;297;p13"/>
          <p:cNvGrpSpPr/>
          <p:nvPr/>
        </p:nvGrpSpPr>
        <p:grpSpPr>
          <a:xfrm>
            <a:off x="7781433" y="3930151"/>
            <a:ext cx="1295034" cy="1092742"/>
            <a:chOff x="949969" y="1592529"/>
            <a:chExt cx="1652911" cy="1255300"/>
          </a:xfrm>
        </p:grpSpPr>
        <p:sp>
          <p:nvSpPr>
            <p:cNvPr id="298" name="Google Shape;298;p13"/>
            <p:cNvSpPr/>
            <p:nvPr/>
          </p:nvSpPr>
          <p:spPr>
            <a:xfrm>
              <a:off x="949969" y="1851050"/>
              <a:ext cx="1652911" cy="823543"/>
            </a:xfrm>
            <a:custGeom>
              <a:rect b="b" l="l" r="r" t="t"/>
              <a:pathLst>
                <a:path extrusionOk="0" h="35349" w="70948">
                  <a:moveTo>
                    <a:pt x="40806" y="6300"/>
                  </a:moveTo>
                  <a:cubicBezTo>
                    <a:pt x="40806" y="6300"/>
                    <a:pt x="41120" y="8212"/>
                    <a:pt x="41372" y="9721"/>
                  </a:cubicBezTo>
                  <a:cubicBezTo>
                    <a:pt x="40529" y="9872"/>
                    <a:pt x="39662" y="9985"/>
                    <a:pt x="38807" y="10048"/>
                  </a:cubicBezTo>
                  <a:cubicBezTo>
                    <a:pt x="38530" y="9532"/>
                    <a:pt x="38316" y="9155"/>
                    <a:pt x="38190" y="8954"/>
                  </a:cubicBezTo>
                  <a:cubicBezTo>
                    <a:pt x="38128" y="8841"/>
                    <a:pt x="38052" y="8740"/>
                    <a:pt x="37989" y="8639"/>
                  </a:cubicBezTo>
                  <a:cubicBezTo>
                    <a:pt x="39184" y="7558"/>
                    <a:pt x="40253" y="6640"/>
                    <a:pt x="40806" y="6300"/>
                  </a:cubicBezTo>
                  <a:close/>
                  <a:moveTo>
                    <a:pt x="36694" y="9834"/>
                  </a:moveTo>
                  <a:cubicBezTo>
                    <a:pt x="36719" y="9922"/>
                    <a:pt x="36757" y="10035"/>
                    <a:pt x="36795" y="10173"/>
                  </a:cubicBezTo>
                  <a:lnTo>
                    <a:pt x="36304" y="10186"/>
                  </a:lnTo>
                  <a:cubicBezTo>
                    <a:pt x="36430" y="10073"/>
                    <a:pt x="36556" y="9947"/>
                    <a:pt x="36694" y="9834"/>
                  </a:cubicBezTo>
                  <a:close/>
                  <a:moveTo>
                    <a:pt x="36593" y="8954"/>
                  </a:moveTo>
                  <a:cubicBezTo>
                    <a:pt x="36556" y="9105"/>
                    <a:pt x="36556" y="9256"/>
                    <a:pt x="36568" y="9406"/>
                  </a:cubicBezTo>
                  <a:lnTo>
                    <a:pt x="36556" y="9419"/>
                  </a:lnTo>
                  <a:lnTo>
                    <a:pt x="36568" y="9457"/>
                  </a:lnTo>
                  <a:lnTo>
                    <a:pt x="35801" y="10211"/>
                  </a:lnTo>
                  <a:lnTo>
                    <a:pt x="35462" y="10211"/>
                  </a:lnTo>
                  <a:cubicBezTo>
                    <a:pt x="35814" y="9771"/>
                    <a:pt x="36191" y="9356"/>
                    <a:pt x="36593" y="8954"/>
                  </a:cubicBezTo>
                  <a:close/>
                  <a:moveTo>
                    <a:pt x="38517" y="11783"/>
                  </a:moveTo>
                  <a:cubicBezTo>
                    <a:pt x="38681" y="12009"/>
                    <a:pt x="38844" y="12248"/>
                    <a:pt x="39020" y="12512"/>
                  </a:cubicBezTo>
                  <a:cubicBezTo>
                    <a:pt x="38857" y="12776"/>
                    <a:pt x="38719" y="13053"/>
                    <a:pt x="38593" y="13330"/>
                  </a:cubicBezTo>
                  <a:cubicBezTo>
                    <a:pt x="38505" y="13317"/>
                    <a:pt x="38429" y="13305"/>
                    <a:pt x="38341" y="13305"/>
                  </a:cubicBezTo>
                  <a:cubicBezTo>
                    <a:pt x="38203" y="12739"/>
                    <a:pt x="38065" y="12236"/>
                    <a:pt x="37951" y="11796"/>
                  </a:cubicBezTo>
                  <a:cubicBezTo>
                    <a:pt x="38153" y="11783"/>
                    <a:pt x="38341" y="11783"/>
                    <a:pt x="38517" y="11783"/>
                  </a:cubicBezTo>
                  <a:close/>
                  <a:moveTo>
                    <a:pt x="33085" y="12450"/>
                  </a:moveTo>
                  <a:lnTo>
                    <a:pt x="31639" y="14411"/>
                  </a:lnTo>
                  <a:cubicBezTo>
                    <a:pt x="31073" y="14172"/>
                    <a:pt x="29677" y="13619"/>
                    <a:pt x="28093" y="12940"/>
                  </a:cubicBezTo>
                  <a:cubicBezTo>
                    <a:pt x="29765" y="12877"/>
                    <a:pt x="31425" y="12701"/>
                    <a:pt x="33085" y="12450"/>
                  </a:cubicBezTo>
                  <a:close/>
                  <a:moveTo>
                    <a:pt x="51140" y="8576"/>
                  </a:moveTo>
                  <a:cubicBezTo>
                    <a:pt x="51141" y="8576"/>
                    <a:pt x="51142" y="8576"/>
                    <a:pt x="51142" y="8576"/>
                  </a:cubicBezTo>
                  <a:cubicBezTo>
                    <a:pt x="51218" y="8614"/>
                    <a:pt x="51897" y="11205"/>
                    <a:pt x="52563" y="13745"/>
                  </a:cubicBezTo>
                  <a:cubicBezTo>
                    <a:pt x="52714" y="14285"/>
                    <a:pt x="52878" y="14902"/>
                    <a:pt x="53054" y="15530"/>
                  </a:cubicBezTo>
                  <a:cubicBezTo>
                    <a:pt x="53016" y="15480"/>
                    <a:pt x="52966" y="15455"/>
                    <a:pt x="52915" y="15442"/>
                  </a:cubicBezTo>
                  <a:cubicBezTo>
                    <a:pt x="52702" y="15442"/>
                    <a:pt x="52651" y="14763"/>
                    <a:pt x="52400" y="14461"/>
                  </a:cubicBezTo>
                  <a:cubicBezTo>
                    <a:pt x="52136" y="14160"/>
                    <a:pt x="51696" y="14072"/>
                    <a:pt x="51117" y="14072"/>
                  </a:cubicBezTo>
                  <a:cubicBezTo>
                    <a:pt x="50864" y="14072"/>
                    <a:pt x="50695" y="14088"/>
                    <a:pt x="50581" y="14088"/>
                  </a:cubicBezTo>
                  <a:cubicBezTo>
                    <a:pt x="50435" y="14088"/>
                    <a:pt x="50379" y="14061"/>
                    <a:pt x="50350" y="13933"/>
                  </a:cubicBezTo>
                  <a:cubicBezTo>
                    <a:pt x="50313" y="13720"/>
                    <a:pt x="50916" y="13418"/>
                    <a:pt x="51092" y="13154"/>
                  </a:cubicBezTo>
                  <a:cubicBezTo>
                    <a:pt x="51230" y="12940"/>
                    <a:pt x="50753" y="12286"/>
                    <a:pt x="49960" y="11506"/>
                  </a:cubicBezTo>
                  <a:cubicBezTo>
                    <a:pt x="50408" y="10226"/>
                    <a:pt x="51065" y="8576"/>
                    <a:pt x="51140" y="8576"/>
                  </a:cubicBezTo>
                  <a:close/>
                  <a:moveTo>
                    <a:pt x="53217" y="16134"/>
                  </a:moveTo>
                  <a:lnTo>
                    <a:pt x="53280" y="16373"/>
                  </a:lnTo>
                  <a:cubicBezTo>
                    <a:pt x="53242" y="16335"/>
                    <a:pt x="53217" y="16297"/>
                    <a:pt x="53217" y="16247"/>
                  </a:cubicBezTo>
                  <a:lnTo>
                    <a:pt x="53217" y="16134"/>
                  </a:lnTo>
                  <a:close/>
                  <a:moveTo>
                    <a:pt x="53595" y="17505"/>
                  </a:moveTo>
                  <a:lnTo>
                    <a:pt x="53632" y="17630"/>
                  </a:lnTo>
                  <a:lnTo>
                    <a:pt x="53632" y="17630"/>
                  </a:lnTo>
                  <a:lnTo>
                    <a:pt x="53620" y="17618"/>
                  </a:lnTo>
                  <a:cubicBezTo>
                    <a:pt x="53620" y="17605"/>
                    <a:pt x="53620" y="17593"/>
                    <a:pt x="53607" y="17580"/>
                  </a:cubicBezTo>
                  <a:cubicBezTo>
                    <a:pt x="53595" y="17555"/>
                    <a:pt x="53595" y="17530"/>
                    <a:pt x="53595" y="17505"/>
                  </a:cubicBezTo>
                  <a:close/>
                  <a:moveTo>
                    <a:pt x="41284" y="16976"/>
                  </a:moveTo>
                  <a:cubicBezTo>
                    <a:pt x="41397" y="17102"/>
                    <a:pt x="41510" y="17228"/>
                    <a:pt x="41611" y="17366"/>
                  </a:cubicBezTo>
                  <a:cubicBezTo>
                    <a:pt x="41648" y="17454"/>
                    <a:pt x="41686" y="17542"/>
                    <a:pt x="41711" y="17630"/>
                  </a:cubicBezTo>
                  <a:cubicBezTo>
                    <a:pt x="41699" y="17794"/>
                    <a:pt x="41699" y="17957"/>
                    <a:pt x="41711" y="18133"/>
                  </a:cubicBezTo>
                  <a:cubicBezTo>
                    <a:pt x="41535" y="17769"/>
                    <a:pt x="41347" y="17404"/>
                    <a:pt x="41183" y="17052"/>
                  </a:cubicBezTo>
                  <a:lnTo>
                    <a:pt x="41284" y="16976"/>
                  </a:lnTo>
                  <a:close/>
                  <a:moveTo>
                    <a:pt x="48648" y="16581"/>
                  </a:moveTo>
                  <a:cubicBezTo>
                    <a:pt x="49036" y="16581"/>
                    <a:pt x="49659" y="16939"/>
                    <a:pt x="49659" y="16939"/>
                  </a:cubicBezTo>
                  <a:cubicBezTo>
                    <a:pt x="49659" y="16939"/>
                    <a:pt x="49395" y="17718"/>
                    <a:pt x="49872" y="18322"/>
                  </a:cubicBezTo>
                  <a:cubicBezTo>
                    <a:pt x="50350" y="18926"/>
                    <a:pt x="51130" y="18888"/>
                    <a:pt x="51821" y="19014"/>
                  </a:cubicBezTo>
                  <a:cubicBezTo>
                    <a:pt x="51960" y="19051"/>
                    <a:pt x="52086" y="19089"/>
                    <a:pt x="52211" y="19152"/>
                  </a:cubicBezTo>
                  <a:cubicBezTo>
                    <a:pt x="53117" y="21114"/>
                    <a:pt x="54877" y="23503"/>
                    <a:pt x="55682" y="24609"/>
                  </a:cubicBezTo>
                  <a:cubicBezTo>
                    <a:pt x="56235" y="25414"/>
                    <a:pt x="56738" y="26257"/>
                    <a:pt x="57178" y="27137"/>
                  </a:cubicBezTo>
                  <a:cubicBezTo>
                    <a:pt x="55003" y="25867"/>
                    <a:pt x="52978" y="24358"/>
                    <a:pt x="51117" y="22660"/>
                  </a:cubicBezTo>
                  <a:cubicBezTo>
                    <a:pt x="51369" y="22346"/>
                    <a:pt x="51230" y="22270"/>
                    <a:pt x="50866" y="21793"/>
                  </a:cubicBezTo>
                  <a:cubicBezTo>
                    <a:pt x="49872" y="20472"/>
                    <a:pt x="48967" y="18674"/>
                    <a:pt x="48213" y="16888"/>
                  </a:cubicBezTo>
                  <a:cubicBezTo>
                    <a:pt x="48275" y="16788"/>
                    <a:pt x="48351" y="16700"/>
                    <a:pt x="48439" y="16637"/>
                  </a:cubicBezTo>
                  <a:cubicBezTo>
                    <a:pt x="48492" y="16597"/>
                    <a:pt x="48565" y="16581"/>
                    <a:pt x="48648" y="16581"/>
                  </a:cubicBezTo>
                  <a:close/>
                  <a:moveTo>
                    <a:pt x="14877" y="0"/>
                  </a:moveTo>
                  <a:cubicBezTo>
                    <a:pt x="14877" y="0"/>
                    <a:pt x="13996" y="277"/>
                    <a:pt x="14675" y="1836"/>
                  </a:cubicBezTo>
                  <a:cubicBezTo>
                    <a:pt x="15355" y="3408"/>
                    <a:pt x="18272" y="8426"/>
                    <a:pt x="22120" y="10664"/>
                  </a:cubicBezTo>
                  <a:lnTo>
                    <a:pt x="23629" y="11318"/>
                  </a:lnTo>
                  <a:cubicBezTo>
                    <a:pt x="20611" y="11934"/>
                    <a:pt x="18486" y="12626"/>
                    <a:pt x="18121" y="12802"/>
                  </a:cubicBezTo>
                  <a:cubicBezTo>
                    <a:pt x="17648" y="13017"/>
                    <a:pt x="19680" y="13102"/>
                    <a:pt x="21945" y="13102"/>
                  </a:cubicBezTo>
                  <a:cubicBezTo>
                    <a:pt x="23114" y="13102"/>
                    <a:pt x="24346" y="13079"/>
                    <a:pt x="25326" y="13041"/>
                  </a:cubicBezTo>
                  <a:cubicBezTo>
                    <a:pt x="26068" y="13003"/>
                    <a:pt x="26735" y="12990"/>
                    <a:pt x="27401" y="12965"/>
                  </a:cubicBezTo>
                  <a:lnTo>
                    <a:pt x="31425" y="14713"/>
                  </a:lnTo>
                  <a:cubicBezTo>
                    <a:pt x="30721" y="15656"/>
                    <a:pt x="30067" y="16561"/>
                    <a:pt x="29551" y="17266"/>
                  </a:cubicBezTo>
                  <a:cubicBezTo>
                    <a:pt x="29174" y="17781"/>
                    <a:pt x="28659" y="17970"/>
                    <a:pt x="28696" y="18385"/>
                  </a:cubicBezTo>
                  <a:cubicBezTo>
                    <a:pt x="27189" y="18456"/>
                    <a:pt x="21943" y="18697"/>
                    <a:pt x="18051" y="18697"/>
                  </a:cubicBezTo>
                  <a:cubicBezTo>
                    <a:pt x="17107" y="18697"/>
                    <a:pt x="16243" y="18683"/>
                    <a:pt x="15531" y="18649"/>
                  </a:cubicBezTo>
                  <a:cubicBezTo>
                    <a:pt x="13129" y="18536"/>
                    <a:pt x="9319" y="16888"/>
                    <a:pt x="6112" y="14839"/>
                  </a:cubicBezTo>
                  <a:cubicBezTo>
                    <a:pt x="5773" y="14612"/>
                    <a:pt x="5446" y="14399"/>
                    <a:pt x="5156" y="14185"/>
                  </a:cubicBezTo>
                  <a:cubicBezTo>
                    <a:pt x="4867" y="13971"/>
                    <a:pt x="4628" y="13820"/>
                    <a:pt x="4402" y="13657"/>
                  </a:cubicBezTo>
                  <a:cubicBezTo>
                    <a:pt x="2805" y="12462"/>
                    <a:pt x="1510" y="11192"/>
                    <a:pt x="881" y="10060"/>
                  </a:cubicBezTo>
                  <a:lnTo>
                    <a:pt x="881" y="10060"/>
                  </a:lnTo>
                  <a:cubicBezTo>
                    <a:pt x="881" y="10060"/>
                    <a:pt x="1" y="10853"/>
                    <a:pt x="1610" y="12273"/>
                  </a:cubicBezTo>
                  <a:cubicBezTo>
                    <a:pt x="3220" y="13707"/>
                    <a:pt x="9847" y="18624"/>
                    <a:pt x="15443" y="19152"/>
                  </a:cubicBezTo>
                  <a:cubicBezTo>
                    <a:pt x="19353" y="19064"/>
                    <a:pt x="27464" y="18875"/>
                    <a:pt x="28898" y="18850"/>
                  </a:cubicBezTo>
                  <a:cubicBezTo>
                    <a:pt x="29038" y="19057"/>
                    <a:pt x="29130" y="19143"/>
                    <a:pt x="29199" y="19143"/>
                  </a:cubicBezTo>
                  <a:cubicBezTo>
                    <a:pt x="29339" y="19143"/>
                    <a:pt x="29383" y="18786"/>
                    <a:pt x="29551" y="18372"/>
                  </a:cubicBezTo>
                  <a:cubicBezTo>
                    <a:pt x="29702" y="18020"/>
                    <a:pt x="31387" y="15568"/>
                    <a:pt x="33135" y="13217"/>
                  </a:cubicBezTo>
                  <a:lnTo>
                    <a:pt x="34104" y="12273"/>
                  </a:lnTo>
                  <a:cubicBezTo>
                    <a:pt x="34229" y="12248"/>
                    <a:pt x="34368" y="12223"/>
                    <a:pt x="34493" y="12198"/>
                  </a:cubicBezTo>
                  <a:cubicBezTo>
                    <a:pt x="35424" y="12022"/>
                    <a:pt x="36380" y="11909"/>
                    <a:pt x="37323" y="11821"/>
                  </a:cubicBezTo>
                  <a:cubicBezTo>
                    <a:pt x="37474" y="12311"/>
                    <a:pt x="37637" y="12852"/>
                    <a:pt x="37813" y="13418"/>
                  </a:cubicBezTo>
                  <a:cubicBezTo>
                    <a:pt x="37084" y="13707"/>
                    <a:pt x="36455" y="14449"/>
                    <a:pt x="36455" y="14449"/>
                  </a:cubicBezTo>
                  <a:cubicBezTo>
                    <a:pt x="35462" y="14537"/>
                    <a:pt x="34506" y="16662"/>
                    <a:pt x="34506" y="16662"/>
                  </a:cubicBezTo>
                  <a:cubicBezTo>
                    <a:pt x="34478" y="16658"/>
                    <a:pt x="34450" y="16656"/>
                    <a:pt x="34422" y="16656"/>
                  </a:cubicBezTo>
                  <a:cubicBezTo>
                    <a:pt x="33567" y="16656"/>
                    <a:pt x="32507" y="18448"/>
                    <a:pt x="32507" y="18448"/>
                  </a:cubicBezTo>
                  <a:cubicBezTo>
                    <a:pt x="31337" y="18624"/>
                    <a:pt x="30457" y="20271"/>
                    <a:pt x="30457" y="20271"/>
                  </a:cubicBezTo>
                  <a:cubicBezTo>
                    <a:pt x="29162" y="20661"/>
                    <a:pt x="28546" y="22182"/>
                    <a:pt x="28546" y="22182"/>
                  </a:cubicBezTo>
                  <a:lnTo>
                    <a:pt x="27766" y="22975"/>
                  </a:lnTo>
                  <a:cubicBezTo>
                    <a:pt x="26974" y="23754"/>
                    <a:pt x="27326" y="24144"/>
                    <a:pt x="27414" y="24484"/>
                  </a:cubicBezTo>
                  <a:cubicBezTo>
                    <a:pt x="27502" y="24836"/>
                    <a:pt x="26873" y="25087"/>
                    <a:pt x="27414" y="25791"/>
                  </a:cubicBezTo>
                  <a:cubicBezTo>
                    <a:pt x="27724" y="26196"/>
                    <a:pt x="28040" y="26322"/>
                    <a:pt x="28313" y="26322"/>
                  </a:cubicBezTo>
                  <a:cubicBezTo>
                    <a:pt x="28771" y="26322"/>
                    <a:pt x="29111" y="25967"/>
                    <a:pt x="29111" y="25967"/>
                  </a:cubicBezTo>
                  <a:cubicBezTo>
                    <a:pt x="29282" y="26063"/>
                    <a:pt x="29459" y="26103"/>
                    <a:pt x="29635" y="26103"/>
                  </a:cubicBezTo>
                  <a:cubicBezTo>
                    <a:pt x="30573" y="26103"/>
                    <a:pt x="31501" y="24961"/>
                    <a:pt x="31501" y="24961"/>
                  </a:cubicBezTo>
                  <a:cubicBezTo>
                    <a:pt x="32494" y="24873"/>
                    <a:pt x="33198" y="23754"/>
                    <a:pt x="33198" y="23754"/>
                  </a:cubicBezTo>
                  <a:cubicBezTo>
                    <a:pt x="34405" y="23226"/>
                    <a:pt x="35474" y="21705"/>
                    <a:pt x="35474" y="21705"/>
                  </a:cubicBezTo>
                  <a:cubicBezTo>
                    <a:pt x="36191" y="21528"/>
                    <a:pt x="37448" y="20095"/>
                    <a:pt x="37448" y="20095"/>
                  </a:cubicBezTo>
                  <a:cubicBezTo>
                    <a:pt x="38316" y="19755"/>
                    <a:pt x="38794" y="18888"/>
                    <a:pt x="39058" y="18749"/>
                  </a:cubicBezTo>
                  <a:cubicBezTo>
                    <a:pt x="39133" y="18712"/>
                    <a:pt x="39222" y="18649"/>
                    <a:pt x="39297" y="18599"/>
                  </a:cubicBezTo>
                  <a:cubicBezTo>
                    <a:pt x="39787" y="20585"/>
                    <a:pt x="40026" y="21881"/>
                    <a:pt x="40416" y="22283"/>
                  </a:cubicBezTo>
                  <a:cubicBezTo>
                    <a:pt x="39674" y="24006"/>
                    <a:pt x="37046" y="30067"/>
                    <a:pt x="36543" y="30909"/>
                  </a:cubicBezTo>
                  <a:cubicBezTo>
                    <a:pt x="34770" y="33927"/>
                    <a:pt x="31991" y="34870"/>
                    <a:pt x="29111" y="34958"/>
                  </a:cubicBezTo>
                  <a:cubicBezTo>
                    <a:pt x="29111" y="34958"/>
                    <a:pt x="29111" y="35348"/>
                    <a:pt x="29640" y="35348"/>
                  </a:cubicBezTo>
                  <a:cubicBezTo>
                    <a:pt x="30155" y="35348"/>
                    <a:pt x="32569" y="35009"/>
                    <a:pt x="34280" y="33952"/>
                  </a:cubicBezTo>
                  <a:cubicBezTo>
                    <a:pt x="35927" y="32946"/>
                    <a:pt x="36933" y="31148"/>
                    <a:pt x="36933" y="31148"/>
                  </a:cubicBezTo>
                  <a:cubicBezTo>
                    <a:pt x="36933" y="31148"/>
                    <a:pt x="40051" y="24131"/>
                    <a:pt x="41032" y="22333"/>
                  </a:cubicBezTo>
                  <a:cubicBezTo>
                    <a:pt x="41296" y="22182"/>
                    <a:pt x="40781" y="21705"/>
                    <a:pt x="39712" y="18234"/>
                  </a:cubicBezTo>
                  <a:cubicBezTo>
                    <a:pt x="39838" y="18108"/>
                    <a:pt x="39963" y="17982"/>
                    <a:pt x="40064" y="17894"/>
                  </a:cubicBezTo>
                  <a:cubicBezTo>
                    <a:pt x="40190" y="17769"/>
                    <a:pt x="40341" y="17643"/>
                    <a:pt x="40492" y="17530"/>
                  </a:cubicBezTo>
                  <a:cubicBezTo>
                    <a:pt x="40806" y="18435"/>
                    <a:pt x="41208" y="19605"/>
                    <a:pt x="41309" y="19969"/>
                  </a:cubicBezTo>
                  <a:cubicBezTo>
                    <a:pt x="41334" y="20120"/>
                    <a:pt x="41460" y="20221"/>
                    <a:pt x="41598" y="20221"/>
                  </a:cubicBezTo>
                  <a:cubicBezTo>
                    <a:pt x="41535" y="21717"/>
                    <a:pt x="41384" y="24270"/>
                    <a:pt x="40982" y="26508"/>
                  </a:cubicBezTo>
                  <a:cubicBezTo>
                    <a:pt x="40462" y="29452"/>
                    <a:pt x="39607" y="29657"/>
                    <a:pt x="39379" y="29657"/>
                  </a:cubicBezTo>
                  <a:cubicBezTo>
                    <a:pt x="39343" y="29657"/>
                    <a:pt x="39322" y="29652"/>
                    <a:pt x="39322" y="29652"/>
                  </a:cubicBezTo>
                  <a:lnTo>
                    <a:pt x="39322" y="29652"/>
                  </a:lnTo>
                  <a:cubicBezTo>
                    <a:pt x="39322" y="29652"/>
                    <a:pt x="39636" y="29887"/>
                    <a:pt x="39947" y="29887"/>
                  </a:cubicBezTo>
                  <a:cubicBezTo>
                    <a:pt x="40030" y="29887"/>
                    <a:pt x="40113" y="29870"/>
                    <a:pt x="40190" y="29828"/>
                  </a:cubicBezTo>
                  <a:cubicBezTo>
                    <a:pt x="40554" y="29614"/>
                    <a:pt x="41196" y="28382"/>
                    <a:pt x="41460" y="26370"/>
                  </a:cubicBezTo>
                  <a:cubicBezTo>
                    <a:pt x="41661" y="24811"/>
                    <a:pt x="41862" y="21554"/>
                    <a:pt x="41950" y="20158"/>
                  </a:cubicBezTo>
                  <a:cubicBezTo>
                    <a:pt x="42164" y="20070"/>
                    <a:pt x="42378" y="19969"/>
                    <a:pt x="42579" y="19843"/>
                  </a:cubicBezTo>
                  <a:cubicBezTo>
                    <a:pt x="42749" y="20342"/>
                    <a:pt x="42996" y="20493"/>
                    <a:pt x="43232" y="20493"/>
                  </a:cubicBezTo>
                  <a:cubicBezTo>
                    <a:pt x="43591" y="20493"/>
                    <a:pt x="43925" y="20145"/>
                    <a:pt x="43925" y="20145"/>
                  </a:cubicBezTo>
                  <a:cubicBezTo>
                    <a:pt x="43944" y="20151"/>
                    <a:pt x="43964" y="20153"/>
                    <a:pt x="43986" y="20153"/>
                  </a:cubicBezTo>
                  <a:cubicBezTo>
                    <a:pt x="44306" y="20153"/>
                    <a:pt x="44880" y="19579"/>
                    <a:pt x="44880" y="19579"/>
                  </a:cubicBezTo>
                  <a:cubicBezTo>
                    <a:pt x="45068" y="20419"/>
                    <a:pt x="45324" y="20654"/>
                    <a:pt x="45552" y="20654"/>
                  </a:cubicBezTo>
                  <a:cubicBezTo>
                    <a:pt x="45842" y="20654"/>
                    <a:pt x="46087" y="20271"/>
                    <a:pt x="46087" y="20271"/>
                  </a:cubicBezTo>
                  <a:cubicBezTo>
                    <a:pt x="46184" y="20314"/>
                    <a:pt x="46272" y="20333"/>
                    <a:pt x="46352" y="20333"/>
                  </a:cubicBezTo>
                  <a:cubicBezTo>
                    <a:pt x="46932" y="20333"/>
                    <a:pt x="47119" y="19344"/>
                    <a:pt x="47307" y="19190"/>
                  </a:cubicBezTo>
                  <a:cubicBezTo>
                    <a:pt x="47521" y="19014"/>
                    <a:pt x="47772" y="18184"/>
                    <a:pt x="47823" y="17882"/>
                  </a:cubicBezTo>
                  <a:cubicBezTo>
                    <a:pt x="47848" y="17781"/>
                    <a:pt x="47873" y="17681"/>
                    <a:pt x="47898" y="17567"/>
                  </a:cubicBezTo>
                  <a:cubicBezTo>
                    <a:pt x="49017" y="19931"/>
                    <a:pt x="50086" y="22057"/>
                    <a:pt x="50174" y="22358"/>
                  </a:cubicBezTo>
                  <a:cubicBezTo>
                    <a:pt x="50282" y="22725"/>
                    <a:pt x="50473" y="22943"/>
                    <a:pt x="50683" y="22943"/>
                  </a:cubicBezTo>
                  <a:cubicBezTo>
                    <a:pt x="50718" y="22943"/>
                    <a:pt x="50754" y="22937"/>
                    <a:pt x="50790" y="22924"/>
                  </a:cubicBezTo>
                  <a:cubicBezTo>
                    <a:pt x="52312" y="24471"/>
                    <a:pt x="54978" y="26231"/>
                    <a:pt x="57468" y="27715"/>
                  </a:cubicBezTo>
                  <a:cubicBezTo>
                    <a:pt x="58197" y="29199"/>
                    <a:pt x="58725" y="30507"/>
                    <a:pt x="58725" y="30507"/>
                  </a:cubicBezTo>
                  <a:lnTo>
                    <a:pt x="58914" y="30507"/>
                  </a:lnTo>
                  <a:cubicBezTo>
                    <a:pt x="58914" y="30507"/>
                    <a:pt x="58562" y="29413"/>
                    <a:pt x="57945" y="28005"/>
                  </a:cubicBezTo>
                  <a:lnTo>
                    <a:pt x="57945" y="28005"/>
                  </a:lnTo>
                  <a:cubicBezTo>
                    <a:pt x="60838" y="29702"/>
                    <a:pt x="63390" y="30985"/>
                    <a:pt x="63541" y="31110"/>
                  </a:cubicBezTo>
                  <a:cubicBezTo>
                    <a:pt x="63574" y="31134"/>
                    <a:pt x="63602" y="31144"/>
                    <a:pt x="63626" y="31144"/>
                  </a:cubicBezTo>
                  <a:cubicBezTo>
                    <a:pt x="63820" y="31144"/>
                    <a:pt x="63721" y="30442"/>
                    <a:pt x="63541" y="30318"/>
                  </a:cubicBezTo>
                  <a:cubicBezTo>
                    <a:pt x="61529" y="29488"/>
                    <a:pt x="59580" y="28520"/>
                    <a:pt x="57694" y="27439"/>
                  </a:cubicBezTo>
                  <a:cubicBezTo>
                    <a:pt x="57216" y="26382"/>
                    <a:pt x="56663" y="25364"/>
                    <a:pt x="56034" y="24396"/>
                  </a:cubicBezTo>
                  <a:cubicBezTo>
                    <a:pt x="54827" y="22585"/>
                    <a:pt x="53896" y="21239"/>
                    <a:pt x="53305" y="19969"/>
                  </a:cubicBezTo>
                  <a:lnTo>
                    <a:pt x="53305" y="19969"/>
                  </a:lnTo>
                  <a:lnTo>
                    <a:pt x="53343" y="20007"/>
                  </a:lnTo>
                  <a:cubicBezTo>
                    <a:pt x="53343" y="20007"/>
                    <a:pt x="53970" y="20460"/>
                    <a:pt x="54260" y="20460"/>
                  </a:cubicBezTo>
                  <a:cubicBezTo>
                    <a:pt x="54319" y="20460"/>
                    <a:pt x="54364" y="20441"/>
                    <a:pt x="54387" y="20397"/>
                  </a:cubicBezTo>
                  <a:cubicBezTo>
                    <a:pt x="54512" y="20133"/>
                    <a:pt x="53469" y="18963"/>
                    <a:pt x="53469" y="18963"/>
                  </a:cubicBezTo>
                  <a:lnTo>
                    <a:pt x="53469" y="18146"/>
                  </a:lnTo>
                  <a:lnTo>
                    <a:pt x="53494" y="18096"/>
                  </a:lnTo>
                  <a:lnTo>
                    <a:pt x="53808" y="18272"/>
                  </a:lnTo>
                  <a:cubicBezTo>
                    <a:pt x="54211" y="19655"/>
                    <a:pt x="54550" y="20812"/>
                    <a:pt x="54714" y="21202"/>
                  </a:cubicBezTo>
                  <a:cubicBezTo>
                    <a:pt x="54904" y="21669"/>
                    <a:pt x="54996" y="21776"/>
                    <a:pt x="55060" y="21776"/>
                  </a:cubicBezTo>
                  <a:cubicBezTo>
                    <a:pt x="55106" y="21776"/>
                    <a:pt x="55137" y="21720"/>
                    <a:pt x="55179" y="21705"/>
                  </a:cubicBezTo>
                  <a:cubicBezTo>
                    <a:pt x="55180" y="21704"/>
                    <a:pt x="55182" y="21704"/>
                    <a:pt x="55184" y="21704"/>
                  </a:cubicBezTo>
                  <a:cubicBezTo>
                    <a:pt x="55352" y="21704"/>
                    <a:pt x="58006" y="23492"/>
                    <a:pt x="62372" y="25439"/>
                  </a:cubicBezTo>
                  <a:cubicBezTo>
                    <a:pt x="66548" y="27302"/>
                    <a:pt x="68519" y="27542"/>
                    <a:pt x="69193" y="27542"/>
                  </a:cubicBezTo>
                  <a:cubicBezTo>
                    <a:pt x="69233" y="27542"/>
                    <a:pt x="69269" y="27541"/>
                    <a:pt x="69300" y="27539"/>
                  </a:cubicBezTo>
                  <a:cubicBezTo>
                    <a:pt x="69879" y="27527"/>
                    <a:pt x="70407" y="27476"/>
                    <a:pt x="70596" y="27451"/>
                  </a:cubicBezTo>
                  <a:cubicBezTo>
                    <a:pt x="70809" y="27439"/>
                    <a:pt x="70948" y="27250"/>
                    <a:pt x="70897" y="27049"/>
                  </a:cubicBezTo>
                  <a:lnTo>
                    <a:pt x="70897" y="27049"/>
                  </a:lnTo>
                  <a:cubicBezTo>
                    <a:pt x="70897" y="27049"/>
                    <a:pt x="70356" y="27229"/>
                    <a:pt x="69361" y="27229"/>
                  </a:cubicBezTo>
                  <a:cubicBezTo>
                    <a:pt x="69273" y="27229"/>
                    <a:pt x="69182" y="27228"/>
                    <a:pt x="69087" y="27225"/>
                  </a:cubicBezTo>
                  <a:cubicBezTo>
                    <a:pt x="67553" y="27187"/>
                    <a:pt x="64874" y="26093"/>
                    <a:pt x="62648" y="25100"/>
                  </a:cubicBezTo>
                  <a:cubicBezTo>
                    <a:pt x="60423" y="24106"/>
                    <a:pt x="55720" y="21629"/>
                    <a:pt x="55720" y="21478"/>
                  </a:cubicBezTo>
                  <a:cubicBezTo>
                    <a:pt x="55720" y="21315"/>
                    <a:pt x="55594" y="21390"/>
                    <a:pt x="55229" y="20535"/>
                  </a:cubicBezTo>
                  <a:cubicBezTo>
                    <a:pt x="55104" y="20271"/>
                    <a:pt x="54877" y="19592"/>
                    <a:pt x="54626" y="18775"/>
                  </a:cubicBezTo>
                  <a:lnTo>
                    <a:pt x="54626" y="18775"/>
                  </a:lnTo>
                  <a:cubicBezTo>
                    <a:pt x="55393" y="19240"/>
                    <a:pt x="56223" y="19793"/>
                    <a:pt x="56638" y="20170"/>
                  </a:cubicBezTo>
                  <a:cubicBezTo>
                    <a:pt x="57178" y="20673"/>
                    <a:pt x="57518" y="21365"/>
                    <a:pt x="57618" y="22094"/>
                  </a:cubicBezTo>
                  <a:cubicBezTo>
                    <a:pt x="57618" y="22094"/>
                    <a:pt x="57694" y="20912"/>
                    <a:pt x="57002" y="20020"/>
                  </a:cubicBezTo>
                  <a:cubicBezTo>
                    <a:pt x="56612" y="19517"/>
                    <a:pt x="55393" y="18699"/>
                    <a:pt x="54412" y="18096"/>
                  </a:cubicBezTo>
                  <a:cubicBezTo>
                    <a:pt x="54299" y="17731"/>
                    <a:pt x="54186" y="17341"/>
                    <a:pt x="54072" y="16964"/>
                  </a:cubicBezTo>
                  <a:cubicBezTo>
                    <a:pt x="55104" y="16863"/>
                    <a:pt x="56436" y="16763"/>
                    <a:pt x="56977" y="16700"/>
                  </a:cubicBezTo>
                  <a:cubicBezTo>
                    <a:pt x="57870" y="16587"/>
                    <a:pt x="59002" y="16561"/>
                    <a:pt x="59354" y="16473"/>
                  </a:cubicBezTo>
                  <a:cubicBezTo>
                    <a:pt x="59718" y="16385"/>
                    <a:pt x="60586" y="16348"/>
                    <a:pt x="61303" y="16184"/>
                  </a:cubicBezTo>
                  <a:cubicBezTo>
                    <a:pt x="62020" y="16021"/>
                    <a:pt x="64082" y="16146"/>
                    <a:pt x="64686" y="15996"/>
                  </a:cubicBezTo>
                  <a:cubicBezTo>
                    <a:pt x="64891" y="15945"/>
                    <a:pt x="65061" y="15929"/>
                    <a:pt x="65197" y="15929"/>
                  </a:cubicBezTo>
                  <a:cubicBezTo>
                    <a:pt x="65469" y="15929"/>
                    <a:pt x="65603" y="15996"/>
                    <a:pt x="65603" y="15996"/>
                  </a:cubicBezTo>
                  <a:cubicBezTo>
                    <a:pt x="65729" y="15845"/>
                    <a:pt x="65780" y="15643"/>
                    <a:pt x="65729" y="15442"/>
                  </a:cubicBezTo>
                  <a:cubicBezTo>
                    <a:pt x="65696" y="15333"/>
                    <a:pt x="65550" y="15295"/>
                    <a:pt x="65325" y="15295"/>
                  </a:cubicBezTo>
                  <a:cubicBezTo>
                    <a:pt x="64956" y="15295"/>
                    <a:pt x="64373" y="15395"/>
                    <a:pt x="63717" y="15442"/>
                  </a:cubicBezTo>
                  <a:cubicBezTo>
                    <a:pt x="62774" y="15505"/>
                    <a:pt x="61831" y="15631"/>
                    <a:pt x="60913" y="15807"/>
                  </a:cubicBezTo>
                  <a:cubicBezTo>
                    <a:pt x="60322" y="15933"/>
                    <a:pt x="59744" y="15908"/>
                    <a:pt x="59303" y="16046"/>
                  </a:cubicBezTo>
                  <a:cubicBezTo>
                    <a:pt x="58863" y="16172"/>
                    <a:pt x="57958" y="16222"/>
                    <a:pt x="57455" y="16285"/>
                  </a:cubicBezTo>
                  <a:cubicBezTo>
                    <a:pt x="56965" y="16348"/>
                    <a:pt x="56109" y="16385"/>
                    <a:pt x="55619" y="16436"/>
                  </a:cubicBezTo>
                  <a:cubicBezTo>
                    <a:pt x="55342" y="16461"/>
                    <a:pt x="54588" y="16536"/>
                    <a:pt x="53959" y="16599"/>
                  </a:cubicBezTo>
                  <a:cubicBezTo>
                    <a:pt x="53569" y="15291"/>
                    <a:pt x="53230" y="14109"/>
                    <a:pt x="53180" y="13858"/>
                  </a:cubicBezTo>
                  <a:cubicBezTo>
                    <a:pt x="53079" y="13267"/>
                    <a:pt x="52274" y="10362"/>
                    <a:pt x="52161" y="9884"/>
                  </a:cubicBezTo>
                  <a:cubicBezTo>
                    <a:pt x="52048" y="9406"/>
                    <a:pt x="51696" y="7973"/>
                    <a:pt x="51419" y="7734"/>
                  </a:cubicBezTo>
                  <a:cubicBezTo>
                    <a:pt x="51296" y="7618"/>
                    <a:pt x="51129" y="7517"/>
                    <a:pt x="50944" y="7517"/>
                  </a:cubicBezTo>
                  <a:cubicBezTo>
                    <a:pt x="50827" y="7517"/>
                    <a:pt x="50703" y="7557"/>
                    <a:pt x="50577" y="7659"/>
                  </a:cubicBezTo>
                  <a:cubicBezTo>
                    <a:pt x="50426" y="7772"/>
                    <a:pt x="50313" y="7948"/>
                    <a:pt x="50262" y="8136"/>
                  </a:cubicBezTo>
                  <a:cubicBezTo>
                    <a:pt x="49973" y="9042"/>
                    <a:pt x="49608" y="9922"/>
                    <a:pt x="49181" y="10777"/>
                  </a:cubicBezTo>
                  <a:cubicBezTo>
                    <a:pt x="48263" y="9947"/>
                    <a:pt x="47144" y="9381"/>
                    <a:pt x="45936" y="9117"/>
                  </a:cubicBezTo>
                  <a:cubicBezTo>
                    <a:pt x="45409" y="8998"/>
                    <a:pt x="45047" y="8951"/>
                    <a:pt x="44662" y="8951"/>
                  </a:cubicBezTo>
                  <a:cubicBezTo>
                    <a:pt x="44193" y="8951"/>
                    <a:pt x="43688" y="9021"/>
                    <a:pt x="42805" y="9117"/>
                  </a:cubicBezTo>
                  <a:cubicBezTo>
                    <a:pt x="42667" y="9130"/>
                    <a:pt x="42554" y="9155"/>
                    <a:pt x="42453" y="9167"/>
                  </a:cubicBezTo>
                  <a:cubicBezTo>
                    <a:pt x="42478" y="8275"/>
                    <a:pt x="42478" y="6803"/>
                    <a:pt x="42227" y="6690"/>
                  </a:cubicBezTo>
                  <a:cubicBezTo>
                    <a:pt x="42167" y="6652"/>
                    <a:pt x="42100" y="6633"/>
                    <a:pt x="42035" y="6633"/>
                  </a:cubicBezTo>
                  <a:cubicBezTo>
                    <a:pt x="41911" y="6633"/>
                    <a:pt x="41790" y="6700"/>
                    <a:pt x="41724" y="6816"/>
                  </a:cubicBezTo>
                  <a:cubicBezTo>
                    <a:pt x="41724" y="6816"/>
                    <a:pt x="41712" y="5443"/>
                    <a:pt x="41087" y="5443"/>
                  </a:cubicBezTo>
                  <a:cubicBezTo>
                    <a:pt x="41073" y="5443"/>
                    <a:pt x="41059" y="5444"/>
                    <a:pt x="41045" y="5445"/>
                  </a:cubicBezTo>
                  <a:cubicBezTo>
                    <a:pt x="40378" y="5508"/>
                    <a:pt x="40253" y="5873"/>
                    <a:pt x="40253" y="5873"/>
                  </a:cubicBezTo>
                  <a:lnTo>
                    <a:pt x="37763" y="8300"/>
                  </a:lnTo>
                  <a:cubicBezTo>
                    <a:pt x="37490" y="7928"/>
                    <a:pt x="37274" y="7747"/>
                    <a:pt x="37106" y="7747"/>
                  </a:cubicBezTo>
                  <a:cubicBezTo>
                    <a:pt x="37081" y="7747"/>
                    <a:pt x="37057" y="7751"/>
                    <a:pt x="37034" y="7759"/>
                  </a:cubicBezTo>
                  <a:cubicBezTo>
                    <a:pt x="37034" y="7759"/>
                    <a:pt x="37030" y="7759"/>
                    <a:pt x="37022" y="7759"/>
                  </a:cubicBezTo>
                  <a:cubicBezTo>
                    <a:pt x="36937" y="7759"/>
                    <a:pt x="36385" y="7791"/>
                    <a:pt x="35864" y="8589"/>
                  </a:cubicBezTo>
                  <a:cubicBezTo>
                    <a:pt x="35701" y="8841"/>
                    <a:pt x="35273" y="9444"/>
                    <a:pt x="34707" y="10236"/>
                  </a:cubicBezTo>
                  <a:cubicBezTo>
                    <a:pt x="34292" y="10236"/>
                    <a:pt x="33877" y="10249"/>
                    <a:pt x="33425" y="10249"/>
                  </a:cubicBezTo>
                  <a:cubicBezTo>
                    <a:pt x="30306" y="10287"/>
                    <a:pt x="27213" y="10601"/>
                    <a:pt x="24157" y="11217"/>
                  </a:cubicBezTo>
                  <a:cubicBezTo>
                    <a:pt x="23478" y="10903"/>
                    <a:pt x="22862" y="10601"/>
                    <a:pt x="22346" y="10337"/>
                  </a:cubicBezTo>
                  <a:cubicBezTo>
                    <a:pt x="19416" y="8803"/>
                    <a:pt x="15128" y="3232"/>
                    <a:pt x="14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3C56"/>
                </a:solidFill>
                <a:latin typeface="Arial"/>
                <a:ea typeface="Arial"/>
                <a:cs typeface="Arial"/>
                <a:sym typeface="Arial"/>
              </a:endParaRPr>
            </a:p>
          </p:txBody>
        </p:sp>
        <p:grpSp>
          <p:nvGrpSpPr>
            <p:cNvPr id="299" name="Google Shape;299;p13"/>
            <p:cNvGrpSpPr/>
            <p:nvPr/>
          </p:nvGrpSpPr>
          <p:grpSpPr>
            <a:xfrm>
              <a:off x="1179227" y="1592529"/>
              <a:ext cx="1304350" cy="1255300"/>
              <a:chOff x="2230900" y="969850"/>
              <a:chExt cx="1304350" cy="1255300"/>
            </a:xfrm>
          </p:grpSpPr>
          <p:sp>
            <p:nvSpPr>
              <p:cNvPr id="300" name="Google Shape;300;p13"/>
              <p:cNvSpPr/>
              <p:nvPr/>
            </p:nvSpPr>
            <p:spPr>
              <a:xfrm>
                <a:off x="2230900" y="969850"/>
                <a:ext cx="1304350" cy="1255300"/>
              </a:xfrm>
              <a:custGeom>
                <a:rect b="b" l="l" r="r" t="t"/>
                <a:pathLst>
                  <a:path extrusionOk="0" h="50212" w="52174">
                    <a:moveTo>
                      <a:pt x="27075" y="3322"/>
                    </a:moveTo>
                    <a:cubicBezTo>
                      <a:pt x="29882" y="3322"/>
                      <a:pt x="32714" y="3865"/>
                      <a:pt x="35411" y="4980"/>
                    </a:cubicBezTo>
                    <a:cubicBezTo>
                      <a:pt x="43547" y="8350"/>
                      <a:pt x="48854" y="16298"/>
                      <a:pt x="48854" y="25113"/>
                    </a:cubicBezTo>
                    <a:cubicBezTo>
                      <a:pt x="48854" y="37134"/>
                      <a:pt x="39096" y="46892"/>
                      <a:pt x="27074" y="46892"/>
                    </a:cubicBezTo>
                    <a:cubicBezTo>
                      <a:pt x="18259" y="46892"/>
                      <a:pt x="10312" y="41586"/>
                      <a:pt x="6942" y="33450"/>
                    </a:cubicBezTo>
                    <a:cubicBezTo>
                      <a:pt x="3572" y="25301"/>
                      <a:pt x="5433" y="15933"/>
                      <a:pt x="11670" y="9708"/>
                    </a:cubicBezTo>
                    <a:cubicBezTo>
                      <a:pt x="15834" y="5536"/>
                      <a:pt x="21404" y="3322"/>
                      <a:pt x="27075" y="3322"/>
                    </a:cubicBezTo>
                    <a:close/>
                    <a:moveTo>
                      <a:pt x="27074" y="1"/>
                    </a:moveTo>
                    <a:cubicBezTo>
                      <a:pt x="16914" y="1"/>
                      <a:pt x="7759" y="6125"/>
                      <a:pt x="3874" y="15505"/>
                    </a:cubicBezTo>
                    <a:cubicBezTo>
                      <a:pt x="1" y="24886"/>
                      <a:pt x="2138" y="35675"/>
                      <a:pt x="9319" y="42856"/>
                    </a:cubicBezTo>
                    <a:cubicBezTo>
                      <a:pt x="14122" y="47659"/>
                      <a:pt x="20547" y="50211"/>
                      <a:pt x="27082" y="50211"/>
                    </a:cubicBezTo>
                    <a:cubicBezTo>
                      <a:pt x="30316" y="50211"/>
                      <a:pt x="33576" y="49587"/>
                      <a:pt x="36681" y="48300"/>
                    </a:cubicBezTo>
                    <a:cubicBezTo>
                      <a:pt x="46050" y="44415"/>
                      <a:pt x="52174" y="35260"/>
                      <a:pt x="52174" y="25113"/>
                    </a:cubicBezTo>
                    <a:cubicBezTo>
                      <a:pt x="52174" y="11243"/>
                      <a:pt x="40932" y="13"/>
                      <a:pt x="2707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3"/>
              <p:cNvSpPr/>
              <p:nvPr/>
            </p:nvSpPr>
            <p:spPr>
              <a:xfrm>
                <a:off x="2456950" y="1146850"/>
                <a:ext cx="906975" cy="906975"/>
              </a:xfrm>
              <a:custGeom>
                <a:rect b="b" l="l" r="r" t="t"/>
                <a:pathLst>
                  <a:path extrusionOk="0" h="36279" w="36279">
                    <a:moveTo>
                      <a:pt x="3018" y="0"/>
                    </a:moveTo>
                    <a:lnTo>
                      <a:pt x="0" y="3018"/>
                    </a:lnTo>
                    <a:lnTo>
                      <a:pt x="33248" y="36279"/>
                    </a:lnTo>
                    <a:lnTo>
                      <a:pt x="36278" y="33248"/>
                    </a:lnTo>
                    <a:lnTo>
                      <a:pt x="301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descr="A map of the united states&#10;&#10;Description automatically generated" id="302" name="Google Shape;302;p13"/>
          <p:cNvPicPr preferRelativeResize="0"/>
          <p:nvPr/>
        </p:nvPicPr>
        <p:blipFill rotWithShape="1">
          <a:blip r:embed="rId3">
            <a:alphaModFix/>
          </a:blip>
          <a:srcRect b="0" l="0" r="0" t="0"/>
          <a:stretch/>
        </p:blipFill>
        <p:spPr>
          <a:xfrm>
            <a:off x="1099748" y="810649"/>
            <a:ext cx="6188140" cy="362930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4"/>
          <p:cNvSpPr txBox="1"/>
          <p:nvPr>
            <p:ph type="ctrTitle"/>
          </p:nvPr>
        </p:nvSpPr>
        <p:spPr>
          <a:xfrm>
            <a:off x="-1393102" y="171775"/>
            <a:ext cx="7713900" cy="408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Year:  2012 tO 2017</a:t>
            </a:r>
            <a:endParaRPr/>
          </a:p>
        </p:txBody>
      </p:sp>
      <p:grpSp>
        <p:nvGrpSpPr>
          <p:cNvPr id="308" name="Google Shape;308;p14"/>
          <p:cNvGrpSpPr/>
          <p:nvPr/>
        </p:nvGrpSpPr>
        <p:grpSpPr>
          <a:xfrm>
            <a:off x="7781433" y="3930151"/>
            <a:ext cx="1295034" cy="1092742"/>
            <a:chOff x="949969" y="1592529"/>
            <a:chExt cx="1652911" cy="1255300"/>
          </a:xfrm>
        </p:grpSpPr>
        <p:sp>
          <p:nvSpPr>
            <p:cNvPr id="309" name="Google Shape;309;p14"/>
            <p:cNvSpPr/>
            <p:nvPr/>
          </p:nvSpPr>
          <p:spPr>
            <a:xfrm>
              <a:off x="949969" y="1851050"/>
              <a:ext cx="1652911" cy="823543"/>
            </a:xfrm>
            <a:custGeom>
              <a:rect b="b" l="l" r="r" t="t"/>
              <a:pathLst>
                <a:path extrusionOk="0" h="35349" w="70948">
                  <a:moveTo>
                    <a:pt x="40806" y="6300"/>
                  </a:moveTo>
                  <a:cubicBezTo>
                    <a:pt x="40806" y="6300"/>
                    <a:pt x="41120" y="8212"/>
                    <a:pt x="41372" y="9721"/>
                  </a:cubicBezTo>
                  <a:cubicBezTo>
                    <a:pt x="40529" y="9872"/>
                    <a:pt x="39662" y="9985"/>
                    <a:pt x="38807" y="10048"/>
                  </a:cubicBezTo>
                  <a:cubicBezTo>
                    <a:pt x="38530" y="9532"/>
                    <a:pt x="38316" y="9155"/>
                    <a:pt x="38190" y="8954"/>
                  </a:cubicBezTo>
                  <a:cubicBezTo>
                    <a:pt x="38128" y="8841"/>
                    <a:pt x="38052" y="8740"/>
                    <a:pt x="37989" y="8639"/>
                  </a:cubicBezTo>
                  <a:cubicBezTo>
                    <a:pt x="39184" y="7558"/>
                    <a:pt x="40253" y="6640"/>
                    <a:pt x="40806" y="6300"/>
                  </a:cubicBezTo>
                  <a:close/>
                  <a:moveTo>
                    <a:pt x="36694" y="9834"/>
                  </a:moveTo>
                  <a:cubicBezTo>
                    <a:pt x="36719" y="9922"/>
                    <a:pt x="36757" y="10035"/>
                    <a:pt x="36795" y="10173"/>
                  </a:cubicBezTo>
                  <a:lnTo>
                    <a:pt x="36304" y="10186"/>
                  </a:lnTo>
                  <a:cubicBezTo>
                    <a:pt x="36430" y="10073"/>
                    <a:pt x="36556" y="9947"/>
                    <a:pt x="36694" y="9834"/>
                  </a:cubicBezTo>
                  <a:close/>
                  <a:moveTo>
                    <a:pt x="36593" y="8954"/>
                  </a:moveTo>
                  <a:cubicBezTo>
                    <a:pt x="36556" y="9105"/>
                    <a:pt x="36556" y="9256"/>
                    <a:pt x="36568" y="9406"/>
                  </a:cubicBezTo>
                  <a:lnTo>
                    <a:pt x="36556" y="9419"/>
                  </a:lnTo>
                  <a:lnTo>
                    <a:pt x="36568" y="9457"/>
                  </a:lnTo>
                  <a:lnTo>
                    <a:pt x="35801" y="10211"/>
                  </a:lnTo>
                  <a:lnTo>
                    <a:pt x="35462" y="10211"/>
                  </a:lnTo>
                  <a:cubicBezTo>
                    <a:pt x="35814" y="9771"/>
                    <a:pt x="36191" y="9356"/>
                    <a:pt x="36593" y="8954"/>
                  </a:cubicBezTo>
                  <a:close/>
                  <a:moveTo>
                    <a:pt x="38517" y="11783"/>
                  </a:moveTo>
                  <a:cubicBezTo>
                    <a:pt x="38681" y="12009"/>
                    <a:pt x="38844" y="12248"/>
                    <a:pt x="39020" y="12512"/>
                  </a:cubicBezTo>
                  <a:cubicBezTo>
                    <a:pt x="38857" y="12776"/>
                    <a:pt x="38719" y="13053"/>
                    <a:pt x="38593" y="13330"/>
                  </a:cubicBezTo>
                  <a:cubicBezTo>
                    <a:pt x="38505" y="13317"/>
                    <a:pt x="38429" y="13305"/>
                    <a:pt x="38341" y="13305"/>
                  </a:cubicBezTo>
                  <a:cubicBezTo>
                    <a:pt x="38203" y="12739"/>
                    <a:pt x="38065" y="12236"/>
                    <a:pt x="37951" y="11796"/>
                  </a:cubicBezTo>
                  <a:cubicBezTo>
                    <a:pt x="38153" y="11783"/>
                    <a:pt x="38341" y="11783"/>
                    <a:pt x="38517" y="11783"/>
                  </a:cubicBezTo>
                  <a:close/>
                  <a:moveTo>
                    <a:pt x="33085" y="12450"/>
                  </a:moveTo>
                  <a:lnTo>
                    <a:pt x="31639" y="14411"/>
                  </a:lnTo>
                  <a:cubicBezTo>
                    <a:pt x="31073" y="14172"/>
                    <a:pt x="29677" y="13619"/>
                    <a:pt x="28093" y="12940"/>
                  </a:cubicBezTo>
                  <a:cubicBezTo>
                    <a:pt x="29765" y="12877"/>
                    <a:pt x="31425" y="12701"/>
                    <a:pt x="33085" y="12450"/>
                  </a:cubicBezTo>
                  <a:close/>
                  <a:moveTo>
                    <a:pt x="51140" y="8576"/>
                  </a:moveTo>
                  <a:cubicBezTo>
                    <a:pt x="51141" y="8576"/>
                    <a:pt x="51142" y="8576"/>
                    <a:pt x="51142" y="8576"/>
                  </a:cubicBezTo>
                  <a:cubicBezTo>
                    <a:pt x="51218" y="8614"/>
                    <a:pt x="51897" y="11205"/>
                    <a:pt x="52563" y="13745"/>
                  </a:cubicBezTo>
                  <a:cubicBezTo>
                    <a:pt x="52714" y="14285"/>
                    <a:pt x="52878" y="14902"/>
                    <a:pt x="53054" y="15530"/>
                  </a:cubicBezTo>
                  <a:cubicBezTo>
                    <a:pt x="53016" y="15480"/>
                    <a:pt x="52966" y="15455"/>
                    <a:pt x="52915" y="15442"/>
                  </a:cubicBezTo>
                  <a:cubicBezTo>
                    <a:pt x="52702" y="15442"/>
                    <a:pt x="52651" y="14763"/>
                    <a:pt x="52400" y="14461"/>
                  </a:cubicBezTo>
                  <a:cubicBezTo>
                    <a:pt x="52136" y="14160"/>
                    <a:pt x="51696" y="14072"/>
                    <a:pt x="51117" y="14072"/>
                  </a:cubicBezTo>
                  <a:cubicBezTo>
                    <a:pt x="50864" y="14072"/>
                    <a:pt x="50695" y="14088"/>
                    <a:pt x="50581" y="14088"/>
                  </a:cubicBezTo>
                  <a:cubicBezTo>
                    <a:pt x="50435" y="14088"/>
                    <a:pt x="50379" y="14061"/>
                    <a:pt x="50350" y="13933"/>
                  </a:cubicBezTo>
                  <a:cubicBezTo>
                    <a:pt x="50313" y="13720"/>
                    <a:pt x="50916" y="13418"/>
                    <a:pt x="51092" y="13154"/>
                  </a:cubicBezTo>
                  <a:cubicBezTo>
                    <a:pt x="51230" y="12940"/>
                    <a:pt x="50753" y="12286"/>
                    <a:pt x="49960" y="11506"/>
                  </a:cubicBezTo>
                  <a:cubicBezTo>
                    <a:pt x="50408" y="10226"/>
                    <a:pt x="51065" y="8576"/>
                    <a:pt x="51140" y="8576"/>
                  </a:cubicBezTo>
                  <a:close/>
                  <a:moveTo>
                    <a:pt x="53217" y="16134"/>
                  </a:moveTo>
                  <a:lnTo>
                    <a:pt x="53280" y="16373"/>
                  </a:lnTo>
                  <a:cubicBezTo>
                    <a:pt x="53242" y="16335"/>
                    <a:pt x="53217" y="16297"/>
                    <a:pt x="53217" y="16247"/>
                  </a:cubicBezTo>
                  <a:lnTo>
                    <a:pt x="53217" y="16134"/>
                  </a:lnTo>
                  <a:close/>
                  <a:moveTo>
                    <a:pt x="53595" y="17505"/>
                  </a:moveTo>
                  <a:lnTo>
                    <a:pt x="53632" y="17630"/>
                  </a:lnTo>
                  <a:lnTo>
                    <a:pt x="53632" y="17630"/>
                  </a:lnTo>
                  <a:lnTo>
                    <a:pt x="53620" y="17618"/>
                  </a:lnTo>
                  <a:cubicBezTo>
                    <a:pt x="53620" y="17605"/>
                    <a:pt x="53620" y="17593"/>
                    <a:pt x="53607" y="17580"/>
                  </a:cubicBezTo>
                  <a:cubicBezTo>
                    <a:pt x="53595" y="17555"/>
                    <a:pt x="53595" y="17530"/>
                    <a:pt x="53595" y="17505"/>
                  </a:cubicBezTo>
                  <a:close/>
                  <a:moveTo>
                    <a:pt x="41284" y="16976"/>
                  </a:moveTo>
                  <a:cubicBezTo>
                    <a:pt x="41397" y="17102"/>
                    <a:pt x="41510" y="17228"/>
                    <a:pt x="41611" y="17366"/>
                  </a:cubicBezTo>
                  <a:cubicBezTo>
                    <a:pt x="41648" y="17454"/>
                    <a:pt x="41686" y="17542"/>
                    <a:pt x="41711" y="17630"/>
                  </a:cubicBezTo>
                  <a:cubicBezTo>
                    <a:pt x="41699" y="17794"/>
                    <a:pt x="41699" y="17957"/>
                    <a:pt x="41711" y="18133"/>
                  </a:cubicBezTo>
                  <a:cubicBezTo>
                    <a:pt x="41535" y="17769"/>
                    <a:pt x="41347" y="17404"/>
                    <a:pt x="41183" y="17052"/>
                  </a:cubicBezTo>
                  <a:lnTo>
                    <a:pt x="41284" y="16976"/>
                  </a:lnTo>
                  <a:close/>
                  <a:moveTo>
                    <a:pt x="48648" y="16581"/>
                  </a:moveTo>
                  <a:cubicBezTo>
                    <a:pt x="49036" y="16581"/>
                    <a:pt x="49659" y="16939"/>
                    <a:pt x="49659" y="16939"/>
                  </a:cubicBezTo>
                  <a:cubicBezTo>
                    <a:pt x="49659" y="16939"/>
                    <a:pt x="49395" y="17718"/>
                    <a:pt x="49872" y="18322"/>
                  </a:cubicBezTo>
                  <a:cubicBezTo>
                    <a:pt x="50350" y="18926"/>
                    <a:pt x="51130" y="18888"/>
                    <a:pt x="51821" y="19014"/>
                  </a:cubicBezTo>
                  <a:cubicBezTo>
                    <a:pt x="51960" y="19051"/>
                    <a:pt x="52086" y="19089"/>
                    <a:pt x="52211" y="19152"/>
                  </a:cubicBezTo>
                  <a:cubicBezTo>
                    <a:pt x="53117" y="21114"/>
                    <a:pt x="54877" y="23503"/>
                    <a:pt x="55682" y="24609"/>
                  </a:cubicBezTo>
                  <a:cubicBezTo>
                    <a:pt x="56235" y="25414"/>
                    <a:pt x="56738" y="26257"/>
                    <a:pt x="57178" y="27137"/>
                  </a:cubicBezTo>
                  <a:cubicBezTo>
                    <a:pt x="55003" y="25867"/>
                    <a:pt x="52978" y="24358"/>
                    <a:pt x="51117" y="22660"/>
                  </a:cubicBezTo>
                  <a:cubicBezTo>
                    <a:pt x="51369" y="22346"/>
                    <a:pt x="51230" y="22270"/>
                    <a:pt x="50866" y="21793"/>
                  </a:cubicBezTo>
                  <a:cubicBezTo>
                    <a:pt x="49872" y="20472"/>
                    <a:pt x="48967" y="18674"/>
                    <a:pt x="48213" y="16888"/>
                  </a:cubicBezTo>
                  <a:cubicBezTo>
                    <a:pt x="48275" y="16788"/>
                    <a:pt x="48351" y="16700"/>
                    <a:pt x="48439" y="16637"/>
                  </a:cubicBezTo>
                  <a:cubicBezTo>
                    <a:pt x="48492" y="16597"/>
                    <a:pt x="48565" y="16581"/>
                    <a:pt x="48648" y="16581"/>
                  </a:cubicBezTo>
                  <a:close/>
                  <a:moveTo>
                    <a:pt x="14877" y="0"/>
                  </a:moveTo>
                  <a:cubicBezTo>
                    <a:pt x="14877" y="0"/>
                    <a:pt x="13996" y="277"/>
                    <a:pt x="14675" y="1836"/>
                  </a:cubicBezTo>
                  <a:cubicBezTo>
                    <a:pt x="15355" y="3408"/>
                    <a:pt x="18272" y="8426"/>
                    <a:pt x="22120" y="10664"/>
                  </a:cubicBezTo>
                  <a:lnTo>
                    <a:pt x="23629" y="11318"/>
                  </a:lnTo>
                  <a:cubicBezTo>
                    <a:pt x="20611" y="11934"/>
                    <a:pt x="18486" y="12626"/>
                    <a:pt x="18121" y="12802"/>
                  </a:cubicBezTo>
                  <a:cubicBezTo>
                    <a:pt x="17648" y="13017"/>
                    <a:pt x="19680" y="13102"/>
                    <a:pt x="21945" y="13102"/>
                  </a:cubicBezTo>
                  <a:cubicBezTo>
                    <a:pt x="23114" y="13102"/>
                    <a:pt x="24346" y="13079"/>
                    <a:pt x="25326" y="13041"/>
                  </a:cubicBezTo>
                  <a:cubicBezTo>
                    <a:pt x="26068" y="13003"/>
                    <a:pt x="26735" y="12990"/>
                    <a:pt x="27401" y="12965"/>
                  </a:cubicBezTo>
                  <a:lnTo>
                    <a:pt x="31425" y="14713"/>
                  </a:lnTo>
                  <a:cubicBezTo>
                    <a:pt x="30721" y="15656"/>
                    <a:pt x="30067" y="16561"/>
                    <a:pt x="29551" y="17266"/>
                  </a:cubicBezTo>
                  <a:cubicBezTo>
                    <a:pt x="29174" y="17781"/>
                    <a:pt x="28659" y="17970"/>
                    <a:pt x="28696" y="18385"/>
                  </a:cubicBezTo>
                  <a:cubicBezTo>
                    <a:pt x="27189" y="18456"/>
                    <a:pt x="21943" y="18697"/>
                    <a:pt x="18051" y="18697"/>
                  </a:cubicBezTo>
                  <a:cubicBezTo>
                    <a:pt x="17107" y="18697"/>
                    <a:pt x="16243" y="18683"/>
                    <a:pt x="15531" y="18649"/>
                  </a:cubicBezTo>
                  <a:cubicBezTo>
                    <a:pt x="13129" y="18536"/>
                    <a:pt x="9319" y="16888"/>
                    <a:pt x="6112" y="14839"/>
                  </a:cubicBezTo>
                  <a:cubicBezTo>
                    <a:pt x="5773" y="14612"/>
                    <a:pt x="5446" y="14399"/>
                    <a:pt x="5156" y="14185"/>
                  </a:cubicBezTo>
                  <a:cubicBezTo>
                    <a:pt x="4867" y="13971"/>
                    <a:pt x="4628" y="13820"/>
                    <a:pt x="4402" y="13657"/>
                  </a:cubicBezTo>
                  <a:cubicBezTo>
                    <a:pt x="2805" y="12462"/>
                    <a:pt x="1510" y="11192"/>
                    <a:pt x="881" y="10060"/>
                  </a:cubicBezTo>
                  <a:lnTo>
                    <a:pt x="881" y="10060"/>
                  </a:lnTo>
                  <a:cubicBezTo>
                    <a:pt x="881" y="10060"/>
                    <a:pt x="1" y="10853"/>
                    <a:pt x="1610" y="12273"/>
                  </a:cubicBezTo>
                  <a:cubicBezTo>
                    <a:pt x="3220" y="13707"/>
                    <a:pt x="9847" y="18624"/>
                    <a:pt x="15443" y="19152"/>
                  </a:cubicBezTo>
                  <a:cubicBezTo>
                    <a:pt x="19353" y="19064"/>
                    <a:pt x="27464" y="18875"/>
                    <a:pt x="28898" y="18850"/>
                  </a:cubicBezTo>
                  <a:cubicBezTo>
                    <a:pt x="29038" y="19057"/>
                    <a:pt x="29130" y="19143"/>
                    <a:pt x="29199" y="19143"/>
                  </a:cubicBezTo>
                  <a:cubicBezTo>
                    <a:pt x="29339" y="19143"/>
                    <a:pt x="29383" y="18786"/>
                    <a:pt x="29551" y="18372"/>
                  </a:cubicBezTo>
                  <a:cubicBezTo>
                    <a:pt x="29702" y="18020"/>
                    <a:pt x="31387" y="15568"/>
                    <a:pt x="33135" y="13217"/>
                  </a:cubicBezTo>
                  <a:lnTo>
                    <a:pt x="34104" y="12273"/>
                  </a:lnTo>
                  <a:cubicBezTo>
                    <a:pt x="34229" y="12248"/>
                    <a:pt x="34368" y="12223"/>
                    <a:pt x="34493" y="12198"/>
                  </a:cubicBezTo>
                  <a:cubicBezTo>
                    <a:pt x="35424" y="12022"/>
                    <a:pt x="36380" y="11909"/>
                    <a:pt x="37323" y="11821"/>
                  </a:cubicBezTo>
                  <a:cubicBezTo>
                    <a:pt x="37474" y="12311"/>
                    <a:pt x="37637" y="12852"/>
                    <a:pt x="37813" y="13418"/>
                  </a:cubicBezTo>
                  <a:cubicBezTo>
                    <a:pt x="37084" y="13707"/>
                    <a:pt x="36455" y="14449"/>
                    <a:pt x="36455" y="14449"/>
                  </a:cubicBezTo>
                  <a:cubicBezTo>
                    <a:pt x="35462" y="14537"/>
                    <a:pt x="34506" y="16662"/>
                    <a:pt x="34506" y="16662"/>
                  </a:cubicBezTo>
                  <a:cubicBezTo>
                    <a:pt x="34478" y="16658"/>
                    <a:pt x="34450" y="16656"/>
                    <a:pt x="34422" y="16656"/>
                  </a:cubicBezTo>
                  <a:cubicBezTo>
                    <a:pt x="33567" y="16656"/>
                    <a:pt x="32507" y="18448"/>
                    <a:pt x="32507" y="18448"/>
                  </a:cubicBezTo>
                  <a:cubicBezTo>
                    <a:pt x="31337" y="18624"/>
                    <a:pt x="30457" y="20271"/>
                    <a:pt x="30457" y="20271"/>
                  </a:cubicBezTo>
                  <a:cubicBezTo>
                    <a:pt x="29162" y="20661"/>
                    <a:pt x="28546" y="22182"/>
                    <a:pt x="28546" y="22182"/>
                  </a:cubicBezTo>
                  <a:lnTo>
                    <a:pt x="27766" y="22975"/>
                  </a:lnTo>
                  <a:cubicBezTo>
                    <a:pt x="26974" y="23754"/>
                    <a:pt x="27326" y="24144"/>
                    <a:pt x="27414" y="24484"/>
                  </a:cubicBezTo>
                  <a:cubicBezTo>
                    <a:pt x="27502" y="24836"/>
                    <a:pt x="26873" y="25087"/>
                    <a:pt x="27414" y="25791"/>
                  </a:cubicBezTo>
                  <a:cubicBezTo>
                    <a:pt x="27724" y="26196"/>
                    <a:pt x="28040" y="26322"/>
                    <a:pt x="28313" y="26322"/>
                  </a:cubicBezTo>
                  <a:cubicBezTo>
                    <a:pt x="28771" y="26322"/>
                    <a:pt x="29111" y="25967"/>
                    <a:pt x="29111" y="25967"/>
                  </a:cubicBezTo>
                  <a:cubicBezTo>
                    <a:pt x="29282" y="26063"/>
                    <a:pt x="29459" y="26103"/>
                    <a:pt x="29635" y="26103"/>
                  </a:cubicBezTo>
                  <a:cubicBezTo>
                    <a:pt x="30573" y="26103"/>
                    <a:pt x="31501" y="24961"/>
                    <a:pt x="31501" y="24961"/>
                  </a:cubicBezTo>
                  <a:cubicBezTo>
                    <a:pt x="32494" y="24873"/>
                    <a:pt x="33198" y="23754"/>
                    <a:pt x="33198" y="23754"/>
                  </a:cubicBezTo>
                  <a:cubicBezTo>
                    <a:pt x="34405" y="23226"/>
                    <a:pt x="35474" y="21705"/>
                    <a:pt x="35474" y="21705"/>
                  </a:cubicBezTo>
                  <a:cubicBezTo>
                    <a:pt x="36191" y="21528"/>
                    <a:pt x="37448" y="20095"/>
                    <a:pt x="37448" y="20095"/>
                  </a:cubicBezTo>
                  <a:cubicBezTo>
                    <a:pt x="38316" y="19755"/>
                    <a:pt x="38794" y="18888"/>
                    <a:pt x="39058" y="18749"/>
                  </a:cubicBezTo>
                  <a:cubicBezTo>
                    <a:pt x="39133" y="18712"/>
                    <a:pt x="39222" y="18649"/>
                    <a:pt x="39297" y="18599"/>
                  </a:cubicBezTo>
                  <a:cubicBezTo>
                    <a:pt x="39787" y="20585"/>
                    <a:pt x="40026" y="21881"/>
                    <a:pt x="40416" y="22283"/>
                  </a:cubicBezTo>
                  <a:cubicBezTo>
                    <a:pt x="39674" y="24006"/>
                    <a:pt x="37046" y="30067"/>
                    <a:pt x="36543" y="30909"/>
                  </a:cubicBezTo>
                  <a:cubicBezTo>
                    <a:pt x="34770" y="33927"/>
                    <a:pt x="31991" y="34870"/>
                    <a:pt x="29111" y="34958"/>
                  </a:cubicBezTo>
                  <a:cubicBezTo>
                    <a:pt x="29111" y="34958"/>
                    <a:pt x="29111" y="35348"/>
                    <a:pt x="29640" y="35348"/>
                  </a:cubicBezTo>
                  <a:cubicBezTo>
                    <a:pt x="30155" y="35348"/>
                    <a:pt x="32569" y="35009"/>
                    <a:pt x="34280" y="33952"/>
                  </a:cubicBezTo>
                  <a:cubicBezTo>
                    <a:pt x="35927" y="32946"/>
                    <a:pt x="36933" y="31148"/>
                    <a:pt x="36933" y="31148"/>
                  </a:cubicBezTo>
                  <a:cubicBezTo>
                    <a:pt x="36933" y="31148"/>
                    <a:pt x="40051" y="24131"/>
                    <a:pt x="41032" y="22333"/>
                  </a:cubicBezTo>
                  <a:cubicBezTo>
                    <a:pt x="41296" y="22182"/>
                    <a:pt x="40781" y="21705"/>
                    <a:pt x="39712" y="18234"/>
                  </a:cubicBezTo>
                  <a:cubicBezTo>
                    <a:pt x="39838" y="18108"/>
                    <a:pt x="39963" y="17982"/>
                    <a:pt x="40064" y="17894"/>
                  </a:cubicBezTo>
                  <a:cubicBezTo>
                    <a:pt x="40190" y="17769"/>
                    <a:pt x="40341" y="17643"/>
                    <a:pt x="40492" y="17530"/>
                  </a:cubicBezTo>
                  <a:cubicBezTo>
                    <a:pt x="40806" y="18435"/>
                    <a:pt x="41208" y="19605"/>
                    <a:pt x="41309" y="19969"/>
                  </a:cubicBezTo>
                  <a:cubicBezTo>
                    <a:pt x="41334" y="20120"/>
                    <a:pt x="41460" y="20221"/>
                    <a:pt x="41598" y="20221"/>
                  </a:cubicBezTo>
                  <a:cubicBezTo>
                    <a:pt x="41535" y="21717"/>
                    <a:pt x="41384" y="24270"/>
                    <a:pt x="40982" y="26508"/>
                  </a:cubicBezTo>
                  <a:cubicBezTo>
                    <a:pt x="40462" y="29452"/>
                    <a:pt x="39607" y="29657"/>
                    <a:pt x="39379" y="29657"/>
                  </a:cubicBezTo>
                  <a:cubicBezTo>
                    <a:pt x="39343" y="29657"/>
                    <a:pt x="39322" y="29652"/>
                    <a:pt x="39322" y="29652"/>
                  </a:cubicBezTo>
                  <a:lnTo>
                    <a:pt x="39322" y="29652"/>
                  </a:lnTo>
                  <a:cubicBezTo>
                    <a:pt x="39322" y="29652"/>
                    <a:pt x="39636" y="29887"/>
                    <a:pt x="39947" y="29887"/>
                  </a:cubicBezTo>
                  <a:cubicBezTo>
                    <a:pt x="40030" y="29887"/>
                    <a:pt x="40113" y="29870"/>
                    <a:pt x="40190" y="29828"/>
                  </a:cubicBezTo>
                  <a:cubicBezTo>
                    <a:pt x="40554" y="29614"/>
                    <a:pt x="41196" y="28382"/>
                    <a:pt x="41460" y="26370"/>
                  </a:cubicBezTo>
                  <a:cubicBezTo>
                    <a:pt x="41661" y="24811"/>
                    <a:pt x="41862" y="21554"/>
                    <a:pt x="41950" y="20158"/>
                  </a:cubicBezTo>
                  <a:cubicBezTo>
                    <a:pt x="42164" y="20070"/>
                    <a:pt x="42378" y="19969"/>
                    <a:pt x="42579" y="19843"/>
                  </a:cubicBezTo>
                  <a:cubicBezTo>
                    <a:pt x="42749" y="20342"/>
                    <a:pt x="42996" y="20493"/>
                    <a:pt x="43232" y="20493"/>
                  </a:cubicBezTo>
                  <a:cubicBezTo>
                    <a:pt x="43591" y="20493"/>
                    <a:pt x="43925" y="20145"/>
                    <a:pt x="43925" y="20145"/>
                  </a:cubicBezTo>
                  <a:cubicBezTo>
                    <a:pt x="43944" y="20151"/>
                    <a:pt x="43964" y="20153"/>
                    <a:pt x="43986" y="20153"/>
                  </a:cubicBezTo>
                  <a:cubicBezTo>
                    <a:pt x="44306" y="20153"/>
                    <a:pt x="44880" y="19579"/>
                    <a:pt x="44880" y="19579"/>
                  </a:cubicBezTo>
                  <a:cubicBezTo>
                    <a:pt x="45068" y="20419"/>
                    <a:pt x="45324" y="20654"/>
                    <a:pt x="45552" y="20654"/>
                  </a:cubicBezTo>
                  <a:cubicBezTo>
                    <a:pt x="45842" y="20654"/>
                    <a:pt x="46087" y="20271"/>
                    <a:pt x="46087" y="20271"/>
                  </a:cubicBezTo>
                  <a:cubicBezTo>
                    <a:pt x="46184" y="20314"/>
                    <a:pt x="46272" y="20333"/>
                    <a:pt x="46352" y="20333"/>
                  </a:cubicBezTo>
                  <a:cubicBezTo>
                    <a:pt x="46932" y="20333"/>
                    <a:pt x="47119" y="19344"/>
                    <a:pt x="47307" y="19190"/>
                  </a:cubicBezTo>
                  <a:cubicBezTo>
                    <a:pt x="47521" y="19014"/>
                    <a:pt x="47772" y="18184"/>
                    <a:pt x="47823" y="17882"/>
                  </a:cubicBezTo>
                  <a:cubicBezTo>
                    <a:pt x="47848" y="17781"/>
                    <a:pt x="47873" y="17681"/>
                    <a:pt x="47898" y="17567"/>
                  </a:cubicBezTo>
                  <a:cubicBezTo>
                    <a:pt x="49017" y="19931"/>
                    <a:pt x="50086" y="22057"/>
                    <a:pt x="50174" y="22358"/>
                  </a:cubicBezTo>
                  <a:cubicBezTo>
                    <a:pt x="50282" y="22725"/>
                    <a:pt x="50473" y="22943"/>
                    <a:pt x="50683" y="22943"/>
                  </a:cubicBezTo>
                  <a:cubicBezTo>
                    <a:pt x="50718" y="22943"/>
                    <a:pt x="50754" y="22937"/>
                    <a:pt x="50790" y="22924"/>
                  </a:cubicBezTo>
                  <a:cubicBezTo>
                    <a:pt x="52312" y="24471"/>
                    <a:pt x="54978" y="26231"/>
                    <a:pt x="57468" y="27715"/>
                  </a:cubicBezTo>
                  <a:cubicBezTo>
                    <a:pt x="58197" y="29199"/>
                    <a:pt x="58725" y="30507"/>
                    <a:pt x="58725" y="30507"/>
                  </a:cubicBezTo>
                  <a:lnTo>
                    <a:pt x="58914" y="30507"/>
                  </a:lnTo>
                  <a:cubicBezTo>
                    <a:pt x="58914" y="30507"/>
                    <a:pt x="58562" y="29413"/>
                    <a:pt x="57945" y="28005"/>
                  </a:cubicBezTo>
                  <a:lnTo>
                    <a:pt x="57945" y="28005"/>
                  </a:lnTo>
                  <a:cubicBezTo>
                    <a:pt x="60838" y="29702"/>
                    <a:pt x="63390" y="30985"/>
                    <a:pt x="63541" y="31110"/>
                  </a:cubicBezTo>
                  <a:cubicBezTo>
                    <a:pt x="63574" y="31134"/>
                    <a:pt x="63602" y="31144"/>
                    <a:pt x="63626" y="31144"/>
                  </a:cubicBezTo>
                  <a:cubicBezTo>
                    <a:pt x="63820" y="31144"/>
                    <a:pt x="63721" y="30442"/>
                    <a:pt x="63541" y="30318"/>
                  </a:cubicBezTo>
                  <a:cubicBezTo>
                    <a:pt x="61529" y="29488"/>
                    <a:pt x="59580" y="28520"/>
                    <a:pt x="57694" y="27439"/>
                  </a:cubicBezTo>
                  <a:cubicBezTo>
                    <a:pt x="57216" y="26382"/>
                    <a:pt x="56663" y="25364"/>
                    <a:pt x="56034" y="24396"/>
                  </a:cubicBezTo>
                  <a:cubicBezTo>
                    <a:pt x="54827" y="22585"/>
                    <a:pt x="53896" y="21239"/>
                    <a:pt x="53305" y="19969"/>
                  </a:cubicBezTo>
                  <a:lnTo>
                    <a:pt x="53305" y="19969"/>
                  </a:lnTo>
                  <a:lnTo>
                    <a:pt x="53343" y="20007"/>
                  </a:lnTo>
                  <a:cubicBezTo>
                    <a:pt x="53343" y="20007"/>
                    <a:pt x="53970" y="20460"/>
                    <a:pt x="54260" y="20460"/>
                  </a:cubicBezTo>
                  <a:cubicBezTo>
                    <a:pt x="54319" y="20460"/>
                    <a:pt x="54364" y="20441"/>
                    <a:pt x="54387" y="20397"/>
                  </a:cubicBezTo>
                  <a:cubicBezTo>
                    <a:pt x="54512" y="20133"/>
                    <a:pt x="53469" y="18963"/>
                    <a:pt x="53469" y="18963"/>
                  </a:cubicBezTo>
                  <a:lnTo>
                    <a:pt x="53469" y="18146"/>
                  </a:lnTo>
                  <a:lnTo>
                    <a:pt x="53494" y="18096"/>
                  </a:lnTo>
                  <a:lnTo>
                    <a:pt x="53808" y="18272"/>
                  </a:lnTo>
                  <a:cubicBezTo>
                    <a:pt x="54211" y="19655"/>
                    <a:pt x="54550" y="20812"/>
                    <a:pt x="54714" y="21202"/>
                  </a:cubicBezTo>
                  <a:cubicBezTo>
                    <a:pt x="54904" y="21669"/>
                    <a:pt x="54996" y="21776"/>
                    <a:pt x="55060" y="21776"/>
                  </a:cubicBezTo>
                  <a:cubicBezTo>
                    <a:pt x="55106" y="21776"/>
                    <a:pt x="55137" y="21720"/>
                    <a:pt x="55179" y="21705"/>
                  </a:cubicBezTo>
                  <a:cubicBezTo>
                    <a:pt x="55180" y="21704"/>
                    <a:pt x="55182" y="21704"/>
                    <a:pt x="55184" y="21704"/>
                  </a:cubicBezTo>
                  <a:cubicBezTo>
                    <a:pt x="55352" y="21704"/>
                    <a:pt x="58006" y="23492"/>
                    <a:pt x="62372" y="25439"/>
                  </a:cubicBezTo>
                  <a:cubicBezTo>
                    <a:pt x="66548" y="27302"/>
                    <a:pt x="68519" y="27542"/>
                    <a:pt x="69193" y="27542"/>
                  </a:cubicBezTo>
                  <a:cubicBezTo>
                    <a:pt x="69233" y="27542"/>
                    <a:pt x="69269" y="27541"/>
                    <a:pt x="69300" y="27539"/>
                  </a:cubicBezTo>
                  <a:cubicBezTo>
                    <a:pt x="69879" y="27527"/>
                    <a:pt x="70407" y="27476"/>
                    <a:pt x="70596" y="27451"/>
                  </a:cubicBezTo>
                  <a:cubicBezTo>
                    <a:pt x="70809" y="27439"/>
                    <a:pt x="70948" y="27250"/>
                    <a:pt x="70897" y="27049"/>
                  </a:cubicBezTo>
                  <a:lnTo>
                    <a:pt x="70897" y="27049"/>
                  </a:lnTo>
                  <a:cubicBezTo>
                    <a:pt x="70897" y="27049"/>
                    <a:pt x="70356" y="27229"/>
                    <a:pt x="69361" y="27229"/>
                  </a:cubicBezTo>
                  <a:cubicBezTo>
                    <a:pt x="69273" y="27229"/>
                    <a:pt x="69182" y="27228"/>
                    <a:pt x="69087" y="27225"/>
                  </a:cubicBezTo>
                  <a:cubicBezTo>
                    <a:pt x="67553" y="27187"/>
                    <a:pt x="64874" y="26093"/>
                    <a:pt x="62648" y="25100"/>
                  </a:cubicBezTo>
                  <a:cubicBezTo>
                    <a:pt x="60423" y="24106"/>
                    <a:pt x="55720" y="21629"/>
                    <a:pt x="55720" y="21478"/>
                  </a:cubicBezTo>
                  <a:cubicBezTo>
                    <a:pt x="55720" y="21315"/>
                    <a:pt x="55594" y="21390"/>
                    <a:pt x="55229" y="20535"/>
                  </a:cubicBezTo>
                  <a:cubicBezTo>
                    <a:pt x="55104" y="20271"/>
                    <a:pt x="54877" y="19592"/>
                    <a:pt x="54626" y="18775"/>
                  </a:cubicBezTo>
                  <a:lnTo>
                    <a:pt x="54626" y="18775"/>
                  </a:lnTo>
                  <a:cubicBezTo>
                    <a:pt x="55393" y="19240"/>
                    <a:pt x="56223" y="19793"/>
                    <a:pt x="56638" y="20170"/>
                  </a:cubicBezTo>
                  <a:cubicBezTo>
                    <a:pt x="57178" y="20673"/>
                    <a:pt x="57518" y="21365"/>
                    <a:pt x="57618" y="22094"/>
                  </a:cubicBezTo>
                  <a:cubicBezTo>
                    <a:pt x="57618" y="22094"/>
                    <a:pt x="57694" y="20912"/>
                    <a:pt x="57002" y="20020"/>
                  </a:cubicBezTo>
                  <a:cubicBezTo>
                    <a:pt x="56612" y="19517"/>
                    <a:pt x="55393" y="18699"/>
                    <a:pt x="54412" y="18096"/>
                  </a:cubicBezTo>
                  <a:cubicBezTo>
                    <a:pt x="54299" y="17731"/>
                    <a:pt x="54186" y="17341"/>
                    <a:pt x="54072" y="16964"/>
                  </a:cubicBezTo>
                  <a:cubicBezTo>
                    <a:pt x="55104" y="16863"/>
                    <a:pt x="56436" y="16763"/>
                    <a:pt x="56977" y="16700"/>
                  </a:cubicBezTo>
                  <a:cubicBezTo>
                    <a:pt x="57870" y="16587"/>
                    <a:pt x="59002" y="16561"/>
                    <a:pt x="59354" y="16473"/>
                  </a:cubicBezTo>
                  <a:cubicBezTo>
                    <a:pt x="59718" y="16385"/>
                    <a:pt x="60586" y="16348"/>
                    <a:pt x="61303" y="16184"/>
                  </a:cubicBezTo>
                  <a:cubicBezTo>
                    <a:pt x="62020" y="16021"/>
                    <a:pt x="64082" y="16146"/>
                    <a:pt x="64686" y="15996"/>
                  </a:cubicBezTo>
                  <a:cubicBezTo>
                    <a:pt x="64891" y="15945"/>
                    <a:pt x="65061" y="15929"/>
                    <a:pt x="65197" y="15929"/>
                  </a:cubicBezTo>
                  <a:cubicBezTo>
                    <a:pt x="65469" y="15929"/>
                    <a:pt x="65603" y="15996"/>
                    <a:pt x="65603" y="15996"/>
                  </a:cubicBezTo>
                  <a:cubicBezTo>
                    <a:pt x="65729" y="15845"/>
                    <a:pt x="65780" y="15643"/>
                    <a:pt x="65729" y="15442"/>
                  </a:cubicBezTo>
                  <a:cubicBezTo>
                    <a:pt x="65696" y="15333"/>
                    <a:pt x="65550" y="15295"/>
                    <a:pt x="65325" y="15295"/>
                  </a:cubicBezTo>
                  <a:cubicBezTo>
                    <a:pt x="64956" y="15295"/>
                    <a:pt x="64373" y="15395"/>
                    <a:pt x="63717" y="15442"/>
                  </a:cubicBezTo>
                  <a:cubicBezTo>
                    <a:pt x="62774" y="15505"/>
                    <a:pt x="61831" y="15631"/>
                    <a:pt x="60913" y="15807"/>
                  </a:cubicBezTo>
                  <a:cubicBezTo>
                    <a:pt x="60322" y="15933"/>
                    <a:pt x="59744" y="15908"/>
                    <a:pt x="59303" y="16046"/>
                  </a:cubicBezTo>
                  <a:cubicBezTo>
                    <a:pt x="58863" y="16172"/>
                    <a:pt x="57958" y="16222"/>
                    <a:pt x="57455" y="16285"/>
                  </a:cubicBezTo>
                  <a:cubicBezTo>
                    <a:pt x="56965" y="16348"/>
                    <a:pt x="56109" y="16385"/>
                    <a:pt x="55619" y="16436"/>
                  </a:cubicBezTo>
                  <a:cubicBezTo>
                    <a:pt x="55342" y="16461"/>
                    <a:pt x="54588" y="16536"/>
                    <a:pt x="53959" y="16599"/>
                  </a:cubicBezTo>
                  <a:cubicBezTo>
                    <a:pt x="53569" y="15291"/>
                    <a:pt x="53230" y="14109"/>
                    <a:pt x="53180" y="13858"/>
                  </a:cubicBezTo>
                  <a:cubicBezTo>
                    <a:pt x="53079" y="13267"/>
                    <a:pt x="52274" y="10362"/>
                    <a:pt x="52161" y="9884"/>
                  </a:cubicBezTo>
                  <a:cubicBezTo>
                    <a:pt x="52048" y="9406"/>
                    <a:pt x="51696" y="7973"/>
                    <a:pt x="51419" y="7734"/>
                  </a:cubicBezTo>
                  <a:cubicBezTo>
                    <a:pt x="51296" y="7618"/>
                    <a:pt x="51129" y="7517"/>
                    <a:pt x="50944" y="7517"/>
                  </a:cubicBezTo>
                  <a:cubicBezTo>
                    <a:pt x="50827" y="7517"/>
                    <a:pt x="50703" y="7557"/>
                    <a:pt x="50577" y="7659"/>
                  </a:cubicBezTo>
                  <a:cubicBezTo>
                    <a:pt x="50426" y="7772"/>
                    <a:pt x="50313" y="7948"/>
                    <a:pt x="50262" y="8136"/>
                  </a:cubicBezTo>
                  <a:cubicBezTo>
                    <a:pt x="49973" y="9042"/>
                    <a:pt x="49608" y="9922"/>
                    <a:pt x="49181" y="10777"/>
                  </a:cubicBezTo>
                  <a:cubicBezTo>
                    <a:pt x="48263" y="9947"/>
                    <a:pt x="47144" y="9381"/>
                    <a:pt x="45936" y="9117"/>
                  </a:cubicBezTo>
                  <a:cubicBezTo>
                    <a:pt x="45409" y="8998"/>
                    <a:pt x="45047" y="8951"/>
                    <a:pt x="44662" y="8951"/>
                  </a:cubicBezTo>
                  <a:cubicBezTo>
                    <a:pt x="44193" y="8951"/>
                    <a:pt x="43688" y="9021"/>
                    <a:pt x="42805" y="9117"/>
                  </a:cubicBezTo>
                  <a:cubicBezTo>
                    <a:pt x="42667" y="9130"/>
                    <a:pt x="42554" y="9155"/>
                    <a:pt x="42453" y="9167"/>
                  </a:cubicBezTo>
                  <a:cubicBezTo>
                    <a:pt x="42478" y="8275"/>
                    <a:pt x="42478" y="6803"/>
                    <a:pt x="42227" y="6690"/>
                  </a:cubicBezTo>
                  <a:cubicBezTo>
                    <a:pt x="42167" y="6652"/>
                    <a:pt x="42100" y="6633"/>
                    <a:pt x="42035" y="6633"/>
                  </a:cubicBezTo>
                  <a:cubicBezTo>
                    <a:pt x="41911" y="6633"/>
                    <a:pt x="41790" y="6700"/>
                    <a:pt x="41724" y="6816"/>
                  </a:cubicBezTo>
                  <a:cubicBezTo>
                    <a:pt x="41724" y="6816"/>
                    <a:pt x="41712" y="5443"/>
                    <a:pt x="41087" y="5443"/>
                  </a:cubicBezTo>
                  <a:cubicBezTo>
                    <a:pt x="41073" y="5443"/>
                    <a:pt x="41059" y="5444"/>
                    <a:pt x="41045" y="5445"/>
                  </a:cubicBezTo>
                  <a:cubicBezTo>
                    <a:pt x="40378" y="5508"/>
                    <a:pt x="40253" y="5873"/>
                    <a:pt x="40253" y="5873"/>
                  </a:cubicBezTo>
                  <a:lnTo>
                    <a:pt x="37763" y="8300"/>
                  </a:lnTo>
                  <a:cubicBezTo>
                    <a:pt x="37490" y="7928"/>
                    <a:pt x="37274" y="7747"/>
                    <a:pt x="37106" y="7747"/>
                  </a:cubicBezTo>
                  <a:cubicBezTo>
                    <a:pt x="37081" y="7747"/>
                    <a:pt x="37057" y="7751"/>
                    <a:pt x="37034" y="7759"/>
                  </a:cubicBezTo>
                  <a:cubicBezTo>
                    <a:pt x="37034" y="7759"/>
                    <a:pt x="37030" y="7759"/>
                    <a:pt x="37022" y="7759"/>
                  </a:cubicBezTo>
                  <a:cubicBezTo>
                    <a:pt x="36937" y="7759"/>
                    <a:pt x="36385" y="7791"/>
                    <a:pt x="35864" y="8589"/>
                  </a:cubicBezTo>
                  <a:cubicBezTo>
                    <a:pt x="35701" y="8841"/>
                    <a:pt x="35273" y="9444"/>
                    <a:pt x="34707" y="10236"/>
                  </a:cubicBezTo>
                  <a:cubicBezTo>
                    <a:pt x="34292" y="10236"/>
                    <a:pt x="33877" y="10249"/>
                    <a:pt x="33425" y="10249"/>
                  </a:cubicBezTo>
                  <a:cubicBezTo>
                    <a:pt x="30306" y="10287"/>
                    <a:pt x="27213" y="10601"/>
                    <a:pt x="24157" y="11217"/>
                  </a:cubicBezTo>
                  <a:cubicBezTo>
                    <a:pt x="23478" y="10903"/>
                    <a:pt x="22862" y="10601"/>
                    <a:pt x="22346" y="10337"/>
                  </a:cubicBezTo>
                  <a:cubicBezTo>
                    <a:pt x="19416" y="8803"/>
                    <a:pt x="15128" y="3232"/>
                    <a:pt x="14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3C56"/>
                </a:solidFill>
                <a:latin typeface="Arial"/>
                <a:ea typeface="Arial"/>
                <a:cs typeface="Arial"/>
                <a:sym typeface="Arial"/>
              </a:endParaRPr>
            </a:p>
          </p:txBody>
        </p:sp>
        <p:grpSp>
          <p:nvGrpSpPr>
            <p:cNvPr id="310" name="Google Shape;310;p14"/>
            <p:cNvGrpSpPr/>
            <p:nvPr/>
          </p:nvGrpSpPr>
          <p:grpSpPr>
            <a:xfrm>
              <a:off x="1179227" y="1592529"/>
              <a:ext cx="1304350" cy="1255300"/>
              <a:chOff x="2230900" y="969850"/>
              <a:chExt cx="1304350" cy="1255300"/>
            </a:xfrm>
          </p:grpSpPr>
          <p:sp>
            <p:nvSpPr>
              <p:cNvPr id="311" name="Google Shape;311;p14"/>
              <p:cNvSpPr/>
              <p:nvPr/>
            </p:nvSpPr>
            <p:spPr>
              <a:xfrm>
                <a:off x="2230900" y="969850"/>
                <a:ext cx="1304350" cy="1255300"/>
              </a:xfrm>
              <a:custGeom>
                <a:rect b="b" l="l" r="r" t="t"/>
                <a:pathLst>
                  <a:path extrusionOk="0" h="50212" w="52174">
                    <a:moveTo>
                      <a:pt x="27075" y="3322"/>
                    </a:moveTo>
                    <a:cubicBezTo>
                      <a:pt x="29882" y="3322"/>
                      <a:pt x="32714" y="3865"/>
                      <a:pt x="35411" y="4980"/>
                    </a:cubicBezTo>
                    <a:cubicBezTo>
                      <a:pt x="43547" y="8350"/>
                      <a:pt x="48854" y="16298"/>
                      <a:pt x="48854" y="25113"/>
                    </a:cubicBezTo>
                    <a:cubicBezTo>
                      <a:pt x="48854" y="37134"/>
                      <a:pt x="39096" y="46892"/>
                      <a:pt x="27074" y="46892"/>
                    </a:cubicBezTo>
                    <a:cubicBezTo>
                      <a:pt x="18259" y="46892"/>
                      <a:pt x="10312" y="41586"/>
                      <a:pt x="6942" y="33450"/>
                    </a:cubicBezTo>
                    <a:cubicBezTo>
                      <a:pt x="3572" y="25301"/>
                      <a:pt x="5433" y="15933"/>
                      <a:pt x="11670" y="9708"/>
                    </a:cubicBezTo>
                    <a:cubicBezTo>
                      <a:pt x="15834" y="5536"/>
                      <a:pt x="21404" y="3322"/>
                      <a:pt x="27075" y="3322"/>
                    </a:cubicBezTo>
                    <a:close/>
                    <a:moveTo>
                      <a:pt x="27074" y="1"/>
                    </a:moveTo>
                    <a:cubicBezTo>
                      <a:pt x="16914" y="1"/>
                      <a:pt x="7759" y="6125"/>
                      <a:pt x="3874" y="15505"/>
                    </a:cubicBezTo>
                    <a:cubicBezTo>
                      <a:pt x="1" y="24886"/>
                      <a:pt x="2138" y="35675"/>
                      <a:pt x="9319" y="42856"/>
                    </a:cubicBezTo>
                    <a:cubicBezTo>
                      <a:pt x="14122" y="47659"/>
                      <a:pt x="20547" y="50211"/>
                      <a:pt x="27082" y="50211"/>
                    </a:cubicBezTo>
                    <a:cubicBezTo>
                      <a:pt x="30316" y="50211"/>
                      <a:pt x="33576" y="49587"/>
                      <a:pt x="36681" y="48300"/>
                    </a:cubicBezTo>
                    <a:cubicBezTo>
                      <a:pt x="46050" y="44415"/>
                      <a:pt x="52174" y="35260"/>
                      <a:pt x="52174" y="25113"/>
                    </a:cubicBezTo>
                    <a:cubicBezTo>
                      <a:pt x="52174" y="11243"/>
                      <a:pt x="40932" y="13"/>
                      <a:pt x="2707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4"/>
              <p:cNvSpPr/>
              <p:nvPr/>
            </p:nvSpPr>
            <p:spPr>
              <a:xfrm>
                <a:off x="2456950" y="1146850"/>
                <a:ext cx="906975" cy="906975"/>
              </a:xfrm>
              <a:custGeom>
                <a:rect b="b" l="l" r="r" t="t"/>
                <a:pathLst>
                  <a:path extrusionOk="0" h="36279" w="36279">
                    <a:moveTo>
                      <a:pt x="3018" y="0"/>
                    </a:moveTo>
                    <a:lnTo>
                      <a:pt x="0" y="3018"/>
                    </a:lnTo>
                    <a:lnTo>
                      <a:pt x="33248" y="36279"/>
                    </a:lnTo>
                    <a:lnTo>
                      <a:pt x="36278" y="33248"/>
                    </a:lnTo>
                    <a:lnTo>
                      <a:pt x="301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13" name="Google Shape;313;p14"/>
          <p:cNvGrpSpPr/>
          <p:nvPr/>
        </p:nvGrpSpPr>
        <p:grpSpPr>
          <a:xfrm>
            <a:off x="-178210" y="810649"/>
            <a:ext cx="7466098" cy="4074473"/>
            <a:chOff x="-178210" y="810649"/>
            <a:chExt cx="7466098" cy="4074473"/>
          </a:xfrm>
        </p:grpSpPr>
        <p:pic>
          <p:nvPicPr>
            <p:cNvPr descr="A map of the united states&#10;&#10;Description automatically generated" id="314" name="Google Shape;314;p14"/>
            <p:cNvPicPr preferRelativeResize="0"/>
            <p:nvPr/>
          </p:nvPicPr>
          <p:blipFill rotWithShape="1">
            <a:blip r:embed="rId3">
              <a:alphaModFix/>
            </a:blip>
            <a:srcRect b="0" l="0" r="0" t="0"/>
            <a:stretch/>
          </p:blipFill>
          <p:spPr>
            <a:xfrm>
              <a:off x="1099748" y="810649"/>
              <a:ext cx="6188140" cy="3629307"/>
            </a:xfrm>
            <a:prstGeom prst="rect">
              <a:avLst/>
            </a:prstGeom>
            <a:noFill/>
            <a:ln>
              <a:noFill/>
            </a:ln>
          </p:spPr>
        </p:pic>
        <p:cxnSp>
          <p:nvCxnSpPr>
            <p:cNvPr id="315" name="Google Shape;315;p14"/>
            <p:cNvCxnSpPr/>
            <p:nvPr/>
          </p:nvCxnSpPr>
          <p:spPr>
            <a:xfrm flipH="1" rot="10800000">
              <a:off x="843064" y="3009089"/>
              <a:ext cx="833336" cy="246434"/>
            </a:xfrm>
            <a:prstGeom prst="straightConnector1">
              <a:avLst/>
            </a:prstGeom>
            <a:noFill/>
            <a:ln cap="flat" cmpd="sng" w="9525">
              <a:solidFill>
                <a:srgbClr val="325070"/>
              </a:solidFill>
              <a:prstDash val="solid"/>
              <a:round/>
              <a:headEnd len="sm" w="sm" type="none"/>
              <a:tailEnd len="med" w="med" type="triangle"/>
            </a:ln>
          </p:spPr>
        </p:cxnSp>
        <p:cxnSp>
          <p:nvCxnSpPr>
            <p:cNvPr id="316" name="Google Shape;316;p14"/>
            <p:cNvCxnSpPr/>
            <p:nvPr/>
          </p:nvCxnSpPr>
          <p:spPr>
            <a:xfrm rot="10800000">
              <a:off x="3505200" y="4238017"/>
              <a:ext cx="0" cy="392349"/>
            </a:xfrm>
            <a:prstGeom prst="straightConnector1">
              <a:avLst/>
            </a:prstGeom>
            <a:noFill/>
            <a:ln cap="flat" cmpd="sng" w="9525">
              <a:solidFill>
                <a:srgbClr val="325070"/>
              </a:solidFill>
              <a:prstDash val="solid"/>
              <a:round/>
              <a:headEnd len="sm" w="sm" type="none"/>
              <a:tailEnd len="med" w="med" type="triangle"/>
            </a:ln>
          </p:spPr>
        </p:cxnSp>
        <p:cxnSp>
          <p:nvCxnSpPr>
            <p:cNvPr id="317" name="Google Shape;317;p14"/>
            <p:cNvCxnSpPr/>
            <p:nvPr/>
          </p:nvCxnSpPr>
          <p:spPr>
            <a:xfrm rot="10800000">
              <a:off x="5282119" y="2934916"/>
              <a:ext cx="376136" cy="320607"/>
            </a:xfrm>
            <a:prstGeom prst="straightConnector1">
              <a:avLst/>
            </a:prstGeom>
            <a:noFill/>
            <a:ln cap="flat" cmpd="sng" w="9525">
              <a:solidFill>
                <a:srgbClr val="325070"/>
              </a:solidFill>
              <a:prstDash val="solid"/>
              <a:round/>
              <a:headEnd len="sm" w="sm" type="none"/>
              <a:tailEnd len="med" w="med" type="triangle"/>
            </a:ln>
          </p:spPr>
        </p:cxnSp>
        <p:sp>
          <p:nvSpPr>
            <p:cNvPr id="318" name="Google Shape;318;p14"/>
            <p:cNvSpPr txBox="1"/>
            <p:nvPr/>
          </p:nvSpPr>
          <p:spPr>
            <a:xfrm>
              <a:off x="-178210" y="3145959"/>
              <a:ext cx="1568825" cy="408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lt1"/>
                </a:buClr>
                <a:buSzPts val="1000"/>
                <a:buFont typeface="Montserrat"/>
                <a:buNone/>
              </a:pPr>
              <a:r>
                <a:rPr b="1" i="0" lang="en-US" sz="1400" u="none" cap="none" strike="noStrike">
                  <a:solidFill>
                    <a:srgbClr val="002060"/>
                  </a:solidFill>
                  <a:latin typeface="Montserrat"/>
                  <a:ea typeface="Montserrat"/>
                  <a:cs typeface="Montserrat"/>
                  <a:sym typeface="Montserrat"/>
                </a:rPr>
                <a:t>California</a:t>
              </a:r>
              <a:endParaRPr/>
            </a:p>
          </p:txBody>
        </p:sp>
        <p:sp>
          <p:nvSpPr>
            <p:cNvPr id="319" name="Google Shape;319;p14"/>
            <p:cNvSpPr txBox="1"/>
            <p:nvPr/>
          </p:nvSpPr>
          <p:spPr>
            <a:xfrm>
              <a:off x="2684964" y="4476522"/>
              <a:ext cx="1568825" cy="408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lt1"/>
                </a:buClr>
                <a:buSzPts val="1000"/>
                <a:buFont typeface="Montserrat"/>
                <a:buNone/>
              </a:pPr>
              <a:r>
                <a:rPr b="1" i="0" lang="en-US" sz="1400" u="none" cap="none" strike="noStrike">
                  <a:solidFill>
                    <a:srgbClr val="002060"/>
                  </a:solidFill>
                  <a:latin typeface="Montserrat"/>
                  <a:ea typeface="Montserrat"/>
                  <a:cs typeface="Montserrat"/>
                  <a:sym typeface="Montserrat"/>
                </a:rPr>
                <a:t>Texas</a:t>
              </a:r>
              <a:endParaRPr/>
            </a:p>
          </p:txBody>
        </p:sp>
        <p:sp>
          <p:nvSpPr>
            <p:cNvPr id="320" name="Google Shape;320;p14"/>
            <p:cNvSpPr txBox="1"/>
            <p:nvPr/>
          </p:nvSpPr>
          <p:spPr>
            <a:xfrm>
              <a:off x="4957994" y="3106504"/>
              <a:ext cx="1568825" cy="408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lt1"/>
                </a:buClr>
                <a:buSzPts val="1000"/>
                <a:buFont typeface="Montserrat"/>
                <a:buNone/>
              </a:pPr>
              <a:r>
                <a:rPr b="1" i="0" lang="en-US" sz="1400" u="none" cap="none" strike="noStrike">
                  <a:solidFill>
                    <a:srgbClr val="002060"/>
                  </a:solidFill>
                  <a:latin typeface="Montserrat"/>
                  <a:ea typeface="Montserrat"/>
                  <a:cs typeface="Montserrat"/>
                  <a:sym typeface="Montserrat"/>
                </a:rPr>
                <a:t>Maryland</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5"/>
          <p:cNvSpPr txBox="1"/>
          <p:nvPr>
            <p:ph type="ctrTitle"/>
          </p:nvPr>
        </p:nvSpPr>
        <p:spPr>
          <a:xfrm>
            <a:off x="-1393102" y="171775"/>
            <a:ext cx="7713900" cy="408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Year:  2012 tO 2017</a:t>
            </a:r>
            <a:endParaRPr/>
          </a:p>
        </p:txBody>
      </p:sp>
      <p:grpSp>
        <p:nvGrpSpPr>
          <p:cNvPr id="326" name="Google Shape;326;p15"/>
          <p:cNvGrpSpPr/>
          <p:nvPr/>
        </p:nvGrpSpPr>
        <p:grpSpPr>
          <a:xfrm>
            <a:off x="7781433" y="3930151"/>
            <a:ext cx="1295034" cy="1092742"/>
            <a:chOff x="949969" y="1592529"/>
            <a:chExt cx="1652911" cy="1255300"/>
          </a:xfrm>
        </p:grpSpPr>
        <p:sp>
          <p:nvSpPr>
            <p:cNvPr id="327" name="Google Shape;327;p15"/>
            <p:cNvSpPr/>
            <p:nvPr/>
          </p:nvSpPr>
          <p:spPr>
            <a:xfrm>
              <a:off x="949969" y="1851050"/>
              <a:ext cx="1652911" cy="823543"/>
            </a:xfrm>
            <a:custGeom>
              <a:rect b="b" l="l" r="r" t="t"/>
              <a:pathLst>
                <a:path extrusionOk="0" h="35349" w="70948">
                  <a:moveTo>
                    <a:pt x="40806" y="6300"/>
                  </a:moveTo>
                  <a:cubicBezTo>
                    <a:pt x="40806" y="6300"/>
                    <a:pt x="41120" y="8212"/>
                    <a:pt x="41372" y="9721"/>
                  </a:cubicBezTo>
                  <a:cubicBezTo>
                    <a:pt x="40529" y="9872"/>
                    <a:pt x="39662" y="9985"/>
                    <a:pt x="38807" y="10048"/>
                  </a:cubicBezTo>
                  <a:cubicBezTo>
                    <a:pt x="38530" y="9532"/>
                    <a:pt x="38316" y="9155"/>
                    <a:pt x="38190" y="8954"/>
                  </a:cubicBezTo>
                  <a:cubicBezTo>
                    <a:pt x="38128" y="8841"/>
                    <a:pt x="38052" y="8740"/>
                    <a:pt x="37989" y="8639"/>
                  </a:cubicBezTo>
                  <a:cubicBezTo>
                    <a:pt x="39184" y="7558"/>
                    <a:pt x="40253" y="6640"/>
                    <a:pt x="40806" y="6300"/>
                  </a:cubicBezTo>
                  <a:close/>
                  <a:moveTo>
                    <a:pt x="36694" y="9834"/>
                  </a:moveTo>
                  <a:cubicBezTo>
                    <a:pt x="36719" y="9922"/>
                    <a:pt x="36757" y="10035"/>
                    <a:pt x="36795" y="10173"/>
                  </a:cubicBezTo>
                  <a:lnTo>
                    <a:pt x="36304" y="10186"/>
                  </a:lnTo>
                  <a:cubicBezTo>
                    <a:pt x="36430" y="10073"/>
                    <a:pt x="36556" y="9947"/>
                    <a:pt x="36694" y="9834"/>
                  </a:cubicBezTo>
                  <a:close/>
                  <a:moveTo>
                    <a:pt x="36593" y="8954"/>
                  </a:moveTo>
                  <a:cubicBezTo>
                    <a:pt x="36556" y="9105"/>
                    <a:pt x="36556" y="9256"/>
                    <a:pt x="36568" y="9406"/>
                  </a:cubicBezTo>
                  <a:lnTo>
                    <a:pt x="36556" y="9419"/>
                  </a:lnTo>
                  <a:lnTo>
                    <a:pt x="36568" y="9457"/>
                  </a:lnTo>
                  <a:lnTo>
                    <a:pt x="35801" y="10211"/>
                  </a:lnTo>
                  <a:lnTo>
                    <a:pt x="35462" y="10211"/>
                  </a:lnTo>
                  <a:cubicBezTo>
                    <a:pt x="35814" y="9771"/>
                    <a:pt x="36191" y="9356"/>
                    <a:pt x="36593" y="8954"/>
                  </a:cubicBezTo>
                  <a:close/>
                  <a:moveTo>
                    <a:pt x="38517" y="11783"/>
                  </a:moveTo>
                  <a:cubicBezTo>
                    <a:pt x="38681" y="12009"/>
                    <a:pt x="38844" y="12248"/>
                    <a:pt x="39020" y="12512"/>
                  </a:cubicBezTo>
                  <a:cubicBezTo>
                    <a:pt x="38857" y="12776"/>
                    <a:pt x="38719" y="13053"/>
                    <a:pt x="38593" y="13330"/>
                  </a:cubicBezTo>
                  <a:cubicBezTo>
                    <a:pt x="38505" y="13317"/>
                    <a:pt x="38429" y="13305"/>
                    <a:pt x="38341" y="13305"/>
                  </a:cubicBezTo>
                  <a:cubicBezTo>
                    <a:pt x="38203" y="12739"/>
                    <a:pt x="38065" y="12236"/>
                    <a:pt x="37951" y="11796"/>
                  </a:cubicBezTo>
                  <a:cubicBezTo>
                    <a:pt x="38153" y="11783"/>
                    <a:pt x="38341" y="11783"/>
                    <a:pt x="38517" y="11783"/>
                  </a:cubicBezTo>
                  <a:close/>
                  <a:moveTo>
                    <a:pt x="33085" y="12450"/>
                  </a:moveTo>
                  <a:lnTo>
                    <a:pt x="31639" y="14411"/>
                  </a:lnTo>
                  <a:cubicBezTo>
                    <a:pt x="31073" y="14172"/>
                    <a:pt x="29677" y="13619"/>
                    <a:pt x="28093" y="12940"/>
                  </a:cubicBezTo>
                  <a:cubicBezTo>
                    <a:pt x="29765" y="12877"/>
                    <a:pt x="31425" y="12701"/>
                    <a:pt x="33085" y="12450"/>
                  </a:cubicBezTo>
                  <a:close/>
                  <a:moveTo>
                    <a:pt x="51140" y="8576"/>
                  </a:moveTo>
                  <a:cubicBezTo>
                    <a:pt x="51141" y="8576"/>
                    <a:pt x="51142" y="8576"/>
                    <a:pt x="51142" y="8576"/>
                  </a:cubicBezTo>
                  <a:cubicBezTo>
                    <a:pt x="51218" y="8614"/>
                    <a:pt x="51897" y="11205"/>
                    <a:pt x="52563" y="13745"/>
                  </a:cubicBezTo>
                  <a:cubicBezTo>
                    <a:pt x="52714" y="14285"/>
                    <a:pt x="52878" y="14902"/>
                    <a:pt x="53054" y="15530"/>
                  </a:cubicBezTo>
                  <a:cubicBezTo>
                    <a:pt x="53016" y="15480"/>
                    <a:pt x="52966" y="15455"/>
                    <a:pt x="52915" y="15442"/>
                  </a:cubicBezTo>
                  <a:cubicBezTo>
                    <a:pt x="52702" y="15442"/>
                    <a:pt x="52651" y="14763"/>
                    <a:pt x="52400" y="14461"/>
                  </a:cubicBezTo>
                  <a:cubicBezTo>
                    <a:pt x="52136" y="14160"/>
                    <a:pt x="51696" y="14072"/>
                    <a:pt x="51117" y="14072"/>
                  </a:cubicBezTo>
                  <a:cubicBezTo>
                    <a:pt x="50864" y="14072"/>
                    <a:pt x="50695" y="14088"/>
                    <a:pt x="50581" y="14088"/>
                  </a:cubicBezTo>
                  <a:cubicBezTo>
                    <a:pt x="50435" y="14088"/>
                    <a:pt x="50379" y="14061"/>
                    <a:pt x="50350" y="13933"/>
                  </a:cubicBezTo>
                  <a:cubicBezTo>
                    <a:pt x="50313" y="13720"/>
                    <a:pt x="50916" y="13418"/>
                    <a:pt x="51092" y="13154"/>
                  </a:cubicBezTo>
                  <a:cubicBezTo>
                    <a:pt x="51230" y="12940"/>
                    <a:pt x="50753" y="12286"/>
                    <a:pt x="49960" y="11506"/>
                  </a:cubicBezTo>
                  <a:cubicBezTo>
                    <a:pt x="50408" y="10226"/>
                    <a:pt x="51065" y="8576"/>
                    <a:pt x="51140" y="8576"/>
                  </a:cubicBezTo>
                  <a:close/>
                  <a:moveTo>
                    <a:pt x="53217" y="16134"/>
                  </a:moveTo>
                  <a:lnTo>
                    <a:pt x="53280" y="16373"/>
                  </a:lnTo>
                  <a:cubicBezTo>
                    <a:pt x="53242" y="16335"/>
                    <a:pt x="53217" y="16297"/>
                    <a:pt x="53217" y="16247"/>
                  </a:cubicBezTo>
                  <a:lnTo>
                    <a:pt x="53217" y="16134"/>
                  </a:lnTo>
                  <a:close/>
                  <a:moveTo>
                    <a:pt x="53595" y="17505"/>
                  </a:moveTo>
                  <a:lnTo>
                    <a:pt x="53632" y="17630"/>
                  </a:lnTo>
                  <a:lnTo>
                    <a:pt x="53632" y="17630"/>
                  </a:lnTo>
                  <a:lnTo>
                    <a:pt x="53620" y="17618"/>
                  </a:lnTo>
                  <a:cubicBezTo>
                    <a:pt x="53620" y="17605"/>
                    <a:pt x="53620" y="17593"/>
                    <a:pt x="53607" y="17580"/>
                  </a:cubicBezTo>
                  <a:cubicBezTo>
                    <a:pt x="53595" y="17555"/>
                    <a:pt x="53595" y="17530"/>
                    <a:pt x="53595" y="17505"/>
                  </a:cubicBezTo>
                  <a:close/>
                  <a:moveTo>
                    <a:pt x="41284" y="16976"/>
                  </a:moveTo>
                  <a:cubicBezTo>
                    <a:pt x="41397" y="17102"/>
                    <a:pt x="41510" y="17228"/>
                    <a:pt x="41611" y="17366"/>
                  </a:cubicBezTo>
                  <a:cubicBezTo>
                    <a:pt x="41648" y="17454"/>
                    <a:pt x="41686" y="17542"/>
                    <a:pt x="41711" y="17630"/>
                  </a:cubicBezTo>
                  <a:cubicBezTo>
                    <a:pt x="41699" y="17794"/>
                    <a:pt x="41699" y="17957"/>
                    <a:pt x="41711" y="18133"/>
                  </a:cubicBezTo>
                  <a:cubicBezTo>
                    <a:pt x="41535" y="17769"/>
                    <a:pt x="41347" y="17404"/>
                    <a:pt x="41183" y="17052"/>
                  </a:cubicBezTo>
                  <a:lnTo>
                    <a:pt x="41284" y="16976"/>
                  </a:lnTo>
                  <a:close/>
                  <a:moveTo>
                    <a:pt x="48648" y="16581"/>
                  </a:moveTo>
                  <a:cubicBezTo>
                    <a:pt x="49036" y="16581"/>
                    <a:pt x="49659" y="16939"/>
                    <a:pt x="49659" y="16939"/>
                  </a:cubicBezTo>
                  <a:cubicBezTo>
                    <a:pt x="49659" y="16939"/>
                    <a:pt x="49395" y="17718"/>
                    <a:pt x="49872" y="18322"/>
                  </a:cubicBezTo>
                  <a:cubicBezTo>
                    <a:pt x="50350" y="18926"/>
                    <a:pt x="51130" y="18888"/>
                    <a:pt x="51821" y="19014"/>
                  </a:cubicBezTo>
                  <a:cubicBezTo>
                    <a:pt x="51960" y="19051"/>
                    <a:pt x="52086" y="19089"/>
                    <a:pt x="52211" y="19152"/>
                  </a:cubicBezTo>
                  <a:cubicBezTo>
                    <a:pt x="53117" y="21114"/>
                    <a:pt x="54877" y="23503"/>
                    <a:pt x="55682" y="24609"/>
                  </a:cubicBezTo>
                  <a:cubicBezTo>
                    <a:pt x="56235" y="25414"/>
                    <a:pt x="56738" y="26257"/>
                    <a:pt x="57178" y="27137"/>
                  </a:cubicBezTo>
                  <a:cubicBezTo>
                    <a:pt x="55003" y="25867"/>
                    <a:pt x="52978" y="24358"/>
                    <a:pt x="51117" y="22660"/>
                  </a:cubicBezTo>
                  <a:cubicBezTo>
                    <a:pt x="51369" y="22346"/>
                    <a:pt x="51230" y="22270"/>
                    <a:pt x="50866" y="21793"/>
                  </a:cubicBezTo>
                  <a:cubicBezTo>
                    <a:pt x="49872" y="20472"/>
                    <a:pt x="48967" y="18674"/>
                    <a:pt x="48213" y="16888"/>
                  </a:cubicBezTo>
                  <a:cubicBezTo>
                    <a:pt x="48275" y="16788"/>
                    <a:pt x="48351" y="16700"/>
                    <a:pt x="48439" y="16637"/>
                  </a:cubicBezTo>
                  <a:cubicBezTo>
                    <a:pt x="48492" y="16597"/>
                    <a:pt x="48565" y="16581"/>
                    <a:pt x="48648" y="16581"/>
                  </a:cubicBezTo>
                  <a:close/>
                  <a:moveTo>
                    <a:pt x="14877" y="0"/>
                  </a:moveTo>
                  <a:cubicBezTo>
                    <a:pt x="14877" y="0"/>
                    <a:pt x="13996" y="277"/>
                    <a:pt x="14675" y="1836"/>
                  </a:cubicBezTo>
                  <a:cubicBezTo>
                    <a:pt x="15355" y="3408"/>
                    <a:pt x="18272" y="8426"/>
                    <a:pt x="22120" y="10664"/>
                  </a:cubicBezTo>
                  <a:lnTo>
                    <a:pt x="23629" y="11318"/>
                  </a:lnTo>
                  <a:cubicBezTo>
                    <a:pt x="20611" y="11934"/>
                    <a:pt x="18486" y="12626"/>
                    <a:pt x="18121" y="12802"/>
                  </a:cubicBezTo>
                  <a:cubicBezTo>
                    <a:pt x="17648" y="13017"/>
                    <a:pt x="19680" y="13102"/>
                    <a:pt x="21945" y="13102"/>
                  </a:cubicBezTo>
                  <a:cubicBezTo>
                    <a:pt x="23114" y="13102"/>
                    <a:pt x="24346" y="13079"/>
                    <a:pt x="25326" y="13041"/>
                  </a:cubicBezTo>
                  <a:cubicBezTo>
                    <a:pt x="26068" y="13003"/>
                    <a:pt x="26735" y="12990"/>
                    <a:pt x="27401" y="12965"/>
                  </a:cubicBezTo>
                  <a:lnTo>
                    <a:pt x="31425" y="14713"/>
                  </a:lnTo>
                  <a:cubicBezTo>
                    <a:pt x="30721" y="15656"/>
                    <a:pt x="30067" y="16561"/>
                    <a:pt x="29551" y="17266"/>
                  </a:cubicBezTo>
                  <a:cubicBezTo>
                    <a:pt x="29174" y="17781"/>
                    <a:pt x="28659" y="17970"/>
                    <a:pt x="28696" y="18385"/>
                  </a:cubicBezTo>
                  <a:cubicBezTo>
                    <a:pt x="27189" y="18456"/>
                    <a:pt x="21943" y="18697"/>
                    <a:pt x="18051" y="18697"/>
                  </a:cubicBezTo>
                  <a:cubicBezTo>
                    <a:pt x="17107" y="18697"/>
                    <a:pt x="16243" y="18683"/>
                    <a:pt x="15531" y="18649"/>
                  </a:cubicBezTo>
                  <a:cubicBezTo>
                    <a:pt x="13129" y="18536"/>
                    <a:pt x="9319" y="16888"/>
                    <a:pt x="6112" y="14839"/>
                  </a:cubicBezTo>
                  <a:cubicBezTo>
                    <a:pt x="5773" y="14612"/>
                    <a:pt x="5446" y="14399"/>
                    <a:pt x="5156" y="14185"/>
                  </a:cubicBezTo>
                  <a:cubicBezTo>
                    <a:pt x="4867" y="13971"/>
                    <a:pt x="4628" y="13820"/>
                    <a:pt x="4402" y="13657"/>
                  </a:cubicBezTo>
                  <a:cubicBezTo>
                    <a:pt x="2805" y="12462"/>
                    <a:pt x="1510" y="11192"/>
                    <a:pt x="881" y="10060"/>
                  </a:cubicBezTo>
                  <a:lnTo>
                    <a:pt x="881" y="10060"/>
                  </a:lnTo>
                  <a:cubicBezTo>
                    <a:pt x="881" y="10060"/>
                    <a:pt x="1" y="10853"/>
                    <a:pt x="1610" y="12273"/>
                  </a:cubicBezTo>
                  <a:cubicBezTo>
                    <a:pt x="3220" y="13707"/>
                    <a:pt x="9847" y="18624"/>
                    <a:pt x="15443" y="19152"/>
                  </a:cubicBezTo>
                  <a:cubicBezTo>
                    <a:pt x="19353" y="19064"/>
                    <a:pt x="27464" y="18875"/>
                    <a:pt x="28898" y="18850"/>
                  </a:cubicBezTo>
                  <a:cubicBezTo>
                    <a:pt x="29038" y="19057"/>
                    <a:pt x="29130" y="19143"/>
                    <a:pt x="29199" y="19143"/>
                  </a:cubicBezTo>
                  <a:cubicBezTo>
                    <a:pt x="29339" y="19143"/>
                    <a:pt x="29383" y="18786"/>
                    <a:pt x="29551" y="18372"/>
                  </a:cubicBezTo>
                  <a:cubicBezTo>
                    <a:pt x="29702" y="18020"/>
                    <a:pt x="31387" y="15568"/>
                    <a:pt x="33135" y="13217"/>
                  </a:cubicBezTo>
                  <a:lnTo>
                    <a:pt x="34104" y="12273"/>
                  </a:lnTo>
                  <a:cubicBezTo>
                    <a:pt x="34229" y="12248"/>
                    <a:pt x="34368" y="12223"/>
                    <a:pt x="34493" y="12198"/>
                  </a:cubicBezTo>
                  <a:cubicBezTo>
                    <a:pt x="35424" y="12022"/>
                    <a:pt x="36380" y="11909"/>
                    <a:pt x="37323" y="11821"/>
                  </a:cubicBezTo>
                  <a:cubicBezTo>
                    <a:pt x="37474" y="12311"/>
                    <a:pt x="37637" y="12852"/>
                    <a:pt x="37813" y="13418"/>
                  </a:cubicBezTo>
                  <a:cubicBezTo>
                    <a:pt x="37084" y="13707"/>
                    <a:pt x="36455" y="14449"/>
                    <a:pt x="36455" y="14449"/>
                  </a:cubicBezTo>
                  <a:cubicBezTo>
                    <a:pt x="35462" y="14537"/>
                    <a:pt x="34506" y="16662"/>
                    <a:pt x="34506" y="16662"/>
                  </a:cubicBezTo>
                  <a:cubicBezTo>
                    <a:pt x="34478" y="16658"/>
                    <a:pt x="34450" y="16656"/>
                    <a:pt x="34422" y="16656"/>
                  </a:cubicBezTo>
                  <a:cubicBezTo>
                    <a:pt x="33567" y="16656"/>
                    <a:pt x="32507" y="18448"/>
                    <a:pt x="32507" y="18448"/>
                  </a:cubicBezTo>
                  <a:cubicBezTo>
                    <a:pt x="31337" y="18624"/>
                    <a:pt x="30457" y="20271"/>
                    <a:pt x="30457" y="20271"/>
                  </a:cubicBezTo>
                  <a:cubicBezTo>
                    <a:pt x="29162" y="20661"/>
                    <a:pt x="28546" y="22182"/>
                    <a:pt x="28546" y="22182"/>
                  </a:cubicBezTo>
                  <a:lnTo>
                    <a:pt x="27766" y="22975"/>
                  </a:lnTo>
                  <a:cubicBezTo>
                    <a:pt x="26974" y="23754"/>
                    <a:pt x="27326" y="24144"/>
                    <a:pt x="27414" y="24484"/>
                  </a:cubicBezTo>
                  <a:cubicBezTo>
                    <a:pt x="27502" y="24836"/>
                    <a:pt x="26873" y="25087"/>
                    <a:pt x="27414" y="25791"/>
                  </a:cubicBezTo>
                  <a:cubicBezTo>
                    <a:pt x="27724" y="26196"/>
                    <a:pt x="28040" y="26322"/>
                    <a:pt x="28313" y="26322"/>
                  </a:cubicBezTo>
                  <a:cubicBezTo>
                    <a:pt x="28771" y="26322"/>
                    <a:pt x="29111" y="25967"/>
                    <a:pt x="29111" y="25967"/>
                  </a:cubicBezTo>
                  <a:cubicBezTo>
                    <a:pt x="29282" y="26063"/>
                    <a:pt x="29459" y="26103"/>
                    <a:pt x="29635" y="26103"/>
                  </a:cubicBezTo>
                  <a:cubicBezTo>
                    <a:pt x="30573" y="26103"/>
                    <a:pt x="31501" y="24961"/>
                    <a:pt x="31501" y="24961"/>
                  </a:cubicBezTo>
                  <a:cubicBezTo>
                    <a:pt x="32494" y="24873"/>
                    <a:pt x="33198" y="23754"/>
                    <a:pt x="33198" y="23754"/>
                  </a:cubicBezTo>
                  <a:cubicBezTo>
                    <a:pt x="34405" y="23226"/>
                    <a:pt x="35474" y="21705"/>
                    <a:pt x="35474" y="21705"/>
                  </a:cubicBezTo>
                  <a:cubicBezTo>
                    <a:pt x="36191" y="21528"/>
                    <a:pt x="37448" y="20095"/>
                    <a:pt x="37448" y="20095"/>
                  </a:cubicBezTo>
                  <a:cubicBezTo>
                    <a:pt x="38316" y="19755"/>
                    <a:pt x="38794" y="18888"/>
                    <a:pt x="39058" y="18749"/>
                  </a:cubicBezTo>
                  <a:cubicBezTo>
                    <a:pt x="39133" y="18712"/>
                    <a:pt x="39222" y="18649"/>
                    <a:pt x="39297" y="18599"/>
                  </a:cubicBezTo>
                  <a:cubicBezTo>
                    <a:pt x="39787" y="20585"/>
                    <a:pt x="40026" y="21881"/>
                    <a:pt x="40416" y="22283"/>
                  </a:cubicBezTo>
                  <a:cubicBezTo>
                    <a:pt x="39674" y="24006"/>
                    <a:pt x="37046" y="30067"/>
                    <a:pt x="36543" y="30909"/>
                  </a:cubicBezTo>
                  <a:cubicBezTo>
                    <a:pt x="34770" y="33927"/>
                    <a:pt x="31991" y="34870"/>
                    <a:pt x="29111" y="34958"/>
                  </a:cubicBezTo>
                  <a:cubicBezTo>
                    <a:pt x="29111" y="34958"/>
                    <a:pt x="29111" y="35348"/>
                    <a:pt x="29640" y="35348"/>
                  </a:cubicBezTo>
                  <a:cubicBezTo>
                    <a:pt x="30155" y="35348"/>
                    <a:pt x="32569" y="35009"/>
                    <a:pt x="34280" y="33952"/>
                  </a:cubicBezTo>
                  <a:cubicBezTo>
                    <a:pt x="35927" y="32946"/>
                    <a:pt x="36933" y="31148"/>
                    <a:pt x="36933" y="31148"/>
                  </a:cubicBezTo>
                  <a:cubicBezTo>
                    <a:pt x="36933" y="31148"/>
                    <a:pt x="40051" y="24131"/>
                    <a:pt x="41032" y="22333"/>
                  </a:cubicBezTo>
                  <a:cubicBezTo>
                    <a:pt x="41296" y="22182"/>
                    <a:pt x="40781" y="21705"/>
                    <a:pt x="39712" y="18234"/>
                  </a:cubicBezTo>
                  <a:cubicBezTo>
                    <a:pt x="39838" y="18108"/>
                    <a:pt x="39963" y="17982"/>
                    <a:pt x="40064" y="17894"/>
                  </a:cubicBezTo>
                  <a:cubicBezTo>
                    <a:pt x="40190" y="17769"/>
                    <a:pt x="40341" y="17643"/>
                    <a:pt x="40492" y="17530"/>
                  </a:cubicBezTo>
                  <a:cubicBezTo>
                    <a:pt x="40806" y="18435"/>
                    <a:pt x="41208" y="19605"/>
                    <a:pt x="41309" y="19969"/>
                  </a:cubicBezTo>
                  <a:cubicBezTo>
                    <a:pt x="41334" y="20120"/>
                    <a:pt x="41460" y="20221"/>
                    <a:pt x="41598" y="20221"/>
                  </a:cubicBezTo>
                  <a:cubicBezTo>
                    <a:pt x="41535" y="21717"/>
                    <a:pt x="41384" y="24270"/>
                    <a:pt x="40982" y="26508"/>
                  </a:cubicBezTo>
                  <a:cubicBezTo>
                    <a:pt x="40462" y="29452"/>
                    <a:pt x="39607" y="29657"/>
                    <a:pt x="39379" y="29657"/>
                  </a:cubicBezTo>
                  <a:cubicBezTo>
                    <a:pt x="39343" y="29657"/>
                    <a:pt x="39322" y="29652"/>
                    <a:pt x="39322" y="29652"/>
                  </a:cubicBezTo>
                  <a:lnTo>
                    <a:pt x="39322" y="29652"/>
                  </a:lnTo>
                  <a:cubicBezTo>
                    <a:pt x="39322" y="29652"/>
                    <a:pt x="39636" y="29887"/>
                    <a:pt x="39947" y="29887"/>
                  </a:cubicBezTo>
                  <a:cubicBezTo>
                    <a:pt x="40030" y="29887"/>
                    <a:pt x="40113" y="29870"/>
                    <a:pt x="40190" y="29828"/>
                  </a:cubicBezTo>
                  <a:cubicBezTo>
                    <a:pt x="40554" y="29614"/>
                    <a:pt x="41196" y="28382"/>
                    <a:pt x="41460" y="26370"/>
                  </a:cubicBezTo>
                  <a:cubicBezTo>
                    <a:pt x="41661" y="24811"/>
                    <a:pt x="41862" y="21554"/>
                    <a:pt x="41950" y="20158"/>
                  </a:cubicBezTo>
                  <a:cubicBezTo>
                    <a:pt x="42164" y="20070"/>
                    <a:pt x="42378" y="19969"/>
                    <a:pt x="42579" y="19843"/>
                  </a:cubicBezTo>
                  <a:cubicBezTo>
                    <a:pt x="42749" y="20342"/>
                    <a:pt x="42996" y="20493"/>
                    <a:pt x="43232" y="20493"/>
                  </a:cubicBezTo>
                  <a:cubicBezTo>
                    <a:pt x="43591" y="20493"/>
                    <a:pt x="43925" y="20145"/>
                    <a:pt x="43925" y="20145"/>
                  </a:cubicBezTo>
                  <a:cubicBezTo>
                    <a:pt x="43944" y="20151"/>
                    <a:pt x="43964" y="20153"/>
                    <a:pt x="43986" y="20153"/>
                  </a:cubicBezTo>
                  <a:cubicBezTo>
                    <a:pt x="44306" y="20153"/>
                    <a:pt x="44880" y="19579"/>
                    <a:pt x="44880" y="19579"/>
                  </a:cubicBezTo>
                  <a:cubicBezTo>
                    <a:pt x="45068" y="20419"/>
                    <a:pt x="45324" y="20654"/>
                    <a:pt x="45552" y="20654"/>
                  </a:cubicBezTo>
                  <a:cubicBezTo>
                    <a:pt x="45842" y="20654"/>
                    <a:pt x="46087" y="20271"/>
                    <a:pt x="46087" y="20271"/>
                  </a:cubicBezTo>
                  <a:cubicBezTo>
                    <a:pt x="46184" y="20314"/>
                    <a:pt x="46272" y="20333"/>
                    <a:pt x="46352" y="20333"/>
                  </a:cubicBezTo>
                  <a:cubicBezTo>
                    <a:pt x="46932" y="20333"/>
                    <a:pt x="47119" y="19344"/>
                    <a:pt x="47307" y="19190"/>
                  </a:cubicBezTo>
                  <a:cubicBezTo>
                    <a:pt x="47521" y="19014"/>
                    <a:pt x="47772" y="18184"/>
                    <a:pt x="47823" y="17882"/>
                  </a:cubicBezTo>
                  <a:cubicBezTo>
                    <a:pt x="47848" y="17781"/>
                    <a:pt x="47873" y="17681"/>
                    <a:pt x="47898" y="17567"/>
                  </a:cubicBezTo>
                  <a:cubicBezTo>
                    <a:pt x="49017" y="19931"/>
                    <a:pt x="50086" y="22057"/>
                    <a:pt x="50174" y="22358"/>
                  </a:cubicBezTo>
                  <a:cubicBezTo>
                    <a:pt x="50282" y="22725"/>
                    <a:pt x="50473" y="22943"/>
                    <a:pt x="50683" y="22943"/>
                  </a:cubicBezTo>
                  <a:cubicBezTo>
                    <a:pt x="50718" y="22943"/>
                    <a:pt x="50754" y="22937"/>
                    <a:pt x="50790" y="22924"/>
                  </a:cubicBezTo>
                  <a:cubicBezTo>
                    <a:pt x="52312" y="24471"/>
                    <a:pt x="54978" y="26231"/>
                    <a:pt x="57468" y="27715"/>
                  </a:cubicBezTo>
                  <a:cubicBezTo>
                    <a:pt x="58197" y="29199"/>
                    <a:pt x="58725" y="30507"/>
                    <a:pt x="58725" y="30507"/>
                  </a:cubicBezTo>
                  <a:lnTo>
                    <a:pt x="58914" y="30507"/>
                  </a:lnTo>
                  <a:cubicBezTo>
                    <a:pt x="58914" y="30507"/>
                    <a:pt x="58562" y="29413"/>
                    <a:pt x="57945" y="28005"/>
                  </a:cubicBezTo>
                  <a:lnTo>
                    <a:pt x="57945" y="28005"/>
                  </a:lnTo>
                  <a:cubicBezTo>
                    <a:pt x="60838" y="29702"/>
                    <a:pt x="63390" y="30985"/>
                    <a:pt x="63541" y="31110"/>
                  </a:cubicBezTo>
                  <a:cubicBezTo>
                    <a:pt x="63574" y="31134"/>
                    <a:pt x="63602" y="31144"/>
                    <a:pt x="63626" y="31144"/>
                  </a:cubicBezTo>
                  <a:cubicBezTo>
                    <a:pt x="63820" y="31144"/>
                    <a:pt x="63721" y="30442"/>
                    <a:pt x="63541" y="30318"/>
                  </a:cubicBezTo>
                  <a:cubicBezTo>
                    <a:pt x="61529" y="29488"/>
                    <a:pt x="59580" y="28520"/>
                    <a:pt x="57694" y="27439"/>
                  </a:cubicBezTo>
                  <a:cubicBezTo>
                    <a:pt x="57216" y="26382"/>
                    <a:pt x="56663" y="25364"/>
                    <a:pt x="56034" y="24396"/>
                  </a:cubicBezTo>
                  <a:cubicBezTo>
                    <a:pt x="54827" y="22585"/>
                    <a:pt x="53896" y="21239"/>
                    <a:pt x="53305" y="19969"/>
                  </a:cubicBezTo>
                  <a:lnTo>
                    <a:pt x="53305" y="19969"/>
                  </a:lnTo>
                  <a:lnTo>
                    <a:pt x="53343" y="20007"/>
                  </a:lnTo>
                  <a:cubicBezTo>
                    <a:pt x="53343" y="20007"/>
                    <a:pt x="53970" y="20460"/>
                    <a:pt x="54260" y="20460"/>
                  </a:cubicBezTo>
                  <a:cubicBezTo>
                    <a:pt x="54319" y="20460"/>
                    <a:pt x="54364" y="20441"/>
                    <a:pt x="54387" y="20397"/>
                  </a:cubicBezTo>
                  <a:cubicBezTo>
                    <a:pt x="54512" y="20133"/>
                    <a:pt x="53469" y="18963"/>
                    <a:pt x="53469" y="18963"/>
                  </a:cubicBezTo>
                  <a:lnTo>
                    <a:pt x="53469" y="18146"/>
                  </a:lnTo>
                  <a:lnTo>
                    <a:pt x="53494" y="18096"/>
                  </a:lnTo>
                  <a:lnTo>
                    <a:pt x="53808" y="18272"/>
                  </a:lnTo>
                  <a:cubicBezTo>
                    <a:pt x="54211" y="19655"/>
                    <a:pt x="54550" y="20812"/>
                    <a:pt x="54714" y="21202"/>
                  </a:cubicBezTo>
                  <a:cubicBezTo>
                    <a:pt x="54904" y="21669"/>
                    <a:pt x="54996" y="21776"/>
                    <a:pt x="55060" y="21776"/>
                  </a:cubicBezTo>
                  <a:cubicBezTo>
                    <a:pt x="55106" y="21776"/>
                    <a:pt x="55137" y="21720"/>
                    <a:pt x="55179" y="21705"/>
                  </a:cubicBezTo>
                  <a:cubicBezTo>
                    <a:pt x="55180" y="21704"/>
                    <a:pt x="55182" y="21704"/>
                    <a:pt x="55184" y="21704"/>
                  </a:cubicBezTo>
                  <a:cubicBezTo>
                    <a:pt x="55352" y="21704"/>
                    <a:pt x="58006" y="23492"/>
                    <a:pt x="62372" y="25439"/>
                  </a:cubicBezTo>
                  <a:cubicBezTo>
                    <a:pt x="66548" y="27302"/>
                    <a:pt x="68519" y="27542"/>
                    <a:pt x="69193" y="27542"/>
                  </a:cubicBezTo>
                  <a:cubicBezTo>
                    <a:pt x="69233" y="27542"/>
                    <a:pt x="69269" y="27541"/>
                    <a:pt x="69300" y="27539"/>
                  </a:cubicBezTo>
                  <a:cubicBezTo>
                    <a:pt x="69879" y="27527"/>
                    <a:pt x="70407" y="27476"/>
                    <a:pt x="70596" y="27451"/>
                  </a:cubicBezTo>
                  <a:cubicBezTo>
                    <a:pt x="70809" y="27439"/>
                    <a:pt x="70948" y="27250"/>
                    <a:pt x="70897" y="27049"/>
                  </a:cubicBezTo>
                  <a:lnTo>
                    <a:pt x="70897" y="27049"/>
                  </a:lnTo>
                  <a:cubicBezTo>
                    <a:pt x="70897" y="27049"/>
                    <a:pt x="70356" y="27229"/>
                    <a:pt x="69361" y="27229"/>
                  </a:cubicBezTo>
                  <a:cubicBezTo>
                    <a:pt x="69273" y="27229"/>
                    <a:pt x="69182" y="27228"/>
                    <a:pt x="69087" y="27225"/>
                  </a:cubicBezTo>
                  <a:cubicBezTo>
                    <a:pt x="67553" y="27187"/>
                    <a:pt x="64874" y="26093"/>
                    <a:pt x="62648" y="25100"/>
                  </a:cubicBezTo>
                  <a:cubicBezTo>
                    <a:pt x="60423" y="24106"/>
                    <a:pt x="55720" y="21629"/>
                    <a:pt x="55720" y="21478"/>
                  </a:cubicBezTo>
                  <a:cubicBezTo>
                    <a:pt x="55720" y="21315"/>
                    <a:pt x="55594" y="21390"/>
                    <a:pt x="55229" y="20535"/>
                  </a:cubicBezTo>
                  <a:cubicBezTo>
                    <a:pt x="55104" y="20271"/>
                    <a:pt x="54877" y="19592"/>
                    <a:pt x="54626" y="18775"/>
                  </a:cubicBezTo>
                  <a:lnTo>
                    <a:pt x="54626" y="18775"/>
                  </a:lnTo>
                  <a:cubicBezTo>
                    <a:pt x="55393" y="19240"/>
                    <a:pt x="56223" y="19793"/>
                    <a:pt x="56638" y="20170"/>
                  </a:cubicBezTo>
                  <a:cubicBezTo>
                    <a:pt x="57178" y="20673"/>
                    <a:pt x="57518" y="21365"/>
                    <a:pt x="57618" y="22094"/>
                  </a:cubicBezTo>
                  <a:cubicBezTo>
                    <a:pt x="57618" y="22094"/>
                    <a:pt x="57694" y="20912"/>
                    <a:pt x="57002" y="20020"/>
                  </a:cubicBezTo>
                  <a:cubicBezTo>
                    <a:pt x="56612" y="19517"/>
                    <a:pt x="55393" y="18699"/>
                    <a:pt x="54412" y="18096"/>
                  </a:cubicBezTo>
                  <a:cubicBezTo>
                    <a:pt x="54299" y="17731"/>
                    <a:pt x="54186" y="17341"/>
                    <a:pt x="54072" y="16964"/>
                  </a:cubicBezTo>
                  <a:cubicBezTo>
                    <a:pt x="55104" y="16863"/>
                    <a:pt x="56436" y="16763"/>
                    <a:pt x="56977" y="16700"/>
                  </a:cubicBezTo>
                  <a:cubicBezTo>
                    <a:pt x="57870" y="16587"/>
                    <a:pt x="59002" y="16561"/>
                    <a:pt x="59354" y="16473"/>
                  </a:cubicBezTo>
                  <a:cubicBezTo>
                    <a:pt x="59718" y="16385"/>
                    <a:pt x="60586" y="16348"/>
                    <a:pt x="61303" y="16184"/>
                  </a:cubicBezTo>
                  <a:cubicBezTo>
                    <a:pt x="62020" y="16021"/>
                    <a:pt x="64082" y="16146"/>
                    <a:pt x="64686" y="15996"/>
                  </a:cubicBezTo>
                  <a:cubicBezTo>
                    <a:pt x="64891" y="15945"/>
                    <a:pt x="65061" y="15929"/>
                    <a:pt x="65197" y="15929"/>
                  </a:cubicBezTo>
                  <a:cubicBezTo>
                    <a:pt x="65469" y="15929"/>
                    <a:pt x="65603" y="15996"/>
                    <a:pt x="65603" y="15996"/>
                  </a:cubicBezTo>
                  <a:cubicBezTo>
                    <a:pt x="65729" y="15845"/>
                    <a:pt x="65780" y="15643"/>
                    <a:pt x="65729" y="15442"/>
                  </a:cubicBezTo>
                  <a:cubicBezTo>
                    <a:pt x="65696" y="15333"/>
                    <a:pt x="65550" y="15295"/>
                    <a:pt x="65325" y="15295"/>
                  </a:cubicBezTo>
                  <a:cubicBezTo>
                    <a:pt x="64956" y="15295"/>
                    <a:pt x="64373" y="15395"/>
                    <a:pt x="63717" y="15442"/>
                  </a:cubicBezTo>
                  <a:cubicBezTo>
                    <a:pt x="62774" y="15505"/>
                    <a:pt x="61831" y="15631"/>
                    <a:pt x="60913" y="15807"/>
                  </a:cubicBezTo>
                  <a:cubicBezTo>
                    <a:pt x="60322" y="15933"/>
                    <a:pt x="59744" y="15908"/>
                    <a:pt x="59303" y="16046"/>
                  </a:cubicBezTo>
                  <a:cubicBezTo>
                    <a:pt x="58863" y="16172"/>
                    <a:pt x="57958" y="16222"/>
                    <a:pt x="57455" y="16285"/>
                  </a:cubicBezTo>
                  <a:cubicBezTo>
                    <a:pt x="56965" y="16348"/>
                    <a:pt x="56109" y="16385"/>
                    <a:pt x="55619" y="16436"/>
                  </a:cubicBezTo>
                  <a:cubicBezTo>
                    <a:pt x="55342" y="16461"/>
                    <a:pt x="54588" y="16536"/>
                    <a:pt x="53959" y="16599"/>
                  </a:cubicBezTo>
                  <a:cubicBezTo>
                    <a:pt x="53569" y="15291"/>
                    <a:pt x="53230" y="14109"/>
                    <a:pt x="53180" y="13858"/>
                  </a:cubicBezTo>
                  <a:cubicBezTo>
                    <a:pt x="53079" y="13267"/>
                    <a:pt x="52274" y="10362"/>
                    <a:pt x="52161" y="9884"/>
                  </a:cubicBezTo>
                  <a:cubicBezTo>
                    <a:pt x="52048" y="9406"/>
                    <a:pt x="51696" y="7973"/>
                    <a:pt x="51419" y="7734"/>
                  </a:cubicBezTo>
                  <a:cubicBezTo>
                    <a:pt x="51296" y="7618"/>
                    <a:pt x="51129" y="7517"/>
                    <a:pt x="50944" y="7517"/>
                  </a:cubicBezTo>
                  <a:cubicBezTo>
                    <a:pt x="50827" y="7517"/>
                    <a:pt x="50703" y="7557"/>
                    <a:pt x="50577" y="7659"/>
                  </a:cubicBezTo>
                  <a:cubicBezTo>
                    <a:pt x="50426" y="7772"/>
                    <a:pt x="50313" y="7948"/>
                    <a:pt x="50262" y="8136"/>
                  </a:cubicBezTo>
                  <a:cubicBezTo>
                    <a:pt x="49973" y="9042"/>
                    <a:pt x="49608" y="9922"/>
                    <a:pt x="49181" y="10777"/>
                  </a:cubicBezTo>
                  <a:cubicBezTo>
                    <a:pt x="48263" y="9947"/>
                    <a:pt x="47144" y="9381"/>
                    <a:pt x="45936" y="9117"/>
                  </a:cubicBezTo>
                  <a:cubicBezTo>
                    <a:pt x="45409" y="8998"/>
                    <a:pt x="45047" y="8951"/>
                    <a:pt x="44662" y="8951"/>
                  </a:cubicBezTo>
                  <a:cubicBezTo>
                    <a:pt x="44193" y="8951"/>
                    <a:pt x="43688" y="9021"/>
                    <a:pt x="42805" y="9117"/>
                  </a:cubicBezTo>
                  <a:cubicBezTo>
                    <a:pt x="42667" y="9130"/>
                    <a:pt x="42554" y="9155"/>
                    <a:pt x="42453" y="9167"/>
                  </a:cubicBezTo>
                  <a:cubicBezTo>
                    <a:pt x="42478" y="8275"/>
                    <a:pt x="42478" y="6803"/>
                    <a:pt x="42227" y="6690"/>
                  </a:cubicBezTo>
                  <a:cubicBezTo>
                    <a:pt x="42167" y="6652"/>
                    <a:pt x="42100" y="6633"/>
                    <a:pt x="42035" y="6633"/>
                  </a:cubicBezTo>
                  <a:cubicBezTo>
                    <a:pt x="41911" y="6633"/>
                    <a:pt x="41790" y="6700"/>
                    <a:pt x="41724" y="6816"/>
                  </a:cubicBezTo>
                  <a:cubicBezTo>
                    <a:pt x="41724" y="6816"/>
                    <a:pt x="41712" y="5443"/>
                    <a:pt x="41087" y="5443"/>
                  </a:cubicBezTo>
                  <a:cubicBezTo>
                    <a:pt x="41073" y="5443"/>
                    <a:pt x="41059" y="5444"/>
                    <a:pt x="41045" y="5445"/>
                  </a:cubicBezTo>
                  <a:cubicBezTo>
                    <a:pt x="40378" y="5508"/>
                    <a:pt x="40253" y="5873"/>
                    <a:pt x="40253" y="5873"/>
                  </a:cubicBezTo>
                  <a:lnTo>
                    <a:pt x="37763" y="8300"/>
                  </a:lnTo>
                  <a:cubicBezTo>
                    <a:pt x="37490" y="7928"/>
                    <a:pt x="37274" y="7747"/>
                    <a:pt x="37106" y="7747"/>
                  </a:cubicBezTo>
                  <a:cubicBezTo>
                    <a:pt x="37081" y="7747"/>
                    <a:pt x="37057" y="7751"/>
                    <a:pt x="37034" y="7759"/>
                  </a:cubicBezTo>
                  <a:cubicBezTo>
                    <a:pt x="37034" y="7759"/>
                    <a:pt x="37030" y="7759"/>
                    <a:pt x="37022" y="7759"/>
                  </a:cubicBezTo>
                  <a:cubicBezTo>
                    <a:pt x="36937" y="7759"/>
                    <a:pt x="36385" y="7791"/>
                    <a:pt x="35864" y="8589"/>
                  </a:cubicBezTo>
                  <a:cubicBezTo>
                    <a:pt x="35701" y="8841"/>
                    <a:pt x="35273" y="9444"/>
                    <a:pt x="34707" y="10236"/>
                  </a:cubicBezTo>
                  <a:cubicBezTo>
                    <a:pt x="34292" y="10236"/>
                    <a:pt x="33877" y="10249"/>
                    <a:pt x="33425" y="10249"/>
                  </a:cubicBezTo>
                  <a:cubicBezTo>
                    <a:pt x="30306" y="10287"/>
                    <a:pt x="27213" y="10601"/>
                    <a:pt x="24157" y="11217"/>
                  </a:cubicBezTo>
                  <a:cubicBezTo>
                    <a:pt x="23478" y="10903"/>
                    <a:pt x="22862" y="10601"/>
                    <a:pt x="22346" y="10337"/>
                  </a:cubicBezTo>
                  <a:cubicBezTo>
                    <a:pt x="19416" y="8803"/>
                    <a:pt x="15128" y="3232"/>
                    <a:pt x="14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3C56"/>
                </a:solidFill>
                <a:latin typeface="Arial"/>
                <a:ea typeface="Arial"/>
                <a:cs typeface="Arial"/>
                <a:sym typeface="Arial"/>
              </a:endParaRPr>
            </a:p>
          </p:txBody>
        </p:sp>
        <p:grpSp>
          <p:nvGrpSpPr>
            <p:cNvPr id="328" name="Google Shape;328;p15"/>
            <p:cNvGrpSpPr/>
            <p:nvPr/>
          </p:nvGrpSpPr>
          <p:grpSpPr>
            <a:xfrm>
              <a:off x="1179227" y="1592529"/>
              <a:ext cx="1304350" cy="1255300"/>
              <a:chOff x="2230900" y="969850"/>
              <a:chExt cx="1304350" cy="1255300"/>
            </a:xfrm>
          </p:grpSpPr>
          <p:sp>
            <p:nvSpPr>
              <p:cNvPr id="329" name="Google Shape;329;p15"/>
              <p:cNvSpPr/>
              <p:nvPr/>
            </p:nvSpPr>
            <p:spPr>
              <a:xfrm>
                <a:off x="2230900" y="969850"/>
                <a:ext cx="1304350" cy="1255300"/>
              </a:xfrm>
              <a:custGeom>
                <a:rect b="b" l="l" r="r" t="t"/>
                <a:pathLst>
                  <a:path extrusionOk="0" h="50212" w="52174">
                    <a:moveTo>
                      <a:pt x="27075" y="3322"/>
                    </a:moveTo>
                    <a:cubicBezTo>
                      <a:pt x="29882" y="3322"/>
                      <a:pt x="32714" y="3865"/>
                      <a:pt x="35411" y="4980"/>
                    </a:cubicBezTo>
                    <a:cubicBezTo>
                      <a:pt x="43547" y="8350"/>
                      <a:pt x="48854" y="16298"/>
                      <a:pt x="48854" y="25113"/>
                    </a:cubicBezTo>
                    <a:cubicBezTo>
                      <a:pt x="48854" y="37134"/>
                      <a:pt x="39096" y="46892"/>
                      <a:pt x="27074" y="46892"/>
                    </a:cubicBezTo>
                    <a:cubicBezTo>
                      <a:pt x="18259" y="46892"/>
                      <a:pt x="10312" y="41586"/>
                      <a:pt x="6942" y="33450"/>
                    </a:cubicBezTo>
                    <a:cubicBezTo>
                      <a:pt x="3572" y="25301"/>
                      <a:pt x="5433" y="15933"/>
                      <a:pt x="11670" y="9708"/>
                    </a:cubicBezTo>
                    <a:cubicBezTo>
                      <a:pt x="15834" y="5536"/>
                      <a:pt x="21404" y="3322"/>
                      <a:pt x="27075" y="3322"/>
                    </a:cubicBezTo>
                    <a:close/>
                    <a:moveTo>
                      <a:pt x="27074" y="1"/>
                    </a:moveTo>
                    <a:cubicBezTo>
                      <a:pt x="16914" y="1"/>
                      <a:pt x="7759" y="6125"/>
                      <a:pt x="3874" y="15505"/>
                    </a:cubicBezTo>
                    <a:cubicBezTo>
                      <a:pt x="1" y="24886"/>
                      <a:pt x="2138" y="35675"/>
                      <a:pt x="9319" y="42856"/>
                    </a:cubicBezTo>
                    <a:cubicBezTo>
                      <a:pt x="14122" y="47659"/>
                      <a:pt x="20547" y="50211"/>
                      <a:pt x="27082" y="50211"/>
                    </a:cubicBezTo>
                    <a:cubicBezTo>
                      <a:pt x="30316" y="50211"/>
                      <a:pt x="33576" y="49587"/>
                      <a:pt x="36681" y="48300"/>
                    </a:cubicBezTo>
                    <a:cubicBezTo>
                      <a:pt x="46050" y="44415"/>
                      <a:pt x="52174" y="35260"/>
                      <a:pt x="52174" y="25113"/>
                    </a:cubicBezTo>
                    <a:cubicBezTo>
                      <a:pt x="52174" y="11243"/>
                      <a:pt x="40932" y="13"/>
                      <a:pt x="2707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5"/>
              <p:cNvSpPr/>
              <p:nvPr/>
            </p:nvSpPr>
            <p:spPr>
              <a:xfrm>
                <a:off x="2456950" y="1146850"/>
                <a:ext cx="906975" cy="906975"/>
              </a:xfrm>
              <a:custGeom>
                <a:rect b="b" l="l" r="r" t="t"/>
                <a:pathLst>
                  <a:path extrusionOk="0" h="36279" w="36279">
                    <a:moveTo>
                      <a:pt x="3018" y="0"/>
                    </a:moveTo>
                    <a:lnTo>
                      <a:pt x="0" y="3018"/>
                    </a:lnTo>
                    <a:lnTo>
                      <a:pt x="33248" y="36279"/>
                    </a:lnTo>
                    <a:lnTo>
                      <a:pt x="36278" y="33248"/>
                    </a:lnTo>
                    <a:lnTo>
                      <a:pt x="301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31" name="Google Shape;331;p15"/>
          <p:cNvGrpSpPr/>
          <p:nvPr/>
        </p:nvGrpSpPr>
        <p:grpSpPr>
          <a:xfrm>
            <a:off x="0" y="1166250"/>
            <a:ext cx="5639210" cy="3119502"/>
            <a:chOff x="-178210" y="810649"/>
            <a:chExt cx="7466098" cy="4074473"/>
          </a:xfrm>
        </p:grpSpPr>
        <p:pic>
          <p:nvPicPr>
            <p:cNvPr descr="A map of the united states&#10;&#10;Description automatically generated" id="332" name="Google Shape;332;p15"/>
            <p:cNvPicPr preferRelativeResize="0"/>
            <p:nvPr/>
          </p:nvPicPr>
          <p:blipFill rotWithShape="1">
            <a:blip r:embed="rId3">
              <a:alphaModFix/>
            </a:blip>
            <a:srcRect b="0" l="0" r="0" t="0"/>
            <a:stretch/>
          </p:blipFill>
          <p:spPr>
            <a:xfrm>
              <a:off x="1099748" y="810649"/>
              <a:ext cx="6188140" cy="3629307"/>
            </a:xfrm>
            <a:prstGeom prst="rect">
              <a:avLst/>
            </a:prstGeom>
            <a:noFill/>
            <a:ln>
              <a:noFill/>
            </a:ln>
          </p:spPr>
        </p:pic>
        <p:cxnSp>
          <p:nvCxnSpPr>
            <p:cNvPr id="333" name="Google Shape;333;p15"/>
            <p:cNvCxnSpPr/>
            <p:nvPr/>
          </p:nvCxnSpPr>
          <p:spPr>
            <a:xfrm flipH="1" rot="10800000">
              <a:off x="843064" y="3009089"/>
              <a:ext cx="833336" cy="246434"/>
            </a:xfrm>
            <a:prstGeom prst="straightConnector1">
              <a:avLst/>
            </a:prstGeom>
            <a:noFill/>
            <a:ln cap="flat" cmpd="sng" w="9525">
              <a:solidFill>
                <a:srgbClr val="325070"/>
              </a:solidFill>
              <a:prstDash val="solid"/>
              <a:round/>
              <a:headEnd len="sm" w="sm" type="none"/>
              <a:tailEnd len="med" w="med" type="triangle"/>
            </a:ln>
          </p:spPr>
        </p:cxnSp>
        <p:cxnSp>
          <p:nvCxnSpPr>
            <p:cNvPr id="334" name="Google Shape;334;p15"/>
            <p:cNvCxnSpPr/>
            <p:nvPr/>
          </p:nvCxnSpPr>
          <p:spPr>
            <a:xfrm rot="10800000">
              <a:off x="3505200" y="4238017"/>
              <a:ext cx="0" cy="392349"/>
            </a:xfrm>
            <a:prstGeom prst="straightConnector1">
              <a:avLst/>
            </a:prstGeom>
            <a:noFill/>
            <a:ln cap="flat" cmpd="sng" w="9525">
              <a:solidFill>
                <a:srgbClr val="325070"/>
              </a:solidFill>
              <a:prstDash val="solid"/>
              <a:round/>
              <a:headEnd len="sm" w="sm" type="none"/>
              <a:tailEnd len="med" w="med" type="triangle"/>
            </a:ln>
          </p:spPr>
        </p:cxnSp>
        <p:cxnSp>
          <p:nvCxnSpPr>
            <p:cNvPr id="335" name="Google Shape;335;p15"/>
            <p:cNvCxnSpPr/>
            <p:nvPr/>
          </p:nvCxnSpPr>
          <p:spPr>
            <a:xfrm rot="10800000">
              <a:off x="5282119" y="2934916"/>
              <a:ext cx="376136" cy="320607"/>
            </a:xfrm>
            <a:prstGeom prst="straightConnector1">
              <a:avLst/>
            </a:prstGeom>
            <a:noFill/>
            <a:ln cap="flat" cmpd="sng" w="9525">
              <a:solidFill>
                <a:srgbClr val="325070"/>
              </a:solidFill>
              <a:prstDash val="solid"/>
              <a:round/>
              <a:headEnd len="sm" w="sm" type="none"/>
              <a:tailEnd len="med" w="med" type="triangle"/>
            </a:ln>
          </p:spPr>
        </p:cxnSp>
        <p:sp>
          <p:nvSpPr>
            <p:cNvPr id="336" name="Google Shape;336;p15"/>
            <p:cNvSpPr txBox="1"/>
            <p:nvPr/>
          </p:nvSpPr>
          <p:spPr>
            <a:xfrm>
              <a:off x="-178210" y="3145959"/>
              <a:ext cx="1568825" cy="408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lt1"/>
                </a:buClr>
                <a:buSzPts val="1000"/>
                <a:buFont typeface="Montserrat"/>
                <a:buNone/>
              </a:pPr>
              <a:r>
                <a:rPr b="1" i="0" lang="en-US" sz="1400" u="none" cap="none" strike="noStrike">
                  <a:solidFill>
                    <a:srgbClr val="002060"/>
                  </a:solidFill>
                  <a:latin typeface="Montserrat"/>
                  <a:ea typeface="Montserrat"/>
                  <a:cs typeface="Montserrat"/>
                  <a:sym typeface="Montserrat"/>
                </a:rPr>
                <a:t>California</a:t>
              </a:r>
              <a:endParaRPr/>
            </a:p>
          </p:txBody>
        </p:sp>
        <p:sp>
          <p:nvSpPr>
            <p:cNvPr id="337" name="Google Shape;337;p15"/>
            <p:cNvSpPr txBox="1"/>
            <p:nvPr/>
          </p:nvSpPr>
          <p:spPr>
            <a:xfrm>
              <a:off x="2684964" y="4476522"/>
              <a:ext cx="1568825" cy="408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lt1"/>
                </a:buClr>
                <a:buSzPts val="1000"/>
                <a:buFont typeface="Montserrat"/>
                <a:buNone/>
              </a:pPr>
              <a:r>
                <a:rPr b="1" i="0" lang="en-US" sz="1400" u="none" cap="none" strike="noStrike">
                  <a:solidFill>
                    <a:srgbClr val="002060"/>
                  </a:solidFill>
                  <a:latin typeface="Montserrat"/>
                  <a:ea typeface="Montserrat"/>
                  <a:cs typeface="Montserrat"/>
                  <a:sym typeface="Montserrat"/>
                </a:rPr>
                <a:t>Texas</a:t>
              </a:r>
              <a:endParaRPr/>
            </a:p>
          </p:txBody>
        </p:sp>
        <p:sp>
          <p:nvSpPr>
            <p:cNvPr id="338" name="Google Shape;338;p15"/>
            <p:cNvSpPr txBox="1"/>
            <p:nvPr/>
          </p:nvSpPr>
          <p:spPr>
            <a:xfrm>
              <a:off x="4957994" y="3106504"/>
              <a:ext cx="1568825" cy="408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lt1"/>
                </a:buClr>
                <a:buSzPts val="1000"/>
                <a:buFont typeface="Montserrat"/>
                <a:buNone/>
              </a:pPr>
              <a:r>
                <a:rPr b="1" i="0" lang="en-US" sz="1400" u="none" cap="none" strike="noStrike">
                  <a:solidFill>
                    <a:srgbClr val="002060"/>
                  </a:solidFill>
                  <a:latin typeface="Montserrat"/>
                  <a:ea typeface="Montserrat"/>
                  <a:cs typeface="Montserrat"/>
                  <a:sym typeface="Montserrat"/>
                </a:rPr>
                <a:t>Maryland</a:t>
              </a:r>
              <a:endParaRPr/>
            </a:p>
          </p:txBody>
        </p:sp>
      </p:grpSp>
      <p:sp>
        <p:nvSpPr>
          <p:cNvPr id="339" name="Google Shape;339;p15"/>
          <p:cNvSpPr txBox="1"/>
          <p:nvPr/>
        </p:nvSpPr>
        <p:spPr>
          <a:xfrm>
            <a:off x="6259187" y="1667795"/>
            <a:ext cx="2169763" cy="2314544"/>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400"/>
              <a:buFont typeface="Arial"/>
              <a:buNone/>
            </a:pPr>
            <a:r>
              <a:rPr b="1" i="0" lang="en-US" sz="1400" u="none" cap="none" strike="noStrike">
                <a:solidFill>
                  <a:srgbClr val="002060"/>
                </a:solidFill>
                <a:latin typeface="Arial"/>
                <a:ea typeface="Arial"/>
                <a:cs typeface="Arial"/>
                <a:sym typeface="Arial"/>
              </a:rPr>
              <a:t>You can observe that most of the cases occurred in coastal regions of USA.  </a:t>
            </a:r>
            <a:endParaRPr/>
          </a:p>
          <a:p>
            <a:pPr indent="0" lvl="0" marL="0" marR="0" rtl="0" algn="ctr">
              <a:lnSpc>
                <a:spcPct val="150000"/>
              </a:lnSpc>
              <a:spcBef>
                <a:spcPts val="0"/>
              </a:spcBef>
              <a:spcAft>
                <a:spcPts val="0"/>
              </a:spcAft>
              <a:buClr>
                <a:srgbClr val="000000"/>
              </a:buClr>
              <a:buSzPts val="1400"/>
              <a:buFont typeface="Arial"/>
              <a:buNone/>
            </a:pPr>
            <a:r>
              <a:t/>
            </a:r>
            <a:endParaRPr b="1" i="0" sz="1400" u="none" cap="none" strike="noStrike">
              <a:solidFill>
                <a:srgbClr val="00206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400"/>
              <a:buFont typeface="Arial"/>
              <a:buNone/>
            </a:pPr>
            <a:r>
              <a:rPr b="1" i="0" lang="en-US" sz="1400" u="none" cap="none" strike="noStrike">
                <a:solidFill>
                  <a:srgbClr val="056F56"/>
                </a:solidFill>
                <a:latin typeface="Arial"/>
                <a:ea typeface="Arial"/>
                <a:cs typeface="Arial"/>
                <a:sym typeface="Arial"/>
              </a:rPr>
              <a:t>It’s an interesting fact to be noted.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16"/>
          <p:cNvSpPr txBox="1"/>
          <p:nvPr>
            <p:ph type="ctrTitle"/>
          </p:nvPr>
        </p:nvSpPr>
        <p:spPr>
          <a:xfrm>
            <a:off x="715050" y="464383"/>
            <a:ext cx="7713900" cy="408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Comparison of malaria cases</a:t>
            </a:r>
            <a:endParaRPr/>
          </a:p>
        </p:txBody>
      </p:sp>
      <p:grpSp>
        <p:nvGrpSpPr>
          <p:cNvPr id="345" name="Google Shape;345;p16"/>
          <p:cNvGrpSpPr/>
          <p:nvPr/>
        </p:nvGrpSpPr>
        <p:grpSpPr>
          <a:xfrm>
            <a:off x="8253248" y="4290070"/>
            <a:ext cx="760890" cy="727685"/>
            <a:chOff x="6434339" y="1471551"/>
            <a:chExt cx="760890" cy="727685"/>
          </a:xfrm>
        </p:grpSpPr>
        <p:sp>
          <p:nvSpPr>
            <p:cNvPr id="346" name="Google Shape;346;p16"/>
            <p:cNvSpPr/>
            <p:nvPr/>
          </p:nvSpPr>
          <p:spPr>
            <a:xfrm>
              <a:off x="6434339" y="1556423"/>
              <a:ext cx="760890" cy="642813"/>
            </a:xfrm>
            <a:custGeom>
              <a:rect b="b" l="l" r="r" t="t"/>
              <a:pathLst>
                <a:path extrusionOk="0" h="58574" w="68212">
                  <a:moveTo>
                    <a:pt x="44805" y="13631"/>
                  </a:moveTo>
                  <a:lnTo>
                    <a:pt x="44805" y="13631"/>
                  </a:lnTo>
                  <a:cubicBezTo>
                    <a:pt x="44516" y="14549"/>
                    <a:pt x="43510" y="16938"/>
                    <a:pt x="42680" y="18837"/>
                  </a:cubicBezTo>
                  <a:cubicBezTo>
                    <a:pt x="42215" y="18586"/>
                    <a:pt x="41737" y="18321"/>
                    <a:pt x="41221" y="18032"/>
                  </a:cubicBezTo>
                  <a:cubicBezTo>
                    <a:pt x="42504" y="16636"/>
                    <a:pt x="43698" y="15165"/>
                    <a:pt x="44805" y="13631"/>
                  </a:cubicBezTo>
                  <a:close/>
                  <a:moveTo>
                    <a:pt x="40718" y="18573"/>
                  </a:moveTo>
                  <a:lnTo>
                    <a:pt x="42378" y="19516"/>
                  </a:lnTo>
                  <a:cubicBezTo>
                    <a:pt x="42126" y="20107"/>
                    <a:pt x="41900" y="20623"/>
                    <a:pt x="41737" y="20987"/>
                  </a:cubicBezTo>
                  <a:lnTo>
                    <a:pt x="41447" y="21289"/>
                  </a:lnTo>
                  <a:cubicBezTo>
                    <a:pt x="40618" y="21025"/>
                    <a:pt x="39813" y="20723"/>
                    <a:pt x="39033" y="20359"/>
                  </a:cubicBezTo>
                  <a:cubicBezTo>
                    <a:pt x="39574" y="19805"/>
                    <a:pt x="40140" y="19214"/>
                    <a:pt x="40718" y="18573"/>
                  </a:cubicBezTo>
                  <a:close/>
                  <a:moveTo>
                    <a:pt x="43107" y="21679"/>
                  </a:moveTo>
                  <a:lnTo>
                    <a:pt x="43409" y="22660"/>
                  </a:lnTo>
                  <a:cubicBezTo>
                    <a:pt x="42969" y="22660"/>
                    <a:pt x="42491" y="22672"/>
                    <a:pt x="41988" y="22685"/>
                  </a:cubicBezTo>
                  <a:cubicBezTo>
                    <a:pt x="42378" y="22320"/>
                    <a:pt x="42743" y="21981"/>
                    <a:pt x="43107" y="21679"/>
                  </a:cubicBezTo>
                  <a:close/>
                  <a:moveTo>
                    <a:pt x="38467" y="20937"/>
                  </a:moveTo>
                  <a:cubicBezTo>
                    <a:pt x="39222" y="21339"/>
                    <a:pt x="39964" y="21754"/>
                    <a:pt x="40643" y="22132"/>
                  </a:cubicBezTo>
                  <a:lnTo>
                    <a:pt x="40102" y="22723"/>
                  </a:lnTo>
                  <a:cubicBezTo>
                    <a:pt x="39272" y="22748"/>
                    <a:pt x="38429" y="22773"/>
                    <a:pt x="37637" y="22798"/>
                  </a:cubicBezTo>
                  <a:cubicBezTo>
                    <a:pt x="37713" y="22358"/>
                    <a:pt x="37788" y="21930"/>
                    <a:pt x="37889" y="21515"/>
                  </a:cubicBezTo>
                  <a:cubicBezTo>
                    <a:pt x="38077" y="21327"/>
                    <a:pt x="38266" y="21138"/>
                    <a:pt x="38467" y="20937"/>
                  </a:cubicBezTo>
                  <a:close/>
                  <a:moveTo>
                    <a:pt x="32783" y="17856"/>
                  </a:moveTo>
                  <a:cubicBezTo>
                    <a:pt x="33286" y="18133"/>
                    <a:pt x="34116" y="18573"/>
                    <a:pt x="35110" y="19114"/>
                  </a:cubicBezTo>
                  <a:lnTo>
                    <a:pt x="33161" y="22848"/>
                  </a:lnTo>
                  <a:lnTo>
                    <a:pt x="32934" y="22811"/>
                  </a:lnTo>
                  <a:cubicBezTo>
                    <a:pt x="32796" y="21163"/>
                    <a:pt x="32746" y="19516"/>
                    <a:pt x="32783" y="17856"/>
                  </a:cubicBezTo>
                  <a:close/>
                  <a:moveTo>
                    <a:pt x="34468" y="31273"/>
                  </a:moveTo>
                  <a:lnTo>
                    <a:pt x="34431" y="31399"/>
                  </a:lnTo>
                  <a:lnTo>
                    <a:pt x="34431" y="31311"/>
                  </a:lnTo>
                  <a:lnTo>
                    <a:pt x="34468" y="31273"/>
                  </a:lnTo>
                  <a:close/>
                  <a:moveTo>
                    <a:pt x="22384" y="23678"/>
                  </a:moveTo>
                  <a:cubicBezTo>
                    <a:pt x="22384" y="23678"/>
                    <a:pt x="22975" y="23942"/>
                    <a:pt x="24547" y="26344"/>
                  </a:cubicBezTo>
                  <a:cubicBezTo>
                    <a:pt x="25012" y="27061"/>
                    <a:pt x="25402" y="27677"/>
                    <a:pt x="25729" y="28180"/>
                  </a:cubicBezTo>
                  <a:cubicBezTo>
                    <a:pt x="25779" y="29526"/>
                    <a:pt x="26433" y="30770"/>
                    <a:pt x="27502" y="31563"/>
                  </a:cubicBezTo>
                  <a:cubicBezTo>
                    <a:pt x="26999" y="31802"/>
                    <a:pt x="26559" y="32154"/>
                    <a:pt x="26232" y="32619"/>
                  </a:cubicBezTo>
                  <a:cubicBezTo>
                    <a:pt x="26144" y="32556"/>
                    <a:pt x="26056" y="32493"/>
                    <a:pt x="25968" y="32418"/>
                  </a:cubicBezTo>
                  <a:lnTo>
                    <a:pt x="25679" y="32179"/>
                  </a:lnTo>
                  <a:lnTo>
                    <a:pt x="25415" y="31915"/>
                  </a:lnTo>
                  <a:cubicBezTo>
                    <a:pt x="25327" y="31827"/>
                    <a:pt x="25226" y="31739"/>
                    <a:pt x="25150" y="31638"/>
                  </a:cubicBezTo>
                  <a:lnTo>
                    <a:pt x="24912" y="31336"/>
                  </a:lnTo>
                  <a:cubicBezTo>
                    <a:pt x="24824" y="31248"/>
                    <a:pt x="24748" y="31148"/>
                    <a:pt x="24673" y="31047"/>
                  </a:cubicBezTo>
                  <a:lnTo>
                    <a:pt x="24471" y="30745"/>
                  </a:lnTo>
                  <a:cubicBezTo>
                    <a:pt x="24333" y="30557"/>
                    <a:pt x="24207" y="30356"/>
                    <a:pt x="24094" y="30154"/>
                  </a:cubicBezTo>
                  <a:lnTo>
                    <a:pt x="23792" y="29614"/>
                  </a:lnTo>
                  <a:cubicBezTo>
                    <a:pt x="23717" y="29450"/>
                    <a:pt x="23629" y="29299"/>
                    <a:pt x="23566" y="29136"/>
                  </a:cubicBezTo>
                  <a:cubicBezTo>
                    <a:pt x="23503" y="28997"/>
                    <a:pt x="23440" y="28872"/>
                    <a:pt x="23403" y="28759"/>
                  </a:cubicBezTo>
                  <a:lnTo>
                    <a:pt x="23252" y="28444"/>
                  </a:lnTo>
                  <a:lnTo>
                    <a:pt x="23252" y="28444"/>
                  </a:lnTo>
                  <a:cubicBezTo>
                    <a:pt x="23252" y="28444"/>
                    <a:pt x="23302" y="28558"/>
                    <a:pt x="23377" y="28771"/>
                  </a:cubicBezTo>
                  <a:lnTo>
                    <a:pt x="23528" y="29148"/>
                  </a:lnTo>
                  <a:cubicBezTo>
                    <a:pt x="23591" y="29299"/>
                    <a:pt x="23642" y="29463"/>
                    <a:pt x="23730" y="29639"/>
                  </a:cubicBezTo>
                  <a:lnTo>
                    <a:pt x="24006" y="30217"/>
                  </a:lnTo>
                  <a:cubicBezTo>
                    <a:pt x="24107" y="30418"/>
                    <a:pt x="24220" y="30632"/>
                    <a:pt x="24346" y="30833"/>
                  </a:cubicBezTo>
                  <a:lnTo>
                    <a:pt x="24534" y="31148"/>
                  </a:lnTo>
                  <a:cubicBezTo>
                    <a:pt x="24597" y="31248"/>
                    <a:pt x="24685" y="31349"/>
                    <a:pt x="24748" y="31462"/>
                  </a:cubicBezTo>
                  <a:lnTo>
                    <a:pt x="24987" y="31776"/>
                  </a:lnTo>
                  <a:cubicBezTo>
                    <a:pt x="25062" y="31877"/>
                    <a:pt x="25150" y="31965"/>
                    <a:pt x="25239" y="32066"/>
                  </a:cubicBezTo>
                  <a:lnTo>
                    <a:pt x="25503" y="32367"/>
                  </a:lnTo>
                  <a:lnTo>
                    <a:pt x="25792" y="32632"/>
                  </a:lnTo>
                  <a:cubicBezTo>
                    <a:pt x="25880" y="32707"/>
                    <a:pt x="25968" y="32782"/>
                    <a:pt x="26068" y="32845"/>
                  </a:cubicBezTo>
                  <a:cubicBezTo>
                    <a:pt x="25980" y="32996"/>
                    <a:pt x="25918" y="33160"/>
                    <a:pt x="25855" y="33311"/>
                  </a:cubicBezTo>
                  <a:cubicBezTo>
                    <a:pt x="25729" y="33311"/>
                    <a:pt x="25591" y="33348"/>
                    <a:pt x="25415" y="33348"/>
                  </a:cubicBezTo>
                  <a:lnTo>
                    <a:pt x="25150" y="33348"/>
                  </a:lnTo>
                  <a:lnTo>
                    <a:pt x="24849" y="33323"/>
                  </a:lnTo>
                  <a:lnTo>
                    <a:pt x="24698" y="33311"/>
                  </a:lnTo>
                  <a:lnTo>
                    <a:pt x="24534" y="33298"/>
                  </a:lnTo>
                  <a:lnTo>
                    <a:pt x="24195" y="33235"/>
                  </a:lnTo>
                  <a:lnTo>
                    <a:pt x="23830" y="33160"/>
                  </a:lnTo>
                  <a:cubicBezTo>
                    <a:pt x="23780" y="33147"/>
                    <a:pt x="23717" y="33135"/>
                    <a:pt x="23654" y="33109"/>
                  </a:cubicBezTo>
                  <a:lnTo>
                    <a:pt x="23465" y="33059"/>
                  </a:lnTo>
                  <a:lnTo>
                    <a:pt x="23088" y="32933"/>
                  </a:lnTo>
                  <a:lnTo>
                    <a:pt x="22698" y="32782"/>
                  </a:lnTo>
                  <a:lnTo>
                    <a:pt x="22510" y="32694"/>
                  </a:lnTo>
                  <a:cubicBezTo>
                    <a:pt x="22447" y="32669"/>
                    <a:pt x="22384" y="32632"/>
                    <a:pt x="22321" y="32606"/>
                  </a:cubicBezTo>
                  <a:lnTo>
                    <a:pt x="21944" y="32405"/>
                  </a:lnTo>
                  <a:cubicBezTo>
                    <a:pt x="21705" y="32267"/>
                    <a:pt x="21479" y="32103"/>
                    <a:pt x="21240" y="31953"/>
                  </a:cubicBezTo>
                  <a:lnTo>
                    <a:pt x="20598" y="31450"/>
                  </a:lnTo>
                  <a:lnTo>
                    <a:pt x="20083" y="30947"/>
                  </a:lnTo>
                  <a:cubicBezTo>
                    <a:pt x="20598" y="29412"/>
                    <a:pt x="21152" y="27778"/>
                    <a:pt x="21504" y="26759"/>
                  </a:cubicBezTo>
                  <a:cubicBezTo>
                    <a:pt x="21956" y="25376"/>
                    <a:pt x="22246" y="24257"/>
                    <a:pt x="22384" y="23678"/>
                  </a:cubicBezTo>
                  <a:close/>
                  <a:moveTo>
                    <a:pt x="45067" y="0"/>
                  </a:moveTo>
                  <a:cubicBezTo>
                    <a:pt x="44976" y="0"/>
                    <a:pt x="44920" y="174"/>
                    <a:pt x="45119" y="868"/>
                  </a:cubicBezTo>
                  <a:cubicBezTo>
                    <a:pt x="45283" y="1471"/>
                    <a:pt x="45559" y="2704"/>
                    <a:pt x="45773" y="3974"/>
                  </a:cubicBezTo>
                  <a:cubicBezTo>
                    <a:pt x="45596" y="3914"/>
                    <a:pt x="45415" y="3888"/>
                    <a:pt x="45235" y="3888"/>
                  </a:cubicBezTo>
                  <a:cubicBezTo>
                    <a:pt x="43617" y="3888"/>
                    <a:pt x="41988" y="6036"/>
                    <a:pt x="41988" y="6036"/>
                  </a:cubicBezTo>
                  <a:lnTo>
                    <a:pt x="35399" y="18560"/>
                  </a:lnTo>
                  <a:cubicBezTo>
                    <a:pt x="34632" y="18145"/>
                    <a:pt x="33764" y="17680"/>
                    <a:pt x="32809" y="17152"/>
                  </a:cubicBezTo>
                  <a:cubicBezTo>
                    <a:pt x="32809" y="17152"/>
                    <a:pt x="32362" y="16746"/>
                    <a:pt x="32088" y="16746"/>
                  </a:cubicBezTo>
                  <a:cubicBezTo>
                    <a:pt x="32058" y="16746"/>
                    <a:pt x="32029" y="16751"/>
                    <a:pt x="32004" y="16762"/>
                  </a:cubicBezTo>
                  <a:cubicBezTo>
                    <a:pt x="31752" y="16863"/>
                    <a:pt x="31576" y="17403"/>
                    <a:pt x="31727" y="18083"/>
                  </a:cubicBezTo>
                  <a:cubicBezTo>
                    <a:pt x="31777" y="18271"/>
                    <a:pt x="31853" y="19428"/>
                    <a:pt x="31928" y="20987"/>
                  </a:cubicBezTo>
                  <a:lnTo>
                    <a:pt x="26094" y="8739"/>
                  </a:lnTo>
                  <a:cubicBezTo>
                    <a:pt x="26094" y="8739"/>
                    <a:pt x="24730" y="6800"/>
                    <a:pt x="23325" y="6800"/>
                  </a:cubicBezTo>
                  <a:cubicBezTo>
                    <a:pt x="22623" y="6800"/>
                    <a:pt x="21910" y="7285"/>
                    <a:pt x="21353" y="8739"/>
                  </a:cubicBezTo>
                  <a:cubicBezTo>
                    <a:pt x="20083" y="12084"/>
                    <a:pt x="26458" y="19327"/>
                    <a:pt x="29476" y="22496"/>
                  </a:cubicBezTo>
                  <a:cubicBezTo>
                    <a:pt x="28860" y="22647"/>
                    <a:pt x="28282" y="22936"/>
                    <a:pt x="27791" y="23339"/>
                  </a:cubicBezTo>
                  <a:cubicBezTo>
                    <a:pt x="27464" y="22635"/>
                    <a:pt x="27200" y="21918"/>
                    <a:pt x="26974" y="21188"/>
                  </a:cubicBezTo>
                  <a:cubicBezTo>
                    <a:pt x="26754" y="20337"/>
                    <a:pt x="26512" y="20039"/>
                    <a:pt x="26221" y="20039"/>
                  </a:cubicBezTo>
                  <a:cubicBezTo>
                    <a:pt x="26129" y="20039"/>
                    <a:pt x="26032" y="20068"/>
                    <a:pt x="25930" y="20120"/>
                  </a:cubicBezTo>
                  <a:cubicBezTo>
                    <a:pt x="25515" y="20333"/>
                    <a:pt x="25628" y="21100"/>
                    <a:pt x="25943" y="21591"/>
                  </a:cubicBezTo>
                  <a:cubicBezTo>
                    <a:pt x="26106" y="21842"/>
                    <a:pt x="26483" y="23112"/>
                    <a:pt x="26848" y="24357"/>
                  </a:cubicBezTo>
                  <a:cubicBezTo>
                    <a:pt x="26333" y="25099"/>
                    <a:pt x="25980" y="25954"/>
                    <a:pt x="25817" y="26860"/>
                  </a:cubicBezTo>
                  <a:cubicBezTo>
                    <a:pt x="24748" y="25288"/>
                    <a:pt x="23315" y="23200"/>
                    <a:pt x="23025" y="22886"/>
                  </a:cubicBezTo>
                  <a:cubicBezTo>
                    <a:pt x="22861" y="22714"/>
                    <a:pt x="22716" y="22648"/>
                    <a:pt x="22594" y="22648"/>
                  </a:cubicBezTo>
                  <a:cubicBezTo>
                    <a:pt x="22353" y="22648"/>
                    <a:pt x="22208" y="22907"/>
                    <a:pt x="22208" y="23100"/>
                  </a:cubicBezTo>
                  <a:lnTo>
                    <a:pt x="22208" y="23188"/>
                  </a:lnTo>
                  <a:cubicBezTo>
                    <a:pt x="21743" y="24169"/>
                    <a:pt x="21353" y="25175"/>
                    <a:pt x="21064" y="26218"/>
                  </a:cubicBezTo>
                  <a:cubicBezTo>
                    <a:pt x="20875" y="26923"/>
                    <a:pt x="20246" y="28746"/>
                    <a:pt x="19655" y="30494"/>
                  </a:cubicBezTo>
                  <a:lnTo>
                    <a:pt x="19580" y="30418"/>
                  </a:lnTo>
                  <a:cubicBezTo>
                    <a:pt x="19454" y="30267"/>
                    <a:pt x="19328" y="30117"/>
                    <a:pt x="19215" y="29953"/>
                  </a:cubicBezTo>
                  <a:lnTo>
                    <a:pt x="18964" y="29588"/>
                  </a:lnTo>
                  <a:lnTo>
                    <a:pt x="18737" y="29262"/>
                  </a:lnTo>
                  <a:lnTo>
                    <a:pt x="18737" y="29262"/>
                  </a:lnTo>
                  <a:cubicBezTo>
                    <a:pt x="18737" y="29262"/>
                    <a:pt x="18813" y="29387"/>
                    <a:pt x="18951" y="29601"/>
                  </a:cubicBezTo>
                  <a:lnTo>
                    <a:pt x="19177" y="29978"/>
                  </a:lnTo>
                  <a:cubicBezTo>
                    <a:pt x="19291" y="30142"/>
                    <a:pt x="19404" y="30305"/>
                    <a:pt x="19517" y="30456"/>
                  </a:cubicBezTo>
                  <a:lnTo>
                    <a:pt x="19618" y="30582"/>
                  </a:lnTo>
                  <a:cubicBezTo>
                    <a:pt x="19115" y="32078"/>
                    <a:pt x="18624" y="33499"/>
                    <a:pt x="18436" y="34078"/>
                  </a:cubicBezTo>
                  <a:cubicBezTo>
                    <a:pt x="18046" y="35360"/>
                    <a:pt x="17467" y="36115"/>
                    <a:pt x="17480" y="36303"/>
                  </a:cubicBezTo>
                  <a:cubicBezTo>
                    <a:pt x="17492" y="36316"/>
                    <a:pt x="17492" y="36329"/>
                    <a:pt x="17505" y="36354"/>
                  </a:cubicBezTo>
                  <a:cubicBezTo>
                    <a:pt x="17040" y="36945"/>
                    <a:pt x="16260" y="37875"/>
                    <a:pt x="15028" y="39334"/>
                  </a:cubicBezTo>
                  <a:cubicBezTo>
                    <a:pt x="11205" y="43987"/>
                    <a:pt x="8024" y="47281"/>
                    <a:pt x="5534" y="48614"/>
                  </a:cubicBezTo>
                  <a:cubicBezTo>
                    <a:pt x="4354" y="49299"/>
                    <a:pt x="2908" y="49573"/>
                    <a:pt x="1747" y="49573"/>
                  </a:cubicBezTo>
                  <a:cubicBezTo>
                    <a:pt x="1671" y="49573"/>
                    <a:pt x="1596" y="49572"/>
                    <a:pt x="1522" y="49570"/>
                  </a:cubicBezTo>
                  <a:cubicBezTo>
                    <a:pt x="1385" y="49580"/>
                    <a:pt x="1259" y="49584"/>
                    <a:pt x="1144" y="49584"/>
                  </a:cubicBezTo>
                  <a:cubicBezTo>
                    <a:pt x="630" y="49584"/>
                    <a:pt x="329" y="49502"/>
                    <a:pt x="165" y="49502"/>
                  </a:cubicBezTo>
                  <a:cubicBezTo>
                    <a:pt x="46" y="49502"/>
                    <a:pt x="1" y="49546"/>
                    <a:pt x="1" y="49696"/>
                  </a:cubicBezTo>
                  <a:cubicBezTo>
                    <a:pt x="1" y="49898"/>
                    <a:pt x="657" y="50142"/>
                    <a:pt x="1692" y="50142"/>
                  </a:cubicBezTo>
                  <a:cubicBezTo>
                    <a:pt x="2713" y="50142"/>
                    <a:pt x="4104" y="49904"/>
                    <a:pt x="5597" y="49155"/>
                  </a:cubicBezTo>
                  <a:cubicBezTo>
                    <a:pt x="8464" y="47671"/>
                    <a:pt x="10727" y="44993"/>
                    <a:pt x="14990" y="40302"/>
                  </a:cubicBezTo>
                  <a:cubicBezTo>
                    <a:pt x="16813" y="38290"/>
                    <a:pt x="17606" y="37259"/>
                    <a:pt x="17958" y="36731"/>
                  </a:cubicBezTo>
                  <a:cubicBezTo>
                    <a:pt x="18071" y="36819"/>
                    <a:pt x="18197" y="36882"/>
                    <a:pt x="18335" y="36920"/>
                  </a:cubicBezTo>
                  <a:cubicBezTo>
                    <a:pt x="18410" y="36894"/>
                    <a:pt x="18687" y="35574"/>
                    <a:pt x="18913" y="34581"/>
                  </a:cubicBezTo>
                  <a:cubicBezTo>
                    <a:pt x="19039" y="34090"/>
                    <a:pt x="19504" y="32657"/>
                    <a:pt x="20020" y="31085"/>
                  </a:cubicBezTo>
                  <a:lnTo>
                    <a:pt x="20473" y="31575"/>
                  </a:lnTo>
                  <a:lnTo>
                    <a:pt x="21101" y="32129"/>
                  </a:lnTo>
                  <a:cubicBezTo>
                    <a:pt x="21340" y="32279"/>
                    <a:pt x="21567" y="32468"/>
                    <a:pt x="21806" y="32619"/>
                  </a:cubicBezTo>
                  <a:lnTo>
                    <a:pt x="22183" y="32845"/>
                  </a:lnTo>
                  <a:cubicBezTo>
                    <a:pt x="22246" y="32883"/>
                    <a:pt x="22309" y="32921"/>
                    <a:pt x="22371" y="32958"/>
                  </a:cubicBezTo>
                  <a:lnTo>
                    <a:pt x="22573" y="33047"/>
                  </a:lnTo>
                  <a:lnTo>
                    <a:pt x="22950" y="33223"/>
                  </a:lnTo>
                  <a:lnTo>
                    <a:pt x="23340" y="33373"/>
                  </a:lnTo>
                  <a:lnTo>
                    <a:pt x="23528" y="33449"/>
                  </a:lnTo>
                  <a:cubicBezTo>
                    <a:pt x="23591" y="33461"/>
                    <a:pt x="23667" y="33487"/>
                    <a:pt x="23730" y="33499"/>
                  </a:cubicBezTo>
                  <a:lnTo>
                    <a:pt x="24094" y="33612"/>
                  </a:lnTo>
                  <a:lnTo>
                    <a:pt x="24459" y="33675"/>
                  </a:lnTo>
                  <a:lnTo>
                    <a:pt x="24622" y="33713"/>
                  </a:lnTo>
                  <a:lnTo>
                    <a:pt x="24798" y="33738"/>
                  </a:lnTo>
                  <a:cubicBezTo>
                    <a:pt x="24899" y="33751"/>
                    <a:pt x="25012" y="33763"/>
                    <a:pt x="25113" y="33776"/>
                  </a:cubicBezTo>
                  <a:lnTo>
                    <a:pt x="25389" y="33801"/>
                  </a:lnTo>
                  <a:cubicBezTo>
                    <a:pt x="25528" y="33814"/>
                    <a:pt x="25641" y="33814"/>
                    <a:pt x="25754" y="33814"/>
                  </a:cubicBezTo>
                  <a:cubicBezTo>
                    <a:pt x="25742" y="33939"/>
                    <a:pt x="25729" y="34052"/>
                    <a:pt x="25742" y="34178"/>
                  </a:cubicBezTo>
                  <a:cubicBezTo>
                    <a:pt x="25804" y="35536"/>
                    <a:pt x="26898" y="35863"/>
                    <a:pt x="26898" y="35863"/>
                  </a:cubicBezTo>
                  <a:cubicBezTo>
                    <a:pt x="26936" y="35888"/>
                    <a:pt x="26974" y="35888"/>
                    <a:pt x="27012" y="35901"/>
                  </a:cubicBezTo>
                  <a:cubicBezTo>
                    <a:pt x="26986" y="36278"/>
                    <a:pt x="26999" y="36643"/>
                    <a:pt x="27049" y="37020"/>
                  </a:cubicBezTo>
                  <a:cubicBezTo>
                    <a:pt x="27200" y="37825"/>
                    <a:pt x="26421" y="38605"/>
                    <a:pt x="26421" y="38605"/>
                  </a:cubicBezTo>
                  <a:cubicBezTo>
                    <a:pt x="26421" y="38605"/>
                    <a:pt x="25792" y="39849"/>
                    <a:pt x="26257" y="40617"/>
                  </a:cubicBezTo>
                  <a:cubicBezTo>
                    <a:pt x="26257" y="40617"/>
                    <a:pt x="21969" y="48853"/>
                    <a:pt x="21755" y="49670"/>
                  </a:cubicBezTo>
                  <a:cubicBezTo>
                    <a:pt x="21671" y="49970"/>
                    <a:pt x="21670" y="50064"/>
                    <a:pt x="21703" y="50064"/>
                  </a:cubicBezTo>
                  <a:cubicBezTo>
                    <a:pt x="21757" y="50064"/>
                    <a:pt x="21906" y="49796"/>
                    <a:pt x="21906" y="49796"/>
                  </a:cubicBezTo>
                  <a:cubicBezTo>
                    <a:pt x="21906" y="49796"/>
                    <a:pt x="26156" y="42000"/>
                    <a:pt x="26949" y="40466"/>
                  </a:cubicBezTo>
                  <a:cubicBezTo>
                    <a:pt x="27540" y="39296"/>
                    <a:pt x="28596" y="37108"/>
                    <a:pt x="29074" y="36090"/>
                  </a:cubicBezTo>
                  <a:cubicBezTo>
                    <a:pt x="29137" y="36090"/>
                    <a:pt x="29187" y="36077"/>
                    <a:pt x="29237" y="36064"/>
                  </a:cubicBezTo>
                  <a:cubicBezTo>
                    <a:pt x="29401" y="36693"/>
                    <a:pt x="29527" y="37322"/>
                    <a:pt x="29615" y="37963"/>
                  </a:cubicBezTo>
                  <a:cubicBezTo>
                    <a:pt x="29677" y="38001"/>
                    <a:pt x="29765" y="38026"/>
                    <a:pt x="29841" y="38026"/>
                  </a:cubicBezTo>
                  <a:cubicBezTo>
                    <a:pt x="29527" y="39510"/>
                    <a:pt x="28898" y="43396"/>
                    <a:pt x="30180" y="45206"/>
                  </a:cubicBezTo>
                  <a:cubicBezTo>
                    <a:pt x="30185" y="45219"/>
                    <a:pt x="30194" y="45225"/>
                    <a:pt x="30204" y="45225"/>
                  </a:cubicBezTo>
                  <a:cubicBezTo>
                    <a:pt x="30222" y="45225"/>
                    <a:pt x="30243" y="45206"/>
                    <a:pt x="30243" y="45181"/>
                  </a:cubicBezTo>
                  <a:cubicBezTo>
                    <a:pt x="30004" y="44439"/>
                    <a:pt x="29325" y="41673"/>
                    <a:pt x="30545" y="37838"/>
                  </a:cubicBezTo>
                  <a:cubicBezTo>
                    <a:pt x="30621" y="37787"/>
                    <a:pt x="30696" y="37724"/>
                    <a:pt x="30771" y="37661"/>
                  </a:cubicBezTo>
                  <a:cubicBezTo>
                    <a:pt x="30771" y="37661"/>
                    <a:pt x="30394" y="36819"/>
                    <a:pt x="30017" y="35649"/>
                  </a:cubicBezTo>
                  <a:cubicBezTo>
                    <a:pt x="30306" y="35373"/>
                    <a:pt x="30520" y="35033"/>
                    <a:pt x="30658" y="34656"/>
                  </a:cubicBezTo>
                  <a:lnTo>
                    <a:pt x="31916" y="33235"/>
                  </a:lnTo>
                  <a:lnTo>
                    <a:pt x="32293" y="32745"/>
                  </a:lnTo>
                  <a:cubicBezTo>
                    <a:pt x="32834" y="32531"/>
                    <a:pt x="33337" y="32242"/>
                    <a:pt x="33802" y="31890"/>
                  </a:cubicBezTo>
                  <a:lnTo>
                    <a:pt x="33802" y="31890"/>
                  </a:lnTo>
                  <a:cubicBezTo>
                    <a:pt x="33890" y="35687"/>
                    <a:pt x="33689" y="41157"/>
                    <a:pt x="33714" y="41270"/>
                  </a:cubicBezTo>
                  <a:cubicBezTo>
                    <a:pt x="33727" y="41308"/>
                    <a:pt x="33802" y="41333"/>
                    <a:pt x="33903" y="41346"/>
                  </a:cubicBezTo>
                  <a:cubicBezTo>
                    <a:pt x="33714" y="43848"/>
                    <a:pt x="33374" y="48840"/>
                    <a:pt x="33312" y="49872"/>
                  </a:cubicBezTo>
                  <a:cubicBezTo>
                    <a:pt x="33299" y="49985"/>
                    <a:pt x="33387" y="50073"/>
                    <a:pt x="33488" y="50085"/>
                  </a:cubicBezTo>
                  <a:cubicBezTo>
                    <a:pt x="33488" y="50085"/>
                    <a:pt x="33437" y="57442"/>
                    <a:pt x="33626" y="58146"/>
                  </a:cubicBezTo>
                  <a:cubicBezTo>
                    <a:pt x="33706" y="58451"/>
                    <a:pt x="33841" y="58573"/>
                    <a:pt x="33959" y="58573"/>
                  </a:cubicBezTo>
                  <a:cubicBezTo>
                    <a:pt x="34118" y="58573"/>
                    <a:pt x="34246" y="58349"/>
                    <a:pt x="34167" y="58045"/>
                  </a:cubicBezTo>
                  <a:cubicBezTo>
                    <a:pt x="34053" y="57618"/>
                    <a:pt x="33865" y="52298"/>
                    <a:pt x="33789" y="50098"/>
                  </a:cubicBezTo>
                  <a:lnTo>
                    <a:pt x="33840" y="50098"/>
                  </a:lnTo>
                  <a:cubicBezTo>
                    <a:pt x="33847" y="50099"/>
                    <a:pt x="33854" y="50099"/>
                    <a:pt x="33861" y="50099"/>
                  </a:cubicBezTo>
                  <a:cubicBezTo>
                    <a:pt x="33951" y="50099"/>
                    <a:pt x="34017" y="50028"/>
                    <a:pt x="34028" y="49934"/>
                  </a:cubicBezTo>
                  <a:cubicBezTo>
                    <a:pt x="34053" y="47885"/>
                    <a:pt x="34456" y="41409"/>
                    <a:pt x="34456" y="41409"/>
                  </a:cubicBezTo>
                  <a:cubicBezTo>
                    <a:pt x="34619" y="41421"/>
                    <a:pt x="34745" y="41421"/>
                    <a:pt x="34745" y="41421"/>
                  </a:cubicBezTo>
                  <a:cubicBezTo>
                    <a:pt x="34582" y="39120"/>
                    <a:pt x="34544" y="34996"/>
                    <a:pt x="34431" y="31676"/>
                  </a:cubicBezTo>
                  <a:lnTo>
                    <a:pt x="35814" y="30167"/>
                  </a:lnTo>
                  <a:cubicBezTo>
                    <a:pt x="35814" y="30167"/>
                    <a:pt x="35902" y="29978"/>
                    <a:pt x="36028" y="29614"/>
                  </a:cubicBezTo>
                  <a:lnTo>
                    <a:pt x="37059" y="29173"/>
                  </a:lnTo>
                  <a:cubicBezTo>
                    <a:pt x="37249" y="29222"/>
                    <a:pt x="37480" y="29245"/>
                    <a:pt x="37732" y="29245"/>
                  </a:cubicBezTo>
                  <a:cubicBezTo>
                    <a:pt x="38581" y="29245"/>
                    <a:pt x="39661" y="28989"/>
                    <a:pt x="40165" y="28620"/>
                  </a:cubicBezTo>
                  <a:cubicBezTo>
                    <a:pt x="40307" y="28647"/>
                    <a:pt x="40471" y="28660"/>
                    <a:pt x="40648" y="28660"/>
                  </a:cubicBezTo>
                  <a:cubicBezTo>
                    <a:pt x="41375" y="28660"/>
                    <a:pt x="42322" y="28439"/>
                    <a:pt x="42919" y="28054"/>
                  </a:cubicBezTo>
                  <a:cubicBezTo>
                    <a:pt x="43610" y="28054"/>
                    <a:pt x="44289" y="27916"/>
                    <a:pt x="44931" y="27639"/>
                  </a:cubicBezTo>
                  <a:cubicBezTo>
                    <a:pt x="46050" y="31286"/>
                    <a:pt x="47307" y="35398"/>
                    <a:pt x="47571" y="36278"/>
                  </a:cubicBezTo>
                  <a:cubicBezTo>
                    <a:pt x="47571" y="36278"/>
                    <a:pt x="47660" y="36623"/>
                    <a:pt x="47904" y="36623"/>
                  </a:cubicBezTo>
                  <a:cubicBezTo>
                    <a:pt x="47950" y="36623"/>
                    <a:pt x="48003" y="36610"/>
                    <a:pt x="48062" y="36580"/>
                  </a:cubicBezTo>
                  <a:cubicBezTo>
                    <a:pt x="48062" y="36580"/>
                    <a:pt x="50967" y="39246"/>
                    <a:pt x="52551" y="40428"/>
                  </a:cubicBezTo>
                  <a:cubicBezTo>
                    <a:pt x="54823" y="42108"/>
                    <a:pt x="55443" y="43060"/>
                    <a:pt x="55830" y="43060"/>
                  </a:cubicBezTo>
                  <a:cubicBezTo>
                    <a:pt x="55903" y="43060"/>
                    <a:pt x="55968" y="43026"/>
                    <a:pt x="56034" y="42955"/>
                  </a:cubicBezTo>
                  <a:cubicBezTo>
                    <a:pt x="56034" y="42955"/>
                    <a:pt x="61355" y="47106"/>
                    <a:pt x="67621" y="47106"/>
                  </a:cubicBezTo>
                  <a:cubicBezTo>
                    <a:pt x="67686" y="47106"/>
                    <a:pt x="67752" y="47106"/>
                    <a:pt x="67817" y="47105"/>
                  </a:cubicBezTo>
                  <a:cubicBezTo>
                    <a:pt x="67817" y="47105"/>
                    <a:pt x="68212" y="46496"/>
                    <a:pt x="67548" y="46496"/>
                  </a:cubicBezTo>
                  <a:cubicBezTo>
                    <a:pt x="67511" y="46496"/>
                    <a:pt x="67471" y="46498"/>
                    <a:pt x="67427" y="46502"/>
                  </a:cubicBezTo>
                  <a:cubicBezTo>
                    <a:pt x="67199" y="46522"/>
                    <a:pt x="66814" y="46597"/>
                    <a:pt x="66230" y="46597"/>
                  </a:cubicBezTo>
                  <a:cubicBezTo>
                    <a:pt x="64660" y="46597"/>
                    <a:pt x="61647" y="46055"/>
                    <a:pt x="56349" y="42452"/>
                  </a:cubicBezTo>
                  <a:cubicBezTo>
                    <a:pt x="56361" y="41949"/>
                    <a:pt x="55129" y="41648"/>
                    <a:pt x="52991" y="39837"/>
                  </a:cubicBezTo>
                  <a:cubicBezTo>
                    <a:pt x="52073" y="39057"/>
                    <a:pt x="49646" y="37058"/>
                    <a:pt x="48640" y="36014"/>
                  </a:cubicBezTo>
                  <a:cubicBezTo>
                    <a:pt x="48716" y="35838"/>
                    <a:pt x="48590" y="35662"/>
                    <a:pt x="48263" y="35096"/>
                  </a:cubicBezTo>
                  <a:cubicBezTo>
                    <a:pt x="47911" y="34493"/>
                    <a:pt x="46779" y="31487"/>
                    <a:pt x="45509" y="27463"/>
                  </a:cubicBezTo>
                  <a:cubicBezTo>
                    <a:pt x="45773" y="27413"/>
                    <a:pt x="46150" y="27338"/>
                    <a:pt x="46339" y="27275"/>
                  </a:cubicBezTo>
                  <a:cubicBezTo>
                    <a:pt x="46855" y="27124"/>
                    <a:pt x="47697" y="26621"/>
                    <a:pt x="47634" y="25250"/>
                  </a:cubicBezTo>
                  <a:cubicBezTo>
                    <a:pt x="47559" y="23892"/>
                    <a:pt x="46440" y="23188"/>
                    <a:pt x="46440" y="23188"/>
                  </a:cubicBezTo>
                  <a:lnTo>
                    <a:pt x="46289" y="22798"/>
                  </a:lnTo>
                  <a:cubicBezTo>
                    <a:pt x="46251" y="22697"/>
                    <a:pt x="45358" y="22660"/>
                    <a:pt x="44063" y="22660"/>
                  </a:cubicBezTo>
                  <a:cubicBezTo>
                    <a:pt x="43912" y="22144"/>
                    <a:pt x="43761" y="21629"/>
                    <a:pt x="43623" y="21113"/>
                  </a:cubicBezTo>
                  <a:cubicBezTo>
                    <a:pt x="43623" y="21113"/>
                    <a:pt x="43397" y="20447"/>
                    <a:pt x="42982" y="20271"/>
                  </a:cubicBezTo>
                  <a:cubicBezTo>
                    <a:pt x="43019" y="20157"/>
                    <a:pt x="43070" y="20044"/>
                    <a:pt x="43107" y="19931"/>
                  </a:cubicBezTo>
                  <a:cubicBezTo>
                    <a:pt x="45094" y="21050"/>
                    <a:pt x="47307" y="22320"/>
                    <a:pt x="48942" y="23288"/>
                  </a:cubicBezTo>
                  <a:lnTo>
                    <a:pt x="49609" y="23112"/>
                  </a:lnTo>
                  <a:cubicBezTo>
                    <a:pt x="49810" y="22710"/>
                    <a:pt x="50086" y="22358"/>
                    <a:pt x="50426" y="22056"/>
                  </a:cubicBezTo>
                  <a:cubicBezTo>
                    <a:pt x="50992" y="21515"/>
                    <a:pt x="54236" y="17127"/>
                    <a:pt x="56500" y="14511"/>
                  </a:cubicBezTo>
                  <a:cubicBezTo>
                    <a:pt x="57304" y="13141"/>
                    <a:pt x="58423" y="10814"/>
                    <a:pt x="59769" y="8186"/>
                  </a:cubicBezTo>
                  <a:cubicBezTo>
                    <a:pt x="60737" y="5344"/>
                    <a:pt x="60335" y="666"/>
                    <a:pt x="60297" y="528"/>
                  </a:cubicBezTo>
                  <a:cubicBezTo>
                    <a:pt x="60281" y="475"/>
                    <a:pt x="60196" y="379"/>
                    <a:pt x="60109" y="379"/>
                  </a:cubicBezTo>
                  <a:cubicBezTo>
                    <a:pt x="59990" y="379"/>
                    <a:pt x="59869" y="558"/>
                    <a:pt x="59920" y="1270"/>
                  </a:cubicBezTo>
                  <a:cubicBezTo>
                    <a:pt x="60008" y="2515"/>
                    <a:pt x="59895" y="6250"/>
                    <a:pt x="59241" y="7796"/>
                  </a:cubicBezTo>
                  <a:cubicBezTo>
                    <a:pt x="58599" y="9330"/>
                    <a:pt x="56273" y="13166"/>
                    <a:pt x="55921" y="13971"/>
                  </a:cubicBezTo>
                  <a:cubicBezTo>
                    <a:pt x="55582" y="14712"/>
                    <a:pt x="50212" y="20799"/>
                    <a:pt x="49256" y="21880"/>
                  </a:cubicBezTo>
                  <a:lnTo>
                    <a:pt x="49231" y="21855"/>
                  </a:lnTo>
                  <a:cubicBezTo>
                    <a:pt x="49231" y="21855"/>
                    <a:pt x="47597" y="21465"/>
                    <a:pt x="43371" y="19214"/>
                  </a:cubicBezTo>
                  <a:cubicBezTo>
                    <a:pt x="43975" y="17580"/>
                    <a:pt x="44780" y="15379"/>
                    <a:pt x="45459" y="13795"/>
                  </a:cubicBezTo>
                  <a:cubicBezTo>
                    <a:pt x="45547" y="13367"/>
                    <a:pt x="45647" y="12839"/>
                    <a:pt x="45761" y="12223"/>
                  </a:cubicBezTo>
                  <a:cubicBezTo>
                    <a:pt x="47194" y="9947"/>
                    <a:pt x="48037" y="7784"/>
                    <a:pt x="47521" y="6237"/>
                  </a:cubicBezTo>
                  <a:cubicBezTo>
                    <a:pt x="47156" y="5168"/>
                    <a:pt x="46704" y="4527"/>
                    <a:pt x="46226" y="4200"/>
                  </a:cubicBezTo>
                  <a:cubicBezTo>
                    <a:pt x="45974" y="2829"/>
                    <a:pt x="45647" y="1471"/>
                    <a:pt x="45232" y="138"/>
                  </a:cubicBezTo>
                  <a:cubicBezTo>
                    <a:pt x="45212" y="86"/>
                    <a:pt x="45131" y="0"/>
                    <a:pt x="450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3C56"/>
                </a:solidFill>
                <a:latin typeface="Arial"/>
                <a:ea typeface="Arial"/>
                <a:cs typeface="Arial"/>
                <a:sym typeface="Arial"/>
              </a:endParaRPr>
            </a:p>
          </p:txBody>
        </p:sp>
        <p:grpSp>
          <p:nvGrpSpPr>
            <p:cNvPr id="347" name="Google Shape;347;p16"/>
            <p:cNvGrpSpPr/>
            <p:nvPr/>
          </p:nvGrpSpPr>
          <p:grpSpPr>
            <a:xfrm>
              <a:off x="6434356" y="1471551"/>
              <a:ext cx="760870" cy="720415"/>
              <a:chOff x="2230900" y="969850"/>
              <a:chExt cx="1304350" cy="1255300"/>
            </a:xfrm>
          </p:grpSpPr>
          <p:sp>
            <p:nvSpPr>
              <p:cNvPr id="348" name="Google Shape;348;p16"/>
              <p:cNvSpPr/>
              <p:nvPr/>
            </p:nvSpPr>
            <p:spPr>
              <a:xfrm>
                <a:off x="2230900" y="969850"/>
                <a:ext cx="1304350" cy="1255300"/>
              </a:xfrm>
              <a:custGeom>
                <a:rect b="b" l="l" r="r" t="t"/>
                <a:pathLst>
                  <a:path extrusionOk="0" h="50212" w="52174">
                    <a:moveTo>
                      <a:pt x="27075" y="3322"/>
                    </a:moveTo>
                    <a:cubicBezTo>
                      <a:pt x="29882" y="3322"/>
                      <a:pt x="32714" y="3865"/>
                      <a:pt x="35411" y="4980"/>
                    </a:cubicBezTo>
                    <a:cubicBezTo>
                      <a:pt x="43547" y="8350"/>
                      <a:pt x="48854" y="16298"/>
                      <a:pt x="48854" y="25113"/>
                    </a:cubicBezTo>
                    <a:cubicBezTo>
                      <a:pt x="48854" y="37134"/>
                      <a:pt x="39096" y="46892"/>
                      <a:pt x="27074" y="46892"/>
                    </a:cubicBezTo>
                    <a:cubicBezTo>
                      <a:pt x="18259" y="46892"/>
                      <a:pt x="10312" y="41586"/>
                      <a:pt x="6942" y="33450"/>
                    </a:cubicBezTo>
                    <a:cubicBezTo>
                      <a:pt x="3572" y="25301"/>
                      <a:pt x="5433" y="15933"/>
                      <a:pt x="11670" y="9708"/>
                    </a:cubicBezTo>
                    <a:cubicBezTo>
                      <a:pt x="15834" y="5536"/>
                      <a:pt x="21404" y="3322"/>
                      <a:pt x="27075" y="3322"/>
                    </a:cubicBezTo>
                    <a:close/>
                    <a:moveTo>
                      <a:pt x="27074" y="1"/>
                    </a:moveTo>
                    <a:cubicBezTo>
                      <a:pt x="16914" y="1"/>
                      <a:pt x="7759" y="6125"/>
                      <a:pt x="3874" y="15505"/>
                    </a:cubicBezTo>
                    <a:cubicBezTo>
                      <a:pt x="1" y="24886"/>
                      <a:pt x="2138" y="35675"/>
                      <a:pt x="9319" y="42856"/>
                    </a:cubicBezTo>
                    <a:cubicBezTo>
                      <a:pt x="14122" y="47659"/>
                      <a:pt x="20547" y="50211"/>
                      <a:pt x="27082" y="50211"/>
                    </a:cubicBezTo>
                    <a:cubicBezTo>
                      <a:pt x="30316" y="50211"/>
                      <a:pt x="33576" y="49587"/>
                      <a:pt x="36681" y="48300"/>
                    </a:cubicBezTo>
                    <a:cubicBezTo>
                      <a:pt x="46050" y="44415"/>
                      <a:pt x="52174" y="35260"/>
                      <a:pt x="52174" y="25113"/>
                    </a:cubicBezTo>
                    <a:cubicBezTo>
                      <a:pt x="52174" y="11243"/>
                      <a:pt x="40932" y="13"/>
                      <a:pt x="2707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6"/>
              <p:cNvSpPr/>
              <p:nvPr/>
            </p:nvSpPr>
            <p:spPr>
              <a:xfrm>
                <a:off x="2456950" y="1146850"/>
                <a:ext cx="906975" cy="906975"/>
              </a:xfrm>
              <a:custGeom>
                <a:rect b="b" l="l" r="r" t="t"/>
                <a:pathLst>
                  <a:path extrusionOk="0" h="36279" w="36279">
                    <a:moveTo>
                      <a:pt x="3018" y="0"/>
                    </a:moveTo>
                    <a:lnTo>
                      <a:pt x="0" y="3018"/>
                    </a:lnTo>
                    <a:lnTo>
                      <a:pt x="33248" y="36279"/>
                    </a:lnTo>
                    <a:lnTo>
                      <a:pt x="36278" y="33248"/>
                    </a:lnTo>
                    <a:lnTo>
                      <a:pt x="301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descr="A picture containing text, screenshot, colorfulness, diagram" id="350" name="Google Shape;350;p16"/>
          <p:cNvPicPr preferRelativeResize="0"/>
          <p:nvPr/>
        </p:nvPicPr>
        <p:blipFill rotWithShape="1">
          <a:blip r:embed="rId3">
            <a:alphaModFix/>
          </a:blip>
          <a:srcRect b="0" l="0" r="0" t="0"/>
          <a:stretch/>
        </p:blipFill>
        <p:spPr>
          <a:xfrm>
            <a:off x="1616521" y="1053378"/>
            <a:ext cx="5910957" cy="385878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17"/>
          <p:cNvSpPr txBox="1"/>
          <p:nvPr>
            <p:ph type="ctrTitle"/>
          </p:nvPr>
        </p:nvSpPr>
        <p:spPr>
          <a:xfrm>
            <a:off x="715050" y="464383"/>
            <a:ext cx="7713900" cy="408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Comparison of malaria cases</a:t>
            </a:r>
            <a:endParaRPr/>
          </a:p>
        </p:txBody>
      </p:sp>
      <p:grpSp>
        <p:nvGrpSpPr>
          <p:cNvPr id="356" name="Google Shape;356;p17"/>
          <p:cNvGrpSpPr/>
          <p:nvPr/>
        </p:nvGrpSpPr>
        <p:grpSpPr>
          <a:xfrm>
            <a:off x="8253248" y="4290070"/>
            <a:ext cx="760890" cy="727685"/>
            <a:chOff x="6434339" y="1471551"/>
            <a:chExt cx="760890" cy="727685"/>
          </a:xfrm>
        </p:grpSpPr>
        <p:sp>
          <p:nvSpPr>
            <p:cNvPr id="357" name="Google Shape;357;p17"/>
            <p:cNvSpPr/>
            <p:nvPr/>
          </p:nvSpPr>
          <p:spPr>
            <a:xfrm>
              <a:off x="6434339" y="1556423"/>
              <a:ext cx="760890" cy="642813"/>
            </a:xfrm>
            <a:custGeom>
              <a:rect b="b" l="l" r="r" t="t"/>
              <a:pathLst>
                <a:path extrusionOk="0" h="58574" w="68212">
                  <a:moveTo>
                    <a:pt x="44805" y="13631"/>
                  </a:moveTo>
                  <a:lnTo>
                    <a:pt x="44805" y="13631"/>
                  </a:lnTo>
                  <a:cubicBezTo>
                    <a:pt x="44516" y="14549"/>
                    <a:pt x="43510" y="16938"/>
                    <a:pt x="42680" y="18837"/>
                  </a:cubicBezTo>
                  <a:cubicBezTo>
                    <a:pt x="42215" y="18586"/>
                    <a:pt x="41737" y="18321"/>
                    <a:pt x="41221" y="18032"/>
                  </a:cubicBezTo>
                  <a:cubicBezTo>
                    <a:pt x="42504" y="16636"/>
                    <a:pt x="43698" y="15165"/>
                    <a:pt x="44805" y="13631"/>
                  </a:cubicBezTo>
                  <a:close/>
                  <a:moveTo>
                    <a:pt x="40718" y="18573"/>
                  </a:moveTo>
                  <a:lnTo>
                    <a:pt x="42378" y="19516"/>
                  </a:lnTo>
                  <a:cubicBezTo>
                    <a:pt x="42126" y="20107"/>
                    <a:pt x="41900" y="20623"/>
                    <a:pt x="41737" y="20987"/>
                  </a:cubicBezTo>
                  <a:lnTo>
                    <a:pt x="41447" y="21289"/>
                  </a:lnTo>
                  <a:cubicBezTo>
                    <a:pt x="40618" y="21025"/>
                    <a:pt x="39813" y="20723"/>
                    <a:pt x="39033" y="20359"/>
                  </a:cubicBezTo>
                  <a:cubicBezTo>
                    <a:pt x="39574" y="19805"/>
                    <a:pt x="40140" y="19214"/>
                    <a:pt x="40718" y="18573"/>
                  </a:cubicBezTo>
                  <a:close/>
                  <a:moveTo>
                    <a:pt x="43107" y="21679"/>
                  </a:moveTo>
                  <a:lnTo>
                    <a:pt x="43409" y="22660"/>
                  </a:lnTo>
                  <a:cubicBezTo>
                    <a:pt x="42969" y="22660"/>
                    <a:pt x="42491" y="22672"/>
                    <a:pt x="41988" y="22685"/>
                  </a:cubicBezTo>
                  <a:cubicBezTo>
                    <a:pt x="42378" y="22320"/>
                    <a:pt x="42743" y="21981"/>
                    <a:pt x="43107" y="21679"/>
                  </a:cubicBezTo>
                  <a:close/>
                  <a:moveTo>
                    <a:pt x="38467" y="20937"/>
                  </a:moveTo>
                  <a:cubicBezTo>
                    <a:pt x="39222" y="21339"/>
                    <a:pt x="39964" y="21754"/>
                    <a:pt x="40643" y="22132"/>
                  </a:cubicBezTo>
                  <a:lnTo>
                    <a:pt x="40102" y="22723"/>
                  </a:lnTo>
                  <a:cubicBezTo>
                    <a:pt x="39272" y="22748"/>
                    <a:pt x="38429" y="22773"/>
                    <a:pt x="37637" y="22798"/>
                  </a:cubicBezTo>
                  <a:cubicBezTo>
                    <a:pt x="37713" y="22358"/>
                    <a:pt x="37788" y="21930"/>
                    <a:pt x="37889" y="21515"/>
                  </a:cubicBezTo>
                  <a:cubicBezTo>
                    <a:pt x="38077" y="21327"/>
                    <a:pt x="38266" y="21138"/>
                    <a:pt x="38467" y="20937"/>
                  </a:cubicBezTo>
                  <a:close/>
                  <a:moveTo>
                    <a:pt x="32783" y="17856"/>
                  </a:moveTo>
                  <a:cubicBezTo>
                    <a:pt x="33286" y="18133"/>
                    <a:pt x="34116" y="18573"/>
                    <a:pt x="35110" y="19114"/>
                  </a:cubicBezTo>
                  <a:lnTo>
                    <a:pt x="33161" y="22848"/>
                  </a:lnTo>
                  <a:lnTo>
                    <a:pt x="32934" y="22811"/>
                  </a:lnTo>
                  <a:cubicBezTo>
                    <a:pt x="32796" y="21163"/>
                    <a:pt x="32746" y="19516"/>
                    <a:pt x="32783" y="17856"/>
                  </a:cubicBezTo>
                  <a:close/>
                  <a:moveTo>
                    <a:pt x="34468" y="31273"/>
                  </a:moveTo>
                  <a:lnTo>
                    <a:pt x="34431" y="31399"/>
                  </a:lnTo>
                  <a:lnTo>
                    <a:pt x="34431" y="31311"/>
                  </a:lnTo>
                  <a:lnTo>
                    <a:pt x="34468" y="31273"/>
                  </a:lnTo>
                  <a:close/>
                  <a:moveTo>
                    <a:pt x="22384" y="23678"/>
                  </a:moveTo>
                  <a:cubicBezTo>
                    <a:pt x="22384" y="23678"/>
                    <a:pt x="22975" y="23942"/>
                    <a:pt x="24547" y="26344"/>
                  </a:cubicBezTo>
                  <a:cubicBezTo>
                    <a:pt x="25012" y="27061"/>
                    <a:pt x="25402" y="27677"/>
                    <a:pt x="25729" y="28180"/>
                  </a:cubicBezTo>
                  <a:cubicBezTo>
                    <a:pt x="25779" y="29526"/>
                    <a:pt x="26433" y="30770"/>
                    <a:pt x="27502" y="31563"/>
                  </a:cubicBezTo>
                  <a:cubicBezTo>
                    <a:pt x="26999" y="31802"/>
                    <a:pt x="26559" y="32154"/>
                    <a:pt x="26232" y="32619"/>
                  </a:cubicBezTo>
                  <a:cubicBezTo>
                    <a:pt x="26144" y="32556"/>
                    <a:pt x="26056" y="32493"/>
                    <a:pt x="25968" y="32418"/>
                  </a:cubicBezTo>
                  <a:lnTo>
                    <a:pt x="25679" y="32179"/>
                  </a:lnTo>
                  <a:lnTo>
                    <a:pt x="25415" y="31915"/>
                  </a:lnTo>
                  <a:cubicBezTo>
                    <a:pt x="25327" y="31827"/>
                    <a:pt x="25226" y="31739"/>
                    <a:pt x="25150" y="31638"/>
                  </a:cubicBezTo>
                  <a:lnTo>
                    <a:pt x="24912" y="31336"/>
                  </a:lnTo>
                  <a:cubicBezTo>
                    <a:pt x="24824" y="31248"/>
                    <a:pt x="24748" y="31148"/>
                    <a:pt x="24673" y="31047"/>
                  </a:cubicBezTo>
                  <a:lnTo>
                    <a:pt x="24471" y="30745"/>
                  </a:lnTo>
                  <a:cubicBezTo>
                    <a:pt x="24333" y="30557"/>
                    <a:pt x="24207" y="30356"/>
                    <a:pt x="24094" y="30154"/>
                  </a:cubicBezTo>
                  <a:lnTo>
                    <a:pt x="23792" y="29614"/>
                  </a:lnTo>
                  <a:cubicBezTo>
                    <a:pt x="23717" y="29450"/>
                    <a:pt x="23629" y="29299"/>
                    <a:pt x="23566" y="29136"/>
                  </a:cubicBezTo>
                  <a:cubicBezTo>
                    <a:pt x="23503" y="28997"/>
                    <a:pt x="23440" y="28872"/>
                    <a:pt x="23403" y="28759"/>
                  </a:cubicBezTo>
                  <a:lnTo>
                    <a:pt x="23252" y="28444"/>
                  </a:lnTo>
                  <a:lnTo>
                    <a:pt x="23252" y="28444"/>
                  </a:lnTo>
                  <a:cubicBezTo>
                    <a:pt x="23252" y="28444"/>
                    <a:pt x="23302" y="28558"/>
                    <a:pt x="23377" y="28771"/>
                  </a:cubicBezTo>
                  <a:lnTo>
                    <a:pt x="23528" y="29148"/>
                  </a:lnTo>
                  <a:cubicBezTo>
                    <a:pt x="23591" y="29299"/>
                    <a:pt x="23642" y="29463"/>
                    <a:pt x="23730" y="29639"/>
                  </a:cubicBezTo>
                  <a:lnTo>
                    <a:pt x="24006" y="30217"/>
                  </a:lnTo>
                  <a:cubicBezTo>
                    <a:pt x="24107" y="30418"/>
                    <a:pt x="24220" y="30632"/>
                    <a:pt x="24346" y="30833"/>
                  </a:cubicBezTo>
                  <a:lnTo>
                    <a:pt x="24534" y="31148"/>
                  </a:lnTo>
                  <a:cubicBezTo>
                    <a:pt x="24597" y="31248"/>
                    <a:pt x="24685" y="31349"/>
                    <a:pt x="24748" y="31462"/>
                  </a:cubicBezTo>
                  <a:lnTo>
                    <a:pt x="24987" y="31776"/>
                  </a:lnTo>
                  <a:cubicBezTo>
                    <a:pt x="25062" y="31877"/>
                    <a:pt x="25150" y="31965"/>
                    <a:pt x="25239" y="32066"/>
                  </a:cubicBezTo>
                  <a:lnTo>
                    <a:pt x="25503" y="32367"/>
                  </a:lnTo>
                  <a:lnTo>
                    <a:pt x="25792" y="32632"/>
                  </a:lnTo>
                  <a:cubicBezTo>
                    <a:pt x="25880" y="32707"/>
                    <a:pt x="25968" y="32782"/>
                    <a:pt x="26068" y="32845"/>
                  </a:cubicBezTo>
                  <a:cubicBezTo>
                    <a:pt x="25980" y="32996"/>
                    <a:pt x="25918" y="33160"/>
                    <a:pt x="25855" y="33311"/>
                  </a:cubicBezTo>
                  <a:cubicBezTo>
                    <a:pt x="25729" y="33311"/>
                    <a:pt x="25591" y="33348"/>
                    <a:pt x="25415" y="33348"/>
                  </a:cubicBezTo>
                  <a:lnTo>
                    <a:pt x="25150" y="33348"/>
                  </a:lnTo>
                  <a:lnTo>
                    <a:pt x="24849" y="33323"/>
                  </a:lnTo>
                  <a:lnTo>
                    <a:pt x="24698" y="33311"/>
                  </a:lnTo>
                  <a:lnTo>
                    <a:pt x="24534" y="33298"/>
                  </a:lnTo>
                  <a:lnTo>
                    <a:pt x="24195" y="33235"/>
                  </a:lnTo>
                  <a:lnTo>
                    <a:pt x="23830" y="33160"/>
                  </a:lnTo>
                  <a:cubicBezTo>
                    <a:pt x="23780" y="33147"/>
                    <a:pt x="23717" y="33135"/>
                    <a:pt x="23654" y="33109"/>
                  </a:cubicBezTo>
                  <a:lnTo>
                    <a:pt x="23465" y="33059"/>
                  </a:lnTo>
                  <a:lnTo>
                    <a:pt x="23088" y="32933"/>
                  </a:lnTo>
                  <a:lnTo>
                    <a:pt x="22698" y="32782"/>
                  </a:lnTo>
                  <a:lnTo>
                    <a:pt x="22510" y="32694"/>
                  </a:lnTo>
                  <a:cubicBezTo>
                    <a:pt x="22447" y="32669"/>
                    <a:pt x="22384" y="32632"/>
                    <a:pt x="22321" y="32606"/>
                  </a:cubicBezTo>
                  <a:lnTo>
                    <a:pt x="21944" y="32405"/>
                  </a:lnTo>
                  <a:cubicBezTo>
                    <a:pt x="21705" y="32267"/>
                    <a:pt x="21479" y="32103"/>
                    <a:pt x="21240" y="31953"/>
                  </a:cubicBezTo>
                  <a:lnTo>
                    <a:pt x="20598" y="31450"/>
                  </a:lnTo>
                  <a:lnTo>
                    <a:pt x="20083" y="30947"/>
                  </a:lnTo>
                  <a:cubicBezTo>
                    <a:pt x="20598" y="29412"/>
                    <a:pt x="21152" y="27778"/>
                    <a:pt x="21504" y="26759"/>
                  </a:cubicBezTo>
                  <a:cubicBezTo>
                    <a:pt x="21956" y="25376"/>
                    <a:pt x="22246" y="24257"/>
                    <a:pt x="22384" y="23678"/>
                  </a:cubicBezTo>
                  <a:close/>
                  <a:moveTo>
                    <a:pt x="45067" y="0"/>
                  </a:moveTo>
                  <a:cubicBezTo>
                    <a:pt x="44976" y="0"/>
                    <a:pt x="44920" y="174"/>
                    <a:pt x="45119" y="868"/>
                  </a:cubicBezTo>
                  <a:cubicBezTo>
                    <a:pt x="45283" y="1471"/>
                    <a:pt x="45559" y="2704"/>
                    <a:pt x="45773" y="3974"/>
                  </a:cubicBezTo>
                  <a:cubicBezTo>
                    <a:pt x="45596" y="3914"/>
                    <a:pt x="45415" y="3888"/>
                    <a:pt x="45235" y="3888"/>
                  </a:cubicBezTo>
                  <a:cubicBezTo>
                    <a:pt x="43617" y="3888"/>
                    <a:pt x="41988" y="6036"/>
                    <a:pt x="41988" y="6036"/>
                  </a:cubicBezTo>
                  <a:lnTo>
                    <a:pt x="35399" y="18560"/>
                  </a:lnTo>
                  <a:cubicBezTo>
                    <a:pt x="34632" y="18145"/>
                    <a:pt x="33764" y="17680"/>
                    <a:pt x="32809" y="17152"/>
                  </a:cubicBezTo>
                  <a:cubicBezTo>
                    <a:pt x="32809" y="17152"/>
                    <a:pt x="32362" y="16746"/>
                    <a:pt x="32088" y="16746"/>
                  </a:cubicBezTo>
                  <a:cubicBezTo>
                    <a:pt x="32058" y="16746"/>
                    <a:pt x="32029" y="16751"/>
                    <a:pt x="32004" y="16762"/>
                  </a:cubicBezTo>
                  <a:cubicBezTo>
                    <a:pt x="31752" y="16863"/>
                    <a:pt x="31576" y="17403"/>
                    <a:pt x="31727" y="18083"/>
                  </a:cubicBezTo>
                  <a:cubicBezTo>
                    <a:pt x="31777" y="18271"/>
                    <a:pt x="31853" y="19428"/>
                    <a:pt x="31928" y="20987"/>
                  </a:cubicBezTo>
                  <a:lnTo>
                    <a:pt x="26094" y="8739"/>
                  </a:lnTo>
                  <a:cubicBezTo>
                    <a:pt x="26094" y="8739"/>
                    <a:pt x="24730" y="6800"/>
                    <a:pt x="23325" y="6800"/>
                  </a:cubicBezTo>
                  <a:cubicBezTo>
                    <a:pt x="22623" y="6800"/>
                    <a:pt x="21910" y="7285"/>
                    <a:pt x="21353" y="8739"/>
                  </a:cubicBezTo>
                  <a:cubicBezTo>
                    <a:pt x="20083" y="12084"/>
                    <a:pt x="26458" y="19327"/>
                    <a:pt x="29476" y="22496"/>
                  </a:cubicBezTo>
                  <a:cubicBezTo>
                    <a:pt x="28860" y="22647"/>
                    <a:pt x="28282" y="22936"/>
                    <a:pt x="27791" y="23339"/>
                  </a:cubicBezTo>
                  <a:cubicBezTo>
                    <a:pt x="27464" y="22635"/>
                    <a:pt x="27200" y="21918"/>
                    <a:pt x="26974" y="21188"/>
                  </a:cubicBezTo>
                  <a:cubicBezTo>
                    <a:pt x="26754" y="20337"/>
                    <a:pt x="26512" y="20039"/>
                    <a:pt x="26221" y="20039"/>
                  </a:cubicBezTo>
                  <a:cubicBezTo>
                    <a:pt x="26129" y="20039"/>
                    <a:pt x="26032" y="20068"/>
                    <a:pt x="25930" y="20120"/>
                  </a:cubicBezTo>
                  <a:cubicBezTo>
                    <a:pt x="25515" y="20333"/>
                    <a:pt x="25628" y="21100"/>
                    <a:pt x="25943" y="21591"/>
                  </a:cubicBezTo>
                  <a:cubicBezTo>
                    <a:pt x="26106" y="21842"/>
                    <a:pt x="26483" y="23112"/>
                    <a:pt x="26848" y="24357"/>
                  </a:cubicBezTo>
                  <a:cubicBezTo>
                    <a:pt x="26333" y="25099"/>
                    <a:pt x="25980" y="25954"/>
                    <a:pt x="25817" y="26860"/>
                  </a:cubicBezTo>
                  <a:cubicBezTo>
                    <a:pt x="24748" y="25288"/>
                    <a:pt x="23315" y="23200"/>
                    <a:pt x="23025" y="22886"/>
                  </a:cubicBezTo>
                  <a:cubicBezTo>
                    <a:pt x="22861" y="22714"/>
                    <a:pt x="22716" y="22648"/>
                    <a:pt x="22594" y="22648"/>
                  </a:cubicBezTo>
                  <a:cubicBezTo>
                    <a:pt x="22353" y="22648"/>
                    <a:pt x="22208" y="22907"/>
                    <a:pt x="22208" y="23100"/>
                  </a:cubicBezTo>
                  <a:lnTo>
                    <a:pt x="22208" y="23188"/>
                  </a:lnTo>
                  <a:cubicBezTo>
                    <a:pt x="21743" y="24169"/>
                    <a:pt x="21353" y="25175"/>
                    <a:pt x="21064" y="26218"/>
                  </a:cubicBezTo>
                  <a:cubicBezTo>
                    <a:pt x="20875" y="26923"/>
                    <a:pt x="20246" y="28746"/>
                    <a:pt x="19655" y="30494"/>
                  </a:cubicBezTo>
                  <a:lnTo>
                    <a:pt x="19580" y="30418"/>
                  </a:lnTo>
                  <a:cubicBezTo>
                    <a:pt x="19454" y="30267"/>
                    <a:pt x="19328" y="30117"/>
                    <a:pt x="19215" y="29953"/>
                  </a:cubicBezTo>
                  <a:lnTo>
                    <a:pt x="18964" y="29588"/>
                  </a:lnTo>
                  <a:lnTo>
                    <a:pt x="18737" y="29262"/>
                  </a:lnTo>
                  <a:lnTo>
                    <a:pt x="18737" y="29262"/>
                  </a:lnTo>
                  <a:cubicBezTo>
                    <a:pt x="18737" y="29262"/>
                    <a:pt x="18813" y="29387"/>
                    <a:pt x="18951" y="29601"/>
                  </a:cubicBezTo>
                  <a:lnTo>
                    <a:pt x="19177" y="29978"/>
                  </a:lnTo>
                  <a:cubicBezTo>
                    <a:pt x="19291" y="30142"/>
                    <a:pt x="19404" y="30305"/>
                    <a:pt x="19517" y="30456"/>
                  </a:cubicBezTo>
                  <a:lnTo>
                    <a:pt x="19618" y="30582"/>
                  </a:lnTo>
                  <a:cubicBezTo>
                    <a:pt x="19115" y="32078"/>
                    <a:pt x="18624" y="33499"/>
                    <a:pt x="18436" y="34078"/>
                  </a:cubicBezTo>
                  <a:cubicBezTo>
                    <a:pt x="18046" y="35360"/>
                    <a:pt x="17467" y="36115"/>
                    <a:pt x="17480" y="36303"/>
                  </a:cubicBezTo>
                  <a:cubicBezTo>
                    <a:pt x="17492" y="36316"/>
                    <a:pt x="17492" y="36329"/>
                    <a:pt x="17505" y="36354"/>
                  </a:cubicBezTo>
                  <a:cubicBezTo>
                    <a:pt x="17040" y="36945"/>
                    <a:pt x="16260" y="37875"/>
                    <a:pt x="15028" y="39334"/>
                  </a:cubicBezTo>
                  <a:cubicBezTo>
                    <a:pt x="11205" y="43987"/>
                    <a:pt x="8024" y="47281"/>
                    <a:pt x="5534" y="48614"/>
                  </a:cubicBezTo>
                  <a:cubicBezTo>
                    <a:pt x="4354" y="49299"/>
                    <a:pt x="2908" y="49573"/>
                    <a:pt x="1747" y="49573"/>
                  </a:cubicBezTo>
                  <a:cubicBezTo>
                    <a:pt x="1671" y="49573"/>
                    <a:pt x="1596" y="49572"/>
                    <a:pt x="1522" y="49570"/>
                  </a:cubicBezTo>
                  <a:cubicBezTo>
                    <a:pt x="1385" y="49580"/>
                    <a:pt x="1259" y="49584"/>
                    <a:pt x="1144" y="49584"/>
                  </a:cubicBezTo>
                  <a:cubicBezTo>
                    <a:pt x="630" y="49584"/>
                    <a:pt x="329" y="49502"/>
                    <a:pt x="165" y="49502"/>
                  </a:cubicBezTo>
                  <a:cubicBezTo>
                    <a:pt x="46" y="49502"/>
                    <a:pt x="1" y="49546"/>
                    <a:pt x="1" y="49696"/>
                  </a:cubicBezTo>
                  <a:cubicBezTo>
                    <a:pt x="1" y="49898"/>
                    <a:pt x="657" y="50142"/>
                    <a:pt x="1692" y="50142"/>
                  </a:cubicBezTo>
                  <a:cubicBezTo>
                    <a:pt x="2713" y="50142"/>
                    <a:pt x="4104" y="49904"/>
                    <a:pt x="5597" y="49155"/>
                  </a:cubicBezTo>
                  <a:cubicBezTo>
                    <a:pt x="8464" y="47671"/>
                    <a:pt x="10727" y="44993"/>
                    <a:pt x="14990" y="40302"/>
                  </a:cubicBezTo>
                  <a:cubicBezTo>
                    <a:pt x="16813" y="38290"/>
                    <a:pt x="17606" y="37259"/>
                    <a:pt x="17958" y="36731"/>
                  </a:cubicBezTo>
                  <a:cubicBezTo>
                    <a:pt x="18071" y="36819"/>
                    <a:pt x="18197" y="36882"/>
                    <a:pt x="18335" y="36920"/>
                  </a:cubicBezTo>
                  <a:cubicBezTo>
                    <a:pt x="18410" y="36894"/>
                    <a:pt x="18687" y="35574"/>
                    <a:pt x="18913" y="34581"/>
                  </a:cubicBezTo>
                  <a:cubicBezTo>
                    <a:pt x="19039" y="34090"/>
                    <a:pt x="19504" y="32657"/>
                    <a:pt x="20020" y="31085"/>
                  </a:cubicBezTo>
                  <a:lnTo>
                    <a:pt x="20473" y="31575"/>
                  </a:lnTo>
                  <a:lnTo>
                    <a:pt x="21101" y="32129"/>
                  </a:lnTo>
                  <a:cubicBezTo>
                    <a:pt x="21340" y="32279"/>
                    <a:pt x="21567" y="32468"/>
                    <a:pt x="21806" y="32619"/>
                  </a:cubicBezTo>
                  <a:lnTo>
                    <a:pt x="22183" y="32845"/>
                  </a:lnTo>
                  <a:cubicBezTo>
                    <a:pt x="22246" y="32883"/>
                    <a:pt x="22309" y="32921"/>
                    <a:pt x="22371" y="32958"/>
                  </a:cubicBezTo>
                  <a:lnTo>
                    <a:pt x="22573" y="33047"/>
                  </a:lnTo>
                  <a:lnTo>
                    <a:pt x="22950" y="33223"/>
                  </a:lnTo>
                  <a:lnTo>
                    <a:pt x="23340" y="33373"/>
                  </a:lnTo>
                  <a:lnTo>
                    <a:pt x="23528" y="33449"/>
                  </a:lnTo>
                  <a:cubicBezTo>
                    <a:pt x="23591" y="33461"/>
                    <a:pt x="23667" y="33487"/>
                    <a:pt x="23730" y="33499"/>
                  </a:cubicBezTo>
                  <a:lnTo>
                    <a:pt x="24094" y="33612"/>
                  </a:lnTo>
                  <a:lnTo>
                    <a:pt x="24459" y="33675"/>
                  </a:lnTo>
                  <a:lnTo>
                    <a:pt x="24622" y="33713"/>
                  </a:lnTo>
                  <a:lnTo>
                    <a:pt x="24798" y="33738"/>
                  </a:lnTo>
                  <a:cubicBezTo>
                    <a:pt x="24899" y="33751"/>
                    <a:pt x="25012" y="33763"/>
                    <a:pt x="25113" y="33776"/>
                  </a:cubicBezTo>
                  <a:lnTo>
                    <a:pt x="25389" y="33801"/>
                  </a:lnTo>
                  <a:cubicBezTo>
                    <a:pt x="25528" y="33814"/>
                    <a:pt x="25641" y="33814"/>
                    <a:pt x="25754" y="33814"/>
                  </a:cubicBezTo>
                  <a:cubicBezTo>
                    <a:pt x="25742" y="33939"/>
                    <a:pt x="25729" y="34052"/>
                    <a:pt x="25742" y="34178"/>
                  </a:cubicBezTo>
                  <a:cubicBezTo>
                    <a:pt x="25804" y="35536"/>
                    <a:pt x="26898" y="35863"/>
                    <a:pt x="26898" y="35863"/>
                  </a:cubicBezTo>
                  <a:cubicBezTo>
                    <a:pt x="26936" y="35888"/>
                    <a:pt x="26974" y="35888"/>
                    <a:pt x="27012" y="35901"/>
                  </a:cubicBezTo>
                  <a:cubicBezTo>
                    <a:pt x="26986" y="36278"/>
                    <a:pt x="26999" y="36643"/>
                    <a:pt x="27049" y="37020"/>
                  </a:cubicBezTo>
                  <a:cubicBezTo>
                    <a:pt x="27200" y="37825"/>
                    <a:pt x="26421" y="38605"/>
                    <a:pt x="26421" y="38605"/>
                  </a:cubicBezTo>
                  <a:cubicBezTo>
                    <a:pt x="26421" y="38605"/>
                    <a:pt x="25792" y="39849"/>
                    <a:pt x="26257" y="40617"/>
                  </a:cubicBezTo>
                  <a:cubicBezTo>
                    <a:pt x="26257" y="40617"/>
                    <a:pt x="21969" y="48853"/>
                    <a:pt x="21755" y="49670"/>
                  </a:cubicBezTo>
                  <a:cubicBezTo>
                    <a:pt x="21671" y="49970"/>
                    <a:pt x="21670" y="50064"/>
                    <a:pt x="21703" y="50064"/>
                  </a:cubicBezTo>
                  <a:cubicBezTo>
                    <a:pt x="21757" y="50064"/>
                    <a:pt x="21906" y="49796"/>
                    <a:pt x="21906" y="49796"/>
                  </a:cubicBezTo>
                  <a:cubicBezTo>
                    <a:pt x="21906" y="49796"/>
                    <a:pt x="26156" y="42000"/>
                    <a:pt x="26949" y="40466"/>
                  </a:cubicBezTo>
                  <a:cubicBezTo>
                    <a:pt x="27540" y="39296"/>
                    <a:pt x="28596" y="37108"/>
                    <a:pt x="29074" y="36090"/>
                  </a:cubicBezTo>
                  <a:cubicBezTo>
                    <a:pt x="29137" y="36090"/>
                    <a:pt x="29187" y="36077"/>
                    <a:pt x="29237" y="36064"/>
                  </a:cubicBezTo>
                  <a:cubicBezTo>
                    <a:pt x="29401" y="36693"/>
                    <a:pt x="29527" y="37322"/>
                    <a:pt x="29615" y="37963"/>
                  </a:cubicBezTo>
                  <a:cubicBezTo>
                    <a:pt x="29677" y="38001"/>
                    <a:pt x="29765" y="38026"/>
                    <a:pt x="29841" y="38026"/>
                  </a:cubicBezTo>
                  <a:cubicBezTo>
                    <a:pt x="29527" y="39510"/>
                    <a:pt x="28898" y="43396"/>
                    <a:pt x="30180" y="45206"/>
                  </a:cubicBezTo>
                  <a:cubicBezTo>
                    <a:pt x="30185" y="45219"/>
                    <a:pt x="30194" y="45225"/>
                    <a:pt x="30204" y="45225"/>
                  </a:cubicBezTo>
                  <a:cubicBezTo>
                    <a:pt x="30222" y="45225"/>
                    <a:pt x="30243" y="45206"/>
                    <a:pt x="30243" y="45181"/>
                  </a:cubicBezTo>
                  <a:cubicBezTo>
                    <a:pt x="30004" y="44439"/>
                    <a:pt x="29325" y="41673"/>
                    <a:pt x="30545" y="37838"/>
                  </a:cubicBezTo>
                  <a:cubicBezTo>
                    <a:pt x="30621" y="37787"/>
                    <a:pt x="30696" y="37724"/>
                    <a:pt x="30771" y="37661"/>
                  </a:cubicBezTo>
                  <a:cubicBezTo>
                    <a:pt x="30771" y="37661"/>
                    <a:pt x="30394" y="36819"/>
                    <a:pt x="30017" y="35649"/>
                  </a:cubicBezTo>
                  <a:cubicBezTo>
                    <a:pt x="30306" y="35373"/>
                    <a:pt x="30520" y="35033"/>
                    <a:pt x="30658" y="34656"/>
                  </a:cubicBezTo>
                  <a:lnTo>
                    <a:pt x="31916" y="33235"/>
                  </a:lnTo>
                  <a:lnTo>
                    <a:pt x="32293" y="32745"/>
                  </a:lnTo>
                  <a:cubicBezTo>
                    <a:pt x="32834" y="32531"/>
                    <a:pt x="33337" y="32242"/>
                    <a:pt x="33802" y="31890"/>
                  </a:cubicBezTo>
                  <a:lnTo>
                    <a:pt x="33802" y="31890"/>
                  </a:lnTo>
                  <a:cubicBezTo>
                    <a:pt x="33890" y="35687"/>
                    <a:pt x="33689" y="41157"/>
                    <a:pt x="33714" y="41270"/>
                  </a:cubicBezTo>
                  <a:cubicBezTo>
                    <a:pt x="33727" y="41308"/>
                    <a:pt x="33802" y="41333"/>
                    <a:pt x="33903" y="41346"/>
                  </a:cubicBezTo>
                  <a:cubicBezTo>
                    <a:pt x="33714" y="43848"/>
                    <a:pt x="33374" y="48840"/>
                    <a:pt x="33312" y="49872"/>
                  </a:cubicBezTo>
                  <a:cubicBezTo>
                    <a:pt x="33299" y="49985"/>
                    <a:pt x="33387" y="50073"/>
                    <a:pt x="33488" y="50085"/>
                  </a:cubicBezTo>
                  <a:cubicBezTo>
                    <a:pt x="33488" y="50085"/>
                    <a:pt x="33437" y="57442"/>
                    <a:pt x="33626" y="58146"/>
                  </a:cubicBezTo>
                  <a:cubicBezTo>
                    <a:pt x="33706" y="58451"/>
                    <a:pt x="33841" y="58573"/>
                    <a:pt x="33959" y="58573"/>
                  </a:cubicBezTo>
                  <a:cubicBezTo>
                    <a:pt x="34118" y="58573"/>
                    <a:pt x="34246" y="58349"/>
                    <a:pt x="34167" y="58045"/>
                  </a:cubicBezTo>
                  <a:cubicBezTo>
                    <a:pt x="34053" y="57618"/>
                    <a:pt x="33865" y="52298"/>
                    <a:pt x="33789" y="50098"/>
                  </a:cubicBezTo>
                  <a:lnTo>
                    <a:pt x="33840" y="50098"/>
                  </a:lnTo>
                  <a:cubicBezTo>
                    <a:pt x="33847" y="50099"/>
                    <a:pt x="33854" y="50099"/>
                    <a:pt x="33861" y="50099"/>
                  </a:cubicBezTo>
                  <a:cubicBezTo>
                    <a:pt x="33951" y="50099"/>
                    <a:pt x="34017" y="50028"/>
                    <a:pt x="34028" y="49934"/>
                  </a:cubicBezTo>
                  <a:cubicBezTo>
                    <a:pt x="34053" y="47885"/>
                    <a:pt x="34456" y="41409"/>
                    <a:pt x="34456" y="41409"/>
                  </a:cubicBezTo>
                  <a:cubicBezTo>
                    <a:pt x="34619" y="41421"/>
                    <a:pt x="34745" y="41421"/>
                    <a:pt x="34745" y="41421"/>
                  </a:cubicBezTo>
                  <a:cubicBezTo>
                    <a:pt x="34582" y="39120"/>
                    <a:pt x="34544" y="34996"/>
                    <a:pt x="34431" y="31676"/>
                  </a:cubicBezTo>
                  <a:lnTo>
                    <a:pt x="35814" y="30167"/>
                  </a:lnTo>
                  <a:cubicBezTo>
                    <a:pt x="35814" y="30167"/>
                    <a:pt x="35902" y="29978"/>
                    <a:pt x="36028" y="29614"/>
                  </a:cubicBezTo>
                  <a:lnTo>
                    <a:pt x="37059" y="29173"/>
                  </a:lnTo>
                  <a:cubicBezTo>
                    <a:pt x="37249" y="29222"/>
                    <a:pt x="37480" y="29245"/>
                    <a:pt x="37732" y="29245"/>
                  </a:cubicBezTo>
                  <a:cubicBezTo>
                    <a:pt x="38581" y="29245"/>
                    <a:pt x="39661" y="28989"/>
                    <a:pt x="40165" y="28620"/>
                  </a:cubicBezTo>
                  <a:cubicBezTo>
                    <a:pt x="40307" y="28647"/>
                    <a:pt x="40471" y="28660"/>
                    <a:pt x="40648" y="28660"/>
                  </a:cubicBezTo>
                  <a:cubicBezTo>
                    <a:pt x="41375" y="28660"/>
                    <a:pt x="42322" y="28439"/>
                    <a:pt x="42919" y="28054"/>
                  </a:cubicBezTo>
                  <a:cubicBezTo>
                    <a:pt x="43610" y="28054"/>
                    <a:pt x="44289" y="27916"/>
                    <a:pt x="44931" y="27639"/>
                  </a:cubicBezTo>
                  <a:cubicBezTo>
                    <a:pt x="46050" y="31286"/>
                    <a:pt x="47307" y="35398"/>
                    <a:pt x="47571" y="36278"/>
                  </a:cubicBezTo>
                  <a:cubicBezTo>
                    <a:pt x="47571" y="36278"/>
                    <a:pt x="47660" y="36623"/>
                    <a:pt x="47904" y="36623"/>
                  </a:cubicBezTo>
                  <a:cubicBezTo>
                    <a:pt x="47950" y="36623"/>
                    <a:pt x="48003" y="36610"/>
                    <a:pt x="48062" y="36580"/>
                  </a:cubicBezTo>
                  <a:cubicBezTo>
                    <a:pt x="48062" y="36580"/>
                    <a:pt x="50967" y="39246"/>
                    <a:pt x="52551" y="40428"/>
                  </a:cubicBezTo>
                  <a:cubicBezTo>
                    <a:pt x="54823" y="42108"/>
                    <a:pt x="55443" y="43060"/>
                    <a:pt x="55830" y="43060"/>
                  </a:cubicBezTo>
                  <a:cubicBezTo>
                    <a:pt x="55903" y="43060"/>
                    <a:pt x="55968" y="43026"/>
                    <a:pt x="56034" y="42955"/>
                  </a:cubicBezTo>
                  <a:cubicBezTo>
                    <a:pt x="56034" y="42955"/>
                    <a:pt x="61355" y="47106"/>
                    <a:pt x="67621" y="47106"/>
                  </a:cubicBezTo>
                  <a:cubicBezTo>
                    <a:pt x="67686" y="47106"/>
                    <a:pt x="67752" y="47106"/>
                    <a:pt x="67817" y="47105"/>
                  </a:cubicBezTo>
                  <a:cubicBezTo>
                    <a:pt x="67817" y="47105"/>
                    <a:pt x="68212" y="46496"/>
                    <a:pt x="67548" y="46496"/>
                  </a:cubicBezTo>
                  <a:cubicBezTo>
                    <a:pt x="67511" y="46496"/>
                    <a:pt x="67471" y="46498"/>
                    <a:pt x="67427" y="46502"/>
                  </a:cubicBezTo>
                  <a:cubicBezTo>
                    <a:pt x="67199" y="46522"/>
                    <a:pt x="66814" y="46597"/>
                    <a:pt x="66230" y="46597"/>
                  </a:cubicBezTo>
                  <a:cubicBezTo>
                    <a:pt x="64660" y="46597"/>
                    <a:pt x="61647" y="46055"/>
                    <a:pt x="56349" y="42452"/>
                  </a:cubicBezTo>
                  <a:cubicBezTo>
                    <a:pt x="56361" y="41949"/>
                    <a:pt x="55129" y="41648"/>
                    <a:pt x="52991" y="39837"/>
                  </a:cubicBezTo>
                  <a:cubicBezTo>
                    <a:pt x="52073" y="39057"/>
                    <a:pt x="49646" y="37058"/>
                    <a:pt x="48640" y="36014"/>
                  </a:cubicBezTo>
                  <a:cubicBezTo>
                    <a:pt x="48716" y="35838"/>
                    <a:pt x="48590" y="35662"/>
                    <a:pt x="48263" y="35096"/>
                  </a:cubicBezTo>
                  <a:cubicBezTo>
                    <a:pt x="47911" y="34493"/>
                    <a:pt x="46779" y="31487"/>
                    <a:pt x="45509" y="27463"/>
                  </a:cubicBezTo>
                  <a:cubicBezTo>
                    <a:pt x="45773" y="27413"/>
                    <a:pt x="46150" y="27338"/>
                    <a:pt x="46339" y="27275"/>
                  </a:cubicBezTo>
                  <a:cubicBezTo>
                    <a:pt x="46855" y="27124"/>
                    <a:pt x="47697" y="26621"/>
                    <a:pt x="47634" y="25250"/>
                  </a:cubicBezTo>
                  <a:cubicBezTo>
                    <a:pt x="47559" y="23892"/>
                    <a:pt x="46440" y="23188"/>
                    <a:pt x="46440" y="23188"/>
                  </a:cubicBezTo>
                  <a:lnTo>
                    <a:pt x="46289" y="22798"/>
                  </a:lnTo>
                  <a:cubicBezTo>
                    <a:pt x="46251" y="22697"/>
                    <a:pt x="45358" y="22660"/>
                    <a:pt x="44063" y="22660"/>
                  </a:cubicBezTo>
                  <a:cubicBezTo>
                    <a:pt x="43912" y="22144"/>
                    <a:pt x="43761" y="21629"/>
                    <a:pt x="43623" y="21113"/>
                  </a:cubicBezTo>
                  <a:cubicBezTo>
                    <a:pt x="43623" y="21113"/>
                    <a:pt x="43397" y="20447"/>
                    <a:pt x="42982" y="20271"/>
                  </a:cubicBezTo>
                  <a:cubicBezTo>
                    <a:pt x="43019" y="20157"/>
                    <a:pt x="43070" y="20044"/>
                    <a:pt x="43107" y="19931"/>
                  </a:cubicBezTo>
                  <a:cubicBezTo>
                    <a:pt x="45094" y="21050"/>
                    <a:pt x="47307" y="22320"/>
                    <a:pt x="48942" y="23288"/>
                  </a:cubicBezTo>
                  <a:lnTo>
                    <a:pt x="49609" y="23112"/>
                  </a:lnTo>
                  <a:cubicBezTo>
                    <a:pt x="49810" y="22710"/>
                    <a:pt x="50086" y="22358"/>
                    <a:pt x="50426" y="22056"/>
                  </a:cubicBezTo>
                  <a:cubicBezTo>
                    <a:pt x="50992" y="21515"/>
                    <a:pt x="54236" y="17127"/>
                    <a:pt x="56500" y="14511"/>
                  </a:cubicBezTo>
                  <a:cubicBezTo>
                    <a:pt x="57304" y="13141"/>
                    <a:pt x="58423" y="10814"/>
                    <a:pt x="59769" y="8186"/>
                  </a:cubicBezTo>
                  <a:cubicBezTo>
                    <a:pt x="60737" y="5344"/>
                    <a:pt x="60335" y="666"/>
                    <a:pt x="60297" y="528"/>
                  </a:cubicBezTo>
                  <a:cubicBezTo>
                    <a:pt x="60281" y="475"/>
                    <a:pt x="60196" y="379"/>
                    <a:pt x="60109" y="379"/>
                  </a:cubicBezTo>
                  <a:cubicBezTo>
                    <a:pt x="59990" y="379"/>
                    <a:pt x="59869" y="558"/>
                    <a:pt x="59920" y="1270"/>
                  </a:cubicBezTo>
                  <a:cubicBezTo>
                    <a:pt x="60008" y="2515"/>
                    <a:pt x="59895" y="6250"/>
                    <a:pt x="59241" y="7796"/>
                  </a:cubicBezTo>
                  <a:cubicBezTo>
                    <a:pt x="58599" y="9330"/>
                    <a:pt x="56273" y="13166"/>
                    <a:pt x="55921" y="13971"/>
                  </a:cubicBezTo>
                  <a:cubicBezTo>
                    <a:pt x="55582" y="14712"/>
                    <a:pt x="50212" y="20799"/>
                    <a:pt x="49256" y="21880"/>
                  </a:cubicBezTo>
                  <a:lnTo>
                    <a:pt x="49231" y="21855"/>
                  </a:lnTo>
                  <a:cubicBezTo>
                    <a:pt x="49231" y="21855"/>
                    <a:pt x="47597" y="21465"/>
                    <a:pt x="43371" y="19214"/>
                  </a:cubicBezTo>
                  <a:cubicBezTo>
                    <a:pt x="43975" y="17580"/>
                    <a:pt x="44780" y="15379"/>
                    <a:pt x="45459" y="13795"/>
                  </a:cubicBezTo>
                  <a:cubicBezTo>
                    <a:pt x="45547" y="13367"/>
                    <a:pt x="45647" y="12839"/>
                    <a:pt x="45761" y="12223"/>
                  </a:cubicBezTo>
                  <a:cubicBezTo>
                    <a:pt x="47194" y="9947"/>
                    <a:pt x="48037" y="7784"/>
                    <a:pt x="47521" y="6237"/>
                  </a:cubicBezTo>
                  <a:cubicBezTo>
                    <a:pt x="47156" y="5168"/>
                    <a:pt x="46704" y="4527"/>
                    <a:pt x="46226" y="4200"/>
                  </a:cubicBezTo>
                  <a:cubicBezTo>
                    <a:pt x="45974" y="2829"/>
                    <a:pt x="45647" y="1471"/>
                    <a:pt x="45232" y="138"/>
                  </a:cubicBezTo>
                  <a:cubicBezTo>
                    <a:pt x="45212" y="86"/>
                    <a:pt x="45131" y="0"/>
                    <a:pt x="450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3C56"/>
                </a:solidFill>
                <a:latin typeface="Arial"/>
                <a:ea typeface="Arial"/>
                <a:cs typeface="Arial"/>
                <a:sym typeface="Arial"/>
              </a:endParaRPr>
            </a:p>
          </p:txBody>
        </p:sp>
        <p:grpSp>
          <p:nvGrpSpPr>
            <p:cNvPr id="358" name="Google Shape;358;p17"/>
            <p:cNvGrpSpPr/>
            <p:nvPr/>
          </p:nvGrpSpPr>
          <p:grpSpPr>
            <a:xfrm>
              <a:off x="6434356" y="1471551"/>
              <a:ext cx="760870" cy="720415"/>
              <a:chOff x="2230900" y="969850"/>
              <a:chExt cx="1304350" cy="1255300"/>
            </a:xfrm>
          </p:grpSpPr>
          <p:sp>
            <p:nvSpPr>
              <p:cNvPr id="359" name="Google Shape;359;p17"/>
              <p:cNvSpPr/>
              <p:nvPr/>
            </p:nvSpPr>
            <p:spPr>
              <a:xfrm>
                <a:off x="2230900" y="969850"/>
                <a:ext cx="1304350" cy="1255300"/>
              </a:xfrm>
              <a:custGeom>
                <a:rect b="b" l="l" r="r" t="t"/>
                <a:pathLst>
                  <a:path extrusionOk="0" h="50212" w="52174">
                    <a:moveTo>
                      <a:pt x="27075" y="3322"/>
                    </a:moveTo>
                    <a:cubicBezTo>
                      <a:pt x="29882" y="3322"/>
                      <a:pt x="32714" y="3865"/>
                      <a:pt x="35411" y="4980"/>
                    </a:cubicBezTo>
                    <a:cubicBezTo>
                      <a:pt x="43547" y="8350"/>
                      <a:pt x="48854" y="16298"/>
                      <a:pt x="48854" y="25113"/>
                    </a:cubicBezTo>
                    <a:cubicBezTo>
                      <a:pt x="48854" y="37134"/>
                      <a:pt x="39096" y="46892"/>
                      <a:pt x="27074" y="46892"/>
                    </a:cubicBezTo>
                    <a:cubicBezTo>
                      <a:pt x="18259" y="46892"/>
                      <a:pt x="10312" y="41586"/>
                      <a:pt x="6942" y="33450"/>
                    </a:cubicBezTo>
                    <a:cubicBezTo>
                      <a:pt x="3572" y="25301"/>
                      <a:pt x="5433" y="15933"/>
                      <a:pt x="11670" y="9708"/>
                    </a:cubicBezTo>
                    <a:cubicBezTo>
                      <a:pt x="15834" y="5536"/>
                      <a:pt x="21404" y="3322"/>
                      <a:pt x="27075" y="3322"/>
                    </a:cubicBezTo>
                    <a:close/>
                    <a:moveTo>
                      <a:pt x="27074" y="1"/>
                    </a:moveTo>
                    <a:cubicBezTo>
                      <a:pt x="16914" y="1"/>
                      <a:pt x="7759" y="6125"/>
                      <a:pt x="3874" y="15505"/>
                    </a:cubicBezTo>
                    <a:cubicBezTo>
                      <a:pt x="1" y="24886"/>
                      <a:pt x="2138" y="35675"/>
                      <a:pt x="9319" y="42856"/>
                    </a:cubicBezTo>
                    <a:cubicBezTo>
                      <a:pt x="14122" y="47659"/>
                      <a:pt x="20547" y="50211"/>
                      <a:pt x="27082" y="50211"/>
                    </a:cubicBezTo>
                    <a:cubicBezTo>
                      <a:pt x="30316" y="50211"/>
                      <a:pt x="33576" y="49587"/>
                      <a:pt x="36681" y="48300"/>
                    </a:cubicBezTo>
                    <a:cubicBezTo>
                      <a:pt x="46050" y="44415"/>
                      <a:pt x="52174" y="35260"/>
                      <a:pt x="52174" y="25113"/>
                    </a:cubicBezTo>
                    <a:cubicBezTo>
                      <a:pt x="52174" y="11243"/>
                      <a:pt x="40932" y="13"/>
                      <a:pt x="2707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7"/>
              <p:cNvSpPr/>
              <p:nvPr/>
            </p:nvSpPr>
            <p:spPr>
              <a:xfrm>
                <a:off x="2456950" y="1146850"/>
                <a:ext cx="906975" cy="906975"/>
              </a:xfrm>
              <a:custGeom>
                <a:rect b="b" l="l" r="r" t="t"/>
                <a:pathLst>
                  <a:path extrusionOk="0" h="36279" w="36279">
                    <a:moveTo>
                      <a:pt x="3018" y="0"/>
                    </a:moveTo>
                    <a:lnTo>
                      <a:pt x="0" y="3018"/>
                    </a:lnTo>
                    <a:lnTo>
                      <a:pt x="33248" y="36279"/>
                    </a:lnTo>
                    <a:lnTo>
                      <a:pt x="36278" y="33248"/>
                    </a:lnTo>
                    <a:lnTo>
                      <a:pt x="301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descr="A picture containing text, screenshot, colorfulness, diagram" id="361" name="Google Shape;361;p17"/>
          <p:cNvPicPr preferRelativeResize="0"/>
          <p:nvPr/>
        </p:nvPicPr>
        <p:blipFill rotWithShape="1">
          <a:blip r:embed="rId3">
            <a:alphaModFix/>
          </a:blip>
          <a:srcRect b="0" l="0" r="0" t="0"/>
          <a:stretch/>
        </p:blipFill>
        <p:spPr>
          <a:xfrm>
            <a:off x="715050" y="1172588"/>
            <a:ext cx="4931019" cy="3219062"/>
          </a:xfrm>
          <a:prstGeom prst="rect">
            <a:avLst/>
          </a:prstGeom>
          <a:noFill/>
          <a:ln>
            <a:noFill/>
          </a:ln>
        </p:spPr>
      </p:pic>
      <p:sp>
        <p:nvSpPr>
          <p:cNvPr id="362" name="Google Shape;362;p17"/>
          <p:cNvSpPr txBox="1"/>
          <p:nvPr/>
        </p:nvSpPr>
        <p:spPr>
          <a:xfrm>
            <a:off x="6083485" y="1466690"/>
            <a:ext cx="2442448" cy="2314544"/>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400"/>
              <a:buFont typeface="Arial"/>
              <a:buNone/>
            </a:pPr>
            <a:r>
              <a:rPr b="1" i="0" lang="en-US" sz="1400" u="none" cap="none" strike="noStrike">
                <a:solidFill>
                  <a:srgbClr val="002060"/>
                </a:solidFill>
                <a:latin typeface="Arial"/>
                <a:ea typeface="Arial"/>
                <a:cs typeface="Arial"/>
                <a:sym typeface="Arial"/>
              </a:rPr>
              <a:t>It is observed that out of the 52 states in the US, </a:t>
            </a:r>
            <a:endParaRPr/>
          </a:p>
          <a:p>
            <a:pPr indent="0" lvl="0" marL="0" marR="0" rtl="0" algn="ctr">
              <a:lnSpc>
                <a:spcPct val="150000"/>
              </a:lnSpc>
              <a:spcBef>
                <a:spcPts val="0"/>
              </a:spcBef>
              <a:spcAft>
                <a:spcPts val="0"/>
              </a:spcAft>
              <a:buClr>
                <a:srgbClr val="000000"/>
              </a:buClr>
              <a:buSzPts val="1400"/>
              <a:buFont typeface="Arial"/>
              <a:buNone/>
            </a:pPr>
            <a:r>
              <a:rPr b="1" i="0" lang="en-US" sz="1400" u="none" cap="none" strike="noStrike">
                <a:solidFill>
                  <a:srgbClr val="002060"/>
                </a:solidFill>
                <a:latin typeface="Arial"/>
                <a:ea typeface="Arial"/>
                <a:cs typeface="Arial"/>
                <a:sym typeface="Arial"/>
              </a:rPr>
              <a:t>the distribution of cases in the top eight coastal states is </a:t>
            </a:r>
            <a:r>
              <a:rPr b="1" i="0" lang="en-US" sz="1400" u="none" cap="none" strike="noStrike">
                <a:solidFill>
                  <a:srgbClr val="F54409"/>
                </a:solidFill>
                <a:latin typeface="Arial"/>
                <a:ea typeface="Arial"/>
                <a:cs typeface="Arial"/>
                <a:sym typeface="Arial"/>
              </a:rPr>
              <a:t>GREATER</a:t>
            </a:r>
            <a:r>
              <a:rPr b="1" i="0" lang="en-US" sz="1400" u="none" cap="none" strike="noStrike">
                <a:solidFill>
                  <a:srgbClr val="002060"/>
                </a:solidFill>
                <a:latin typeface="Arial"/>
                <a:ea typeface="Arial"/>
                <a:cs typeface="Arial"/>
                <a:sym typeface="Arial"/>
              </a:rPr>
              <a:t> than the rest of the states combined.</a:t>
            </a:r>
            <a:endParaRPr b="1" i="0" sz="1400" u="none" cap="none" strike="noStrike">
              <a:solidFill>
                <a:srgbClr val="056F56"/>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18"/>
          <p:cNvSpPr txBox="1"/>
          <p:nvPr>
            <p:ph type="ctrTitle"/>
          </p:nvPr>
        </p:nvSpPr>
        <p:spPr>
          <a:xfrm>
            <a:off x="715050" y="464383"/>
            <a:ext cx="7713900" cy="408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top 3 Malaria Cases (2012 – 2017)</a:t>
            </a:r>
            <a:endParaRPr/>
          </a:p>
        </p:txBody>
      </p:sp>
      <p:sp>
        <p:nvSpPr>
          <p:cNvPr id="368" name="Google Shape;368;p18"/>
          <p:cNvSpPr txBox="1"/>
          <p:nvPr/>
        </p:nvSpPr>
        <p:spPr>
          <a:xfrm>
            <a:off x="334619" y="2068560"/>
            <a:ext cx="2442448" cy="1345048"/>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400"/>
              <a:buFont typeface="Arial"/>
              <a:buNone/>
            </a:pPr>
            <a:r>
              <a:rPr b="1" i="0" lang="en-US" sz="1400" u="none" cap="none" strike="noStrike">
                <a:solidFill>
                  <a:srgbClr val="002060"/>
                </a:solidFill>
                <a:latin typeface="Arial"/>
                <a:ea typeface="Arial"/>
                <a:cs typeface="Arial"/>
                <a:sym typeface="Arial"/>
              </a:rPr>
              <a:t>It can be clearly seen that Maryland has had the highest number of cases from 2012 to 2017.</a:t>
            </a:r>
            <a:endParaRPr b="1" i="0" sz="1400" u="none" cap="none" strike="noStrike">
              <a:solidFill>
                <a:srgbClr val="056F56"/>
              </a:solidFill>
              <a:latin typeface="Arial"/>
              <a:ea typeface="Arial"/>
              <a:cs typeface="Arial"/>
              <a:sym typeface="Arial"/>
            </a:endParaRPr>
          </a:p>
        </p:txBody>
      </p:sp>
      <p:pic>
        <p:nvPicPr>
          <p:cNvPr id="369" name="Google Shape;369;p18"/>
          <p:cNvPicPr preferRelativeResize="0"/>
          <p:nvPr/>
        </p:nvPicPr>
        <p:blipFill rotWithShape="1">
          <a:blip r:embed="rId3">
            <a:alphaModFix/>
          </a:blip>
          <a:srcRect b="0" l="0" r="0" t="0"/>
          <a:stretch/>
        </p:blipFill>
        <p:spPr>
          <a:xfrm>
            <a:off x="3166863" y="1279090"/>
            <a:ext cx="5473754" cy="349258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19"/>
          <p:cNvSpPr txBox="1"/>
          <p:nvPr>
            <p:ph type="ctrTitle"/>
          </p:nvPr>
        </p:nvSpPr>
        <p:spPr>
          <a:xfrm>
            <a:off x="715050" y="464383"/>
            <a:ext cx="7713900" cy="408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Maryland‘s malaria cases in 2017</a:t>
            </a:r>
            <a:endParaRPr/>
          </a:p>
        </p:txBody>
      </p:sp>
      <p:grpSp>
        <p:nvGrpSpPr>
          <p:cNvPr id="375" name="Google Shape;375;p19"/>
          <p:cNvGrpSpPr/>
          <p:nvPr/>
        </p:nvGrpSpPr>
        <p:grpSpPr>
          <a:xfrm>
            <a:off x="7964773" y="4176844"/>
            <a:ext cx="1068271" cy="823543"/>
            <a:chOff x="3604248" y="1592529"/>
            <a:chExt cx="1779290" cy="1255300"/>
          </a:xfrm>
        </p:grpSpPr>
        <p:sp>
          <p:nvSpPr>
            <p:cNvPr id="376" name="Google Shape;376;p19"/>
            <p:cNvSpPr/>
            <p:nvPr/>
          </p:nvSpPr>
          <p:spPr>
            <a:xfrm>
              <a:off x="3604248" y="1923886"/>
              <a:ext cx="1779290" cy="856336"/>
            </a:xfrm>
            <a:custGeom>
              <a:rect b="b" l="l" r="r" t="t"/>
              <a:pathLst>
                <a:path extrusionOk="0" h="37111" w="77109">
                  <a:moveTo>
                    <a:pt x="41598" y="1102"/>
                  </a:moveTo>
                  <a:lnTo>
                    <a:pt x="41459" y="2133"/>
                  </a:lnTo>
                  <a:lnTo>
                    <a:pt x="41044" y="1831"/>
                  </a:lnTo>
                  <a:lnTo>
                    <a:pt x="41598" y="1102"/>
                  </a:lnTo>
                  <a:close/>
                  <a:moveTo>
                    <a:pt x="44754" y="3114"/>
                  </a:moveTo>
                  <a:cubicBezTo>
                    <a:pt x="45068" y="3416"/>
                    <a:pt x="45672" y="4321"/>
                    <a:pt x="46426" y="5578"/>
                  </a:cubicBezTo>
                  <a:cubicBezTo>
                    <a:pt x="45483" y="4912"/>
                    <a:pt x="44653" y="4334"/>
                    <a:pt x="43911" y="3818"/>
                  </a:cubicBezTo>
                  <a:cubicBezTo>
                    <a:pt x="44402" y="3378"/>
                    <a:pt x="44754" y="3114"/>
                    <a:pt x="44754" y="3114"/>
                  </a:cubicBezTo>
                  <a:close/>
                  <a:moveTo>
                    <a:pt x="31261" y="7603"/>
                  </a:moveTo>
                  <a:lnTo>
                    <a:pt x="31261" y="7628"/>
                  </a:lnTo>
                  <a:cubicBezTo>
                    <a:pt x="31299" y="7754"/>
                    <a:pt x="31513" y="8282"/>
                    <a:pt x="32003" y="8345"/>
                  </a:cubicBezTo>
                  <a:cubicBezTo>
                    <a:pt x="32016" y="8383"/>
                    <a:pt x="32016" y="8420"/>
                    <a:pt x="32028" y="8471"/>
                  </a:cubicBezTo>
                  <a:lnTo>
                    <a:pt x="31286" y="9527"/>
                  </a:lnTo>
                  <a:cubicBezTo>
                    <a:pt x="31022" y="9062"/>
                    <a:pt x="30733" y="8546"/>
                    <a:pt x="30431" y="8030"/>
                  </a:cubicBezTo>
                  <a:lnTo>
                    <a:pt x="30431" y="8030"/>
                  </a:lnTo>
                  <a:cubicBezTo>
                    <a:pt x="30490" y="8043"/>
                    <a:pt x="30558" y="8052"/>
                    <a:pt x="30631" y="8052"/>
                  </a:cubicBezTo>
                  <a:cubicBezTo>
                    <a:pt x="30854" y="8052"/>
                    <a:pt x="31119" y="7964"/>
                    <a:pt x="31261" y="7603"/>
                  </a:cubicBezTo>
                  <a:close/>
                  <a:moveTo>
                    <a:pt x="32217" y="9565"/>
                  </a:moveTo>
                  <a:cubicBezTo>
                    <a:pt x="32431" y="10457"/>
                    <a:pt x="32745" y="11061"/>
                    <a:pt x="33286" y="11451"/>
                  </a:cubicBezTo>
                  <a:cubicBezTo>
                    <a:pt x="33214" y="11550"/>
                    <a:pt x="33104" y="11635"/>
                    <a:pt x="32932" y="11635"/>
                  </a:cubicBezTo>
                  <a:cubicBezTo>
                    <a:pt x="32863" y="11635"/>
                    <a:pt x="32785" y="11622"/>
                    <a:pt x="32695" y="11589"/>
                  </a:cubicBezTo>
                  <a:cubicBezTo>
                    <a:pt x="32531" y="11539"/>
                    <a:pt x="32229" y="11086"/>
                    <a:pt x="31827" y="10420"/>
                  </a:cubicBezTo>
                  <a:lnTo>
                    <a:pt x="32217" y="9565"/>
                  </a:lnTo>
                  <a:close/>
                  <a:moveTo>
                    <a:pt x="41778" y="1"/>
                  </a:moveTo>
                  <a:cubicBezTo>
                    <a:pt x="41746" y="1"/>
                    <a:pt x="41711" y="3"/>
                    <a:pt x="41673" y="8"/>
                  </a:cubicBezTo>
                  <a:cubicBezTo>
                    <a:pt x="41409" y="46"/>
                    <a:pt x="40856" y="611"/>
                    <a:pt x="40265" y="1290"/>
                  </a:cubicBezTo>
                  <a:cubicBezTo>
                    <a:pt x="39442" y="734"/>
                    <a:pt x="38685" y="551"/>
                    <a:pt x="38046" y="551"/>
                  </a:cubicBezTo>
                  <a:cubicBezTo>
                    <a:pt x="36837" y="551"/>
                    <a:pt x="36052" y="1202"/>
                    <a:pt x="36052" y="1202"/>
                  </a:cubicBezTo>
                  <a:cubicBezTo>
                    <a:pt x="35889" y="1177"/>
                    <a:pt x="35738" y="1152"/>
                    <a:pt x="35562" y="1140"/>
                  </a:cubicBezTo>
                  <a:cubicBezTo>
                    <a:pt x="35391" y="1124"/>
                    <a:pt x="35221" y="1117"/>
                    <a:pt x="35052" y="1117"/>
                  </a:cubicBezTo>
                  <a:cubicBezTo>
                    <a:pt x="32269" y="1117"/>
                    <a:pt x="29779" y="3096"/>
                    <a:pt x="30016" y="4660"/>
                  </a:cubicBezTo>
                  <a:cubicBezTo>
                    <a:pt x="30054" y="4975"/>
                    <a:pt x="30167" y="5264"/>
                    <a:pt x="30318" y="5541"/>
                  </a:cubicBezTo>
                  <a:cubicBezTo>
                    <a:pt x="30235" y="5521"/>
                    <a:pt x="30147" y="5508"/>
                    <a:pt x="30059" y="5508"/>
                  </a:cubicBezTo>
                  <a:cubicBezTo>
                    <a:pt x="29814" y="5508"/>
                    <a:pt x="29566" y="5607"/>
                    <a:pt x="29400" y="5931"/>
                  </a:cubicBezTo>
                  <a:cubicBezTo>
                    <a:pt x="29299" y="5830"/>
                    <a:pt x="29186" y="5754"/>
                    <a:pt x="29060" y="5692"/>
                  </a:cubicBezTo>
                  <a:cubicBezTo>
                    <a:pt x="28432" y="4673"/>
                    <a:pt x="27853" y="3868"/>
                    <a:pt x="27489" y="3642"/>
                  </a:cubicBezTo>
                  <a:cubicBezTo>
                    <a:pt x="27430" y="3606"/>
                    <a:pt x="27361" y="3589"/>
                    <a:pt x="27280" y="3589"/>
                  </a:cubicBezTo>
                  <a:cubicBezTo>
                    <a:pt x="25697" y="3589"/>
                    <a:pt x="20023" y="10227"/>
                    <a:pt x="17630" y="10898"/>
                  </a:cubicBezTo>
                  <a:cubicBezTo>
                    <a:pt x="17567" y="10960"/>
                    <a:pt x="17529" y="11061"/>
                    <a:pt x="17542" y="11162"/>
                  </a:cubicBezTo>
                  <a:cubicBezTo>
                    <a:pt x="16058" y="11401"/>
                    <a:pt x="9431" y="12419"/>
                    <a:pt x="5282" y="12759"/>
                  </a:cubicBezTo>
                  <a:cubicBezTo>
                    <a:pt x="566" y="13136"/>
                    <a:pt x="13" y="13337"/>
                    <a:pt x="13" y="13337"/>
                  </a:cubicBezTo>
                  <a:cubicBezTo>
                    <a:pt x="0" y="13475"/>
                    <a:pt x="88" y="13614"/>
                    <a:pt x="239" y="13639"/>
                  </a:cubicBezTo>
                  <a:cubicBezTo>
                    <a:pt x="254" y="13642"/>
                    <a:pt x="275" y="13644"/>
                    <a:pt x="302" y="13644"/>
                  </a:cubicBezTo>
                  <a:cubicBezTo>
                    <a:pt x="741" y="13644"/>
                    <a:pt x="2713" y="13209"/>
                    <a:pt x="3949" y="13209"/>
                  </a:cubicBezTo>
                  <a:cubicBezTo>
                    <a:pt x="3996" y="13209"/>
                    <a:pt x="4042" y="13210"/>
                    <a:pt x="4087" y="13211"/>
                  </a:cubicBezTo>
                  <a:cubicBezTo>
                    <a:pt x="4106" y="13212"/>
                    <a:pt x="4127" y="13212"/>
                    <a:pt x="4150" y="13212"/>
                  </a:cubicBezTo>
                  <a:cubicBezTo>
                    <a:pt x="5645" y="13212"/>
                    <a:pt x="15340" y="12020"/>
                    <a:pt x="17718" y="11426"/>
                  </a:cubicBezTo>
                  <a:cubicBezTo>
                    <a:pt x="17806" y="11489"/>
                    <a:pt x="17894" y="11526"/>
                    <a:pt x="17982" y="11564"/>
                  </a:cubicBezTo>
                  <a:cubicBezTo>
                    <a:pt x="17982" y="11564"/>
                    <a:pt x="21101" y="9804"/>
                    <a:pt x="23502" y="7100"/>
                  </a:cubicBezTo>
                  <a:cubicBezTo>
                    <a:pt x="25514" y="4824"/>
                    <a:pt x="27262" y="4019"/>
                    <a:pt x="27262" y="4019"/>
                  </a:cubicBezTo>
                  <a:cubicBezTo>
                    <a:pt x="27262" y="4019"/>
                    <a:pt x="27677" y="4635"/>
                    <a:pt x="28293" y="5604"/>
                  </a:cubicBezTo>
                  <a:cubicBezTo>
                    <a:pt x="28143" y="5629"/>
                    <a:pt x="28004" y="5679"/>
                    <a:pt x="27878" y="5754"/>
                  </a:cubicBezTo>
                  <a:cubicBezTo>
                    <a:pt x="27363" y="6044"/>
                    <a:pt x="26885" y="6735"/>
                    <a:pt x="26747" y="7490"/>
                  </a:cubicBezTo>
                  <a:cubicBezTo>
                    <a:pt x="26722" y="7590"/>
                    <a:pt x="26709" y="7704"/>
                    <a:pt x="26709" y="7817"/>
                  </a:cubicBezTo>
                  <a:cubicBezTo>
                    <a:pt x="26709" y="7817"/>
                    <a:pt x="26219" y="9565"/>
                    <a:pt x="25502" y="10017"/>
                  </a:cubicBezTo>
                  <a:cubicBezTo>
                    <a:pt x="24232" y="10835"/>
                    <a:pt x="20535" y="12306"/>
                    <a:pt x="19189" y="13702"/>
                  </a:cubicBezTo>
                  <a:cubicBezTo>
                    <a:pt x="17831" y="15085"/>
                    <a:pt x="16046" y="17147"/>
                    <a:pt x="16046" y="17147"/>
                  </a:cubicBezTo>
                  <a:cubicBezTo>
                    <a:pt x="16046" y="17147"/>
                    <a:pt x="16121" y="17276"/>
                    <a:pt x="16478" y="17276"/>
                  </a:cubicBezTo>
                  <a:cubicBezTo>
                    <a:pt x="16508" y="17276"/>
                    <a:pt x="16540" y="17275"/>
                    <a:pt x="16574" y="17273"/>
                  </a:cubicBezTo>
                  <a:cubicBezTo>
                    <a:pt x="16574" y="17273"/>
                    <a:pt x="18875" y="14645"/>
                    <a:pt x="19893" y="13790"/>
                  </a:cubicBezTo>
                  <a:cubicBezTo>
                    <a:pt x="21402" y="12520"/>
                    <a:pt x="26281" y="11790"/>
                    <a:pt x="27702" y="9627"/>
                  </a:cubicBezTo>
                  <a:cubicBezTo>
                    <a:pt x="27911" y="9709"/>
                    <a:pt x="28138" y="9749"/>
                    <a:pt x="28369" y="9749"/>
                  </a:cubicBezTo>
                  <a:cubicBezTo>
                    <a:pt x="29101" y="9749"/>
                    <a:pt x="29865" y="9345"/>
                    <a:pt x="30142" y="8571"/>
                  </a:cubicBezTo>
                  <a:cubicBezTo>
                    <a:pt x="30419" y="9024"/>
                    <a:pt x="30695" y="9489"/>
                    <a:pt x="30984" y="9967"/>
                  </a:cubicBezTo>
                  <a:lnTo>
                    <a:pt x="30268" y="10973"/>
                  </a:lnTo>
                  <a:cubicBezTo>
                    <a:pt x="30268" y="10973"/>
                    <a:pt x="30331" y="11036"/>
                    <a:pt x="30431" y="11111"/>
                  </a:cubicBezTo>
                  <a:cubicBezTo>
                    <a:pt x="29488" y="11639"/>
                    <a:pt x="26546" y="13262"/>
                    <a:pt x="25037" y="13626"/>
                  </a:cubicBezTo>
                  <a:cubicBezTo>
                    <a:pt x="23213" y="14054"/>
                    <a:pt x="20522" y="14896"/>
                    <a:pt x="20522" y="14896"/>
                  </a:cubicBezTo>
                  <a:cubicBezTo>
                    <a:pt x="20522" y="14896"/>
                    <a:pt x="20422" y="15098"/>
                    <a:pt x="20698" y="15223"/>
                  </a:cubicBezTo>
                  <a:cubicBezTo>
                    <a:pt x="20698" y="15223"/>
                    <a:pt x="24043" y="14180"/>
                    <a:pt x="25112" y="13890"/>
                  </a:cubicBezTo>
                  <a:cubicBezTo>
                    <a:pt x="26747" y="13463"/>
                    <a:pt x="29664" y="12318"/>
                    <a:pt x="30808" y="11363"/>
                  </a:cubicBezTo>
                  <a:cubicBezTo>
                    <a:pt x="30959" y="11451"/>
                    <a:pt x="31135" y="11501"/>
                    <a:pt x="31311" y="11501"/>
                  </a:cubicBezTo>
                  <a:lnTo>
                    <a:pt x="31563" y="10960"/>
                  </a:lnTo>
                  <a:cubicBezTo>
                    <a:pt x="32218" y="11957"/>
                    <a:pt x="32765" y="12249"/>
                    <a:pt x="33180" y="12249"/>
                  </a:cubicBezTo>
                  <a:cubicBezTo>
                    <a:pt x="33562" y="12249"/>
                    <a:pt x="33833" y="12003"/>
                    <a:pt x="33977" y="11828"/>
                  </a:cubicBezTo>
                  <a:cubicBezTo>
                    <a:pt x="34505" y="12017"/>
                    <a:pt x="35059" y="12130"/>
                    <a:pt x="35612" y="12180"/>
                  </a:cubicBezTo>
                  <a:cubicBezTo>
                    <a:pt x="35849" y="12206"/>
                    <a:pt x="36064" y="12219"/>
                    <a:pt x="36259" y="12219"/>
                  </a:cubicBezTo>
                  <a:cubicBezTo>
                    <a:pt x="36910" y="12219"/>
                    <a:pt x="37336" y="12077"/>
                    <a:pt x="37637" y="11816"/>
                  </a:cubicBezTo>
                  <a:lnTo>
                    <a:pt x="37637" y="11816"/>
                  </a:lnTo>
                  <a:cubicBezTo>
                    <a:pt x="36857" y="14469"/>
                    <a:pt x="36190" y="16959"/>
                    <a:pt x="36190" y="16959"/>
                  </a:cubicBezTo>
                  <a:cubicBezTo>
                    <a:pt x="36228" y="17021"/>
                    <a:pt x="36291" y="17072"/>
                    <a:pt x="36354" y="17109"/>
                  </a:cubicBezTo>
                  <a:cubicBezTo>
                    <a:pt x="36102" y="18254"/>
                    <a:pt x="35298" y="21938"/>
                    <a:pt x="34732" y="25874"/>
                  </a:cubicBezTo>
                  <a:cubicBezTo>
                    <a:pt x="33990" y="31005"/>
                    <a:pt x="33738" y="32262"/>
                    <a:pt x="33776" y="33432"/>
                  </a:cubicBezTo>
                  <a:cubicBezTo>
                    <a:pt x="33801" y="34412"/>
                    <a:pt x="34958" y="36412"/>
                    <a:pt x="35310" y="36978"/>
                  </a:cubicBezTo>
                  <a:cubicBezTo>
                    <a:pt x="35365" y="37066"/>
                    <a:pt x="35456" y="37110"/>
                    <a:pt x="35546" y="37110"/>
                  </a:cubicBezTo>
                  <a:cubicBezTo>
                    <a:pt x="35623" y="37110"/>
                    <a:pt x="35698" y="37079"/>
                    <a:pt x="35750" y="37015"/>
                  </a:cubicBezTo>
                  <a:cubicBezTo>
                    <a:pt x="35750" y="37015"/>
                    <a:pt x="34417" y="35418"/>
                    <a:pt x="34216" y="33469"/>
                  </a:cubicBezTo>
                  <a:cubicBezTo>
                    <a:pt x="34015" y="31583"/>
                    <a:pt x="35838" y="20794"/>
                    <a:pt x="36807" y="17210"/>
                  </a:cubicBezTo>
                  <a:cubicBezTo>
                    <a:pt x="36869" y="17198"/>
                    <a:pt x="36932" y="17185"/>
                    <a:pt x="36995" y="17160"/>
                  </a:cubicBezTo>
                  <a:cubicBezTo>
                    <a:pt x="37134" y="16066"/>
                    <a:pt x="37938" y="13337"/>
                    <a:pt x="38542" y="10860"/>
                  </a:cubicBezTo>
                  <a:cubicBezTo>
                    <a:pt x="38894" y="11853"/>
                    <a:pt x="39573" y="13111"/>
                    <a:pt x="40881" y="14431"/>
                  </a:cubicBezTo>
                  <a:cubicBezTo>
                    <a:pt x="40742" y="15009"/>
                    <a:pt x="40654" y="15701"/>
                    <a:pt x="40793" y="16192"/>
                  </a:cubicBezTo>
                  <a:cubicBezTo>
                    <a:pt x="40818" y="16204"/>
                    <a:pt x="40856" y="16217"/>
                    <a:pt x="40893" y="16217"/>
                  </a:cubicBezTo>
                  <a:cubicBezTo>
                    <a:pt x="40893" y="16795"/>
                    <a:pt x="40956" y="18556"/>
                    <a:pt x="41409" y="19612"/>
                  </a:cubicBezTo>
                  <a:cubicBezTo>
                    <a:pt x="41950" y="20882"/>
                    <a:pt x="45898" y="25258"/>
                    <a:pt x="46653" y="26817"/>
                  </a:cubicBezTo>
                  <a:cubicBezTo>
                    <a:pt x="46653" y="26817"/>
                    <a:pt x="46800" y="26913"/>
                    <a:pt x="46917" y="26913"/>
                  </a:cubicBezTo>
                  <a:cubicBezTo>
                    <a:pt x="46963" y="26913"/>
                    <a:pt x="47005" y="26898"/>
                    <a:pt x="47030" y="26855"/>
                  </a:cubicBezTo>
                  <a:cubicBezTo>
                    <a:pt x="47030" y="26855"/>
                    <a:pt x="46263" y="25660"/>
                    <a:pt x="45244" y="24227"/>
                  </a:cubicBezTo>
                  <a:cubicBezTo>
                    <a:pt x="44578" y="23284"/>
                    <a:pt x="42101" y="20630"/>
                    <a:pt x="41686" y="19486"/>
                  </a:cubicBezTo>
                  <a:cubicBezTo>
                    <a:pt x="41333" y="18518"/>
                    <a:pt x="41384" y="16745"/>
                    <a:pt x="41422" y="16192"/>
                  </a:cubicBezTo>
                  <a:cubicBezTo>
                    <a:pt x="41459" y="16179"/>
                    <a:pt x="41510" y="16166"/>
                    <a:pt x="41560" y="16141"/>
                  </a:cubicBezTo>
                  <a:cubicBezTo>
                    <a:pt x="41497" y="15764"/>
                    <a:pt x="41459" y="15374"/>
                    <a:pt x="41459" y="14984"/>
                  </a:cubicBezTo>
                  <a:lnTo>
                    <a:pt x="41459" y="14984"/>
                  </a:lnTo>
                  <a:cubicBezTo>
                    <a:pt x="41623" y="15135"/>
                    <a:pt x="41799" y="15274"/>
                    <a:pt x="41975" y="15424"/>
                  </a:cubicBezTo>
                  <a:cubicBezTo>
                    <a:pt x="42226" y="15626"/>
                    <a:pt x="42490" y="15827"/>
                    <a:pt x="42767" y="16028"/>
                  </a:cubicBezTo>
                  <a:cubicBezTo>
                    <a:pt x="42792" y="16292"/>
                    <a:pt x="42830" y="16569"/>
                    <a:pt x="42868" y="16858"/>
                  </a:cubicBezTo>
                  <a:cubicBezTo>
                    <a:pt x="43245" y="19775"/>
                    <a:pt x="43924" y="21209"/>
                    <a:pt x="46275" y="23711"/>
                  </a:cubicBezTo>
                  <a:cubicBezTo>
                    <a:pt x="47721" y="25233"/>
                    <a:pt x="49268" y="26666"/>
                    <a:pt x="50878" y="27999"/>
                  </a:cubicBezTo>
                  <a:cubicBezTo>
                    <a:pt x="50955" y="28040"/>
                    <a:pt x="51022" y="28058"/>
                    <a:pt x="51080" y="28058"/>
                  </a:cubicBezTo>
                  <a:cubicBezTo>
                    <a:pt x="51163" y="28058"/>
                    <a:pt x="51228" y="28021"/>
                    <a:pt x="51280" y="27962"/>
                  </a:cubicBezTo>
                  <a:cubicBezTo>
                    <a:pt x="48174" y="25233"/>
                    <a:pt x="46741" y="23774"/>
                    <a:pt x="44678" y="20970"/>
                  </a:cubicBezTo>
                  <a:cubicBezTo>
                    <a:pt x="43987" y="20039"/>
                    <a:pt x="43647" y="18317"/>
                    <a:pt x="43459" y="16493"/>
                  </a:cubicBezTo>
                  <a:lnTo>
                    <a:pt x="43459" y="16493"/>
                  </a:lnTo>
                  <a:cubicBezTo>
                    <a:pt x="44263" y="17009"/>
                    <a:pt x="45093" y="17474"/>
                    <a:pt x="45948" y="17877"/>
                  </a:cubicBezTo>
                  <a:cubicBezTo>
                    <a:pt x="50376" y="19983"/>
                    <a:pt x="52300" y="20978"/>
                    <a:pt x="53322" y="20978"/>
                  </a:cubicBezTo>
                  <a:cubicBezTo>
                    <a:pt x="53618" y="20978"/>
                    <a:pt x="53838" y="20895"/>
                    <a:pt x="54021" y="20731"/>
                  </a:cubicBezTo>
                  <a:cubicBezTo>
                    <a:pt x="55229" y="24830"/>
                    <a:pt x="57593" y="30992"/>
                    <a:pt x="57957" y="31319"/>
                  </a:cubicBezTo>
                  <a:cubicBezTo>
                    <a:pt x="58020" y="31374"/>
                    <a:pt x="58097" y="31404"/>
                    <a:pt x="58177" y="31404"/>
                  </a:cubicBezTo>
                  <a:cubicBezTo>
                    <a:pt x="58225" y="31404"/>
                    <a:pt x="58275" y="31393"/>
                    <a:pt x="58322" y="31369"/>
                  </a:cubicBezTo>
                  <a:cubicBezTo>
                    <a:pt x="58322" y="31369"/>
                    <a:pt x="55883" y="25610"/>
                    <a:pt x="54487" y="20467"/>
                  </a:cubicBezTo>
                  <a:cubicBezTo>
                    <a:pt x="54462" y="20392"/>
                    <a:pt x="54436" y="20303"/>
                    <a:pt x="54411" y="20228"/>
                  </a:cubicBezTo>
                  <a:cubicBezTo>
                    <a:pt x="54436" y="20178"/>
                    <a:pt x="54462" y="20127"/>
                    <a:pt x="54487" y="20077"/>
                  </a:cubicBezTo>
                  <a:lnTo>
                    <a:pt x="54499" y="20052"/>
                  </a:lnTo>
                  <a:cubicBezTo>
                    <a:pt x="54600" y="19851"/>
                    <a:pt x="54587" y="19587"/>
                    <a:pt x="54499" y="19260"/>
                  </a:cubicBezTo>
                  <a:cubicBezTo>
                    <a:pt x="54311" y="18606"/>
                    <a:pt x="53783" y="17713"/>
                    <a:pt x="53104" y="16757"/>
                  </a:cubicBezTo>
                  <a:lnTo>
                    <a:pt x="53104" y="16757"/>
                  </a:lnTo>
                  <a:cubicBezTo>
                    <a:pt x="54914" y="17248"/>
                    <a:pt x="57542" y="19197"/>
                    <a:pt x="62572" y="19637"/>
                  </a:cubicBezTo>
                  <a:cubicBezTo>
                    <a:pt x="62944" y="19670"/>
                    <a:pt x="63300" y="19685"/>
                    <a:pt x="63641" y="19685"/>
                  </a:cubicBezTo>
                  <a:cubicBezTo>
                    <a:pt x="68229" y="19685"/>
                    <a:pt x="70017" y="16896"/>
                    <a:pt x="70017" y="16896"/>
                  </a:cubicBezTo>
                  <a:cubicBezTo>
                    <a:pt x="70067" y="16657"/>
                    <a:pt x="69803" y="16518"/>
                    <a:pt x="69803" y="16518"/>
                  </a:cubicBezTo>
                  <a:cubicBezTo>
                    <a:pt x="68379" y="18503"/>
                    <a:pt x="66179" y="19168"/>
                    <a:pt x="63877" y="19168"/>
                  </a:cubicBezTo>
                  <a:cubicBezTo>
                    <a:pt x="60242" y="19168"/>
                    <a:pt x="56355" y="17509"/>
                    <a:pt x="54877" y="16770"/>
                  </a:cubicBezTo>
                  <a:cubicBezTo>
                    <a:pt x="54348" y="16493"/>
                    <a:pt x="53883" y="16292"/>
                    <a:pt x="53481" y="16141"/>
                  </a:cubicBezTo>
                  <a:lnTo>
                    <a:pt x="53481" y="16141"/>
                  </a:lnTo>
                  <a:cubicBezTo>
                    <a:pt x="53507" y="16141"/>
                    <a:pt x="53533" y="16142"/>
                    <a:pt x="53559" y="16142"/>
                  </a:cubicBezTo>
                  <a:cubicBezTo>
                    <a:pt x="56615" y="16142"/>
                    <a:pt x="59014" y="14695"/>
                    <a:pt x="59014" y="14695"/>
                  </a:cubicBezTo>
                  <a:cubicBezTo>
                    <a:pt x="59014" y="14695"/>
                    <a:pt x="58045" y="14330"/>
                    <a:pt x="56675" y="13739"/>
                  </a:cubicBezTo>
                  <a:lnTo>
                    <a:pt x="56675" y="13739"/>
                  </a:lnTo>
                  <a:cubicBezTo>
                    <a:pt x="59354" y="14183"/>
                    <a:pt x="62458" y="14439"/>
                    <a:pt x="65473" y="14439"/>
                  </a:cubicBezTo>
                  <a:cubicBezTo>
                    <a:pt x="68615" y="14439"/>
                    <a:pt x="71660" y="14161"/>
                    <a:pt x="74028" y="13526"/>
                  </a:cubicBezTo>
                  <a:cubicBezTo>
                    <a:pt x="75047" y="13249"/>
                    <a:pt x="75776" y="12746"/>
                    <a:pt x="76606" y="12230"/>
                  </a:cubicBezTo>
                  <a:cubicBezTo>
                    <a:pt x="76832" y="12067"/>
                    <a:pt x="77008" y="11853"/>
                    <a:pt x="77109" y="11602"/>
                  </a:cubicBezTo>
                  <a:lnTo>
                    <a:pt x="77109" y="11602"/>
                  </a:lnTo>
                  <a:cubicBezTo>
                    <a:pt x="75851" y="12356"/>
                    <a:pt x="74493" y="12922"/>
                    <a:pt x="73072" y="13274"/>
                  </a:cubicBezTo>
                  <a:cubicBezTo>
                    <a:pt x="71234" y="13705"/>
                    <a:pt x="68847" y="13914"/>
                    <a:pt x="66301" y="13914"/>
                  </a:cubicBezTo>
                  <a:cubicBezTo>
                    <a:pt x="63499" y="13914"/>
                    <a:pt x="60506" y="13661"/>
                    <a:pt x="57844" y="13174"/>
                  </a:cubicBezTo>
                  <a:cubicBezTo>
                    <a:pt x="56109" y="12859"/>
                    <a:pt x="54902" y="12645"/>
                    <a:pt x="54034" y="12495"/>
                  </a:cubicBezTo>
                  <a:cubicBezTo>
                    <a:pt x="52412" y="11677"/>
                    <a:pt x="50714" y="10684"/>
                    <a:pt x="49469" y="9653"/>
                  </a:cubicBezTo>
                  <a:lnTo>
                    <a:pt x="49168" y="9099"/>
                  </a:lnTo>
                  <a:lnTo>
                    <a:pt x="49168" y="9099"/>
                  </a:lnTo>
                  <a:cubicBezTo>
                    <a:pt x="49386" y="9111"/>
                    <a:pt x="49604" y="9117"/>
                    <a:pt x="49822" y="9117"/>
                  </a:cubicBezTo>
                  <a:cubicBezTo>
                    <a:pt x="50308" y="9117"/>
                    <a:pt x="50794" y="9089"/>
                    <a:pt x="51280" y="9036"/>
                  </a:cubicBezTo>
                  <a:cubicBezTo>
                    <a:pt x="49910" y="8056"/>
                    <a:pt x="48715" y="7201"/>
                    <a:pt x="47659" y="6446"/>
                  </a:cubicBezTo>
                  <a:cubicBezTo>
                    <a:pt x="46147" y="3873"/>
                    <a:pt x="44921" y="2032"/>
                    <a:pt x="44695" y="2032"/>
                  </a:cubicBezTo>
                  <a:cubicBezTo>
                    <a:pt x="44694" y="2032"/>
                    <a:pt x="44692" y="2032"/>
                    <a:pt x="44691" y="2032"/>
                  </a:cubicBezTo>
                  <a:cubicBezTo>
                    <a:pt x="44465" y="2070"/>
                    <a:pt x="43861" y="2648"/>
                    <a:pt x="43232" y="3353"/>
                  </a:cubicBezTo>
                  <a:lnTo>
                    <a:pt x="41912" y="2447"/>
                  </a:lnTo>
                  <a:cubicBezTo>
                    <a:pt x="41987" y="1932"/>
                    <a:pt x="42050" y="1529"/>
                    <a:pt x="42063" y="1378"/>
                  </a:cubicBezTo>
                  <a:cubicBezTo>
                    <a:pt x="42146" y="701"/>
                    <a:pt x="42342" y="1"/>
                    <a:pt x="4177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3C56"/>
                </a:solidFill>
                <a:latin typeface="Arial"/>
                <a:ea typeface="Arial"/>
                <a:cs typeface="Arial"/>
                <a:sym typeface="Arial"/>
              </a:endParaRPr>
            </a:p>
          </p:txBody>
        </p:sp>
        <p:grpSp>
          <p:nvGrpSpPr>
            <p:cNvPr id="377" name="Google Shape;377;p19"/>
            <p:cNvGrpSpPr/>
            <p:nvPr/>
          </p:nvGrpSpPr>
          <p:grpSpPr>
            <a:xfrm>
              <a:off x="3841719" y="1592529"/>
              <a:ext cx="1304350" cy="1255300"/>
              <a:chOff x="2230900" y="969850"/>
              <a:chExt cx="1304350" cy="1255300"/>
            </a:xfrm>
          </p:grpSpPr>
          <p:sp>
            <p:nvSpPr>
              <p:cNvPr id="378" name="Google Shape;378;p19"/>
              <p:cNvSpPr/>
              <p:nvPr/>
            </p:nvSpPr>
            <p:spPr>
              <a:xfrm>
                <a:off x="2230900" y="969850"/>
                <a:ext cx="1304350" cy="1255300"/>
              </a:xfrm>
              <a:custGeom>
                <a:rect b="b" l="l" r="r" t="t"/>
                <a:pathLst>
                  <a:path extrusionOk="0" h="50212" w="52174">
                    <a:moveTo>
                      <a:pt x="27075" y="3322"/>
                    </a:moveTo>
                    <a:cubicBezTo>
                      <a:pt x="29882" y="3322"/>
                      <a:pt x="32714" y="3865"/>
                      <a:pt x="35411" y="4980"/>
                    </a:cubicBezTo>
                    <a:cubicBezTo>
                      <a:pt x="43547" y="8350"/>
                      <a:pt x="48854" y="16298"/>
                      <a:pt x="48854" y="25113"/>
                    </a:cubicBezTo>
                    <a:cubicBezTo>
                      <a:pt x="48854" y="37134"/>
                      <a:pt x="39096" y="46892"/>
                      <a:pt x="27074" y="46892"/>
                    </a:cubicBezTo>
                    <a:cubicBezTo>
                      <a:pt x="18259" y="46892"/>
                      <a:pt x="10312" y="41586"/>
                      <a:pt x="6942" y="33450"/>
                    </a:cubicBezTo>
                    <a:cubicBezTo>
                      <a:pt x="3572" y="25301"/>
                      <a:pt x="5433" y="15933"/>
                      <a:pt x="11670" y="9708"/>
                    </a:cubicBezTo>
                    <a:cubicBezTo>
                      <a:pt x="15834" y="5536"/>
                      <a:pt x="21404" y="3322"/>
                      <a:pt x="27075" y="3322"/>
                    </a:cubicBezTo>
                    <a:close/>
                    <a:moveTo>
                      <a:pt x="27074" y="1"/>
                    </a:moveTo>
                    <a:cubicBezTo>
                      <a:pt x="16914" y="1"/>
                      <a:pt x="7759" y="6125"/>
                      <a:pt x="3874" y="15505"/>
                    </a:cubicBezTo>
                    <a:cubicBezTo>
                      <a:pt x="1" y="24886"/>
                      <a:pt x="2138" y="35675"/>
                      <a:pt x="9319" y="42856"/>
                    </a:cubicBezTo>
                    <a:cubicBezTo>
                      <a:pt x="14122" y="47659"/>
                      <a:pt x="20547" y="50211"/>
                      <a:pt x="27082" y="50211"/>
                    </a:cubicBezTo>
                    <a:cubicBezTo>
                      <a:pt x="30316" y="50211"/>
                      <a:pt x="33576" y="49587"/>
                      <a:pt x="36681" y="48300"/>
                    </a:cubicBezTo>
                    <a:cubicBezTo>
                      <a:pt x="46050" y="44415"/>
                      <a:pt x="52174" y="35260"/>
                      <a:pt x="52174" y="25113"/>
                    </a:cubicBezTo>
                    <a:cubicBezTo>
                      <a:pt x="52174" y="11243"/>
                      <a:pt x="40932" y="13"/>
                      <a:pt x="2707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9"/>
              <p:cNvSpPr/>
              <p:nvPr/>
            </p:nvSpPr>
            <p:spPr>
              <a:xfrm>
                <a:off x="2456950" y="1146850"/>
                <a:ext cx="906975" cy="906975"/>
              </a:xfrm>
              <a:custGeom>
                <a:rect b="b" l="l" r="r" t="t"/>
                <a:pathLst>
                  <a:path extrusionOk="0" h="36279" w="36279">
                    <a:moveTo>
                      <a:pt x="3018" y="0"/>
                    </a:moveTo>
                    <a:lnTo>
                      <a:pt x="0" y="3018"/>
                    </a:lnTo>
                    <a:lnTo>
                      <a:pt x="33248" y="36279"/>
                    </a:lnTo>
                    <a:lnTo>
                      <a:pt x="36278" y="33248"/>
                    </a:lnTo>
                    <a:lnTo>
                      <a:pt x="301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descr="A picture containing text, circle, screenshot, colorfulness&#10;&#10;Description automatically generated" id="380" name="Google Shape;380;p19"/>
          <p:cNvPicPr preferRelativeResize="0"/>
          <p:nvPr/>
        </p:nvPicPr>
        <p:blipFill rotWithShape="1">
          <a:blip r:embed="rId3">
            <a:alphaModFix/>
          </a:blip>
          <a:srcRect b="0" l="0" r="0" t="0"/>
          <a:stretch/>
        </p:blipFill>
        <p:spPr>
          <a:xfrm>
            <a:off x="1760654" y="1168994"/>
            <a:ext cx="5363288" cy="33844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
          <p:cNvSpPr txBox="1"/>
          <p:nvPr>
            <p:ph type="ctrTitle"/>
          </p:nvPr>
        </p:nvSpPr>
        <p:spPr>
          <a:xfrm>
            <a:off x="715050" y="433550"/>
            <a:ext cx="7713900" cy="489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TABLE OF CONTENTS</a:t>
            </a:r>
            <a:endParaRPr/>
          </a:p>
        </p:txBody>
      </p:sp>
      <p:sp>
        <p:nvSpPr>
          <p:cNvPr id="170" name="Google Shape;170;p2"/>
          <p:cNvSpPr txBox="1"/>
          <p:nvPr>
            <p:ph idx="6" type="title"/>
          </p:nvPr>
        </p:nvSpPr>
        <p:spPr>
          <a:xfrm>
            <a:off x="655582" y="3958464"/>
            <a:ext cx="2256600" cy="399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US">
                <a:solidFill>
                  <a:schemeClr val="accent1"/>
                </a:solidFill>
              </a:rPr>
              <a:t>Impact of different environmental factors</a:t>
            </a:r>
            <a:endParaRPr>
              <a:solidFill>
                <a:schemeClr val="accent1"/>
              </a:solidFill>
            </a:endParaRPr>
          </a:p>
        </p:txBody>
      </p:sp>
      <p:sp>
        <p:nvSpPr>
          <p:cNvPr id="171" name="Google Shape;171;p2"/>
          <p:cNvSpPr txBox="1"/>
          <p:nvPr>
            <p:ph idx="8" type="title"/>
          </p:nvPr>
        </p:nvSpPr>
        <p:spPr>
          <a:xfrm>
            <a:off x="3442869" y="3786680"/>
            <a:ext cx="2256600" cy="399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US">
                <a:solidFill>
                  <a:schemeClr val="accent1"/>
                </a:solidFill>
              </a:rPr>
              <a:t>Impact of population</a:t>
            </a:r>
            <a:endParaRPr>
              <a:solidFill>
                <a:schemeClr val="accent1"/>
              </a:solidFill>
            </a:endParaRPr>
          </a:p>
        </p:txBody>
      </p:sp>
      <p:sp>
        <p:nvSpPr>
          <p:cNvPr id="172" name="Google Shape;172;p2"/>
          <p:cNvSpPr txBox="1"/>
          <p:nvPr>
            <p:ph idx="13" type="title"/>
          </p:nvPr>
        </p:nvSpPr>
        <p:spPr>
          <a:xfrm>
            <a:off x="6228492" y="3786680"/>
            <a:ext cx="2256600" cy="399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US">
                <a:solidFill>
                  <a:schemeClr val="accent1"/>
                </a:solidFill>
              </a:rPr>
              <a:t>CONCLUSIONS</a:t>
            </a:r>
            <a:endParaRPr>
              <a:solidFill>
                <a:schemeClr val="accent1"/>
              </a:solidFill>
            </a:endParaRPr>
          </a:p>
        </p:txBody>
      </p:sp>
      <p:sp>
        <p:nvSpPr>
          <p:cNvPr id="173" name="Google Shape;173;p2"/>
          <p:cNvSpPr txBox="1"/>
          <p:nvPr>
            <p:ph idx="15" type="title"/>
          </p:nvPr>
        </p:nvSpPr>
        <p:spPr>
          <a:xfrm>
            <a:off x="657245" y="2154665"/>
            <a:ext cx="2256600" cy="399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US"/>
              <a:t>Yearly trend of malaria cases</a:t>
            </a:r>
            <a:endParaRPr/>
          </a:p>
        </p:txBody>
      </p:sp>
      <p:sp>
        <p:nvSpPr>
          <p:cNvPr id="174" name="Google Shape;174;p2"/>
          <p:cNvSpPr txBox="1"/>
          <p:nvPr>
            <p:ph idx="16" type="title"/>
          </p:nvPr>
        </p:nvSpPr>
        <p:spPr>
          <a:xfrm>
            <a:off x="1390420" y="1235456"/>
            <a:ext cx="783600" cy="51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US"/>
              <a:t>01</a:t>
            </a:r>
            <a:endParaRPr/>
          </a:p>
        </p:txBody>
      </p:sp>
      <p:sp>
        <p:nvSpPr>
          <p:cNvPr id="175" name="Google Shape;175;p2"/>
          <p:cNvSpPr txBox="1"/>
          <p:nvPr>
            <p:ph idx="17" type="title"/>
          </p:nvPr>
        </p:nvSpPr>
        <p:spPr>
          <a:xfrm>
            <a:off x="4176043" y="1235456"/>
            <a:ext cx="783600" cy="51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US"/>
              <a:t>02</a:t>
            </a:r>
            <a:endParaRPr/>
          </a:p>
        </p:txBody>
      </p:sp>
      <p:sp>
        <p:nvSpPr>
          <p:cNvPr id="176" name="Google Shape;176;p2"/>
          <p:cNvSpPr txBox="1"/>
          <p:nvPr>
            <p:ph idx="18" type="title"/>
          </p:nvPr>
        </p:nvSpPr>
        <p:spPr>
          <a:xfrm>
            <a:off x="6964992" y="1235456"/>
            <a:ext cx="783600" cy="51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US"/>
              <a:t>03</a:t>
            </a:r>
            <a:endParaRPr/>
          </a:p>
        </p:txBody>
      </p:sp>
      <p:sp>
        <p:nvSpPr>
          <p:cNvPr id="177" name="Google Shape;177;p2"/>
          <p:cNvSpPr txBox="1"/>
          <p:nvPr>
            <p:ph idx="19" type="title"/>
          </p:nvPr>
        </p:nvSpPr>
        <p:spPr>
          <a:xfrm>
            <a:off x="4177706" y="3040889"/>
            <a:ext cx="783600" cy="51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US"/>
              <a:t>05</a:t>
            </a:r>
            <a:endParaRPr/>
          </a:p>
        </p:txBody>
      </p:sp>
      <p:sp>
        <p:nvSpPr>
          <p:cNvPr id="178" name="Google Shape;178;p2"/>
          <p:cNvSpPr txBox="1"/>
          <p:nvPr>
            <p:ph idx="20" type="title"/>
          </p:nvPr>
        </p:nvSpPr>
        <p:spPr>
          <a:xfrm>
            <a:off x="1392082" y="3040889"/>
            <a:ext cx="783600" cy="51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US"/>
              <a:t>04</a:t>
            </a:r>
            <a:endParaRPr/>
          </a:p>
        </p:txBody>
      </p:sp>
      <p:sp>
        <p:nvSpPr>
          <p:cNvPr id="179" name="Google Shape;179;p2"/>
          <p:cNvSpPr txBox="1"/>
          <p:nvPr>
            <p:ph idx="21" type="title"/>
          </p:nvPr>
        </p:nvSpPr>
        <p:spPr>
          <a:xfrm>
            <a:off x="6966655" y="3040889"/>
            <a:ext cx="783600" cy="51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US"/>
              <a:t>06</a:t>
            </a:r>
            <a:endParaRPr/>
          </a:p>
        </p:txBody>
      </p:sp>
      <p:sp>
        <p:nvSpPr>
          <p:cNvPr id="180" name="Google Shape;180;p2"/>
          <p:cNvSpPr txBox="1"/>
          <p:nvPr/>
        </p:nvSpPr>
        <p:spPr>
          <a:xfrm>
            <a:off x="3442869" y="2154665"/>
            <a:ext cx="2256600" cy="399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800"/>
              <a:buFont typeface="Bebas Neue"/>
              <a:buNone/>
            </a:pPr>
            <a:r>
              <a:rPr b="0" i="0" lang="en-US" sz="2000" u="none" cap="none" strike="noStrike">
                <a:solidFill>
                  <a:schemeClr val="accent1"/>
                </a:solidFill>
                <a:latin typeface="Bebas Neue"/>
                <a:ea typeface="Bebas Neue"/>
                <a:cs typeface="Bebas Neue"/>
                <a:sym typeface="Bebas Neue"/>
              </a:rPr>
              <a:t>monthly trend of malaria cases </a:t>
            </a:r>
            <a:endParaRPr/>
          </a:p>
        </p:txBody>
      </p:sp>
      <p:sp>
        <p:nvSpPr>
          <p:cNvPr id="181" name="Google Shape;181;p2"/>
          <p:cNvSpPr txBox="1"/>
          <p:nvPr/>
        </p:nvSpPr>
        <p:spPr>
          <a:xfrm>
            <a:off x="6230155" y="2154665"/>
            <a:ext cx="2256600" cy="399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800"/>
              <a:buFont typeface="Bebas Neue"/>
              <a:buNone/>
            </a:pPr>
            <a:r>
              <a:rPr b="0" i="0" lang="en-US" sz="2000" u="none" cap="none" strike="noStrike">
                <a:solidFill>
                  <a:schemeClr val="accent1"/>
                </a:solidFill>
                <a:latin typeface="Bebas Neue"/>
                <a:ea typeface="Bebas Neue"/>
                <a:cs typeface="Bebas Neue"/>
                <a:sym typeface="Bebas Neue"/>
              </a:rPr>
              <a:t>Distribution of cases across different states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0"/>
          <p:cNvSpPr txBox="1"/>
          <p:nvPr>
            <p:ph type="title"/>
          </p:nvPr>
        </p:nvSpPr>
        <p:spPr>
          <a:xfrm>
            <a:off x="3334541" y="1715732"/>
            <a:ext cx="4512091" cy="1941868"/>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Impact of different environmental factors</a:t>
            </a:r>
            <a:endParaRPr/>
          </a:p>
        </p:txBody>
      </p:sp>
      <p:sp>
        <p:nvSpPr>
          <p:cNvPr id="386" name="Google Shape;386;p20"/>
          <p:cNvSpPr txBox="1"/>
          <p:nvPr>
            <p:ph idx="2" type="title"/>
          </p:nvPr>
        </p:nvSpPr>
        <p:spPr>
          <a:xfrm>
            <a:off x="1178741" y="1740150"/>
            <a:ext cx="2155800" cy="166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800"/>
              <a:buNone/>
            </a:pPr>
            <a:r>
              <a:rPr lang="en-US"/>
              <a:t>04</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1"/>
          <p:cNvSpPr/>
          <p:nvPr/>
        </p:nvSpPr>
        <p:spPr>
          <a:xfrm>
            <a:off x="5926523" y="2155002"/>
            <a:ext cx="834600" cy="834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21"/>
          <p:cNvSpPr/>
          <p:nvPr/>
        </p:nvSpPr>
        <p:spPr>
          <a:xfrm>
            <a:off x="2425032" y="1269775"/>
            <a:ext cx="834600" cy="834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21"/>
          <p:cNvSpPr/>
          <p:nvPr/>
        </p:nvSpPr>
        <p:spPr>
          <a:xfrm>
            <a:off x="2425032" y="3101625"/>
            <a:ext cx="834600" cy="834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1"/>
          <p:cNvSpPr txBox="1"/>
          <p:nvPr>
            <p:ph type="title"/>
          </p:nvPr>
        </p:nvSpPr>
        <p:spPr>
          <a:xfrm>
            <a:off x="715050" y="474845"/>
            <a:ext cx="7713900" cy="396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Environmental factors </a:t>
            </a:r>
            <a:endParaRPr/>
          </a:p>
        </p:txBody>
      </p:sp>
      <p:sp>
        <p:nvSpPr>
          <p:cNvPr id="395" name="Google Shape;395;p21"/>
          <p:cNvSpPr/>
          <p:nvPr/>
        </p:nvSpPr>
        <p:spPr>
          <a:xfrm>
            <a:off x="3830400" y="1087901"/>
            <a:ext cx="1483212" cy="3520728"/>
          </a:xfrm>
          <a:custGeom>
            <a:rect b="b" l="l" r="r" t="t"/>
            <a:pathLst>
              <a:path extrusionOk="0" h="91495" w="38545">
                <a:moveTo>
                  <a:pt x="18733" y="0"/>
                </a:moveTo>
                <a:cubicBezTo>
                  <a:pt x="17483" y="0"/>
                  <a:pt x="14527" y="496"/>
                  <a:pt x="14994" y="5265"/>
                </a:cubicBezTo>
                <a:cubicBezTo>
                  <a:pt x="14994" y="5265"/>
                  <a:pt x="14913" y="5238"/>
                  <a:pt x="14818" y="5238"/>
                </a:cubicBezTo>
                <a:cubicBezTo>
                  <a:pt x="14672" y="5238"/>
                  <a:pt x="14492" y="5302"/>
                  <a:pt x="14525" y="5627"/>
                </a:cubicBezTo>
                <a:cubicBezTo>
                  <a:pt x="14579" y="6163"/>
                  <a:pt x="14713" y="6109"/>
                  <a:pt x="14713" y="6337"/>
                </a:cubicBezTo>
                <a:cubicBezTo>
                  <a:pt x="14713" y="6579"/>
                  <a:pt x="14525" y="7665"/>
                  <a:pt x="15075" y="7960"/>
                </a:cubicBezTo>
                <a:cubicBezTo>
                  <a:pt x="15075" y="7960"/>
                  <a:pt x="15110" y="8002"/>
                  <a:pt x="15238" y="8002"/>
                </a:cubicBezTo>
                <a:cubicBezTo>
                  <a:pt x="15301" y="8002"/>
                  <a:pt x="15388" y="7991"/>
                  <a:pt x="15504" y="7960"/>
                </a:cubicBezTo>
                <a:cubicBezTo>
                  <a:pt x="15504" y="7960"/>
                  <a:pt x="16215" y="10361"/>
                  <a:pt x="16738" y="10964"/>
                </a:cubicBezTo>
                <a:cubicBezTo>
                  <a:pt x="16738" y="10964"/>
                  <a:pt x="17274" y="12748"/>
                  <a:pt x="16188" y="13405"/>
                </a:cubicBezTo>
                <a:cubicBezTo>
                  <a:pt x="15115" y="14062"/>
                  <a:pt x="10381" y="15309"/>
                  <a:pt x="9442" y="16758"/>
                </a:cubicBezTo>
                <a:cubicBezTo>
                  <a:pt x="8517" y="18193"/>
                  <a:pt x="8208" y="18904"/>
                  <a:pt x="8262" y="21344"/>
                </a:cubicBezTo>
                <a:cubicBezTo>
                  <a:pt x="8329" y="23785"/>
                  <a:pt x="8678" y="26548"/>
                  <a:pt x="7672" y="28492"/>
                </a:cubicBezTo>
                <a:cubicBezTo>
                  <a:pt x="6666" y="30450"/>
                  <a:pt x="5566" y="32824"/>
                  <a:pt x="5231" y="34460"/>
                </a:cubicBezTo>
                <a:cubicBezTo>
                  <a:pt x="4909" y="36096"/>
                  <a:pt x="4721" y="38390"/>
                  <a:pt x="4560" y="39677"/>
                </a:cubicBezTo>
                <a:cubicBezTo>
                  <a:pt x="4400" y="40978"/>
                  <a:pt x="4547" y="42695"/>
                  <a:pt x="3045" y="43821"/>
                </a:cubicBezTo>
                <a:cubicBezTo>
                  <a:pt x="2012" y="44599"/>
                  <a:pt x="1100" y="45524"/>
                  <a:pt x="309" y="46530"/>
                </a:cubicBezTo>
                <a:cubicBezTo>
                  <a:pt x="135" y="46745"/>
                  <a:pt x="1" y="47080"/>
                  <a:pt x="443" y="47174"/>
                </a:cubicBezTo>
                <a:cubicBezTo>
                  <a:pt x="505" y="47188"/>
                  <a:pt x="567" y="47195"/>
                  <a:pt x="627" y="47195"/>
                </a:cubicBezTo>
                <a:cubicBezTo>
                  <a:pt x="1013" y="47195"/>
                  <a:pt x="1353" y="46935"/>
                  <a:pt x="1422" y="46865"/>
                </a:cubicBezTo>
                <a:cubicBezTo>
                  <a:pt x="1489" y="46772"/>
                  <a:pt x="1959" y="46383"/>
                  <a:pt x="2146" y="46356"/>
                </a:cubicBezTo>
                <a:lnTo>
                  <a:pt x="2146" y="46356"/>
                </a:lnTo>
                <a:cubicBezTo>
                  <a:pt x="2146" y="46356"/>
                  <a:pt x="2093" y="46906"/>
                  <a:pt x="2053" y="47201"/>
                </a:cubicBezTo>
                <a:cubicBezTo>
                  <a:pt x="2026" y="47496"/>
                  <a:pt x="2039" y="47831"/>
                  <a:pt x="1945" y="48300"/>
                </a:cubicBezTo>
                <a:cubicBezTo>
                  <a:pt x="1851" y="48770"/>
                  <a:pt x="1664" y="49615"/>
                  <a:pt x="1597" y="49977"/>
                </a:cubicBezTo>
                <a:cubicBezTo>
                  <a:pt x="1516" y="50326"/>
                  <a:pt x="966" y="51707"/>
                  <a:pt x="1583" y="51720"/>
                </a:cubicBezTo>
                <a:cubicBezTo>
                  <a:pt x="1583" y="51720"/>
                  <a:pt x="1585" y="51721"/>
                  <a:pt x="1588" y="51721"/>
                </a:cubicBezTo>
                <a:cubicBezTo>
                  <a:pt x="1620" y="51721"/>
                  <a:pt x="1816" y="51687"/>
                  <a:pt x="2146" y="50929"/>
                </a:cubicBezTo>
                <a:cubicBezTo>
                  <a:pt x="2495" y="50084"/>
                  <a:pt x="2710" y="48837"/>
                  <a:pt x="2965" y="48689"/>
                </a:cubicBezTo>
                <a:cubicBezTo>
                  <a:pt x="2965" y="48689"/>
                  <a:pt x="2965" y="48689"/>
                  <a:pt x="2966" y="48689"/>
                </a:cubicBezTo>
                <a:cubicBezTo>
                  <a:pt x="2972" y="48689"/>
                  <a:pt x="2989" y="48720"/>
                  <a:pt x="2871" y="49253"/>
                </a:cubicBezTo>
                <a:cubicBezTo>
                  <a:pt x="2737" y="49856"/>
                  <a:pt x="2214" y="51278"/>
                  <a:pt x="2227" y="51720"/>
                </a:cubicBezTo>
                <a:cubicBezTo>
                  <a:pt x="2240" y="52163"/>
                  <a:pt x="2267" y="52216"/>
                  <a:pt x="2549" y="52257"/>
                </a:cubicBezTo>
                <a:cubicBezTo>
                  <a:pt x="2555" y="52258"/>
                  <a:pt x="2562" y="52258"/>
                  <a:pt x="2568" y="52258"/>
                </a:cubicBezTo>
                <a:cubicBezTo>
                  <a:pt x="2825" y="52258"/>
                  <a:pt x="2981" y="51484"/>
                  <a:pt x="3085" y="51144"/>
                </a:cubicBezTo>
                <a:cubicBezTo>
                  <a:pt x="3206" y="50781"/>
                  <a:pt x="3850" y="48917"/>
                  <a:pt x="4104" y="48622"/>
                </a:cubicBezTo>
                <a:lnTo>
                  <a:pt x="4104" y="48622"/>
                </a:lnTo>
                <a:cubicBezTo>
                  <a:pt x="4104" y="48622"/>
                  <a:pt x="3756" y="49440"/>
                  <a:pt x="3729" y="49776"/>
                </a:cubicBezTo>
                <a:cubicBezTo>
                  <a:pt x="3702" y="50124"/>
                  <a:pt x="3032" y="52216"/>
                  <a:pt x="3501" y="52257"/>
                </a:cubicBezTo>
                <a:cubicBezTo>
                  <a:pt x="3514" y="52258"/>
                  <a:pt x="3527" y="52259"/>
                  <a:pt x="3540" y="52259"/>
                </a:cubicBezTo>
                <a:cubicBezTo>
                  <a:pt x="3979" y="52259"/>
                  <a:pt x="4121" y="51377"/>
                  <a:pt x="4212" y="51090"/>
                </a:cubicBezTo>
                <a:cubicBezTo>
                  <a:pt x="4319" y="50782"/>
                  <a:pt x="4963" y="48703"/>
                  <a:pt x="4963" y="48703"/>
                </a:cubicBezTo>
                <a:lnTo>
                  <a:pt x="4963" y="48703"/>
                </a:lnTo>
                <a:cubicBezTo>
                  <a:pt x="4963" y="48703"/>
                  <a:pt x="4762" y="49548"/>
                  <a:pt x="4788" y="49843"/>
                </a:cubicBezTo>
                <a:cubicBezTo>
                  <a:pt x="4802" y="50138"/>
                  <a:pt x="4534" y="51667"/>
                  <a:pt x="4990" y="51734"/>
                </a:cubicBezTo>
                <a:cubicBezTo>
                  <a:pt x="4997" y="51735"/>
                  <a:pt x="5004" y="51735"/>
                  <a:pt x="5011" y="51735"/>
                </a:cubicBezTo>
                <a:cubicBezTo>
                  <a:pt x="5451" y="51735"/>
                  <a:pt x="6010" y="50173"/>
                  <a:pt x="6076" y="49883"/>
                </a:cubicBezTo>
                <a:cubicBezTo>
                  <a:pt x="6130" y="49588"/>
                  <a:pt x="6358" y="48716"/>
                  <a:pt x="6639" y="48327"/>
                </a:cubicBezTo>
                <a:cubicBezTo>
                  <a:pt x="6907" y="47925"/>
                  <a:pt x="6907" y="45404"/>
                  <a:pt x="6934" y="44907"/>
                </a:cubicBezTo>
                <a:cubicBezTo>
                  <a:pt x="6961" y="44425"/>
                  <a:pt x="6840" y="42762"/>
                  <a:pt x="7632" y="41769"/>
                </a:cubicBezTo>
                <a:cubicBezTo>
                  <a:pt x="8423" y="40777"/>
                  <a:pt x="9871" y="36083"/>
                  <a:pt x="10046" y="35466"/>
                </a:cubicBezTo>
                <a:cubicBezTo>
                  <a:pt x="10220" y="34849"/>
                  <a:pt x="11360" y="31885"/>
                  <a:pt x="11333" y="30303"/>
                </a:cubicBezTo>
                <a:cubicBezTo>
                  <a:pt x="11320" y="28720"/>
                  <a:pt x="11414" y="26977"/>
                  <a:pt x="11481" y="26803"/>
                </a:cubicBezTo>
                <a:cubicBezTo>
                  <a:pt x="11486" y="26784"/>
                  <a:pt x="11492" y="26775"/>
                  <a:pt x="11498" y="26775"/>
                </a:cubicBezTo>
                <a:cubicBezTo>
                  <a:pt x="11554" y="26775"/>
                  <a:pt x="11647" y="27481"/>
                  <a:pt x="11816" y="27916"/>
                </a:cubicBezTo>
                <a:cubicBezTo>
                  <a:pt x="12004" y="28399"/>
                  <a:pt x="12594" y="30692"/>
                  <a:pt x="12178" y="32261"/>
                </a:cubicBezTo>
                <a:cubicBezTo>
                  <a:pt x="11762" y="33817"/>
                  <a:pt x="11065" y="35077"/>
                  <a:pt x="10783" y="37773"/>
                </a:cubicBezTo>
                <a:cubicBezTo>
                  <a:pt x="10488" y="40455"/>
                  <a:pt x="8691" y="46597"/>
                  <a:pt x="9080" y="49387"/>
                </a:cubicBezTo>
                <a:cubicBezTo>
                  <a:pt x="9469" y="52163"/>
                  <a:pt x="9979" y="54362"/>
                  <a:pt x="10394" y="56307"/>
                </a:cubicBezTo>
                <a:cubicBezTo>
                  <a:pt x="10810" y="58238"/>
                  <a:pt x="11829" y="62194"/>
                  <a:pt x="11856" y="63388"/>
                </a:cubicBezTo>
                <a:cubicBezTo>
                  <a:pt x="11869" y="64581"/>
                  <a:pt x="11869" y="67103"/>
                  <a:pt x="11481" y="69128"/>
                </a:cubicBezTo>
                <a:cubicBezTo>
                  <a:pt x="11105" y="71153"/>
                  <a:pt x="10689" y="74237"/>
                  <a:pt x="11266" y="76933"/>
                </a:cubicBezTo>
                <a:cubicBezTo>
                  <a:pt x="11829" y="79642"/>
                  <a:pt x="12500" y="82592"/>
                  <a:pt x="12647" y="83558"/>
                </a:cubicBezTo>
                <a:cubicBezTo>
                  <a:pt x="12781" y="84524"/>
                  <a:pt x="12258" y="85610"/>
                  <a:pt x="12486" y="85851"/>
                </a:cubicBezTo>
                <a:cubicBezTo>
                  <a:pt x="12728" y="86079"/>
                  <a:pt x="11507" y="87380"/>
                  <a:pt x="11346" y="87621"/>
                </a:cubicBezTo>
                <a:cubicBezTo>
                  <a:pt x="11172" y="87876"/>
                  <a:pt x="9388" y="89110"/>
                  <a:pt x="9737" y="89861"/>
                </a:cubicBezTo>
                <a:cubicBezTo>
                  <a:pt x="9777" y="89901"/>
                  <a:pt x="9844" y="89928"/>
                  <a:pt x="9911" y="89928"/>
                </a:cubicBezTo>
                <a:cubicBezTo>
                  <a:pt x="9911" y="89928"/>
                  <a:pt x="9812" y="90440"/>
                  <a:pt x="10383" y="90440"/>
                </a:cubicBezTo>
                <a:cubicBezTo>
                  <a:pt x="10403" y="90440"/>
                  <a:pt x="10425" y="90439"/>
                  <a:pt x="10448" y="90438"/>
                </a:cubicBezTo>
                <a:cubicBezTo>
                  <a:pt x="10448" y="90438"/>
                  <a:pt x="10448" y="90896"/>
                  <a:pt x="10764" y="90896"/>
                </a:cubicBezTo>
                <a:cubicBezTo>
                  <a:pt x="10878" y="90896"/>
                  <a:pt x="11031" y="90838"/>
                  <a:pt x="11239" y="90679"/>
                </a:cubicBezTo>
                <a:cubicBezTo>
                  <a:pt x="11239" y="90679"/>
                  <a:pt x="11314" y="91183"/>
                  <a:pt x="11718" y="91183"/>
                </a:cubicBezTo>
                <a:cubicBezTo>
                  <a:pt x="11853" y="91183"/>
                  <a:pt x="12026" y="91126"/>
                  <a:pt x="12245" y="90974"/>
                </a:cubicBezTo>
                <a:cubicBezTo>
                  <a:pt x="12245" y="90974"/>
                  <a:pt x="12773" y="91495"/>
                  <a:pt x="13337" y="91495"/>
                </a:cubicBezTo>
                <a:cubicBezTo>
                  <a:pt x="13525" y="91495"/>
                  <a:pt x="13717" y="91437"/>
                  <a:pt x="13895" y="91283"/>
                </a:cubicBezTo>
                <a:cubicBezTo>
                  <a:pt x="14592" y="90666"/>
                  <a:pt x="14431" y="90035"/>
                  <a:pt x="14887" y="89526"/>
                </a:cubicBezTo>
                <a:cubicBezTo>
                  <a:pt x="15330" y="89003"/>
                  <a:pt x="15826" y="87782"/>
                  <a:pt x="15772" y="86803"/>
                </a:cubicBezTo>
                <a:cubicBezTo>
                  <a:pt x="15853" y="86428"/>
                  <a:pt x="16000" y="86066"/>
                  <a:pt x="16215" y="85731"/>
                </a:cubicBezTo>
                <a:cubicBezTo>
                  <a:pt x="16550" y="85275"/>
                  <a:pt x="15933" y="83652"/>
                  <a:pt x="16121" y="82995"/>
                </a:cubicBezTo>
                <a:cubicBezTo>
                  <a:pt x="16309" y="82338"/>
                  <a:pt x="16107" y="80098"/>
                  <a:pt x="16174" y="79494"/>
                </a:cubicBezTo>
                <a:cubicBezTo>
                  <a:pt x="16255" y="78891"/>
                  <a:pt x="16925" y="74197"/>
                  <a:pt x="16966" y="73459"/>
                </a:cubicBezTo>
                <a:cubicBezTo>
                  <a:pt x="16993" y="72722"/>
                  <a:pt x="16295" y="67773"/>
                  <a:pt x="16818" y="66580"/>
                </a:cubicBezTo>
                <a:cubicBezTo>
                  <a:pt x="17355" y="65399"/>
                  <a:pt x="17489" y="62757"/>
                  <a:pt x="17569" y="62074"/>
                </a:cubicBezTo>
                <a:cubicBezTo>
                  <a:pt x="17663" y="61376"/>
                  <a:pt x="17583" y="58412"/>
                  <a:pt x="17811" y="57581"/>
                </a:cubicBezTo>
                <a:cubicBezTo>
                  <a:pt x="18039" y="56749"/>
                  <a:pt x="18454" y="52230"/>
                  <a:pt x="18615" y="51305"/>
                </a:cubicBezTo>
                <a:cubicBezTo>
                  <a:pt x="18776" y="50393"/>
                  <a:pt x="18669" y="47241"/>
                  <a:pt x="18669" y="46973"/>
                </a:cubicBezTo>
                <a:cubicBezTo>
                  <a:pt x="18669" y="46691"/>
                  <a:pt x="18790" y="46477"/>
                  <a:pt x="19272" y="46477"/>
                </a:cubicBezTo>
                <a:cubicBezTo>
                  <a:pt x="19742" y="46477"/>
                  <a:pt x="19862" y="46691"/>
                  <a:pt x="19862" y="46973"/>
                </a:cubicBezTo>
                <a:cubicBezTo>
                  <a:pt x="19862" y="47241"/>
                  <a:pt x="19755" y="50393"/>
                  <a:pt x="19916" y="51305"/>
                </a:cubicBezTo>
                <a:cubicBezTo>
                  <a:pt x="20077" y="52230"/>
                  <a:pt x="20506" y="56749"/>
                  <a:pt x="20721" y="57581"/>
                </a:cubicBezTo>
                <a:cubicBezTo>
                  <a:pt x="20949" y="58412"/>
                  <a:pt x="20895" y="61376"/>
                  <a:pt x="20962" y="62074"/>
                </a:cubicBezTo>
                <a:cubicBezTo>
                  <a:pt x="21043" y="62757"/>
                  <a:pt x="21190" y="65399"/>
                  <a:pt x="21727" y="66580"/>
                </a:cubicBezTo>
                <a:cubicBezTo>
                  <a:pt x="22250" y="67773"/>
                  <a:pt x="21539" y="72722"/>
                  <a:pt x="21579" y="73459"/>
                </a:cubicBezTo>
                <a:cubicBezTo>
                  <a:pt x="21619" y="74197"/>
                  <a:pt x="22290" y="78877"/>
                  <a:pt x="22357" y="79494"/>
                </a:cubicBezTo>
                <a:cubicBezTo>
                  <a:pt x="22437" y="80111"/>
                  <a:pt x="22424" y="81627"/>
                  <a:pt x="22612" y="82284"/>
                </a:cubicBezTo>
                <a:cubicBezTo>
                  <a:pt x="22800" y="82941"/>
                  <a:pt x="21981" y="84778"/>
                  <a:pt x="22303" y="85248"/>
                </a:cubicBezTo>
                <a:cubicBezTo>
                  <a:pt x="22625" y="85704"/>
                  <a:pt x="22759" y="86803"/>
                  <a:pt x="22759" y="86803"/>
                </a:cubicBezTo>
                <a:cubicBezTo>
                  <a:pt x="22719" y="87782"/>
                  <a:pt x="23202" y="89003"/>
                  <a:pt x="23658" y="89526"/>
                </a:cubicBezTo>
                <a:cubicBezTo>
                  <a:pt x="24114" y="90035"/>
                  <a:pt x="23953" y="90666"/>
                  <a:pt x="24650" y="91283"/>
                </a:cubicBezTo>
                <a:cubicBezTo>
                  <a:pt x="24828" y="91437"/>
                  <a:pt x="25020" y="91495"/>
                  <a:pt x="25208" y="91495"/>
                </a:cubicBezTo>
                <a:cubicBezTo>
                  <a:pt x="25772" y="91495"/>
                  <a:pt x="26300" y="90974"/>
                  <a:pt x="26300" y="90974"/>
                </a:cubicBezTo>
                <a:cubicBezTo>
                  <a:pt x="26519" y="91126"/>
                  <a:pt x="26691" y="91183"/>
                  <a:pt x="26827" y="91183"/>
                </a:cubicBezTo>
                <a:cubicBezTo>
                  <a:pt x="27230" y="91183"/>
                  <a:pt x="27306" y="90679"/>
                  <a:pt x="27306" y="90679"/>
                </a:cubicBezTo>
                <a:cubicBezTo>
                  <a:pt x="27509" y="90834"/>
                  <a:pt x="27661" y="90891"/>
                  <a:pt x="27773" y="90891"/>
                </a:cubicBezTo>
                <a:cubicBezTo>
                  <a:pt x="28090" y="90891"/>
                  <a:pt x="28097" y="90438"/>
                  <a:pt x="28097" y="90438"/>
                </a:cubicBezTo>
                <a:cubicBezTo>
                  <a:pt x="28120" y="90439"/>
                  <a:pt x="28141" y="90440"/>
                  <a:pt x="28162" y="90440"/>
                </a:cubicBezTo>
                <a:cubicBezTo>
                  <a:pt x="28733" y="90440"/>
                  <a:pt x="28633" y="89928"/>
                  <a:pt x="28633" y="89928"/>
                </a:cubicBezTo>
                <a:cubicBezTo>
                  <a:pt x="28687" y="89928"/>
                  <a:pt x="28754" y="89901"/>
                  <a:pt x="28808" y="89861"/>
                </a:cubicBezTo>
                <a:cubicBezTo>
                  <a:pt x="29156" y="89110"/>
                  <a:pt x="27359" y="87729"/>
                  <a:pt x="27185" y="87474"/>
                </a:cubicBezTo>
                <a:cubicBezTo>
                  <a:pt x="27024" y="87233"/>
                  <a:pt x="26608" y="86388"/>
                  <a:pt x="26286" y="85945"/>
                </a:cubicBezTo>
                <a:cubicBezTo>
                  <a:pt x="25750" y="85207"/>
                  <a:pt x="25696" y="84953"/>
                  <a:pt x="25897" y="83558"/>
                </a:cubicBezTo>
                <a:cubicBezTo>
                  <a:pt x="26032" y="82592"/>
                  <a:pt x="26716" y="79642"/>
                  <a:pt x="27279" y="76933"/>
                </a:cubicBezTo>
                <a:cubicBezTo>
                  <a:pt x="27842" y="74237"/>
                  <a:pt x="27426" y="71153"/>
                  <a:pt x="27051" y="69128"/>
                </a:cubicBezTo>
                <a:cubicBezTo>
                  <a:pt x="26675" y="67103"/>
                  <a:pt x="26662" y="64581"/>
                  <a:pt x="26689" y="63388"/>
                </a:cubicBezTo>
                <a:cubicBezTo>
                  <a:pt x="26716" y="62194"/>
                  <a:pt x="27735" y="58238"/>
                  <a:pt x="28151" y="56307"/>
                </a:cubicBezTo>
                <a:cubicBezTo>
                  <a:pt x="28566" y="54362"/>
                  <a:pt x="29062" y="52163"/>
                  <a:pt x="29465" y="49387"/>
                </a:cubicBezTo>
                <a:cubicBezTo>
                  <a:pt x="29854" y="46597"/>
                  <a:pt x="28043" y="40455"/>
                  <a:pt x="27762" y="37773"/>
                </a:cubicBezTo>
                <a:cubicBezTo>
                  <a:pt x="27467" y="35077"/>
                  <a:pt x="26783" y="33817"/>
                  <a:pt x="26367" y="32261"/>
                </a:cubicBezTo>
                <a:cubicBezTo>
                  <a:pt x="25951" y="30692"/>
                  <a:pt x="26541" y="28399"/>
                  <a:pt x="26729" y="27916"/>
                </a:cubicBezTo>
                <a:cubicBezTo>
                  <a:pt x="26898" y="27481"/>
                  <a:pt x="26980" y="26775"/>
                  <a:pt x="27044" y="26775"/>
                </a:cubicBezTo>
                <a:cubicBezTo>
                  <a:pt x="27051" y="26775"/>
                  <a:pt x="27058" y="26784"/>
                  <a:pt x="27064" y="26803"/>
                </a:cubicBezTo>
                <a:cubicBezTo>
                  <a:pt x="27453" y="27741"/>
                  <a:pt x="27654" y="28747"/>
                  <a:pt x="27654" y="29766"/>
                </a:cubicBezTo>
                <a:cubicBezTo>
                  <a:pt x="27628" y="31349"/>
                  <a:pt x="28580" y="34286"/>
                  <a:pt x="28754" y="34916"/>
                </a:cubicBezTo>
                <a:cubicBezTo>
                  <a:pt x="28942" y="35533"/>
                  <a:pt x="30095" y="41166"/>
                  <a:pt x="30886" y="42158"/>
                </a:cubicBezTo>
                <a:cubicBezTo>
                  <a:pt x="31678" y="43151"/>
                  <a:pt x="31570" y="44975"/>
                  <a:pt x="31597" y="45457"/>
                </a:cubicBezTo>
                <a:cubicBezTo>
                  <a:pt x="31624" y="45954"/>
                  <a:pt x="31624" y="48153"/>
                  <a:pt x="31892" y="48542"/>
                </a:cubicBezTo>
                <a:cubicBezTo>
                  <a:pt x="32174" y="48944"/>
                  <a:pt x="32402" y="50406"/>
                  <a:pt x="32456" y="50701"/>
                </a:cubicBezTo>
                <a:cubicBezTo>
                  <a:pt x="32520" y="50971"/>
                  <a:pt x="33054" y="51724"/>
                  <a:pt x="33500" y="51724"/>
                </a:cubicBezTo>
                <a:cubicBezTo>
                  <a:pt x="33519" y="51724"/>
                  <a:pt x="33537" y="51723"/>
                  <a:pt x="33555" y="51720"/>
                </a:cubicBezTo>
                <a:cubicBezTo>
                  <a:pt x="34011" y="51667"/>
                  <a:pt x="33716" y="50124"/>
                  <a:pt x="33756" y="49829"/>
                </a:cubicBezTo>
                <a:cubicBezTo>
                  <a:pt x="33783" y="49548"/>
                  <a:pt x="33582" y="48690"/>
                  <a:pt x="33582" y="48689"/>
                </a:cubicBezTo>
                <a:lnTo>
                  <a:pt x="33582" y="48689"/>
                </a:lnTo>
                <a:cubicBezTo>
                  <a:pt x="33582" y="48690"/>
                  <a:pt x="34226" y="50782"/>
                  <a:pt x="34333" y="51077"/>
                </a:cubicBezTo>
                <a:cubicBezTo>
                  <a:pt x="34425" y="51378"/>
                  <a:pt x="34568" y="52258"/>
                  <a:pt x="35014" y="52258"/>
                </a:cubicBezTo>
                <a:cubicBezTo>
                  <a:pt x="35024" y="52258"/>
                  <a:pt x="35034" y="52258"/>
                  <a:pt x="35044" y="52257"/>
                </a:cubicBezTo>
                <a:cubicBezTo>
                  <a:pt x="35513" y="52203"/>
                  <a:pt x="34843" y="50111"/>
                  <a:pt x="34816" y="49776"/>
                </a:cubicBezTo>
                <a:cubicBezTo>
                  <a:pt x="34789" y="49440"/>
                  <a:pt x="34440" y="48622"/>
                  <a:pt x="34440" y="48622"/>
                </a:cubicBezTo>
                <a:lnTo>
                  <a:pt x="34440" y="48622"/>
                </a:lnTo>
                <a:cubicBezTo>
                  <a:pt x="34695" y="48917"/>
                  <a:pt x="35352" y="50781"/>
                  <a:pt x="35460" y="51130"/>
                </a:cubicBezTo>
                <a:cubicBezTo>
                  <a:pt x="35578" y="51473"/>
                  <a:pt x="35723" y="52257"/>
                  <a:pt x="35996" y="52257"/>
                </a:cubicBezTo>
                <a:cubicBezTo>
                  <a:pt x="36000" y="52257"/>
                  <a:pt x="36005" y="52257"/>
                  <a:pt x="36009" y="52257"/>
                </a:cubicBezTo>
                <a:cubicBezTo>
                  <a:pt x="36278" y="52216"/>
                  <a:pt x="36304" y="52149"/>
                  <a:pt x="36318" y="51707"/>
                </a:cubicBezTo>
                <a:cubicBezTo>
                  <a:pt x="36331" y="51278"/>
                  <a:pt x="35808" y="49843"/>
                  <a:pt x="35674" y="49239"/>
                </a:cubicBezTo>
                <a:cubicBezTo>
                  <a:pt x="35560" y="48727"/>
                  <a:pt x="35582" y="48688"/>
                  <a:pt x="35591" y="48688"/>
                </a:cubicBezTo>
                <a:cubicBezTo>
                  <a:pt x="35592" y="48688"/>
                  <a:pt x="35594" y="48689"/>
                  <a:pt x="35594" y="48689"/>
                </a:cubicBezTo>
                <a:cubicBezTo>
                  <a:pt x="35835" y="48823"/>
                  <a:pt x="36050" y="50071"/>
                  <a:pt x="36412" y="50916"/>
                </a:cubicBezTo>
                <a:cubicBezTo>
                  <a:pt x="36721" y="51665"/>
                  <a:pt x="36914" y="51708"/>
                  <a:pt x="36954" y="51708"/>
                </a:cubicBezTo>
                <a:cubicBezTo>
                  <a:pt x="36959" y="51708"/>
                  <a:pt x="36962" y="51707"/>
                  <a:pt x="36962" y="51707"/>
                </a:cubicBezTo>
                <a:cubicBezTo>
                  <a:pt x="37592" y="51693"/>
                  <a:pt x="37029" y="50312"/>
                  <a:pt x="36948" y="49963"/>
                </a:cubicBezTo>
                <a:cubicBezTo>
                  <a:pt x="36868" y="49615"/>
                  <a:pt x="36680" y="48756"/>
                  <a:pt x="36600" y="48287"/>
                </a:cubicBezTo>
                <a:cubicBezTo>
                  <a:pt x="36506" y="47818"/>
                  <a:pt x="36519" y="47482"/>
                  <a:pt x="36479" y="47187"/>
                </a:cubicBezTo>
                <a:cubicBezTo>
                  <a:pt x="36439" y="46892"/>
                  <a:pt x="36398" y="46342"/>
                  <a:pt x="36398" y="46342"/>
                </a:cubicBezTo>
                <a:lnTo>
                  <a:pt x="36398" y="46342"/>
                </a:lnTo>
                <a:cubicBezTo>
                  <a:pt x="36586" y="46369"/>
                  <a:pt x="37042" y="46758"/>
                  <a:pt x="37123" y="46852"/>
                </a:cubicBezTo>
                <a:cubicBezTo>
                  <a:pt x="37181" y="46922"/>
                  <a:pt x="37519" y="47181"/>
                  <a:pt x="37904" y="47181"/>
                </a:cubicBezTo>
                <a:cubicBezTo>
                  <a:pt x="37965" y="47181"/>
                  <a:pt x="38026" y="47175"/>
                  <a:pt x="38088" y="47161"/>
                </a:cubicBezTo>
                <a:cubicBezTo>
                  <a:pt x="38544" y="47067"/>
                  <a:pt x="38410" y="46745"/>
                  <a:pt x="38236" y="46530"/>
                </a:cubicBezTo>
                <a:cubicBezTo>
                  <a:pt x="37444" y="45511"/>
                  <a:pt x="36519" y="44599"/>
                  <a:pt x="35500" y="43821"/>
                </a:cubicBezTo>
                <a:cubicBezTo>
                  <a:pt x="33998" y="42708"/>
                  <a:pt x="34132" y="40978"/>
                  <a:pt x="33971" y="39677"/>
                </a:cubicBezTo>
                <a:cubicBezTo>
                  <a:pt x="33823" y="38390"/>
                  <a:pt x="33636" y="36096"/>
                  <a:pt x="33300" y="34460"/>
                </a:cubicBezTo>
                <a:cubicBezTo>
                  <a:pt x="32965" y="32824"/>
                  <a:pt x="31879" y="30450"/>
                  <a:pt x="30873" y="28492"/>
                </a:cubicBezTo>
                <a:cubicBezTo>
                  <a:pt x="29854" y="26548"/>
                  <a:pt x="30216" y="23785"/>
                  <a:pt x="30269" y="21344"/>
                </a:cubicBezTo>
                <a:cubicBezTo>
                  <a:pt x="30337" y="18904"/>
                  <a:pt x="30028" y="18193"/>
                  <a:pt x="29089" y="16758"/>
                </a:cubicBezTo>
                <a:cubicBezTo>
                  <a:pt x="28164" y="15323"/>
                  <a:pt x="23430" y="14062"/>
                  <a:pt x="22344" y="13405"/>
                </a:cubicBezTo>
                <a:cubicBezTo>
                  <a:pt x="21271" y="12748"/>
                  <a:pt x="21807" y="10964"/>
                  <a:pt x="21807" y="10964"/>
                </a:cubicBezTo>
                <a:cubicBezTo>
                  <a:pt x="22330" y="10361"/>
                  <a:pt x="23041" y="7960"/>
                  <a:pt x="23041" y="7960"/>
                </a:cubicBezTo>
                <a:cubicBezTo>
                  <a:pt x="23162" y="7991"/>
                  <a:pt x="23250" y="8002"/>
                  <a:pt x="23313" y="8002"/>
                </a:cubicBezTo>
                <a:cubicBezTo>
                  <a:pt x="23440" y="8002"/>
                  <a:pt x="23470" y="7960"/>
                  <a:pt x="23470" y="7960"/>
                </a:cubicBezTo>
                <a:cubicBezTo>
                  <a:pt x="24020" y="7665"/>
                  <a:pt x="23819" y="6592"/>
                  <a:pt x="23832" y="6351"/>
                </a:cubicBezTo>
                <a:cubicBezTo>
                  <a:pt x="23846" y="6109"/>
                  <a:pt x="23980" y="6163"/>
                  <a:pt x="24020" y="5627"/>
                </a:cubicBezTo>
                <a:cubicBezTo>
                  <a:pt x="24052" y="5302"/>
                  <a:pt x="23878" y="5238"/>
                  <a:pt x="23736" y="5238"/>
                </a:cubicBezTo>
                <a:cubicBezTo>
                  <a:pt x="23643" y="5238"/>
                  <a:pt x="23564" y="5265"/>
                  <a:pt x="23564" y="5265"/>
                </a:cubicBezTo>
                <a:cubicBezTo>
                  <a:pt x="24031" y="496"/>
                  <a:pt x="21067" y="0"/>
                  <a:pt x="19813" y="0"/>
                </a:cubicBezTo>
                <a:cubicBezTo>
                  <a:pt x="19484" y="0"/>
                  <a:pt x="19272" y="34"/>
                  <a:pt x="19272" y="34"/>
                </a:cubicBezTo>
                <a:cubicBezTo>
                  <a:pt x="19272" y="34"/>
                  <a:pt x="19062" y="0"/>
                  <a:pt x="1873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21"/>
          <p:cNvSpPr txBox="1"/>
          <p:nvPr/>
        </p:nvSpPr>
        <p:spPr>
          <a:xfrm>
            <a:off x="672622" y="1494084"/>
            <a:ext cx="1535100" cy="3165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chemeClr val="accent1"/>
                </a:solidFill>
                <a:latin typeface="Bebas Neue"/>
                <a:ea typeface="Bebas Neue"/>
                <a:cs typeface="Bebas Neue"/>
                <a:sym typeface="Bebas Neue"/>
              </a:rPr>
              <a:t>rain</a:t>
            </a:r>
            <a:endParaRPr b="0" i="0" sz="2000" u="none" cap="none" strike="noStrike">
              <a:solidFill>
                <a:schemeClr val="accent1"/>
              </a:solidFill>
              <a:latin typeface="Bebas Neue"/>
              <a:ea typeface="Bebas Neue"/>
              <a:cs typeface="Bebas Neue"/>
              <a:sym typeface="Bebas Neue"/>
            </a:endParaRPr>
          </a:p>
        </p:txBody>
      </p:sp>
      <p:sp>
        <p:nvSpPr>
          <p:cNvPr id="397" name="Google Shape;397;p21"/>
          <p:cNvSpPr txBox="1"/>
          <p:nvPr/>
        </p:nvSpPr>
        <p:spPr>
          <a:xfrm>
            <a:off x="672622" y="3430149"/>
            <a:ext cx="1535100" cy="3165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chemeClr val="accent1"/>
                </a:solidFill>
                <a:latin typeface="Bebas Neue"/>
                <a:ea typeface="Bebas Neue"/>
                <a:cs typeface="Bebas Neue"/>
                <a:sym typeface="Bebas Neue"/>
              </a:rPr>
              <a:t>temperature</a:t>
            </a:r>
            <a:endParaRPr b="0" i="0" sz="2000" u="none" cap="none" strike="noStrike">
              <a:solidFill>
                <a:schemeClr val="accent1"/>
              </a:solidFill>
              <a:latin typeface="Bebas Neue"/>
              <a:ea typeface="Bebas Neue"/>
              <a:cs typeface="Bebas Neue"/>
              <a:sym typeface="Bebas Neue"/>
            </a:endParaRPr>
          </a:p>
        </p:txBody>
      </p:sp>
      <p:sp>
        <p:nvSpPr>
          <p:cNvPr id="398" name="Google Shape;398;p21"/>
          <p:cNvSpPr txBox="1"/>
          <p:nvPr/>
        </p:nvSpPr>
        <p:spPr>
          <a:xfrm>
            <a:off x="6970745" y="2439723"/>
            <a:ext cx="1535100" cy="316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accent1"/>
                </a:solidFill>
                <a:latin typeface="Bebas Neue"/>
                <a:ea typeface="Bebas Neue"/>
                <a:cs typeface="Bebas Neue"/>
                <a:sym typeface="Bebas Neue"/>
              </a:rPr>
              <a:t>drought</a:t>
            </a:r>
            <a:endParaRPr b="0" i="0" sz="2000" u="none" cap="none" strike="noStrike">
              <a:solidFill>
                <a:schemeClr val="accent1"/>
              </a:solidFill>
              <a:latin typeface="Bebas Neue"/>
              <a:ea typeface="Bebas Neue"/>
              <a:cs typeface="Bebas Neue"/>
              <a:sym typeface="Bebas Neue"/>
            </a:endParaRPr>
          </a:p>
        </p:txBody>
      </p:sp>
      <p:sp>
        <p:nvSpPr>
          <p:cNvPr id="399" name="Google Shape;399;p21"/>
          <p:cNvSpPr txBox="1"/>
          <p:nvPr/>
        </p:nvSpPr>
        <p:spPr>
          <a:xfrm>
            <a:off x="6928590" y="3183185"/>
            <a:ext cx="1535100" cy="316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accent1"/>
              </a:solidFill>
              <a:latin typeface="Bebas Neue"/>
              <a:ea typeface="Bebas Neue"/>
              <a:cs typeface="Bebas Neue"/>
              <a:sym typeface="Bebas Neue"/>
            </a:endParaRPr>
          </a:p>
        </p:txBody>
      </p:sp>
      <p:grpSp>
        <p:nvGrpSpPr>
          <p:cNvPr id="400" name="Google Shape;400;p21"/>
          <p:cNvGrpSpPr/>
          <p:nvPr/>
        </p:nvGrpSpPr>
        <p:grpSpPr>
          <a:xfrm>
            <a:off x="2719358" y="3282832"/>
            <a:ext cx="237340" cy="476915"/>
            <a:chOff x="3984950" y="3213600"/>
            <a:chExt cx="239925" cy="481825"/>
          </a:xfrm>
        </p:grpSpPr>
        <p:sp>
          <p:nvSpPr>
            <p:cNvPr id="401" name="Google Shape;401;p21"/>
            <p:cNvSpPr/>
            <p:nvPr/>
          </p:nvSpPr>
          <p:spPr>
            <a:xfrm>
              <a:off x="3984950" y="3213600"/>
              <a:ext cx="239925" cy="481825"/>
            </a:xfrm>
            <a:custGeom>
              <a:rect b="b" l="l" r="r" t="t"/>
              <a:pathLst>
                <a:path extrusionOk="0" h="19273" w="9597">
                  <a:moveTo>
                    <a:pt x="4800" y="3355"/>
                  </a:moveTo>
                  <a:cubicBezTo>
                    <a:pt x="5110" y="3355"/>
                    <a:pt x="5363" y="3608"/>
                    <a:pt x="5363" y="3918"/>
                  </a:cubicBezTo>
                  <a:lnTo>
                    <a:pt x="5363" y="12121"/>
                  </a:lnTo>
                  <a:cubicBezTo>
                    <a:pt x="6556" y="12407"/>
                    <a:pt x="7345" y="13542"/>
                    <a:pt x="7203" y="14759"/>
                  </a:cubicBezTo>
                  <a:cubicBezTo>
                    <a:pt x="7059" y="15978"/>
                    <a:pt x="6026" y="16897"/>
                    <a:pt x="4800" y="16897"/>
                  </a:cubicBezTo>
                  <a:cubicBezTo>
                    <a:pt x="3571" y="16897"/>
                    <a:pt x="2539" y="15978"/>
                    <a:pt x="2394" y="14759"/>
                  </a:cubicBezTo>
                  <a:cubicBezTo>
                    <a:pt x="2253" y="13542"/>
                    <a:pt x="3042" y="12407"/>
                    <a:pt x="4234" y="12121"/>
                  </a:cubicBezTo>
                  <a:lnTo>
                    <a:pt x="4234" y="3918"/>
                  </a:lnTo>
                  <a:cubicBezTo>
                    <a:pt x="4234" y="3608"/>
                    <a:pt x="4487" y="3355"/>
                    <a:pt x="4800" y="3355"/>
                  </a:cubicBezTo>
                  <a:close/>
                  <a:moveTo>
                    <a:pt x="4800" y="1"/>
                  </a:moveTo>
                  <a:cubicBezTo>
                    <a:pt x="3219" y="1"/>
                    <a:pt x="1939" y="1281"/>
                    <a:pt x="1939" y="2861"/>
                  </a:cubicBezTo>
                  <a:lnTo>
                    <a:pt x="1939" y="10567"/>
                  </a:lnTo>
                  <a:cubicBezTo>
                    <a:pt x="723" y="11501"/>
                    <a:pt x="9" y="12943"/>
                    <a:pt x="0" y="14476"/>
                  </a:cubicBezTo>
                  <a:cubicBezTo>
                    <a:pt x="0" y="17123"/>
                    <a:pt x="2150" y="19273"/>
                    <a:pt x="4800" y="19273"/>
                  </a:cubicBezTo>
                  <a:cubicBezTo>
                    <a:pt x="7450" y="19273"/>
                    <a:pt x="9597" y="17123"/>
                    <a:pt x="9597" y="14476"/>
                  </a:cubicBezTo>
                  <a:cubicBezTo>
                    <a:pt x="9597" y="13651"/>
                    <a:pt x="9395" y="12844"/>
                    <a:pt x="9007" y="12118"/>
                  </a:cubicBezTo>
                  <a:cubicBezTo>
                    <a:pt x="8679" y="11510"/>
                    <a:pt x="8221" y="10980"/>
                    <a:pt x="7664" y="10567"/>
                  </a:cubicBezTo>
                  <a:lnTo>
                    <a:pt x="7661" y="2861"/>
                  </a:lnTo>
                  <a:cubicBezTo>
                    <a:pt x="7661" y="1281"/>
                    <a:pt x="6378" y="1"/>
                    <a:pt x="480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35D74"/>
                </a:solidFill>
                <a:latin typeface="Arial"/>
                <a:ea typeface="Arial"/>
                <a:cs typeface="Arial"/>
                <a:sym typeface="Arial"/>
              </a:endParaRPr>
            </a:p>
          </p:txBody>
        </p:sp>
        <p:sp>
          <p:nvSpPr>
            <p:cNvPr id="402" name="Google Shape;402;p21"/>
            <p:cNvSpPr/>
            <p:nvPr/>
          </p:nvSpPr>
          <p:spPr>
            <a:xfrm>
              <a:off x="4072650" y="3543175"/>
              <a:ext cx="64525" cy="64625"/>
            </a:xfrm>
            <a:custGeom>
              <a:rect b="b" l="l" r="r" t="t"/>
              <a:pathLst>
                <a:path extrusionOk="0" h="2585" w="2581">
                  <a:moveTo>
                    <a:pt x="1292" y="1"/>
                  </a:moveTo>
                  <a:cubicBezTo>
                    <a:pt x="578" y="1"/>
                    <a:pt x="0" y="579"/>
                    <a:pt x="0" y="1293"/>
                  </a:cubicBezTo>
                  <a:cubicBezTo>
                    <a:pt x="0" y="2006"/>
                    <a:pt x="578" y="2585"/>
                    <a:pt x="1292" y="2585"/>
                  </a:cubicBezTo>
                  <a:cubicBezTo>
                    <a:pt x="2003" y="2585"/>
                    <a:pt x="2581" y="2006"/>
                    <a:pt x="2581" y="1293"/>
                  </a:cubicBezTo>
                  <a:cubicBezTo>
                    <a:pt x="2581" y="579"/>
                    <a:pt x="2003" y="1"/>
                    <a:pt x="129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35D74"/>
                </a:solidFill>
                <a:latin typeface="Arial"/>
                <a:ea typeface="Arial"/>
                <a:cs typeface="Arial"/>
                <a:sym typeface="Arial"/>
              </a:endParaRPr>
            </a:p>
          </p:txBody>
        </p:sp>
      </p:grpSp>
      <p:grpSp>
        <p:nvGrpSpPr>
          <p:cNvPr id="403" name="Google Shape;403;p21"/>
          <p:cNvGrpSpPr/>
          <p:nvPr/>
        </p:nvGrpSpPr>
        <p:grpSpPr>
          <a:xfrm>
            <a:off x="2672705" y="1528254"/>
            <a:ext cx="339253" cy="268649"/>
            <a:chOff x="2085525" y="3263750"/>
            <a:chExt cx="481825" cy="381550"/>
          </a:xfrm>
        </p:grpSpPr>
        <p:sp>
          <p:nvSpPr>
            <p:cNvPr id="404" name="Google Shape;404;p21"/>
            <p:cNvSpPr/>
            <p:nvPr/>
          </p:nvSpPr>
          <p:spPr>
            <a:xfrm>
              <a:off x="2320325" y="3263750"/>
              <a:ext cx="227825" cy="141025"/>
            </a:xfrm>
            <a:custGeom>
              <a:rect b="b" l="l" r="r" t="t"/>
              <a:pathLst>
                <a:path extrusionOk="0" h="5641" w="9113">
                  <a:moveTo>
                    <a:pt x="4066" y="0"/>
                  </a:moveTo>
                  <a:cubicBezTo>
                    <a:pt x="2283" y="3"/>
                    <a:pt x="675" y="1081"/>
                    <a:pt x="0" y="2731"/>
                  </a:cubicBezTo>
                  <a:cubicBezTo>
                    <a:pt x="1527" y="2939"/>
                    <a:pt x="2912" y="3734"/>
                    <a:pt x="3861" y="4948"/>
                  </a:cubicBezTo>
                  <a:cubicBezTo>
                    <a:pt x="4331" y="4823"/>
                    <a:pt x="4810" y="4761"/>
                    <a:pt x="5287" y="4761"/>
                  </a:cubicBezTo>
                  <a:cubicBezTo>
                    <a:pt x="6338" y="4761"/>
                    <a:pt x="7378" y="5060"/>
                    <a:pt x="8281" y="5640"/>
                  </a:cubicBezTo>
                  <a:cubicBezTo>
                    <a:pt x="9112" y="2825"/>
                    <a:pt x="7002" y="0"/>
                    <a:pt x="406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05" name="Google Shape;405;p21"/>
            <p:cNvSpPr/>
            <p:nvPr/>
          </p:nvSpPr>
          <p:spPr>
            <a:xfrm>
              <a:off x="2085525" y="3355200"/>
              <a:ext cx="481825" cy="290100"/>
            </a:xfrm>
            <a:custGeom>
              <a:rect b="b" l="l" r="r" t="t"/>
              <a:pathLst>
                <a:path extrusionOk="0" h="11604" w="19273">
                  <a:moveTo>
                    <a:pt x="8620" y="1"/>
                  </a:moveTo>
                  <a:cubicBezTo>
                    <a:pt x="8610" y="1"/>
                    <a:pt x="8599" y="1"/>
                    <a:pt x="8588" y="1"/>
                  </a:cubicBezTo>
                  <a:cubicBezTo>
                    <a:pt x="7468" y="4"/>
                    <a:pt x="6384" y="407"/>
                    <a:pt x="5535" y="1139"/>
                  </a:cubicBezTo>
                  <a:cubicBezTo>
                    <a:pt x="4818" y="1756"/>
                    <a:pt x="4288" y="2563"/>
                    <a:pt x="4005" y="3470"/>
                  </a:cubicBezTo>
                  <a:lnTo>
                    <a:pt x="3891" y="3470"/>
                  </a:lnTo>
                  <a:cubicBezTo>
                    <a:pt x="1747" y="3470"/>
                    <a:pt x="0" y="5295"/>
                    <a:pt x="0" y="7538"/>
                  </a:cubicBezTo>
                  <a:cubicBezTo>
                    <a:pt x="0" y="9781"/>
                    <a:pt x="1744" y="11603"/>
                    <a:pt x="3891" y="11603"/>
                  </a:cubicBezTo>
                  <a:lnTo>
                    <a:pt x="14798" y="11603"/>
                  </a:lnTo>
                  <a:cubicBezTo>
                    <a:pt x="17264" y="11603"/>
                    <a:pt x="19272" y="9504"/>
                    <a:pt x="19272" y="6924"/>
                  </a:cubicBezTo>
                  <a:cubicBezTo>
                    <a:pt x="19272" y="6044"/>
                    <a:pt x="19034" y="5180"/>
                    <a:pt x="18583" y="4427"/>
                  </a:cubicBezTo>
                  <a:cubicBezTo>
                    <a:pt x="18152" y="3705"/>
                    <a:pt x="17529" y="3118"/>
                    <a:pt x="16782" y="2726"/>
                  </a:cubicBezTo>
                  <a:cubicBezTo>
                    <a:pt x="16161" y="2403"/>
                    <a:pt x="15480" y="2241"/>
                    <a:pt x="14799" y="2241"/>
                  </a:cubicBezTo>
                  <a:cubicBezTo>
                    <a:pt x="14135" y="2241"/>
                    <a:pt x="13471" y="2394"/>
                    <a:pt x="12861" y="2702"/>
                  </a:cubicBezTo>
                  <a:cubicBezTo>
                    <a:pt x="12232" y="1443"/>
                    <a:pt x="11118" y="513"/>
                    <a:pt x="9784" y="157"/>
                  </a:cubicBezTo>
                  <a:cubicBezTo>
                    <a:pt x="9403" y="55"/>
                    <a:pt x="9013" y="1"/>
                    <a:pt x="862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406" name="Google Shape;406;p21"/>
          <p:cNvGrpSpPr/>
          <p:nvPr/>
        </p:nvGrpSpPr>
        <p:grpSpPr>
          <a:xfrm rot="-556005">
            <a:off x="5334850" y="2727544"/>
            <a:ext cx="204722" cy="280369"/>
            <a:chOff x="3635496" y="-267810"/>
            <a:chExt cx="862155" cy="908793"/>
          </a:xfrm>
        </p:grpSpPr>
        <p:sp>
          <p:nvSpPr>
            <p:cNvPr id="407" name="Google Shape;407;p21"/>
            <p:cNvSpPr/>
            <p:nvPr/>
          </p:nvSpPr>
          <p:spPr>
            <a:xfrm>
              <a:off x="3986696" y="208649"/>
              <a:ext cx="164644" cy="329211"/>
            </a:xfrm>
            <a:custGeom>
              <a:rect b="b" l="l" r="r" t="t"/>
              <a:pathLst>
                <a:path extrusionOk="0" h="4313" w="2157">
                  <a:moveTo>
                    <a:pt x="1" y="1"/>
                  </a:moveTo>
                  <a:cubicBezTo>
                    <a:pt x="1" y="33"/>
                    <a:pt x="1" y="33"/>
                    <a:pt x="1" y="65"/>
                  </a:cubicBezTo>
                  <a:cubicBezTo>
                    <a:pt x="1" y="65"/>
                    <a:pt x="258" y="419"/>
                    <a:pt x="580" y="869"/>
                  </a:cubicBezTo>
                  <a:cubicBezTo>
                    <a:pt x="902" y="1352"/>
                    <a:pt x="1224" y="1867"/>
                    <a:pt x="1481" y="2382"/>
                  </a:cubicBezTo>
                  <a:cubicBezTo>
                    <a:pt x="1835" y="3250"/>
                    <a:pt x="2157" y="4312"/>
                    <a:pt x="2157" y="4312"/>
                  </a:cubicBezTo>
                  <a:cubicBezTo>
                    <a:pt x="1996" y="3637"/>
                    <a:pt x="1803" y="2993"/>
                    <a:pt x="1513" y="2350"/>
                  </a:cubicBezTo>
                  <a:cubicBezTo>
                    <a:pt x="1095" y="1513"/>
                    <a:pt x="612" y="741"/>
                    <a:pt x="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408" name="Google Shape;408;p21"/>
            <p:cNvSpPr/>
            <p:nvPr/>
          </p:nvSpPr>
          <p:spPr>
            <a:xfrm>
              <a:off x="3984253" y="208649"/>
              <a:ext cx="12365" cy="10915"/>
            </a:xfrm>
            <a:custGeom>
              <a:rect b="b" l="l" r="r" t="t"/>
              <a:pathLst>
                <a:path extrusionOk="0" h="143" w="162">
                  <a:moveTo>
                    <a:pt x="129" y="1"/>
                  </a:moveTo>
                  <a:cubicBezTo>
                    <a:pt x="65" y="1"/>
                    <a:pt x="33" y="1"/>
                    <a:pt x="33" y="33"/>
                  </a:cubicBezTo>
                  <a:cubicBezTo>
                    <a:pt x="1" y="65"/>
                    <a:pt x="33" y="129"/>
                    <a:pt x="65" y="129"/>
                  </a:cubicBezTo>
                  <a:cubicBezTo>
                    <a:pt x="75" y="139"/>
                    <a:pt x="84" y="143"/>
                    <a:pt x="93" y="143"/>
                  </a:cubicBezTo>
                  <a:cubicBezTo>
                    <a:pt x="116" y="143"/>
                    <a:pt x="139" y="120"/>
                    <a:pt x="162" y="97"/>
                  </a:cubicBezTo>
                  <a:cubicBezTo>
                    <a:pt x="162" y="65"/>
                    <a:pt x="162" y="1"/>
                    <a:pt x="1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409" name="Google Shape;409;p21"/>
            <p:cNvSpPr/>
            <p:nvPr/>
          </p:nvSpPr>
          <p:spPr>
            <a:xfrm>
              <a:off x="3986696" y="98732"/>
              <a:ext cx="98313" cy="114953"/>
            </a:xfrm>
            <a:custGeom>
              <a:rect b="b" l="l" r="r" t="t"/>
              <a:pathLst>
                <a:path extrusionOk="0" h="1506" w="1288">
                  <a:moveTo>
                    <a:pt x="1244" y="1"/>
                  </a:moveTo>
                  <a:cubicBezTo>
                    <a:pt x="1232" y="1"/>
                    <a:pt x="1224" y="9"/>
                    <a:pt x="1224" y="25"/>
                  </a:cubicBezTo>
                  <a:cubicBezTo>
                    <a:pt x="773" y="443"/>
                    <a:pt x="387" y="926"/>
                    <a:pt x="1" y="1441"/>
                  </a:cubicBezTo>
                  <a:cubicBezTo>
                    <a:pt x="1" y="1473"/>
                    <a:pt x="1" y="1505"/>
                    <a:pt x="1" y="1505"/>
                  </a:cubicBezTo>
                  <a:lnTo>
                    <a:pt x="65" y="1505"/>
                  </a:lnTo>
                  <a:cubicBezTo>
                    <a:pt x="419" y="990"/>
                    <a:pt x="805" y="540"/>
                    <a:pt x="1256" y="89"/>
                  </a:cubicBezTo>
                  <a:cubicBezTo>
                    <a:pt x="1256" y="89"/>
                    <a:pt x="1256" y="57"/>
                    <a:pt x="1256" y="57"/>
                  </a:cubicBezTo>
                  <a:lnTo>
                    <a:pt x="1288" y="25"/>
                  </a:lnTo>
                  <a:cubicBezTo>
                    <a:pt x="1272" y="9"/>
                    <a:pt x="1256" y="1"/>
                    <a:pt x="124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410" name="Google Shape;410;p21"/>
            <p:cNvSpPr/>
            <p:nvPr/>
          </p:nvSpPr>
          <p:spPr>
            <a:xfrm>
              <a:off x="4008832" y="211702"/>
              <a:ext cx="164644" cy="331043"/>
            </a:xfrm>
            <a:custGeom>
              <a:rect b="b" l="l" r="r" t="t"/>
              <a:pathLst>
                <a:path extrusionOk="0" h="4337" w="2157">
                  <a:moveTo>
                    <a:pt x="49" y="1"/>
                  </a:moveTo>
                  <a:cubicBezTo>
                    <a:pt x="41" y="1"/>
                    <a:pt x="33" y="9"/>
                    <a:pt x="33" y="25"/>
                  </a:cubicBezTo>
                  <a:cubicBezTo>
                    <a:pt x="1" y="25"/>
                    <a:pt x="1" y="57"/>
                    <a:pt x="33" y="57"/>
                  </a:cubicBezTo>
                  <a:cubicBezTo>
                    <a:pt x="33" y="57"/>
                    <a:pt x="290" y="411"/>
                    <a:pt x="612" y="862"/>
                  </a:cubicBezTo>
                  <a:cubicBezTo>
                    <a:pt x="934" y="1344"/>
                    <a:pt x="1255" y="1859"/>
                    <a:pt x="1513" y="2406"/>
                  </a:cubicBezTo>
                  <a:cubicBezTo>
                    <a:pt x="1867" y="3243"/>
                    <a:pt x="2156" y="4337"/>
                    <a:pt x="2156" y="4337"/>
                  </a:cubicBezTo>
                  <a:cubicBezTo>
                    <a:pt x="2028" y="3661"/>
                    <a:pt x="1835" y="3017"/>
                    <a:pt x="1545" y="2374"/>
                  </a:cubicBezTo>
                  <a:cubicBezTo>
                    <a:pt x="1127" y="1537"/>
                    <a:pt x="644" y="765"/>
                    <a:pt x="65" y="25"/>
                  </a:cubicBezTo>
                  <a:cubicBezTo>
                    <a:pt x="65" y="9"/>
                    <a:pt x="57" y="1"/>
                    <a:pt x="4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411" name="Google Shape;411;p21"/>
            <p:cNvSpPr/>
            <p:nvPr/>
          </p:nvSpPr>
          <p:spPr>
            <a:xfrm>
              <a:off x="4006389" y="210099"/>
              <a:ext cx="14274" cy="11297"/>
            </a:xfrm>
            <a:custGeom>
              <a:rect b="b" l="l" r="r" t="t"/>
              <a:pathLst>
                <a:path extrusionOk="0" h="148" w="187">
                  <a:moveTo>
                    <a:pt x="95" y="1"/>
                  </a:moveTo>
                  <a:cubicBezTo>
                    <a:pt x="65" y="1"/>
                    <a:pt x="33" y="23"/>
                    <a:pt x="33" y="46"/>
                  </a:cubicBezTo>
                  <a:cubicBezTo>
                    <a:pt x="0" y="78"/>
                    <a:pt x="33" y="143"/>
                    <a:pt x="65" y="143"/>
                  </a:cubicBezTo>
                  <a:cubicBezTo>
                    <a:pt x="75" y="146"/>
                    <a:pt x="85" y="148"/>
                    <a:pt x="94" y="148"/>
                  </a:cubicBezTo>
                  <a:cubicBezTo>
                    <a:pt x="167" y="148"/>
                    <a:pt x="186" y="43"/>
                    <a:pt x="129" y="14"/>
                  </a:cubicBezTo>
                  <a:cubicBezTo>
                    <a:pt x="120" y="4"/>
                    <a:pt x="107" y="1"/>
                    <a:pt x="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412" name="Google Shape;412;p21"/>
            <p:cNvSpPr/>
            <p:nvPr/>
          </p:nvSpPr>
          <p:spPr>
            <a:xfrm>
              <a:off x="4008832" y="103083"/>
              <a:ext cx="98313" cy="115487"/>
            </a:xfrm>
            <a:custGeom>
              <a:rect b="b" l="l" r="r" t="t"/>
              <a:pathLst>
                <a:path extrusionOk="0" h="1513" w="1288">
                  <a:moveTo>
                    <a:pt x="1223" y="0"/>
                  </a:moveTo>
                  <a:cubicBezTo>
                    <a:pt x="773" y="451"/>
                    <a:pt x="387" y="933"/>
                    <a:pt x="1" y="1448"/>
                  </a:cubicBezTo>
                  <a:cubicBezTo>
                    <a:pt x="1" y="1480"/>
                    <a:pt x="1" y="1480"/>
                    <a:pt x="33" y="1512"/>
                  </a:cubicBezTo>
                  <a:lnTo>
                    <a:pt x="97" y="1512"/>
                  </a:lnTo>
                  <a:cubicBezTo>
                    <a:pt x="451" y="998"/>
                    <a:pt x="837" y="515"/>
                    <a:pt x="1255" y="97"/>
                  </a:cubicBezTo>
                  <a:cubicBezTo>
                    <a:pt x="1288" y="65"/>
                    <a:pt x="1288" y="65"/>
                    <a:pt x="1255" y="32"/>
                  </a:cubicBezTo>
                  <a:cubicBezTo>
                    <a:pt x="1255" y="32"/>
                    <a:pt x="1288" y="0"/>
                    <a:pt x="12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413" name="Google Shape;413;p21"/>
            <p:cNvSpPr/>
            <p:nvPr/>
          </p:nvSpPr>
          <p:spPr>
            <a:xfrm>
              <a:off x="4030968" y="204374"/>
              <a:ext cx="164567" cy="331043"/>
            </a:xfrm>
            <a:custGeom>
              <a:rect b="b" l="l" r="r" t="t"/>
              <a:pathLst>
                <a:path extrusionOk="0" h="4337" w="2156">
                  <a:moveTo>
                    <a:pt x="48" y="0"/>
                  </a:moveTo>
                  <a:cubicBezTo>
                    <a:pt x="40" y="0"/>
                    <a:pt x="32" y="8"/>
                    <a:pt x="32" y="25"/>
                  </a:cubicBezTo>
                  <a:cubicBezTo>
                    <a:pt x="0" y="25"/>
                    <a:pt x="0" y="57"/>
                    <a:pt x="32" y="57"/>
                  </a:cubicBezTo>
                  <a:cubicBezTo>
                    <a:pt x="32" y="57"/>
                    <a:pt x="290" y="411"/>
                    <a:pt x="579" y="861"/>
                  </a:cubicBezTo>
                  <a:cubicBezTo>
                    <a:pt x="933" y="1344"/>
                    <a:pt x="1223" y="1859"/>
                    <a:pt x="1480" y="2406"/>
                  </a:cubicBezTo>
                  <a:cubicBezTo>
                    <a:pt x="1866" y="3242"/>
                    <a:pt x="2156" y="4336"/>
                    <a:pt x="2156" y="4336"/>
                  </a:cubicBezTo>
                  <a:cubicBezTo>
                    <a:pt x="2027" y="3660"/>
                    <a:pt x="1802" y="2985"/>
                    <a:pt x="1545" y="2341"/>
                  </a:cubicBezTo>
                  <a:cubicBezTo>
                    <a:pt x="1126" y="1537"/>
                    <a:pt x="644" y="732"/>
                    <a:pt x="64" y="25"/>
                  </a:cubicBezTo>
                  <a:cubicBezTo>
                    <a:pt x="64" y="8"/>
                    <a:pt x="56" y="0"/>
                    <a:pt x="4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414" name="Google Shape;414;p21"/>
            <p:cNvSpPr/>
            <p:nvPr/>
          </p:nvSpPr>
          <p:spPr>
            <a:xfrm>
              <a:off x="4028449" y="202771"/>
              <a:ext cx="12365" cy="10915"/>
            </a:xfrm>
            <a:custGeom>
              <a:rect b="b" l="l" r="r" t="t"/>
              <a:pathLst>
                <a:path extrusionOk="0" h="143" w="162">
                  <a:moveTo>
                    <a:pt x="81" y="0"/>
                  </a:moveTo>
                  <a:cubicBezTo>
                    <a:pt x="49" y="0"/>
                    <a:pt x="33" y="23"/>
                    <a:pt x="33" y="46"/>
                  </a:cubicBezTo>
                  <a:cubicBezTo>
                    <a:pt x="1" y="78"/>
                    <a:pt x="33" y="110"/>
                    <a:pt x="65" y="142"/>
                  </a:cubicBezTo>
                  <a:cubicBezTo>
                    <a:pt x="97" y="142"/>
                    <a:pt x="130" y="142"/>
                    <a:pt x="162" y="110"/>
                  </a:cubicBezTo>
                  <a:cubicBezTo>
                    <a:pt x="162" y="78"/>
                    <a:pt x="162" y="13"/>
                    <a:pt x="130" y="13"/>
                  </a:cubicBezTo>
                  <a:cubicBezTo>
                    <a:pt x="111" y="4"/>
                    <a:pt x="95" y="0"/>
                    <a:pt x="8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415" name="Google Shape;415;p21"/>
            <p:cNvSpPr/>
            <p:nvPr/>
          </p:nvSpPr>
          <p:spPr>
            <a:xfrm>
              <a:off x="4030968" y="93847"/>
              <a:ext cx="98313" cy="114877"/>
            </a:xfrm>
            <a:custGeom>
              <a:rect b="b" l="l" r="r" t="t"/>
              <a:pathLst>
                <a:path extrusionOk="0" h="1505" w="1288">
                  <a:moveTo>
                    <a:pt x="1267" y="1"/>
                  </a:moveTo>
                  <a:cubicBezTo>
                    <a:pt x="1255" y="1"/>
                    <a:pt x="1239" y="9"/>
                    <a:pt x="1223" y="25"/>
                  </a:cubicBezTo>
                  <a:cubicBezTo>
                    <a:pt x="772" y="443"/>
                    <a:pt x="386" y="926"/>
                    <a:pt x="32" y="1440"/>
                  </a:cubicBezTo>
                  <a:cubicBezTo>
                    <a:pt x="0" y="1473"/>
                    <a:pt x="0" y="1473"/>
                    <a:pt x="32" y="1505"/>
                  </a:cubicBezTo>
                  <a:lnTo>
                    <a:pt x="97" y="1505"/>
                  </a:lnTo>
                  <a:cubicBezTo>
                    <a:pt x="451" y="1022"/>
                    <a:pt x="837" y="539"/>
                    <a:pt x="1255" y="121"/>
                  </a:cubicBezTo>
                  <a:cubicBezTo>
                    <a:pt x="1287" y="89"/>
                    <a:pt x="1287" y="89"/>
                    <a:pt x="1255" y="57"/>
                  </a:cubicBezTo>
                  <a:lnTo>
                    <a:pt x="1287" y="25"/>
                  </a:lnTo>
                  <a:cubicBezTo>
                    <a:pt x="1287" y="9"/>
                    <a:pt x="1279" y="1"/>
                    <a:pt x="12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416" name="Google Shape;416;p21"/>
            <p:cNvSpPr/>
            <p:nvPr/>
          </p:nvSpPr>
          <p:spPr>
            <a:xfrm>
              <a:off x="3937615" y="218496"/>
              <a:ext cx="164644" cy="331654"/>
            </a:xfrm>
            <a:custGeom>
              <a:rect b="b" l="l" r="r" t="t"/>
              <a:pathLst>
                <a:path extrusionOk="0" h="4345" w="2157">
                  <a:moveTo>
                    <a:pt x="33" y="0"/>
                  </a:moveTo>
                  <a:cubicBezTo>
                    <a:pt x="0" y="33"/>
                    <a:pt x="0" y="33"/>
                    <a:pt x="33" y="65"/>
                  </a:cubicBezTo>
                  <a:cubicBezTo>
                    <a:pt x="33" y="65"/>
                    <a:pt x="290" y="419"/>
                    <a:pt x="580" y="869"/>
                  </a:cubicBezTo>
                  <a:cubicBezTo>
                    <a:pt x="934" y="1352"/>
                    <a:pt x="1223" y="1867"/>
                    <a:pt x="1481" y="2414"/>
                  </a:cubicBezTo>
                  <a:cubicBezTo>
                    <a:pt x="1867" y="3250"/>
                    <a:pt x="2156" y="4344"/>
                    <a:pt x="2156" y="4344"/>
                  </a:cubicBezTo>
                  <a:cubicBezTo>
                    <a:pt x="2027" y="3636"/>
                    <a:pt x="1802" y="2993"/>
                    <a:pt x="1545" y="2349"/>
                  </a:cubicBezTo>
                  <a:cubicBezTo>
                    <a:pt x="1127" y="1513"/>
                    <a:pt x="644" y="740"/>
                    <a:pt x="6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417" name="Google Shape;417;p21"/>
            <p:cNvSpPr/>
            <p:nvPr/>
          </p:nvSpPr>
          <p:spPr>
            <a:xfrm>
              <a:off x="3940058" y="110411"/>
              <a:ext cx="95870" cy="115487"/>
            </a:xfrm>
            <a:custGeom>
              <a:rect b="b" l="l" r="r" t="t"/>
              <a:pathLst>
                <a:path extrusionOk="0" h="1513" w="1256">
                  <a:moveTo>
                    <a:pt x="1223" y="1"/>
                  </a:moveTo>
                  <a:cubicBezTo>
                    <a:pt x="773" y="451"/>
                    <a:pt x="355" y="934"/>
                    <a:pt x="1" y="1449"/>
                  </a:cubicBezTo>
                  <a:cubicBezTo>
                    <a:pt x="1" y="1449"/>
                    <a:pt x="1" y="1481"/>
                    <a:pt x="1" y="1513"/>
                  </a:cubicBezTo>
                  <a:cubicBezTo>
                    <a:pt x="33" y="1513"/>
                    <a:pt x="65" y="1513"/>
                    <a:pt x="65" y="1481"/>
                  </a:cubicBezTo>
                  <a:cubicBezTo>
                    <a:pt x="419" y="998"/>
                    <a:pt x="805" y="515"/>
                    <a:pt x="1223" y="65"/>
                  </a:cubicBezTo>
                  <a:cubicBezTo>
                    <a:pt x="1255" y="65"/>
                    <a:pt x="1255" y="33"/>
                    <a:pt x="1223" y="33"/>
                  </a:cubicBezTo>
                  <a:lnTo>
                    <a:pt x="12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418" name="Google Shape;418;p21"/>
            <p:cNvSpPr/>
            <p:nvPr/>
          </p:nvSpPr>
          <p:spPr>
            <a:xfrm>
              <a:off x="4102567" y="54918"/>
              <a:ext cx="176475" cy="256087"/>
            </a:xfrm>
            <a:custGeom>
              <a:rect b="b" l="l" r="r" t="t"/>
              <a:pathLst>
                <a:path extrusionOk="0" h="3355" w="2312">
                  <a:moveTo>
                    <a:pt x="727" y="1"/>
                  </a:moveTo>
                  <a:cubicBezTo>
                    <a:pt x="462" y="1"/>
                    <a:pt x="1" y="138"/>
                    <a:pt x="188" y="1146"/>
                  </a:cubicBezTo>
                  <a:cubicBezTo>
                    <a:pt x="253" y="1500"/>
                    <a:pt x="381" y="1822"/>
                    <a:pt x="574" y="2111"/>
                  </a:cubicBezTo>
                  <a:cubicBezTo>
                    <a:pt x="928" y="2787"/>
                    <a:pt x="1958" y="3109"/>
                    <a:pt x="2183" y="3270"/>
                  </a:cubicBezTo>
                  <a:cubicBezTo>
                    <a:pt x="2183" y="3270"/>
                    <a:pt x="2247" y="3334"/>
                    <a:pt x="2280" y="3334"/>
                  </a:cubicBezTo>
                  <a:cubicBezTo>
                    <a:pt x="2282" y="3334"/>
                    <a:pt x="2284" y="3335"/>
                    <a:pt x="2286" y="3336"/>
                  </a:cubicBezTo>
                  <a:lnTo>
                    <a:pt x="2286" y="3336"/>
                  </a:lnTo>
                  <a:cubicBezTo>
                    <a:pt x="2283" y="3315"/>
                    <a:pt x="2280" y="3276"/>
                    <a:pt x="2280" y="3205"/>
                  </a:cubicBezTo>
                  <a:cubicBezTo>
                    <a:pt x="2312" y="2723"/>
                    <a:pt x="2280" y="2272"/>
                    <a:pt x="2151" y="1789"/>
                  </a:cubicBezTo>
                  <a:cubicBezTo>
                    <a:pt x="1958" y="953"/>
                    <a:pt x="896" y="20"/>
                    <a:pt x="896" y="20"/>
                  </a:cubicBezTo>
                  <a:cubicBezTo>
                    <a:pt x="896" y="20"/>
                    <a:pt x="825" y="1"/>
                    <a:pt x="727" y="1"/>
                  </a:cubicBezTo>
                  <a:close/>
                  <a:moveTo>
                    <a:pt x="2286" y="3336"/>
                  </a:moveTo>
                  <a:cubicBezTo>
                    <a:pt x="2289" y="3350"/>
                    <a:pt x="2291" y="3354"/>
                    <a:pt x="2293" y="3354"/>
                  </a:cubicBezTo>
                  <a:cubicBezTo>
                    <a:pt x="2295" y="3354"/>
                    <a:pt x="2295" y="3340"/>
                    <a:pt x="2286" y="333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419" name="Google Shape;419;p21"/>
            <p:cNvSpPr/>
            <p:nvPr/>
          </p:nvSpPr>
          <p:spPr>
            <a:xfrm>
              <a:off x="4224926" y="250402"/>
              <a:ext cx="49233" cy="44271"/>
            </a:xfrm>
            <a:custGeom>
              <a:rect b="b" l="l" r="r" t="t"/>
              <a:pathLst>
                <a:path extrusionOk="0" h="580" w="645">
                  <a:moveTo>
                    <a:pt x="644" y="1"/>
                  </a:moveTo>
                  <a:cubicBezTo>
                    <a:pt x="580" y="97"/>
                    <a:pt x="484" y="194"/>
                    <a:pt x="419" y="258"/>
                  </a:cubicBezTo>
                  <a:cubicBezTo>
                    <a:pt x="291" y="355"/>
                    <a:pt x="162" y="419"/>
                    <a:pt x="1" y="451"/>
                  </a:cubicBezTo>
                  <a:lnTo>
                    <a:pt x="323" y="580"/>
                  </a:lnTo>
                  <a:cubicBezTo>
                    <a:pt x="387" y="548"/>
                    <a:pt x="484" y="515"/>
                    <a:pt x="548" y="451"/>
                  </a:cubicBezTo>
                  <a:lnTo>
                    <a:pt x="612" y="387"/>
                  </a:lnTo>
                  <a:cubicBezTo>
                    <a:pt x="644" y="290"/>
                    <a:pt x="644" y="162"/>
                    <a:pt x="64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420" name="Google Shape;420;p21"/>
            <p:cNvSpPr/>
            <p:nvPr/>
          </p:nvSpPr>
          <p:spPr>
            <a:xfrm>
              <a:off x="4141496" y="122700"/>
              <a:ext cx="100756" cy="105717"/>
            </a:xfrm>
            <a:custGeom>
              <a:rect b="b" l="l" r="r" t="t"/>
              <a:pathLst>
                <a:path extrusionOk="0" h="1385" w="1320">
                  <a:moveTo>
                    <a:pt x="1126" y="1"/>
                  </a:moveTo>
                  <a:cubicBezTo>
                    <a:pt x="1094" y="354"/>
                    <a:pt x="933" y="676"/>
                    <a:pt x="676" y="901"/>
                  </a:cubicBezTo>
                  <a:cubicBezTo>
                    <a:pt x="450" y="1062"/>
                    <a:pt x="225" y="1159"/>
                    <a:pt x="0" y="1159"/>
                  </a:cubicBezTo>
                  <a:lnTo>
                    <a:pt x="32" y="1255"/>
                  </a:lnTo>
                  <a:cubicBezTo>
                    <a:pt x="64" y="1288"/>
                    <a:pt x="97" y="1352"/>
                    <a:pt x="129" y="1384"/>
                  </a:cubicBezTo>
                  <a:cubicBezTo>
                    <a:pt x="386" y="1352"/>
                    <a:pt x="611" y="1255"/>
                    <a:pt x="804" y="1095"/>
                  </a:cubicBezTo>
                  <a:cubicBezTo>
                    <a:pt x="1062" y="901"/>
                    <a:pt x="1255" y="612"/>
                    <a:pt x="1319" y="290"/>
                  </a:cubicBezTo>
                  <a:cubicBezTo>
                    <a:pt x="1255" y="194"/>
                    <a:pt x="1190" y="97"/>
                    <a:pt x="11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421" name="Google Shape;421;p21"/>
            <p:cNvSpPr/>
            <p:nvPr/>
          </p:nvSpPr>
          <p:spPr>
            <a:xfrm>
              <a:off x="4119360" y="83389"/>
              <a:ext cx="90909" cy="95870"/>
            </a:xfrm>
            <a:custGeom>
              <a:rect b="b" l="l" r="r" t="t"/>
              <a:pathLst>
                <a:path extrusionOk="0" h="1256" w="1191">
                  <a:moveTo>
                    <a:pt x="998" y="1"/>
                  </a:moveTo>
                  <a:cubicBezTo>
                    <a:pt x="934" y="323"/>
                    <a:pt x="805" y="580"/>
                    <a:pt x="547" y="773"/>
                  </a:cubicBezTo>
                  <a:cubicBezTo>
                    <a:pt x="387" y="902"/>
                    <a:pt x="193" y="998"/>
                    <a:pt x="0" y="1030"/>
                  </a:cubicBezTo>
                  <a:cubicBezTo>
                    <a:pt x="0" y="1095"/>
                    <a:pt x="33" y="1159"/>
                    <a:pt x="97" y="1256"/>
                  </a:cubicBezTo>
                  <a:cubicBezTo>
                    <a:pt x="322" y="1223"/>
                    <a:pt x="515" y="1127"/>
                    <a:pt x="708" y="998"/>
                  </a:cubicBezTo>
                  <a:cubicBezTo>
                    <a:pt x="934" y="805"/>
                    <a:pt x="1127" y="516"/>
                    <a:pt x="1191" y="226"/>
                  </a:cubicBezTo>
                  <a:lnTo>
                    <a:pt x="9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422" name="Google Shape;422;p21"/>
            <p:cNvSpPr/>
            <p:nvPr/>
          </p:nvSpPr>
          <p:spPr>
            <a:xfrm>
              <a:off x="4180730" y="181628"/>
              <a:ext cx="88543" cy="90985"/>
            </a:xfrm>
            <a:custGeom>
              <a:rect b="b" l="l" r="r" t="t"/>
              <a:pathLst>
                <a:path extrusionOk="0" h="1192" w="1160">
                  <a:moveTo>
                    <a:pt x="1063" y="1"/>
                  </a:moveTo>
                  <a:cubicBezTo>
                    <a:pt x="966" y="516"/>
                    <a:pt x="548" y="934"/>
                    <a:pt x="1" y="998"/>
                  </a:cubicBezTo>
                  <a:cubicBezTo>
                    <a:pt x="97" y="1063"/>
                    <a:pt x="194" y="1127"/>
                    <a:pt x="290" y="1191"/>
                  </a:cubicBezTo>
                  <a:cubicBezTo>
                    <a:pt x="451" y="1127"/>
                    <a:pt x="612" y="1030"/>
                    <a:pt x="773" y="934"/>
                  </a:cubicBezTo>
                  <a:cubicBezTo>
                    <a:pt x="934" y="805"/>
                    <a:pt x="1063" y="644"/>
                    <a:pt x="1159" y="451"/>
                  </a:cubicBezTo>
                  <a:cubicBezTo>
                    <a:pt x="1159" y="355"/>
                    <a:pt x="1127" y="258"/>
                    <a:pt x="1095" y="129"/>
                  </a:cubicBezTo>
                  <a:cubicBezTo>
                    <a:pt x="1063" y="33"/>
                    <a:pt x="1063" y="33"/>
                    <a:pt x="106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423" name="Google Shape;423;p21"/>
            <p:cNvSpPr/>
            <p:nvPr/>
          </p:nvSpPr>
          <p:spPr>
            <a:xfrm>
              <a:off x="4124245" y="-267810"/>
              <a:ext cx="68850" cy="351347"/>
            </a:xfrm>
            <a:custGeom>
              <a:rect b="b" l="l" r="r" t="t"/>
              <a:pathLst>
                <a:path extrusionOk="0" h="4603" w="902">
                  <a:moveTo>
                    <a:pt x="870" y="1"/>
                  </a:moveTo>
                  <a:cubicBezTo>
                    <a:pt x="837" y="1"/>
                    <a:pt x="290" y="515"/>
                    <a:pt x="97" y="1738"/>
                  </a:cubicBezTo>
                  <a:cubicBezTo>
                    <a:pt x="1" y="2671"/>
                    <a:pt x="1" y="3636"/>
                    <a:pt x="162" y="4570"/>
                  </a:cubicBezTo>
                  <a:cubicBezTo>
                    <a:pt x="162" y="4570"/>
                    <a:pt x="182" y="4603"/>
                    <a:pt x="231" y="4603"/>
                  </a:cubicBezTo>
                  <a:cubicBezTo>
                    <a:pt x="289" y="4603"/>
                    <a:pt x="390" y="4555"/>
                    <a:pt x="548" y="4344"/>
                  </a:cubicBezTo>
                  <a:cubicBezTo>
                    <a:pt x="741" y="3315"/>
                    <a:pt x="870" y="2253"/>
                    <a:pt x="902" y="1191"/>
                  </a:cubicBezTo>
                  <a:cubicBezTo>
                    <a:pt x="902" y="33"/>
                    <a:pt x="902" y="1"/>
                    <a:pt x="8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424" name="Google Shape;424;p21"/>
            <p:cNvSpPr/>
            <p:nvPr/>
          </p:nvSpPr>
          <p:spPr>
            <a:xfrm>
              <a:off x="4129206" y="-235904"/>
              <a:ext cx="184261" cy="311579"/>
            </a:xfrm>
            <a:custGeom>
              <a:rect b="b" l="l" r="r" t="t"/>
              <a:pathLst>
                <a:path extrusionOk="0" h="4082" w="2414">
                  <a:moveTo>
                    <a:pt x="2381" y="1"/>
                  </a:moveTo>
                  <a:cubicBezTo>
                    <a:pt x="2317" y="1"/>
                    <a:pt x="1609" y="291"/>
                    <a:pt x="998" y="1352"/>
                  </a:cubicBezTo>
                  <a:cubicBezTo>
                    <a:pt x="547" y="2189"/>
                    <a:pt x="225" y="3058"/>
                    <a:pt x="0" y="3991"/>
                  </a:cubicBezTo>
                  <a:cubicBezTo>
                    <a:pt x="0" y="3991"/>
                    <a:pt x="13" y="4082"/>
                    <a:pt x="139" y="4082"/>
                  </a:cubicBezTo>
                  <a:cubicBezTo>
                    <a:pt x="210" y="4082"/>
                    <a:pt x="319" y="4052"/>
                    <a:pt x="483" y="3959"/>
                  </a:cubicBezTo>
                  <a:cubicBezTo>
                    <a:pt x="1030" y="3058"/>
                    <a:pt x="1545" y="2125"/>
                    <a:pt x="1963" y="1127"/>
                  </a:cubicBezTo>
                  <a:cubicBezTo>
                    <a:pt x="2381" y="65"/>
                    <a:pt x="2413" y="33"/>
                    <a:pt x="238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425" name="Google Shape;425;p21"/>
            <p:cNvSpPr/>
            <p:nvPr/>
          </p:nvSpPr>
          <p:spPr>
            <a:xfrm>
              <a:off x="4134092" y="-57518"/>
              <a:ext cx="346386" cy="126250"/>
            </a:xfrm>
            <a:custGeom>
              <a:rect b="b" l="l" r="r" t="t"/>
              <a:pathLst>
                <a:path extrusionOk="0" h="1654" w="4538">
                  <a:moveTo>
                    <a:pt x="3565" y="0"/>
                  </a:moveTo>
                  <a:cubicBezTo>
                    <a:pt x="3227" y="0"/>
                    <a:pt x="2892" y="57"/>
                    <a:pt x="2575" y="174"/>
                  </a:cubicBezTo>
                  <a:cubicBezTo>
                    <a:pt x="1706" y="463"/>
                    <a:pt x="869" y="881"/>
                    <a:pt x="97" y="1364"/>
                  </a:cubicBezTo>
                  <a:cubicBezTo>
                    <a:pt x="97" y="1364"/>
                    <a:pt x="0" y="1557"/>
                    <a:pt x="515" y="1654"/>
                  </a:cubicBezTo>
                  <a:cubicBezTo>
                    <a:pt x="1513" y="1396"/>
                    <a:pt x="2510" y="1075"/>
                    <a:pt x="3475" y="688"/>
                  </a:cubicBezTo>
                  <a:cubicBezTo>
                    <a:pt x="4473" y="206"/>
                    <a:pt x="4537" y="174"/>
                    <a:pt x="4505" y="141"/>
                  </a:cubicBezTo>
                  <a:cubicBezTo>
                    <a:pt x="4196" y="49"/>
                    <a:pt x="3879" y="0"/>
                    <a:pt x="356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426" name="Google Shape;426;p21"/>
            <p:cNvSpPr/>
            <p:nvPr/>
          </p:nvSpPr>
          <p:spPr>
            <a:xfrm>
              <a:off x="4136534" y="14386"/>
              <a:ext cx="361117" cy="60530"/>
            </a:xfrm>
            <a:custGeom>
              <a:rect b="b" l="l" r="r" t="t"/>
              <a:pathLst>
                <a:path extrusionOk="0" h="793" w="4731">
                  <a:moveTo>
                    <a:pt x="2986" y="1"/>
                  </a:moveTo>
                  <a:cubicBezTo>
                    <a:pt x="2946" y="1"/>
                    <a:pt x="2905" y="2"/>
                    <a:pt x="2864" y="4"/>
                  </a:cubicBezTo>
                  <a:cubicBezTo>
                    <a:pt x="1931" y="4"/>
                    <a:pt x="1030" y="133"/>
                    <a:pt x="129" y="390"/>
                  </a:cubicBezTo>
                  <a:cubicBezTo>
                    <a:pt x="129" y="390"/>
                    <a:pt x="1" y="519"/>
                    <a:pt x="451" y="744"/>
                  </a:cubicBezTo>
                  <a:cubicBezTo>
                    <a:pt x="966" y="776"/>
                    <a:pt x="1481" y="792"/>
                    <a:pt x="1996" y="792"/>
                  </a:cubicBezTo>
                  <a:cubicBezTo>
                    <a:pt x="2510" y="792"/>
                    <a:pt x="3025" y="776"/>
                    <a:pt x="3540" y="744"/>
                  </a:cubicBezTo>
                  <a:cubicBezTo>
                    <a:pt x="4666" y="615"/>
                    <a:pt x="4730" y="615"/>
                    <a:pt x="4698" y="583"/>
                  </a:cubicBezTo>
                  <a:cubicBezTo>
                    <a:pt x="4186" y="221"/>
                    <a:pt x="3589" y="1"/>
                    <a:pt x="298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427" name="Google Shape;427;p21"/>
            <p:cNvSpPr/>
            <p:nvPr/>
          </p:nvSpPr>
          <p:spPr>
            <a:xfrm>
              <a:off x="4067760" y="112853"/>
              <a:ext cx="49233" cy="66407"/>
            </a:xfrm>
            <a:custGeom>
              <a:rect b="b" l="l" r="r" t="t"/>
              <a:pathLst>
                <a:path extrusionOk="0" h="870" w="645">
                  <a:moveTo>
                    <a:pt x="65" y="1"/>
                  </a:moveTo>
                  <a:cubicBezTo>
                    <a:pt x="33" y="33"/>
                    <a:pt x="1" y="65"/>
                    <a:pt x="33" y="97"/>
                  </a:cubicBezTo>
                  <a:cubicBezTo>
                    <a:pt x="162" y="355"/>
                    <a:pt x="322" y="612"/>
                    <a:pt x="548" y="870"/>
                  </a:cubicBezTo>
                  <a:lnTo>
                    <a:pt x="580" y="870"/>
                  </a:lnTo>
                  <a:cubicBezTo>
                    <a:pt x="580" y="870"/>
                    <a:pt x="612" y="870"/>
                    <a:pt x="644" y="837"/>
                  </a:cubicBezTo>
                  <a:cubicBezTo>
                    <a:pt x="644" y="805"/>
                    <a:pt x="644" y="773"/>
                    <a:pt x="644" y="773"/>
                  </a:cubicBezTo>
                  <a:cubicBezTo>
                    <a:pt x="419" y="548"/>
                    <a:pt x="258" y="290"/>
                    <a:pt x="129" y="33"/>
                  </a:cubicBezTo>
                  <a:cubicBezTo>
                    <a:pt x="129" y="1"/>
                    <a:pt x="97" y="1"/>
                    <a:pt x="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428" name="Google Shape;428;p21"/>
            <p:cNvSpPr/>
            <p:nvPr/>
          </p:nvSpPr>
          <p:spPr>
            <a:xfrm>
              <a:off x="4094781" y="115372"/>
              <a:ext cx="56561" cy="56561"/>
            </a:xfrm>
            <a:custGeom>
              <a:rect b="b" l="l" r="r" t="t"/>
              <a:pathLst>
                <a:path extrusionOk="0" h="741" w="741">
                  <a:moveTo>
                    <a:pt x="33" y="0"/>
                  </a:moveTo>
                  <a:cubicBezTo>
                    <a:pt x="1" y="32"/>
                    <a:pt x="1" y="64"/>
                    <a:pt x="33" y="97"/>
                  </a:cubicBezTo>
                  <a:cubicBezTo>
                    <a:pt x="226" y="354"/>
                    <a:pt x="451" y="547"/>
                    <a:pt x="676" y="740"/>
                  </a:cubicBezTo>
                  <a:lnTo>
                    <a:pt x="709" y="740"/>
                  </a:lnTo>
                  <a:cubicBezTo>
                    <a:pt x="709" y="740"/>
                    <a:pt x="741" y="740"/>
                    <a:pt x="741" y="708"/>
                  </a:cubicBezTo>
                  <a:cubicBezTo>
                    <a:pt x="741" y="708"/>
                    <a:pt x="741" y="676"/>
                    <a:pt x="741" y="644"/>
                  </a:cubicBezTo>
                  <a:cubicBezTo>
                    <a:pt x="483" y="483"/>
                    <a:pt x="290" y="257"/>
                    <a:pt x="9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429" name="Google Shape;429;p21"/>
            <p:cNvSpPr/>
            <p:nvPr/>
          </p:nvSpPr>
          <p:spPr>
            <a:xfrm>
              <a:off x="4141496" y="159568"/>
              <a:ext cx="14808" cy="14808"/>
            </a:xfrm>
            <a:custGeom>
              <a:rect b="b" l="l" r="r" t="t"/>
              <a:pathLst>
                <a:path extrusionOk="0" h="194" w="194">
                  <a:moveTo>
                    <a:pt x="97" y="0"/>
                  </a:moveTo>
                  <a:cubicBezTo>
                    <a:pt x="64" y="0"/>
                    <a:pt x="0" y="32"/>
                    <a:pt x="0" y="97"/>
                  </a:cubicBezTo>
                  <a:cubicBezTo>
                    <a:pt x="0" y="129"/>
                    <a:pt x="32" y="193"/>
                    <a:pt x="97" y="193"/>
                  </a:cubicBezTo>
                  <a:cubicBezTo>
                    <a:pt x="129" y="193"/>
                    <a:pt x="161" y="161"/>
                    <a:pt x="193" y="129"/>
                  </a:cubicBezTo>
                  <a:cubicBezTo>
                    <a:pt x="193" y="65"/>
                    <a:pt x="161" y="32"/>
                    <a:pt x="9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430" name="Google Shape;430;p21"/>
            <p:cNvSpPr/>
            <p:nvPr/>
          </p:nvSpPr>
          <p:spPr>
            <a:xfrm>
              <a:off x="4058676" y="164453"/>
              <a:ext cx="97626" cy="136173"/>
            </a:xfrm>
            <a:custGeom>
              <a:rect b="b" l="l" r="r" t="t"/>
              <a:pathLst>
                <a:path extrusionOk="0" h="1784" w="1279">
                  <a:moveTo>
                    <a:pt x="1182" y="1"/>
                  </a:moveTo>
                  <a:cubicBezTo>
                    <a:pt x="763" y="548"/>
                    <a:pt x="377" y="1127"/>
                    <a:pt x="23" y="1738"/>
                  </a:cubicBezTo>
                  <a:cubicBezTo>
                    <a:pt x="0" y="1761"/>
                    <a:pt x="58" y="1784"/>
                    <a:pt x="94" y="1784"/>
                  </a:cubicBezTo>
                  <a:cubicBezTo>
                    <a:pt x="109" y="1784"/>
                    <a:pt x="120" y="1780"/>
                    <a:pt x="120" y="1770"/>
                  </a:cubicBezTo>
                  <a:cubicBezTo>
                    <a:pt x="441" y="1159"/>
                    <a:pt x="828" y="580"/>
                    <a:pt x="1246" y="65"/>
                  </a:cubicBezTo>
                  <a:cubicBezTo>
                    <a:pt x="1278" y="33"/>
                    <a:pt x="1278" y="33"/>
                    <a:pt x="12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431" name="Google Shape;431;p21"/>
            <p:cNvSpPr/>
            <p:nvPr/>
          </p:nvSpPr>
          <p:spPr>
            <a:xfrm>
              <a:off x="4057989" y="290323"/>
              <a:ext cx="12289" cy="11144"/>
            </a:xfrm>
            <a:custGeom>
              <a:rect b="b" l="l" r="r" t="t"/>
              <a:pathLst>
                <a:path extrusionOk="0" h="146" w="161">
                  <a:moveTo>
                    <a:pt x="80" y="1"/>
                  </a:moveTo>
                  <a:cubicBezTo>
                    <a:pt x="64" y="1"/>
                    <a:pt x="48" y="9"/>
                    <a:pt x="32" y="25"/>
                  </a:cubicBezTo>
                  <a:cubicBezTo>
                    <a:pt x="0" y="25"/>
                    <a:pt x="0" y="89"/>
                    <a:pt x="32" y="121"/>
                  </a:cubicBezTo>
                  <a:cubicBezTo>
                    <a:pt x="48" y="137"/>
                    <a:pt x="64" y="145"/>
                    <a:pt x="80" y="145"/>
                  </a:cubicBezTo>
                  <a:cubicBezTo>
                    <a:pt x="97" y="145"/>
                    <a:pt x="113" y="137"/>
                    <a:pt x="129" y="121"/>
                  </a:cubicBezTo>
                  <a:cubicBezTo>
                    <a:pt x="161" y="89"/>
                    <a:pt x="161" y="25"/>
                    <a:pt x="129" y="25"/>
                  </a:cubicBezTo>
                  <a:cubicBezTo>
                    <a:pt x="113" y="9"/>
                    <a:pt x="97" y="1"/>
                    <a:pt x="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432" name="Google Shape;432;p21"/>
            <p:cNvSpPr/>
            <p:nvPr/>
          </p:nvSpPr>
          <p:spPr>
            <a:xfrm>
              <a:off x="4060432" y="290323"/>
              <a:ext cx="250591" cy="321197"/>
            </a:xfrm>
            <a:custGeom>
              <a:rect b="b" l="l" r="r" t="t"/>
              <a:pathLst>
                <a:path extrusionOk="0" h="4208" w="3283">
                  <a:moveTo>
                    <a:pt x="20" y="1"/>
                  </a:moveTo>
                  <a:cubicBezTo>
                    <a:pt x="8" y="1"/>
                    <a:pt x="0" y="9"/>
                    <a:pt x="0" y="25"/>
                  </a:cubicBezTo>
                  <a:cubicBezTo>
                    <a:pt x="0" y="25"/>
                    <a:pt x="0" y="57"/>
                    <a:pt x="0" y="57"/>
                  </a:cubicBezTo>
                  <a:cubicBezTo>
                    <a:pt x="0" y="57"/>
                    <a:pt x="386" y="411"/>
                    <a:pt x="805" y="797"/>
                  </a:cubicBezTo>
                  <a:cubicBezTo>
                    <a:pt x="1287" y="1247"/>
                    <a:pt x="1738" y="1730"/>
                    <a:pt x="2124" y="2277"/>
                  </a:cubicBezTo>
                  <a:cubicBezTo>
                    <a:pt x="2735" y="3114"/>
                    <a:pt x="3282" y="4207"/>
                    <a:pt x="3282" y="4207"/>
                  </a:cubicBezTo>
                  <a:cubicBezTo>
                    <a:pt x="2993" y="3532"/>
                    <a:pt x="2606" y="2856"/>
                    <a:pt x="2188" y="2245"/>
                  </a:cubicBezTo>
                  <a:cubicBezTo>
                    <a:pt x="1545" y="1440"/>
                    <a:pt x="837" y="700"/>
                    <a:pt x="65" y="25"/>
                  </a:cubicBezTo>
                  <a:cubicBezTo>
                    <a:pt x="48" y="9"/>
                    <a:pt x="32" y="1"/>
                    <a:pt x="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433" name="Google Shape;433;p21"/>
            <p:cNvSpPr/>
            <p:nvPr/>
          </p:nvSpPr>
          <p:spPr>
            <a:xfrm>
              <a:off x="4119360" y="115983"/>
              <a:ext cx="63888" cy="50988"/>
            </a:xfrm>
            <a:custGeom>
              <a:rect b="b" l="l" r="r" t="t"/>
              <a:pathLst>
                <a:path extrusionOk="0" h="668" w="837">
                  <a:moveTo>
                    <a:pt x="77" y="0"/>
                  </a:moveTo>
                  <a:cubicBezTo>
                    <a:pt x="65" y="0"/>
                    <a:pt x="49" y="8"/>
                    <a:pt x="33" y="24"/>
                  </a:cubicBezTo>
                  <a:cubicBezTo>
                    <a:pt x="0" y="24"/>
                    <a:pt x="0" y="56"/>
                    <a:pt x="33" y="89"/>
                  </a:cubicBezTo>
                  <a:cubicBezTo>
                    <a:pt x="258" y="314"/>
                    <a:pt x="483" y="507"/>
                    <a:pt x="773" y="668"/>
                  </a:cubicBezTo>
                  <a:cubicBezTo>
                    <a:pt x="805" y="668"/>
                    <a:pt x="805" y="668"/>
                    <a:pt x="837" y="636"/>
                  </a:cubicBezTo>
                  <a:cubicBezTo>
                    <a:pt x="837" y="603"/>
                    <a:pt x="837" y="571"/>
                    <a:pt x="805" y="571"/>
                  </a:cubicBezTo>
                  <a:cubicBezTo>
                    <a:pt x="547" y="410"/>
                    <a:pt x="322" y="217"/>
                    <a:pt x="97" y="24"/>
                  </a:cubicBezTo>
                  <a:cubicBezTo>
                    <a:pt x="97" y="8"/>
                    <a:pt x="89" y="0"/>
                    <a:pt x="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434" name="Google Shape;434;p21"/>
            <p:cNvSpPr/>
            <p:nvPr/>
          </p:nvSpPr>
          <p:spPr>
            <a:xfrm>
              <a:off x="4170960" y="154606"/>
              <a:ext cx="14808" cy="14808"/>
            </a:xfrm>
            <a:custGeom>
              <a:rect b="b" l="l" r="r" t="t"/>
              <a:pathLst>
                <a:path extrusionOk="0" h="194" w="194">
                  <a:moveTo>
                    <a:pt x="97" y="1"/>
                  </a:moveTo>
                  <a:cubicBezTo>
                    <a:pt x="32" y="1"/>
                    <a:pt x="0" y="33"/>
                    <a:pt x="0" y="97"/>
                  </a:cubicBezTo>
                  <a:cubicBezTo>
                    <a:pt x="0" y="130"/>
                    <a:pt x="32" y="162"/>
                    <a:pt x="97" y="194"/>
                  </a:cubicBezTo>
                  <a:cubicBezTo>
                    <a:pt x="129" y="194"/>
                    <a:pt x="193" y="130"/>
                    <a:pt x="193" y="97"/>
                  </a:cubicBezTo>
                  <a:cubicBezTo>
                    <a:pt x="193" y="33"/>
                    <a:pt x="129" y="1"/>
                    <a:pt x="9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435" name="Google Shape;435;p21"/>
            <p:cNvSpPr/>
            <p:nvPr/>
          </p:nvSpPr>
          <p:spPr>
            <a:xfrm>
              <a:off x="4107070" y="157125"/>
              <a:ext cx="78696" cy="147393"/>
            </a:xfrm>
            <a:custGeom>
              <a:rect b="b" l="l" r="r" t="t"/>
              <a:pathLst>
                <a:path extrusionOk="0" h="1931" w="1031">
                  <a:moveTo>
                    <a:pt x="934" y="0"/>
                  </a:moveTo>
                  <a:cubicBezTo>
                    <a:pt x="580" y="611"/>
                    <a:pt x="258" y="1223"/>
                    <a:pt x="33" y="1866"/>
                  </a:cubicBezTo>
                  <a:cubicBezTo>
                    <a:pt x="1" y="1898"/>
                    <a:pt x="33" y="1898"/>
                    <a:pt x="65" y="1931"/>
                  </a:cubicBezTo>
                  <a:cubicBezTo>
                    <a:pt x="97" y="1931"/>
                    <a:pt x="97" y="1898"/>
                    <a:pt x="129" y="1898"/>
                  </a:cubicBezTo>
                  <a:cubicBezTo>
                    <a:pt x="354" y="1255"/>
                    <a:pt x="644" y="644"/>
                    <a:pt x="998" y="64"/>
                  </a:cubicBezTo>
                  <a:cubicBezTo>
                    <a:pt x="1030" y="64"/>
                    <a:pt x="1030" y="32"/>
                    <a:pt x="998" y="32"/>
                  </a:cubicBezTo>
                  <a:cubicBezTo>
                    <a:pt x="998" y="0"/>
                    <a:pt x="998"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436" name="Google Shape;436;p21"/>
            <p:cNvSpPr/>
            <p:nvPr/>
          </p:nvSpPr>
          <p:spPr>
            <a:xfrm>
              <a:off x="4103406" y="292766"/>
              <a:ext cx="16029" cy="5648"/>
            </a:xfrm>
            <a:custGeom>
              <a:rect b="b" l="l" r="r" t="t"/>
              <a:pathLst>
                <a:path extrusionOk="0" h="74" w="210">
                  <a:moveTo>
                    <a:pt x="113" y="1"/>
                  </a:moveTo>
                  <a:cubicBezTo>
                    <a:pt x="89" y="1"/>
                    <a:pt x="65" y="9"/>
                    <a:pt x="49" y="25"/>
                  </a:cubicBezTo>
                  <a:cubicBezTo>
                    <a:pt x="0" y="57"/>
                    <a:pt x="49" y="73"/>
                    <a:pt x="101" y="73"/>
                  </a:cubicBezTo>
                  <a:cubicBezTo>
                    <a:pt x="153" y="73"/>
                    <a:pt x="209" y="57"/>
                    <a:pt x="177" y="25"/>
                  </a:cubicBezTo>
                  <a:cubicBezTo>
                    <a:pt x="161" y="9"/>
                    <a:pt x="137" y="1"/>
                    <a:pt x="11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437" name="Google Shape;437;p21"/>
            <p:cNvSpPr/>
            <p:nvPr/>
          </p:nvSpPr>
          <p:spPr>
            <a:xfrm>
              <a:off x="4107070" y="294598"/>
              <a:ext cx="287459" cy="287459"/>
            </a:xfrm>
            <a:custGeom>
              <a:rect b="b" l="l" r="r" t="t"/>
              <a:pathLst>
                <a:path extrusionOk="0" h="3766" w="3766">
                  <a:moveTo>
                    <a:pt x="1" y="1"/>
                  </a:moveTo>
                  <a:cubicBezTo>
                    <a:pt x="1" y="33"/>
                    <a:pt x="1" y="33"/>
                    <a:pt x="1" y="65"/>
                  </a:cubicBezTo>
                  <a:cubicBezTo>
                    <a:pt x="1" y="65"/>
                    <a:pt x="387" y="323"/>
                    <a:pt x="869" y="677"/>
                  </a:cubicBezTo>
                  <a:cubicBezTo>
                    <a:pt x="1416" y="1063"/>
                    <a:pt x="1931" y="1513"/>
                    <a:pt x="2382" y="1996"/>
                  </a:cubicBezTo>
                  <a:cubicBezTo>
                    <a:pt x="3057" y="2736"/>
                    <a:pt x="3765" y="3765"/>
                    <a:pt x="3765" y="3765"/>
                  </a:cubicBezTo>
                  <a:cubicBezTo>
                    <a:pt x="3379" y="3122"/>
                    <a:pt x="2929" y="2511"/>
                    <a:pt x="2446" y="1931"/>
                  </a:cubicBezTo>
                  <a:cubicBezTo>
                    <a:pt x="1706" y="1224"/>
                    <a:pt x="901" y="580"/>
                    <a:pt x="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438" name="Google Shape;438;p21"/>
            <p:cNvSpPr/>
            <p:nvPr/>
          </p:nvSpPr>
          <p:spPr>
            <a:xfrm>
              <a:off x="4104628" y="165980"/>
              <a:ext cx="14808" cy="13281"/>
            </a:xfrm>
            <a:custGeom>
              <a:rect b="b" l="l" r="r" t="t"/>
              <a:pathLst>
                <a:path extrusionOk="0" h="174" w="194">
                  <a:moveTo>
                    <a:pt x="84" y="0"/>
                  </a:moveTo>
                  <a:cubicBezTo>
                    <a:pt x="47" y="0"/>
                    <a:pt x="24" y="30"/>
                    <a:pt x="0" y="77"/>
                  </a:cubicBezTo>
                  <a:cubicBezTo>
                    <a:pt x="0" y="109"/>
                    <a:pt x="33" y="174"/>
                    <a:pt x="65" y="174"/>
                  </a:cubicBezTo>
                  <a:cubicBezTo>
                    <a:pt x="97" y="174"/>
                    <a:pt x="161" y="174"/>
                    <a:pt x="161" y="109"/>
                  </a:cubicBezTo>
                  <a:cubicBezTo>
                    <a:pt x="193" y="77"/>
                    <a:pt x="161" y="13"/>
                    <a:pt x="129" y="13"/>
                  </a:cubicBezTo>
                  <a:cubicBezTo>
                    <a:pt x="112" y="4"/>
                    <a:pt x="97" y="0"/>
                    <a:pt x="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439" name="Google Shape;439;p21"/>
            <p:cNvSpPr/>
            <p:nvPr/>
          </p:nvSpPr>
          <p:spPr>
            <a:xfrm>
              <a:off x="4001504" y="167506"/>
              <a:ext cx="117930" cy="119838"/>
            </a:xfrm>
            <a:custGeom>
              <a:rect b="b" l="l" r="r" t="t"/>
              <a:pathLst>
                <a:path extrusionOk="0" h="1570" w="1545">
                  <a:moveTo>
                    <a:pt x="1524" y="1"/>
                  </a:moveTo>
                  <a:cubicBezTo>
                    <a:pt x="1512" y="1"/>
                    <a:pt x="1496" y="9"/>
                    <a:pt x="1480" y="25"/>
                  </a:cubicBezTo>
                  <a:cubicBezTo>
                    <a:pt x="965" y="475"/>
                    <a:pt x="483" y="958"/>
                    <a:pt x="32" y="1505"/>
                  </a:cubicBezTo>
                  <a:cubicBezTo>
                    <a:pt x="0" y="1505"/>
                    <a:pt x="0" y="1537"/>
                    <a:pt x="32" y="1569"/>
                  </a:cubicBezTo>
                  <a:lnTo>
                    <a:pt x="97" y="1569"/>
                  </a:lnTo>
                  <a:cubicBezTo>
                    <a:pt x="547" y="1022"/>
                    <a:pt x="997" y="540"/>
                    <a:pt x="1544" y="121"/>
                  </a:cubicBezTo>
                  <a:cubicBezTo>
                    <a:pt x="1544" y="89"/>
                    <a:pt x="1544" y="57"/>
                    <a:pt x="1544" y="57"/>
                  </a:cubicBezTo>
                  <a:lnTo>
                    <a:pt x="1544" y="25"/>
                  </a:lnTo>
                  <a:cubicBezTo>
                    <a:pt x="1544" y="9"/>
                    <a:pt x="1536" y="1"/>
                    <a:pt x="152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440" name="Google Shape;440;p21"/>
            <p:cNvSpPr/>
            <p:nvPr/>
          </p:nvSpPr>
          <p:spPr>
            <a:xfrm>
              <a:off x="3998985" y="275820"/>
              <a:ext cx="12365" cy="12518"/>
            </a:xfrm>
            <a:custGeom>
              <a:rect b="b" l="l" r="r" t="t"/>
              <a:pathLst>
                <a:path extrusionOk="0" h="164" w="162">
                  <a:moveTo>
                    <a:pt x="83" y="0"/>
                  </a:moveTo>
                  <a:cubicBezTo>
                    <a:pt x="65" y="0"/>
                    <a:pt x="46" y="8"/>
                    <a:pt x="33" y="22"/>
                  </a:cubicBezTo>
                  <a:cubicBezTo>
                    <a:pt x="1" y="54"/>
                    <a:pt x="1" y="86"/>
                    <a:pt x="33" y="118"/>
                  </a:cubicBezTo>
                  <a:cubicBezTo>
                    <a:pt x="56" y="141"/>
                    <a:pt x="79" y="164"/>
                    <a:pt x="101" y="164"/>
                  </a:cubicBezTo>
                  <a:cubicBezTo>
                    <a:pt x="111" y="164"/>
                    <a:pt x="120" y="160"/>
                    <a:pt x="130" y="150"/>
                  </a:cubicBezTo>
                  <a:cubicBezTo>
                    <a:pt x="162" y="118"/>
                    <a:pt x="162" y="86"/>
                    <a:pt x="130" y="54"/>
                  </a:cubicBezTo>
                  <a:cubicBezTo>
                    <a:pt x="130" y="16"/>
                    <a:pt x="107" y="0"/>
                    <a:pt x="8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441" name="Google Shape;441;p21"/>
            <p:cNvSpPr/>
            <p:nvPr/>
          </p:nvSpPr>
          <p:spPr>
            <a:xfrm>
              <a:off x="4001504" y="277423"/>
              <a:ext cx="186703" cy="363560"/>
            </a:xfrm>
            <a:custGeom>
              <a:rect b="b" l="l" r="r" t="t"/>
              <a:pathLst>
                <a:path extrusionOk="0" h="4763" w="2446">
                  <a:moveTo>
                    <a:pt x="0" y="1"/>
                  </a:moveTo>
                  <a:cubicBezTo>
                    <a:pt x="0" y="33"/>
                    <a:pt x="0" y="33"/>
                    <a:pt x="0" y="65"/>
                  </a:cubicBezTo>
                  <a:cubicBezTo>
                    <a:pt x="0" y="65"/>
                    <a:pt x="290" y="419"/>
                    <a:pt x="644" y="934"/>
                  </a:cubicBezTo>
                  <a:cubicBezTo>
                    <a:pt x="1030" y="1449"/>
                    <a:pt x="1384" y="2028"/>
                    <a:pt x="1673" y="2639"/>
                  </a:cubicBezTo>
                  <a:cubicBezTo>
                    <a:pt x="2091" y="3540"/>
                    <a:pt x="2413" y="4763"/>
                    <a:pt x="2445" y="4763"/>
                  </a:cubicBezTo>
                  <a:cubicBezTo>
                    <a:pt x="2252" y="4023"/>
                    <a:pt x="2027" y="3283"/>
                    <a:pt x="1737" y="2575"/>
                  </a:cubicBezTo>
                  <a:cubicBezTo>
                    <a:pt x="1255" y="1674"/>
                    <a:pt x="676" y="805"/>
                    <a:pt x="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442" name="Google Shape;442;p21"/>
            <p:cNvSpPr/>
            <p:nvPr/>
          </p:nvSpPr>
          <p:spPr>
            <a:xfrm>
              <a:off x="3979368" y="-28741"/>
              <a:ext cx="198992" cy="183421"/>
            </a:xfrm>
            <a:custGeom>
              <a:rect b="b" l="l" r="r" t="t"/>
              <a:pathLst>
                <a:path extrusionOk="0" h="2403" w="2607">
                  <a:moveTo>
                    <a:pt x="1126" y="1"/>
                  </a:moveTo>
                  <a:cubicBezTo>
                    <a:pt x="1072" y="1"/>
                    <a:pt x="1019" y="9"/>
                    <a:pt x="966" y="22"/>
                  </a:cubicBezTo>
                  <a:cubicBezTo>
                    <a:pt x="837" y="54"/>
                    <a:pt x="708" y="86"/>
                    <a:pt x="612" y="118"/>
                  </a:cubicBezTo>
                  <a:lnTo>
                    <a:pt x="708" y="54"/>
                  </a:lnTo>
                  <a:cubicBezTo>
                    <a:pt x="612" y="54"/>
                    <a:pt x="547" y="118"/>
                    <a:pt x="483" y="151"/>
                  </a:cubicBezTo>
                  <a:cubicBezTo>
                    <a:pt x="322" y="311"/>
                    <a:pt x="193" y="472"/>
                    <a:pt x="65" y="665"/>
                  </a:cubicBezTo>
                  <a:cubicBezTo>
                    <a:pt x="33" y="794"/>
                    <a:pt x="0" y="923"/>
                    <a:pt x="33" y="1084"/>
                  </a:cubicBezTo>
                  <a:cubicBezTo>
                    <a:pt x="65" y="1212"/>
                    <a:pt x="129" y="1309"/>
                    <a:pt x="193" y="1438"/>
                  </a:cubicBezTo>
                  <a:lnTo>
                    <a:pt x="354" y="1663"/>
                  </a:lnTo>
                  <a:cubicBezTo>
                    <a:pt x="387" y="1759"/>
                    <a:pt x="451" y="1824"/>
                    <a:pt x="515" y="1888"/>
                  </a:cubicBezTo>
                  <a:lnTo>
                    <a:pt x="644" y="2017"/>
                  </a:lnTo>
                  <a:lnTo>
                    <a:pt x="837" y="2178"/>
                  </a:lnTo>
                  <a:lnTo>
                    <a:pt x="837" y="2178"/>
                  </a:lnTo>
                  <a:lnTo>
                    <a:pt x="805" y="2081"/>
                  </a:lnTo>
                  <a:lnTo>
                    <a:pt x="966" y="2210"/>
                  </a:lnTo>
                  <a:cubicBezTo>
                    <a:pt x="998" y="2242"/>
                    <a:pt x="1030" y="2274"/>
                    <a:pt x="1094" y="2306"/>
                  </a:cubicBezTo>
                  <a:cubicBezTo>
                    <a:pt x="1223" y="2338"/>
                    <a:pt x="1352" y="2371"/>
                    <a:pt x="1480" y="2403"/>
                  </a:cubicBezTo>
                  <a:lnTo>
                    <a:pt x="1352" y="2338"/>
                  </a:lnTo>
                  <a:lnTo>
                    <a:pt x="1609" y="2338"/>
                  </a:lnTo>
                  <a:cubicBezTo>
                    <a:pt x="1674" y="2338"/>
                    <a:pt x="1738" y="2338"/>
                    <a:pt x="1802" y="2306"/>
                  </a:cubicBezTo>
                  <a:cubicBezTo>
                    <a:pt x="1899" y="2274"/>
                    <a:pt x="1995" y="2242"/>
                    <a:pt x="2060" y="2178"/>
                  </a:cubicBezTo>
                  <a:cubicBezTo>
                    <a:pt x="2124" y="2113"/>
                    <a:pt x="2188" y="2081"/>
                    <a:pt x="2253" y="2017"/>
                  </a:cubicBezTo>
                  <a:cubicBezTo>
                    <a:pt x="2253" y="2017"/>
                    <a:pt x="2279" y="2150"/>
                    <a:pt x="2284" y="2150"/>
                  </a:cubicBezTo>
                  <a:cubicBezTo>
                    <a:pt x="2285" y="2150"/>
                    <a:pt x="2285" y="2148"/>
                    <a:pt x="2285" y="2145"/>
                  </a:cubicBezTo>
                  <a:cubicBezTo>
                    <a:pt x="2349" y="2081"/>
                    <a:pt x="2381" y="1985"/>
                    <a:pt x="2414" y="1888"/>
                  </a:cubicBezTo>
                  <a:cubicBezTo>
                    <a:pt x="2446" y="1792"/>
                    <a:pt x="2446" y="1695"/>
                    <a:pt x="2446" y="1598"/>
                  </a:cubicBezTo>
                  <a:lnTo>
                    <a:pt x="2510" y="1663"/>
                  </a:lnTo>
                  <a:cubicBezTo>
                    <a:pt x="2510" y="1663"/>
                    <a:pt x="2542" y="1502"/>
                    <a:pt x="2510" y="1373"/>
                  </a:cubicBezTo>
                  <a:cubicBezTo>
                    <a:pt x="2510" y="1245"/>
                    <a:pt x="2510" y="1084"/>
                    <a:pt x="2510" y="1084"/>
                  </a:cubicBezTo>
                  <a:lnTo>
                    <a:pt x="2607" y="1116"/>
                  </a:lnTo>
                  <a:cubicBezTo>
                    <a:pt x="2510" y="923"/>
                    <a:pt x="2414" y="762"/>
                    <a:pt x="2317" y="601"/>
                  </a:cubicBezTo>
                  <a:cubicBezTo>
                    <a:pt x="2253" y="504"/>
                    <a:pt x="2124" y="440"/>
                    <a:pt x="2027" y="408"/>
                  </a:cubicBezTo>
                  <a:lnTo>
                    <a:pt x="2156" y="408"/>
                  </a:lnTo>
                  <a:cubicBezTo>
                    <a:pt x="2027" y="311"/>
                    <a:pt x="1931" y="215"/>
                    <a:pt x="1770" y="151"/>
                  </a:cubicBezTo>
                  <a:cubicBezTo>
                    <a:pt x="1577" y="118"/>
                    <a:pt x="1384" y="86"/>
                    <a:pt x="1159" y="86"/>
                  </a:cubicBezTo>
                  <a:lnTo>
                    <a:pt x="1352" y="54"/>
                  </a:lnTo>
                  <a:cubicBezTo>
                    <a:pt x="1276" y="16"/>
                    <a:pt x="1201" y="1"/>
                    <a:pt x="11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443" name="Google Shape;443;p21"/>
            <p:cNvSpPr/>
            <p:nvPr/>
          </p:nvSpPr>
          <p:spPr>
            <a:xfrm>
              <a:off x="3981811" y="-4392"/>
              <a:ext cx="164644" cy="156629"/>
            </a:xfrm>
            <a:custGeom>
              <a:rect b="b" l="l" r="r" t="t"/>
              <a:pathLst>
                <a:path extrusionOk="0" h="2052" w="2157">
                  <a:moveTo>
                    <a:pt x="692" y="0"/>
                  </a:moveTo>
                  <a:cubicBezTo>
                    <a:pt x="620" y="0"/>
                    <a:pt x="548" y="9"/>
                    <a:pt x="483" y="25"/>
                  </a:cubicBezTo>
                  <a:cubicBezTo>
                    <a:pt x="387" y="25"/>
                    <a:pt x="258" y="57"/>
                    <a:pt x="161" y="121"/>
                  </a:cubicBezTo>
                  <a:cubicBezTo>
                    <a:pt x="97" y="218"/>
                    <a:pt x="33" y="314"/>
                    <a:pt x="33" y="314"/>
                  </a:cubicBezTo>
                  <a:cubicBezTo>
                    <a:pt x="1" y="443"/>
                    <a:pt x="1" y="604"/>
                    <a:pt x="33" y="732"/>
                  </a:cubicBezTo>
                  <a:cubicBezTo>
                    <a:pt x="65" y="861"/>
                    <a:pt x="129" y="958"/>
                    <a:pt x="194" y="1086"/>
                  </a:cubicBezTo>
                  <a:lnTo>
                    <a:pt x="355" y="1312"/>
                  </a:lnTo>
                  <a:cubicBezTo>
                    <a:pt x="387" y="1408"/>
                    <a:pt x="451" y="1473"/>
                    <a:pt x="515" y="1537"/>
                  </a:cubicBezTo>
                  <a:lnTo>
                    <a:pt x="644" y="1666"/>
                  </a:lnTo>
                  <a:lnTo>
                    <a:pt x="837" y="1826"/>
                  </a:lnTo>
                  <a:lnTo>
                    <a:pt x="805" y="1730"/>
                  </a:lnTo>
                  <a:lnTo>
                    <a:pt x="966" y="1859"/>
                  </a:lnTo>
                  <a:cubicBezTo>
                    <a:pt x="998" y="1891"/>
                    <a:pt x="1030" y="1923"/>
                    <a:pt x="1095" y="1955"/>
                  </a:cubicBezTo>
                  <a:cubicBezTo>
                    <a:pt x="1223" y="1987"/>
                    <a:pt x="1352" y="2019"/>
                    <a:pt x="1481" y="2052"/>
                  </a:cubicBezTo>
                  <a:lnTo>
                    <a:pt x="1352" y="1987"/>
                  </a:lnTo>
                  <a:lnTo>
                    <a:pt x="1770" y="1987"/>
                  </a:lnTo>
                  <a:cubicBezTo>
                    <a:pt x="1835" y="1955"/>
                    <a:pt x="1899" y="1923"/>
                    <a:pt x="1995" y="1891"/>
                  </a:cubicBezTo>
                  <a:cubicBezTo>
                    <a:pt x="1995" y="1794"/>
                    <a:pt x="2028" y="1698"/>
                    <a:pt x="2028" y="1601"/>
                  </a:cubicBezTo>
                  <a:lnTo>
                    <a:pt x="2092" y="1666"/>
                  </a:lnTo>
                  <a:cubicBezTo>
                    <a:pt x="2092" y="1666"/>
                    <a:pt x="2092" y="1505"/>
                    <a:pt x="2092" y="1376"/>
                  </a:cubicBezTo>
                  <a:cubicBezTo>
                    <a:pt x="2092" y="1247"/>
                    <a:pt x="2060" y="1054"/>
                    <a:pt x="2060" y="1054"/>
                  </a:cubicBezTo>
                  <a:lnTo>
                    <a:pt x="2060" y="1054"/>
                  </a:lnTo>
                  <a:lnTo>
                    <a:pt x="2156" y="1086"/>
                  </a:lnTo>
                  <a:cubicBezTo>
                    <a:pt x="2060" y="926"/>
                    <a:pt x="1963" y="765"/>
                    <a:pt x="1867" y="604"/>
                  </a:cubicBezTo>
                  <a:cubicBezTo>
                    <a:pt x="1770" y="507"/>
                    <a:pt x="1674" y="443"/>
                    <a:pt x="1577" y="411"/>
                  </a:cubicBezTo>
                  <a:lnTo>
                    <a:pt x="1706" y="411"/>
                  </a:lnTo>
                  <a:cubicBezTo>
                    <a:pt x="1577" y="314"/>
                    <a:pt x="1448" y="218"/>
                    <a:pt x="1320" y="153"/>
                  </a:cubicBezTo>
                  <a:cubicBezTo>
                    <a:pt x="1127" y="89"/>
                    <a:pt x="902" y="89"/>
                    <a:pt x="708" y="89"/>
                  </a:cubicBezTo>
                  <a:lnTo>
                    <a:pt x="902" y="25"/>
                  </a:lnTo>
                  <a:cubicBezTo>
                    <a:pt x="837" y="9"/>
                    <a:pt x="765" y="0"/>
                    <a:pt x="6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444" name="Google Shape;444;p21"/>
            <p:cNvSpPr/>
            <p:nvPr/>
          </p:nvSpPr>
          <p:spPr>
            <a:xfrm>
              <a:off x="3996543" y="-117"/>
              <a:ext cx="4961" cy="2519"/>
            </a:xfrm>
            <a:custGeom>
              <a:rect b="b" l="l" r="r" t="t"/>
              <a:pathLst>
                <a:path extrusionOk="0" h="33" w="65">
                  <a:moveTo>
                    <a:pt x="33" y="1"/>
                  </a:moveTo>
                  <a:lnTo>
                    <a:pt x="1" y="33"/>
                  </a:lnTo>
                  <a:lnTo>
                    <a:pt x="65" y="1"/>
                  </a:lnTo>
                  <a:close/>
                </a:path>
              </a:pathLst>
            </a:custGeom>
            <a:solidFill>
              <a:schemeClr val="accent1"/>
            </a:solidFill>
            <a:ln cap="flat" cmpd="sng" w="9525">
              <a:solidFill>
                <a:srgbClr val="7A593B"/>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445" name="Google Shape;445;p21"/>
            <p:cNvSpPr/>
            <p:nvPr/>
          </p:nvSpPr>
          <p:spPr>
            <a:xfrm>
              <a:off x="3935172" y="73237"/>
              <a:ext cx="86024" cy="51981"/>
            </a:xfrm>
            <a:custGeom>
              <a:rect b="b" l="l" r="r" t="t"/>
              <a:pathLst>
                <a:path extrusionOk="0" h="681" w="1127">
                  <a:moveTo>
                    <a:pt x="957" y="1"/>
                  </a:moveTo>
                  <a:cubicBezTo>
                    <a:pt x="811" y="1"/>
                    <a:pt x="571" y="174"/>
                    <a:pt x="547" y="295"/>
                  </a:cubicBezTo>
                  <a:cubicBezTo>
                    <a:pt x="483" y="423"/>
                    <a:pt x="354" y="456"/>
                    <a:pt x="225" y="520"/>
                  </a:cubicBezTo>
                  <a:cubicBezTo>
                    <a:pt x="129" y="552"/>
                    <a:pt x="65" y="616"/>
                    <a:pt x="0" y="681"/>
                  </a:cubicBezTo>
                  <a:cubicBezTo>
                    <a:pt x="161" y="616"/>
                    <a:pt x="322" y="584"/>
                    <a:pt x="483" y="584"/>
                  </a:cubicBezTo>
                  <a:cubicBezTo>
                    <a:pt x="515" y="592"/>
                    <a:pt x="547" y="596"/>
                    <a:pt x="579" y="596"/>
                  </a:cubicBezTo>
                  <a:cubicBezTo>
                    <a:pt x="676" y="596"/>
                    <a:pt x="772" y="560"/>
                    <a:pt x="869" y="488"/>
                  </a:cubicBezTo>
                  <a:cubicBezTo>
                    <a:pt x="998" y="391"/>
                    <a:pt x="1126" y="262"/>
                    <a:pt x="1062" y="69"/>
                  </a:cubicBezTo>
                  <a:cubicBezTo>
                    <a:pt x="1046" y="21"/>
                    <a:pt x="1007" y="1"/>
                    <a:pt x="95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446" name="Google Shape;446;p21"/>
            <p:cNvSpPr/>
            <p:nvPr/>
          </p:nvSpPr>
          <p:spPr>
            <a:xfrm>
              <a:off x="3908151" y="3394"/>
              <a:ext cx="71292" cy="74193"/>
            </a:xfrm>
            <a:custGeom>
              <a:rect b="b" l="l" r="r" t="t"/>
              <a:pathLst>
                <a:path extrusionOk="0" h="972" w="934">
                  <a:moveTo>
                    <a:pt x="591" y="0"/>
                  </a:moveTo>
                  <a:cubicBezTo>
                    <a:pt x="446" y="0"/>
                    <a:pt x="278" y="113"/>
                    <a:pt x="161" y="277"/>
                  </a:cubicBezTo>
                  <a:cubicBezTo>
                    <a:pt x="0" y="470"/>
                    <a:pt x="0" y="759"/>
                    <a:pt x="193" y="920"/>
                  </a:cubicBezTo>
                  <a:cubicBezTo>
                    <a:pt x="237" y="955"/>
                    <a:pt x="289" y="971"/>
                    <a:pt x="343" y="971"/>
                  </a:cubicBezTo>
                  <a:cubicBezTo>
                    <a:pt x="488" y="971"/>
                    <a:pt x="656" y="858"/>
                    <a:pt x="773" y="695"/>
                  </a:cubicBezTo>
                  <a:cubicBezTo>
                    <a:pt x="933" y="437"/>
                    <a:pt x="933" y="148"/>
                    <a:pt x="740" y="51"/>
                  </a:cubicBezTo>
                  <a:cubicBezTo>
                    <a:pt x="696" y="16"/>
                    <a:pt x="645" y="0"/>
                    <a:pt x="59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447" name="Google Shape;447;p21"/>
            <p:cNvSpPr/>
            <p:nvPr/>
          </p:nvSpPr>
          <p:spPr>
            <a:xfrm>
              <a:off x="3912578" y="-33855"/>
              <a:ext cx="71750" cy="65796"/>
            </a:xfrm>
            <a:custGeom>
              <a:rect b="b" l="l" r="r" t="t"/>
              <a:pathLst>
                <a:path extrusionOk="0" h="862" w="940">
                  <a:moveTo>
                    <a:pt x="30" y="207"/>
                  </a:moveTo>
                  <a:lnTo>
                    <a:pt x="30" y="207"/>
                  </a:lnTo>
                  <a:cubicBezTo>
                    <a:pt x="10" y="208"/>
                    <a:pt x="1" y="212"/>
                    <a:pt x="7" y="218"/>
                  </a:cubicBezTo>
                  <a:cubicBezTo>
                    <a:pt x="13" y="218"/>
                    <a:pt x="21" y="214"/>
                    <a:pt x="30" y="207"/>
                  </a:cubicBezTo>
                  <a:close/>
                  <a:moveTo>
                    <a:pt x="361" y="0"/>
                  </a:moveTo>
                  <a:cubicBezTo>
                    <a:pt x="296" y="0"/>
                    <a:pt x="232" y="8"/>
                    <a:pt x="168" y="25"/>
                  </a:cubicBezTo>
                  <a:lnTo>
                    <a:pt x="361" y="121"/>
                  </a:lnTo>
                  <a:lnTo>
                    <a:pt x="168" y="121"/>
                  </a:lnTo>
                  <a:cubicBezTo>
                    <a:pt x="116" y="121"/>
                    <a:pt x="65" y="182"/>
                    <a:pt x="30" y="207"/>
                  </a:cubicBezTo>
                  <a:lnTo>
                    <a:pt x="30" y="207"/>
                  </a:lnTo>
                  <a:cubicBezTo>
                    <a:pt x="33" y="207"/>
                    <a:pt x="35" y="207"/>
                    <a:pt x="38" y="207"/>
                  </a:cubicBezTo>
                  <a:cubicBezTo>
                    <a:pt x="137" y="207"/>
                    <a:pt x="426" y="264"/>
                    <a:pt x="554" y="443"/>
                  </a:cubicBezTo>
                  <a:cubicBezTo>
                    <a:pt x="650" y="539"/>
                    <a:pt x="682" y="700"/>
                    <a:pt x="650" y="861"/>
                  </a:cubicBezTo>
                  <a:cubicBezTo>
                    <a:pt x="715" y="829"/>
                    <a:pt x="779" y="765"/>
                    <a:pt x="843" y="700"/>
                  </a:cubicBezTo>
                  <a:cubicBezTo>
                    <a:pt x="875" y="636"/>
                    <a:pt x="908" y="571"/>
                    <a:pt x="940" y="475"/>
                  </a:cubicBezTo>
                  <a:lnTo>
                    <a:pt x="940" y="475"/>
                  </a:lnTo>
                  <a:lnTo>
                    <a:pt x="843" y="571"/>
                  </a:lnTo>
                  <a:cubicBezTo>
                    <a:pt x="875" y="475"/>
                    <a:pt x="875" y="411"/>
                    <a:pt x="843" y="346"/>
                  </a:cubicBezTo>
                  <a:cubicBezTo>
                    <a:pt x="811" y="250"/>
                    <a:pt x="747" y="153"/>
                    <a:pt x="682" y="57"/>
                  </a:cubicBezTo>
                  <a:lnTo>
                    <a:pt x="682" y="57"/>
                  </a:lnTo>
                  <a:lnTo>
                    <a:pt x="715" y="218"/>
                  </a:lnTo>
                  <a:cubicBezTo>
                    <a:pt x="682" y="121"/>
                    <a:pt x="618" y="57"/>
                    <a:pt x="554" y="25"/>
                  </a:cubicBezTo>
                  <a:cubicBezTo>
                    <a:pt x="489" y="8"/>
                    <a:pt x="425" y="0"/>
                    <a:pt x="3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448" name="Google Shape;448;p21"/>
            <p:cNvSpPr/>
            <p:nvPr/>
          </p:nvSpPr>
          <p:spPr>
            <a:xfrm>
              <a:off x="3635496" y="36369"/>
              <a:ext cx="402870" cy="157621"/>
            </a:xfrm>
            <a:custGeom>
              <a:rect b="b" l="l" r="r" t="t"/>
              <a:pathLst>
                <a:path extrusionOk="0" h="2065" w="5278">
                  <a:moveTo>
                    <a:pt x="4763" y="1"/>
                  </a:moveTo>
                  <a:cubicBezTo>
                    <a:pt x="4480" y="1"/>
                    <a:pt x="4229" y="128"/>
                    <a:pt x="4055" y="359"/>
                  </a:cubicBezTo>
                  <a:cubicBezTo>
                    <a:pt x="3958" y="424"/>
                    <a:pt x="3862" y="520"/>
                    <a:pt x="3733" y="585"/>
                  </a:cubicBezTo>
                  <a:cubicBezTo>
                    <a:pt x="3605" y="681"/>
                    <a:pt x="3315" y="810"/>
                    <a:pt x="3315" y="810"/>
                  </a:cubicBezTo>
                  <a:lnTo>
                    <a:pt x="3347" y="713"/>
                  </a:lnTo>
                  <a:lnTo>
                    <a:pt x="3347" y="713"/>
                  </a:lnTo>
                  <a:cubicBezTo>
                    <a:pt x="3283" y="778"/>
                    <a:pt x="3218" y="810"/>
                    <a:pt x="3154" y="874"/>
                  </a:cubicBezTo>
                  <a:cubicBezTo>
                    <a:pt x="2993" y="939"/>
                    <a:pt x="2124" y="1292"/>
                    <a:pt x="2124" y="1292"/>
                  </a:cubicBezTo>
                  <a:lnTo>
                    <a:pt x="2221" y="1196"/>
                  </a:lnTo>
                  <a:lnTo>
                    <a:pt x="2221" y="1196"/>
                  </a:lnTo>
                  <a:cubicBezTo>
                    <a:pt x="2221" y="1196"/>
                    <a:pt x="1996" y="1325"/>
                    <a:pt x="1835" y="1421"/>
                  </a:cubicBezTo>
                  <a:cubicBezTo>
                    <a:pt x="1674" y="1518"/>
                    <a:pt x="419" y="1936"/>
                    <a:pt x="419" y="1936"/>
                  </a:cubicBezTo>
                  <a:lnTo>
                    <a:pt x="644" y="1807"/>
                  </a:lnTo>
                  <a:lnTo>
                    <a:pt x="1" y="2065"/>
                  </a:lnTo>
                  <a:lnTo>
                    <a:pt x="741" y="1936"/>
                  </a:lnTo>
                  <a:lnTo>
                    <a:pt x="580" y="1936"/>
                  </a:lnTo>
                  <a:lnTo>
                    <a:pt x="2414" y="1421"/>
                  </a:lnTo>
                  <a:lnTo>
                    <a:pt x="2350" y="1421"/>
                  </a:lnTo>
                  <a:lnTo>
                    <a:pt x="3637" y="1035"/>
                  </a:lnTo>
                  <a:lnTo>
                    <a:pt x="3540" y="1003"/>
                  </a:lnTo>
                  <a:cubicBezTo>
                    <a:pt x="3540" y="1003"/>
                    <a:pt x="3894" y="939"/>
                    <a:pt x="4087" y="906"/>
                  </a:cubicBezTo>
                  <a:lnTo>
                    <a:pt x="4151" y="939"/>
                  </a:lnTo>
                  <a:lnTo>
                    <a:pt x="4151" y="906"/>
                  </a:lnTo>
                  <a:lnTo>
                    <a:pt x="4248" y="939"/>
                  </a:lnTo>
                  <a:lnTo>
                    <a:pt x="4280" y="906"/>
                  </a:lnTo>
                  <a:lnTo>
                    <a:pt x="4409" y="939"/>
                  </a:lnTo>
                  <a:lnTo>
                    <a:pt x="4409" y="906"/>
                  </a:lnTo>
                  <a:lnTo>
                    <a:pt x="4473" y="939"/>
                  </a:lnTo>
                  <a:lnTo>
                    <a:pt x="4505" y="874"/>
                  </a:lnTo>
                  <a:lnTo>
                    <a:pt x="4602" y="906"/>
                  </a:lnTo>
                  <a:lnTo>
                    <a:pt x="4602" y="842"/>
                  </a:lnTo>
                  <a:lnTo>
                    <a:pt x="4666" y="842"/>
                  </a:lnTo>
                  <a:lnTo>
                    <a:pt x="4666" y="778"/>
                  </a:lnTo>
                  <a:lnTo>
                    <a:pt x="4731" y="745"/>
                  </a:lnTo>
                  <a:cubicBezTo>
                    <a:pt x="4795" y="713"/>
                    <a:pt x="4859" y="649"/>
                    <a:pt x="4892" y="585"/>
                  </a:cubicBezTo>
                  <a:lnTo>
                    <a:pt x="4892" y="585"/>
                  </a:lnTo>
                  <a:cubicBezTo>
                    <a:pt x="4859" y="681"/>
                    <a:pt x="4795" y="745"/>
                    <a:pt x="4731" y="810"/>
                  </a:cubicBezTo>
                  <a:lnTo>
                    <a:pt x="4731" y="874"/>
                  </a:lnTo>
                  <a:lnTo>
                    <a:pt x="4698" y="906"/>
                  </a:lnTo>
                  <a:lnTo>
                    <a:pt x="4634" y="906"/>
                  </a:lnTo>
                  <a:lnTo>
                    <a:pt x="4602" y="939"/>
                  </a:lnTo>
                  <a:lnTo>
                    <a:pt x="4570" y="939"/>
                  </a:lnTo>
                  <a:lnTo>
                    <a:pt x="4538" y="971"/>
                  </a:lnTo>
                  <a:lnTo>
                    <a:pt x="4473" y="971"/>
                  </a:lnTo>
                  <a:lnTo>
                    <a:pt x="4441" y="1035"/>
                  </a:lnTo>
                  <a:lnTo>
                    <a:pt x="4409" y="1035"/>
                  </a:lnTo>
                  <a:lnTo>
                    <a:pt x="4377" y="1067"/>
                  </a:lnTo>
                  <a:lnTo>
                    <a:pt x="4312" y="1035"/>
                  </a:lnTo>
                  <a:lnTo>
                    <a:pt x="4312" y="1067"/>
                  </a:lnTo>
                  <a:lnTo>
                    <a:pt x="4280" y="1067"/>
                  </a:lnTo>
                  <a:lnTo>
                    <a:pt x="4280" y="1099"/>
                  </a:lnTo>
                  <a:lnTo>
                    <a:pt x="4216" y="1099"/>
                  </a:lnTo>
                  <a:cubicBezTo>
                    <a:pt x="4119" y="1132"/>
                    <a:pt x="4055" y="1164"/>
                    <a:pt x="3958" y="1196"/>
                  </a:cubicBezTo>
                  <a:cubicBezTo>
                    <a:pt x="4049" y="1173"/>
                    <a:pt x="4140" y="1150"/>
                    <a:pt x="4231" y="1150"/>
                  </a:cubicBezTo>
                  <a:cubicBezTo>
                    <a:pt x="4269" y="1150"/>
                    <a:pt x="4307" y="1154"/>
                    <a:pt x="4345" y="1164"/>
                  </a:cubicBezTo>
                  <a:cubicBezTo>
                    <a:pt x="4538" y="1164"/>
                    <a:pt x="4731" y="1132"/>
                    <a:pt x="4892" y="1067"/>
                  </a:cubicBezTo>
                  <a:cubicBezTo>
                    <a:pt x="5117" y="971"/>
                    <a:pt x="5278" y="745"/>
                    <a:pt x="5245" y="488"/>
                  </a:cubicBezTo>
                  <a:cubicBezTo>
                    <a:pt x="5245" y="231"/>
                    <a:pt x="5085" y="38"/>
                    <a:pt x="4859" y="5"/>
                  </a:cubicBezTo>
                  <a:cubicBezTo>
                    <a:pt x="4827" y="2"/>
                    <a:pt x="4795" y="1"/>
                    <a:pt x="476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449" name="Google Shape;449;p21"/>
            <p:cNvSpPr/>
            <p:nvPr/>
          </p:nvSpPr>
          <p:spPr>
            <a:xfrm>
              <a:off x="3932730" y="20798"/>
              <a:ext cx="86024" cy="78620"/>
            </a:xfrm>
            <a:custGeom>
              <a:rect b="b" l="l" r="r" t="t"/>
              <a:pathLst>
                <a:path extrusionOk="0" h="1030" w="1127">
                  <a:moveTo>
                    <a:pt x="754" y="1"/>
                  </a:moveTo>
                  <a:cubicBezTo>
                    <a:pt x="596" y="1"/>
                    <a:pt x="406" y="93"/>
                    <a:pt x="257" y="242"/>
                  </a:cubicBezTo>
                  <a:cubicBezTo>
                    <a:pt x="64" y="499"/>
                    <a:pt x="0" y="789"/>
                    <a:pt x="161" y="949"/>
                  </a:cubicBezTo>
                  <a:cubicBezTo>
                    <a:pt x="227" y="1004"/>
                    <a:pt x="304" y="1029"/>
                    <a:pt x="386" y="1029"/>
                  </a:cubicBezTo>
                  <a:cubicBezTo>
                    <a:pt x="544" y="1029"/>
                    <a:pt x="721" y="937"/>
                    <a:pt x="869" y="789"/>
                  </a:cubicBezTo>
                  <a:cubicBezTo>
                    <a:pt x="1094" y="531"/>
                    <a:pt x="1126" y="242"/>
                    <a:pt x="965" y="81"/>
                  </a:cubicBezTo>
                  <a:cubicBezTo>
                    <a:pt x="910" y="26"/>
                    <a:pt x="837" y="1"/>
                    <a:pt x="7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450" name="Google Shape;450;p21"/>
            <p:cNvSpPr/>
            <p:nvPr/>
          </p:nvSpPr>
          <p:spPr>
            <a:xfrm>
              <a:off x="3957232" y="-7445"/>
              <a:ext cx="88543" cy="59003"/>
            </a:xfrm>
            <a:custGeom>
              <a:rect b="b" l="l" r="r" t="t"/>
              <a:pathLst>
                <a:path extrusionOk="0" h="773" w="1160">
                  <a:moveTo>
                    <a:pt x="548" y="0"/>
                  </a:moveTo>
                  <a:cubicBezTo>
                    <a:pt x="483" y="32"/>
                    <a:pt x="419" y="32"/>
                    <a:pt x="323" y="97"/>
                  </a:cubicBezTo>
                  <a:lnTo>
                    <a:pt x="387" y="32"/>
                  </a:lnTo>
                  <a:cubicBezTo>
                    <a:pt x="355" y="32"/>
                    <a:pt x="290" y="65"/>
                    <a:pt x="258" y="65"/>
                  </a:cubicBezTo>
                  <a:cubicBezTo>
                    <a:pt x="162" y="225"/>
                    <a:pt x="65" y="386"/>
                    <a:pt x="1" y="579"/>
                  </a:cubicBezTo>
                  <a:cubicBezTo>
                    <a:pt x="1" y="579"/>
                    <a:pt x="194" y="451"/>
                    <a:pt x="258" y="419"/>
                  </a:cubicBezTo>
                  <a:cubicBezTo>
                    <a:pt x="280" y="408"/>
                    <a:pt x="301" y="404"/>
                    <a:pt x="324" y="404"/>
                  </a:cubicBezTo>
                  <a:cubicBezTo>
                    <a:pt x="369" y="404"/>
                    <a:pt x="419" y="419"/>
                    <a:pt x="483" y="419"/>
                  </a:cubicBezTo>
                  <a:cubicBezTo>
                    <a:pt x="580" y="451"/>
                    <a:pt x="677" y="483"/>
                    <a:pt x="773" y="547"/>
                  </a:cubicBezTo>
                  <a:lnTo>
                    <a:pt x="741" y="483"/>
                  </a:lnTo>
                  <a:lnTo>
                    <a:pt x="741" y="483"/>
                  </a:lnTo>
                  <a:cubicBezTo>
                    <a:pt x="805" y="515"/>
                    <a:pt x="902" y="547"/>
                    <a:pt x="998" y="612"/>
                  </a:cubicBezTo>
                  <a:cubicBezTo>
                    <a:pt x="1063" y="644"/>
                    <a:pt x="1095" y="708"/>
                    <a:pt x="1095" y="772"/>
                  </a:cubicBezTo>
                  <a:cubicBezTo>
                    <a:pt x="1095" y="676"/>
                    <a:pt x="1063" y="579"/>
                    <a:pt x="1063" y="483"/>
                  </a:cubicBezTo>
                  <a:cubicBezTo>
                    <a:pt x="1063" y="451"/>
                    <a:pt x="1063" y="419"/>
                    <a:pt x="1063" y="386"/>
                  </a:cubicBezTo>
                  <a:lnTo>
                    <a:pt x="1159" y="419"/>
                  </a:lnTo>
                  <a:cubicBezTo>
                    <a:pt x="1095" y="322"/>
                    <a:pt x="998" y="225"/>
                    <a:pt x="902" y="161"/>
                  </a:cubicBezTo>
                  <a:cubicBezTo>
                    <a:pt x="870" y="129"/>
                    <a:pt x="805" y="97"/>
                    <a:pt x="741" y="97"/>
                  </a:cubicBezTo>
                  <a:lnTo>
                    <a:pt x="805" y="65"/>
                  </a:lnTo>
                  <a:cubicBezTo>
                    <a:pt x="741" y="32"/>
                    <a:pt x="644" y="0"/>
                    <a:pt x="54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grpSp>
      <p:grpSp>
        <p:nvGrpSpPr>
          <p:cNvPr id="451" name="Google Shape;451;p21"/>
          <p:cNvGrpSpPr/>
          <p:nvPr/>
        </p:nvGrpSpPr>
        <p:grpSpPr>
          <a:xfrm>
            <a:off x="6173721" y="2428337"/>
            <a:ext cx="340204" cy="339271"/>
            <a:chOff x="3270450" y="3213625"/>
            <a:chExt cx="483175" cy="481850"/>
          </a:xfrm>
        </p:grpSpPr>
        <p:sp>
          <p:nvSpPr>
            <p:cNvPr id="452" name="Google Shape;452;p21"/>
            <p:cNvSpPr/>
            <p:nvPr/>
          </p:nvSpPr>
          <p:spPr>
            <a:xfrm>
              <a:off x="3392550" y="3335025"/>
              <a:ext cx="239050" cy="239050"/>
            </a:xfrm>
            <a:custGeom>
              <a:rect b="b" l="l" r="r" t="t"/>
              <a:pathLst>
                <a:path extrusionOk="0" h="9562" w="9562">
                  <a:moveTo>
                    <a:pt x="4782" y="1"/>
                  </a:moveTo>
                  <a:cubicBezTo>
                    <a:pt x="2142" y="1"/>
                    <a:pt x="1" y="2139"/>
                    <a:pt x="1" y="4780"/>
                  </a:cubicBezTo>
                  <a:cubicBezTo>
                    <a:pt x="1" y="7421"/>
                    <a:pt x="2142" y="9562"/>
                    <a:pt x="4782" y="9562"/>
                  </a:cubicBezTo>
                  <a:cubicBezTo>
                    <a:pt x="7420" y="9562"/>
                    <a:pt x="9561" y="7421"/>
                    <a:pt x="9561" y="4780"/>
                  </a:cubicBezTo>
                  <a:cubicBezTo>
                    <a:pt x="9561" y="2139"/>
                    <a:pt x="7420" y="1"/>
                    <a:pt x="478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53" name="Google Shape;453;p21"/>
            <p:cNvSpPr/>
            <p:nvPr/>
          </p:nvSpPr>
          <p:spPr>
            <a:xfrm>
              <a:off x="3270450" y="3213625"/>
              <a:ext cx="483175" cy="481850"/>
            </a:xfrm>
            <a:custGeom>
              <a:rect b="b" l="l" r="r" t="t"/>
              <a:pathLst>
                <a:path extrusionOk="0" h="19274" w="19327">
                  <a:moveTo>
                    <a:pt x="9666" y="3728"/>
                  </a:moveTo>
                  <a:cubicBezTo>
                    <a:pt x="12925" y="3728"/>
                    <a:pt x="15575" y="6378"/>
                    <a:pt x="15575" y="9636"/>
                  </a:cubicBezTo>
                  <a:cubicBezTo>
                    <a:pt x="15575" y="12894"/>
                    <a:pt x="12925" y="15547"/>
                    <a:pt x="9666" y="15547"/>
                  </a:cubicBezTo>
                  <a:cubicBezTo>
                    <a:pt x="6405" y="15547"/>
                    <a:pt x="3755" y="12894"/>
                    <a:pt x="3755" y="9636"/>
                  </a:cubicBezTo>
                  <a:cubicBezTo>
                    <a:pt x="3755" y="6378"/>
                    <a:pt x="6405" y="3728"/>
                    <a:pt x="9666" y="3728"/>
                  </a:cubicBezTo>
                  <a:close/>
                  <a:moveTo>
                    <a:pt x="9665" y="0"/>
                  </a:moveTo>
                  <a:cubicBezTo>
                    <a:pt x="9575" y="0"/>
                    <a:pt x="9484" y="22"/>
                    <a:pt x="9402" y="66"/>
                  </a:cubicBezTo>
                  <a:lnTo>
                    <a:pt x="7532" y="1054"/>
                  </a:lnTo>
                  <a:lnTo>
                    <a:pt x="5418" y="1054"/>
                  </a:lnTo>
                  <a:cubicBezTo>
                    <a:pt x="5231" y="1054"/>
                    <a:pt x="5056" y="1144"/>
                    <a:pt x="4954" y="1301"/>
                  </a:cubicBezTo>
                  <a:lnTo>
                    <a:pt x="3752" y="3053"/>
                  </a:lnTo>
                  <a:lnTo>
                    <a:pt x="1879" y="4041"/>
                  </a:lnTo>
                  <a:cubicBezTo>
                    <a:pt x="1717" y="4128"/>
                    <a:pt x="1605" y="4288"/>
                    <a:pt x="1584" y="4474"/>
                  </a:cubicBezTo>
                  <a:lnTo>
                    <a:pt x="1328" y="6588"/>
                  </a:lnTo>
                  <a:lnTo>
                    <a:pt x="127" y="8341"/>
                  </a:lnTo>
                  <a:cubicBezTo>
                    <a:pt x="24" y="8491"/>
                    <a:pt x="0" y="8687"/>
                    <a:pt x="67" y="8859"/>
                  </a:cubicBezTo>
                  <a:lnTo>
                    <a:pt x="816" y="10852"/>
                  </a:lnTo>
                  <a:lnTo>
                    <a:pt x="560" y="12966"/>
                  </a:lnTo>
                  <a:cubicBezTo>
                    <a:pt x="536" y="13150"/>
                    <a:pt x="606" y="13334"/>
                    <a:pt x="744" y="13457"/>
                  </a:cubicBezTo>
                  <a:lnTo>
                    <a:pt x="2325" y="14869"/>
                  </a:lnTo>
                  <a:lnTo>
                    <a:pt x="3075" y="16860"/>
                  </a:lnTo>
                  <a:cubicBezTo>
                    <a:pt x="3141" y="17034"/>
                    <a:pt x="3289" y="17164"/>
                    <a:pt x="3466" y="17209"/>
                  </a:cubicBezTo>
                  <a:lnTo>
                    <a:pt x="5520" y="17718"/>
                  </a:lnTo>
                  <a:lnTo>
                    <a:pt x="7101" y="19130"/>
                  </a:lnTo>
                  <a:cubicBezTo>
                    <a:pt x="7205" y="19223"/>
                    <a:pt x="7340" y="19273"/>
                    <a:pt x="7477" y="19273"/>
                  </a:cubicBezTo>
                  <a:cubicBezTo>
                    <a:pt x="7523" y="19273"/>
                    <a:pt x="7568" y="19268"/>
                    <a:pt x="7613" y="19257"/>
                  </a:cubicBezTo>
                  <a:lnTo>
                    <a:pt x="9666" y="18745"/>
                  </a:lnTo>
                  <a:lnTo>
                    <a:pt x="11717" y="19254"/>
                  </a:lnTo>
                  <a:cubicBezTo>
                    <a:pt x="11759" y="19266"/>
                    <a:pt x="11807" y="19272"/>
                    <a:pt x="11853" y="19272"/>
                  </a:cubicBezTo>
                  <a:cubicBezTo>
                    <a:pt x="11991" y="19272"/>
                    <a:pt x="12124" y="19221"/>
                    <a:pt x="12229" y="19127"/>
                  </a:cubicBezTo>
                  <a:lnTo>
                    <a:pt x="13810" y="17715"/>
                  </a:lnTo>
                  <a:lnTo>
                    <a:pt x="15861" y="17206"/>
                  </a:lnTo>
                  <a:cubicBezTo>
                    <a:pt x="16041" y="17161"/>
                    <a:pt x="16186" y="17031"/>
                    <a:pt x="16252" y="16857"/>
                  </a:cubicBezTo>
                  <a:lnTo>
                    <a:pt x="17002" y="14866"/>
                  </a:lnTo>
                  <a:lnTo>
                    <a:pt x="18583" y="13454"/>
                  </a:lnTo>
                  <a:cubicBezTo>
                    <a:pt x="18721" y="13331"/>
                    <a:pt x="18791" y="13147"/>
                    <a:pt x="18766" y="12963"/>
                  </a:cubicBezTo>
                  <a:lnTo>
                    <a:pt x="18514" y="10849"/>
                  </a:lnTo>
                  <a:lnTo>
                    <a:pt x="19263" y="8856"/>
                  </a:lnTo>
                  <a:cubicBezTo>
                    <a:pt x="19327" y="8684"/>
                    <a:pt x="19306" y="8491"/>
                    <a:pt x="19200" y="8338"/>
                  </a:cubicBezTo>
                  <a:lnTo>
                    <a:pt x="18002" y="6588"/>
                  </a:lnTo>
                  <a:lnTo>
                    <a:pt x="17746" y="4471"/>
                  </a:lnTo>
                  <a:cubicBezTo>
                    <a:pt x="17725" y="4288"/>
                    <a:pt x="17613" y="4128"/>
                    <a:pt x="17451" y="4041"/>
                  </a:cubicBezTo>
                  <a:lnTo>
                    <a:pt x="15578" y="3050"/>
                  </a:lnTo>
                  <a:lnTo>
                    <a:pt x="14379" y="1298"/>
                  </a:lnTo>
                  <a:cubicBezTo>
                    <a:pt x="14274" y="1144"/>
                    <a:pt x="14099" y="1054"/>
                    <a:pt x="13912" y="1054"/>
                  </a:cubicBezTo>
                  <a:lnTo>
                    <a:pt x="11798" y="1054"/>
                  </a:lnTo>
                  <a:lnTo>
                    <a:pt x="9928" y="66"/>
                  </a:lnTo>
                  <a:cubicBezTo>
                    <a:pt x="9846" y="22"/>
                    <a:pt x="9755" y="0"/>
                    <a:pt x="966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
        <p:nvSpPr>
          <p:cNvPr id="454" name="Google Shape;454;p21"/>
          <p:cNvSpPr txBox="1"/>
          <p:nvPr/>
        </p:nvSpPr>
        <p:spPr>
          <a:xfrm>
            <a:off x="1207973" y="1741516"/>
            <a:ext cx="1449621" cy="34191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000"/>
              </a:spcAft>
              <a:buNone/>
            </a:pPr>
            <a:r>
              <a:rPr b="1" i="0" lang="en-US" sz="1400" u="none" cap="none" strike="noStrike">
                <a:solidFill>
                  <a:schemeClr val="lt1"/>
                </a:solidFill>
                <a:latin typeface="Arial"/>
                <a:ea typeface="Arial"/>
                <a:cs typeface="Arial"/>
                <a:sym typeface="Arial"/>
              </a:rPr>
              <a:t>Rainfall</a:t>
            </a:r>
            <a:endParaRPr/>
          </a:p>
        </p:txBody>
      </p:sp>
      <p:sp>
        <p:nvSpPr>
          <p:cNvPr id="455" name="Google Shape;455;p21"/>
          <p:cNvSpPr txBox="1"/>
          <p:nvPr/>
        </p:nvSpPr>
        <p:spPr>
          <a:xfrm>
            <a:off x="827349" y="3676190"/>
            <a:ext cx="1449621" cy="34191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000"/>
              </a:spcAft>
              <a:buNone/>
            </a:pPr>
            <a:r>
              <a:rPr b="1" i="0" lang="en-US" sz="1400" u="none" cap="none" strike="noStrike">
                <a:solidFill>
                  <a:schemeClr val="lt1"/>
                </a:solidFill>
                <a:latin typeface="Arial"/>
                <a:ea typeface="Arial"/>
                <a:cs typeface="Arial"/>
                <a:sym typeface="Arial"/>
              </a:rPr>
              <a:t>Temperature Value</a:t>
            </a:r>
            <a:endParaRPr/>
          </a:p>
        </p:txBody>
      </p:sp>
      <p:sp>
        <p:nvSpPr>
          <p:cNvPr id="456" name="Google Shape;456;p21"/>
          <p:cNvSpPr txBox="1"/>
          <p:nvPr/>
        </p:nvSpPr>
        <p:spPr>
          <a:xfrm>
            <a:off x="6761123" y="2724535"/>
            <a:ext cx="1702567" cy="34191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000"/>
              </a:spcAft>
              <a:buNone/>
            </a:pPr>
            <a:r>
              <a:rPr b="1" i="0" lang="en-US" sz="1400" u="none" cap="none" strike="noStrike">
                <a:solidFill>
                  <a:schemeClr val="lt1"/>
                </a:solidFill>
                <a:latin typeface="Arial"/>
                <a:ea typeface="Arial"/>
                <a:cs typeface="Arial"/>
                <a:sym typeface="Arial"/>
              </a:rPr>
              <a:t>Palmer Drought Index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2"/>
          <p:cNvSpPr txBox="1"/>
          <p:nvPr>
            <p:ph type="ctrTitle"/>
          </p:nvPr>
        </p:nvSpPr>
        <p:spPr>
          <a:xfrm>
            <a:off x="715050" y="464383"/>
            <a:ext cx="7713900" cy="408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Correlation of environmental factors with malaria</a:t>
            </a:r>
            <a:endParaRPr/>
          </a:p>
        </p:txBody>
      </p:sp>
      <p:grpSp>
        <p:nvGrpSpPr>
          <p:cNvPr id="462" name="Google Shape;462;p22"/>
          <p:cNvGrpSpPr/>
          <p:nvPr/>
        </p:nvGrpSpPr>
        <p:grpSpPr>
          <a:xfrm>
            <a:off x="8253248" y="4290070"/>
            <a:ext cx="760890" cy="727685"/>
            <a:chOff x="6434339" y="1471551"/>
            <a:chExt cx="760890" cy="727685"/>
          </a:xfrm>
        </p:grpSpPr>
        <p:sp>
          <p:nvSpPr>
            <p:cNvPr id="463" name="Google Shape;463;p22"/>
            <p:cNvSpPr/>
            <p:nvPr/>
          </p:nvSpPr>
          <p:spPr>
            <a:xfrm>
              <a:off x="6434339" y="1556423"/>
              <a:ext cx="760890" cy="642813"/>
            </a:xfrm>
            <a:custGeom>
              <a:rect b="b" l="l" r="r" t="t"/>
              <a:pathLst>
                <a:path extrusionOk="0" h="58574" w="68212">
                  <a:moveTo>
                    <a:pt x="44805" y="13631"/>
                  </a:moveTo>
                  <a:lnTo>
                    <a:pt x="44805" y="13631"/>
                  </a:lnTo>
                  <a:cubicBezTo>
                    <a:pt x="44516" y="14549"/>
                    <a:pt x="43510" y="16938"/>
                    <a:pt x="42680" y="18837"/>
                  </a:cubicBezTo>
                  <a:cubicBezTo>
                    <a:pt x="42215" y="18586"/>
                    <a:pt x="41737" y="18321"/>
                    <a:pt x="41221" y="18032"/>
                  </a:cubicBezTo>
                  <a:cubicBezTo>
                    <a:pt x="42504" y="16636"/>
                    <a:pt x="43698" y="15165"/>
                    <a:pt x="44805" y="13631"/>
                  </a:cubicBezTo>
                  <a:close/>
                  <a:moveTo>
                    <a:pt x="40718" y="18573"/>
                  </a:moveTo>
                  <a:lnTo>
                    <a:pt x="42378" y="19516"/>
                  </a:lnTo>
                  <a:cubicBezTo>
                    <a:pt x="42126" y="20107"/>
                    <a:pt x="41900" y="20623"/>
                    <a:pt x="41737" y="20987"/>
                  </a:cubicBezTo>
                  <a:lnTo>
                    <a:pt x="41447" y="21289"/>
                  </a:lnTo>
                  <a:cubicBezTo>
                    <a:pt x="40618" y="21025"/>
                    <a:pt x="39813" y="20723"/>
                    <a:pt x="39033" y="20359"/>
                  </a:cubicBezTo>
                  <a:cubicBezTo>
                    <a:pt x="39574" y="19805"/>
                    <a:pt x="40140" y="19214"/>
                    <a:pt x="40718" y="18573"/>
                  </a:cubicBezTo>
                  <a:close/>
                  <a:moveTo>
                    <a:pt x="43107" y="21679"/>
                  </a:moveTo>
                  <a:lnTo>
                    <a:pt x="43409" y="22660"/>
                  </a:lnTo>
                  <a:cubicBezTo>
                    <a:pt x="42969" y="22660"/>
                    <a:pt x="42491" y="22672"/>
                    <a:pt x="41988" y="22685"/>
                  </a:cubicBezTo>
                  <a:cubicBezTo>
                    <a:pt x="42378" y="22320"/>
                    <a:pt x="42743" y="21981"/>
                    <a:pt x="43107" y="21679"/>
                  </a:cubicBezTo>
                  <a:close/>
                  <a:moveTo>
                    <a:pt x="38467" y="20937"/>
                  </a:moveTo>
                  <a:cubicBezTo>
                    <a:pt x="39222" y="21339"/>
                    <a:pt x="39964" y="21754"/>
                    <a:pt x="40643" y="22132"/>
                  </a:cubicBezTo>
                  <a:lnTo>
                    <a:pt x="40102" y="22723"/>
                  </a:lnTo>
                  <a:cubicBezTo>
                    <a:pt x="39272" y="22748"/>
                    <a:pt x="38429" y="22773"/>
                    <a:pt x="37637" y="22798"/>
                  </a:cubicBezTo>
                  <a:cubicBezTo>
                    <a:pt x="37713" y="22358"/>
                    <a:pt x="37788" y="21930"/>
                    <a:pt x="37889" y="21515"/>
                  </a:cubicBezTo>
                  <a:cubicBezTo>
                    <a:pt x="38077" y="21327"/>
                    <a:pt x="38266" y="21138"/>
                    <a:pt x="38467" y="20937"/>
                  </a:cubicBezTo>
                  <a:close/>
                  <a:moveTo>
                    <a:pt x="32783" y="17856"/>
                  </a:moveTo>
                  <a:cubicBezTo>
                    <a:pt x="33286" y="18133"/>
                    <a:pt x="34116" y="18573"/>
                    <a:pt x="35110" y="19114"/>
                  </a:cubicBezTo>
                  <a:lnTo>
                    <a:pt x="33161" y="22848"/>
                  </a:lnTo>
                  <a:lnTo>
                    <a:pt x="32934" y="22811"/>
                  </a:lnTo>
                  <a:cubicBezTo>
                    <a:pt x="32796" y="21163"/>
                    <a:pt x="32746" y="19516"/>
                    <a:pt x="32783" y="17856"/>
                  </a:cubicBezTo>
                  <a:close/>
                  <a:moveTo>
                    <a:pt x="34468" y="31273"/>
                  </a:moveTo>
                  <a:lnTo>
                    <a:pt x="34431" y="31399"/>
                  </a:lnTo>
                  <a:lnTo>
                    <a:pt x="34431" y="31311"/>
                  </a:lnTo>
                  <a:lnTo>
                    <a:pt x="34468" y="31273"/>
                  </a:lnTo>
                  <a:close/>
                  <a:moveTo>
                    <a:pt x="22384" y="23678"/>
                  </a:moveTo>
                  <a:cubicBezTo>
                    <a:pt x="22384" y="23678"/>
                    <a:pt x="22975" y="23942"/>
                    <a:pt x="24547" y="26344"/>
                  </a:cubicBezTo>
                  <a:cubicBezTo>
                    <a:pt x="25012" y="27061"/>
                    <a:pt x="25402" y="27677"/>
                    <a:pt x="25729" y="28180"/>
                  </a:cubicBezTo>
                  <a:cubicBezTo>
                    <a:pt x="25779" y="29526"/>
                    <a:pt x="26433" y="30770"/>
                    <a:pt x="27502" y="31563"/>
                  </a:cubicBezTo>
                  <a:cubicBezTo>
                    <a:pt x="26999" y="31802"/>
                    <a:pt x="26559" y="32154"/>
                    <a:pt x="26232" y="32619"/>
                  </a:cubicBezTo>
                  <a:cubicBezTo>
                    <a:pt x="26144" y="32556"/>
                    <a:pt x="26056" y="32493"/>
                    <a:pt x="25968" y="32418"/>
                  </a:cubicBezTo>
                  <a:lnTo>
                    <a:pt x="25679" y="32179"/>
                  </a:lnTo>
                  <a:lnTo>
                    <a:pt x="25415" y="31915"/>
                  </a:lnTo>
                  <a:cubicBezTo>
                    <a:pt x="25327" y="31827"/>
                    <a:pt x="25226" y="31739"/>
                    <a:pt x="25150" y="31638"/>
                  </a:cubicBezTo>
                  <a:lnTo>
                    <a:pt x="24912" y="31336"/>
                  </a:lnTo>
                  <a:cubicBezTo>
                    <a:pt x="24824" y="31248"/>
                    <a:pt x="24748" y="31148"/>
                    <a:pt x="24673" y="31047"/>
                  </a:cubicBezTo>
                  <a:lnTo>
                    <a:pt x="24471" y="30745"/>
                  </a:lnTo>
                  <a:cubicBezTo>
                    <a:pt x="24333" y="30557"/>
                    <a:pt x="24207" y="30356"/>
                    <a:pt x="24094" y="30154"/>
                  </a:cubicBezTo>
                  <a:lnTo>
                    <a:pt x="23792" y="29614"/>
                  </a:lnTo>
                  <a:cubicBezTo>
                    <a:pt x="23717" y="29450"/>
                    <a:pt x="23629" y="29299"/>
                    <a:pt x="23566" y="29136"/>
                  </a:cubicBezTo>
                  <a:cubicBezTo>
                    <a:pt x="23503" y="28997"/>
                    <a:pt x="23440" y="28872"/>
                    <a:pt x="23403" y="28759"/>
                  </a:cubicBezTo>
                  <a:lnTo>
                    <a:pt x="23252" y="28444"/>
                  </a:lnTo>
                  <a:lnTo>
                    <a:pt x="23252" y="28444"/>
                  </a:lnTo>
                  <a:cubicBezTo>
                    <a:pt x="23252" y="28444"/>
                    <a:pt x="23302" y="28558"/>
                    <a:pt x="23377" y="28771"/>
                  </a:cubicBezTo>
                  <a:lnTo>
                    <a:pt x="23528" y="29148"/>
                  </a:lnTo>
                  <a:cubicBezTo>
                    <a:pt x="23591" y="29299"/>
                    <a:pt x="23642" y="29463"/>
                    <a:pt x="23730" y="29639"/>
                  </a:cubicBezTo>
                  <a:lnTo>
                    <a:pt x="24006" y="30217"/>
                  </a:lnTo>
                  <a:cubicBezTo>
                    <a:pt x="24107" y="30418"/>
                    <a:pt x="24220" y="30632"/>
                    <a:pt x="24346" y="30833"/>
                  </a:cubicBezTo>
                  <a:lnTo>
                    <a:pt x="24534" y="31148"/>
                  </a:lnTo>
                  <a:cubicBezTo>
                    <a:pt x="24597" y="31248"/>
                    <a:pt x="24685" y="31349"/>
                    <a:pt x="24748" y="31462"/>
                  </a:cubicBezTo>
                  <a:lnTo>
                    <a:pt x="24987" y="31776"/>
                  </a:lnTo>
                  <a:cubicBezTo>
                    <a:pt x="25062" y="31877"/>
                    <a:pt x="25150" y="31965"/>
                    <a:pt x="25239" y="32066"/>
                  </a:cubicBezTo>
                  <a:lnTo>
                    <a:pt x="25503" y="32367"/>
                  </a:lnTo>
                  <a:lnTo>
                    <a:pt x="25792" y="32632"/>
                  </a:lnTo>
                  <a:cubicBezTo>
                    <a:pt x="25880" y="32707"/>
                    <a:pt x="25968" y="32782"/>
                    <a:pt x="26068" y="32845"/>
                  </a:cubicBezTo>
                  <a:cubicBezTo>
                    <a:pt x="25980" y="32996"/>
                    <a:pt x="25918" y="33160"/>
                    <a:pt x="25855" y="33311"/>
                  </a:cubicBezTo>
                  <a:cubicBezTo>
                    <a:pt x="25729" y="33311"/>
                    <a:pt x="25591" y="33348"/>
                    <a:pt x="25415" y="33348"/>
                  </a:cubicBezTo>
                  <a:lnTo>
                    <a:pt x="25150" y="33348"/>
                  </a:lnTo>
                  <a:lnTo>
                    <a:pt x="24849" y="33323"/>
                  </a:lnTo>
                  <a:lnTo>
                    <a:pt x="24698" y="33311"/>
                  </a:lnTo>
                  <a:lnTo>
                    <a:pt x="24534" y="33298"/>
                  </a:lnTo>
                  <a:lnTo>
                    <a:pt x="24195" y="33235"/>
                  </a:lnTo>
                  <a:lnTo>
                    <a:pt x="23830" y="33160"/>
                  </a:lnTo>
                  <a:cubicBezTo>
                    <a:pt x="23780" y="33147"/>
                    <a:pt x="23717" y="33135"/>
                    <a:pt x="23654" y="33109"/>
                  </a:cubicBezTo>
                  <a:lnTo>
                    <a:pt x="23465" y="33059"/>
                  </a:lnTo>
                  <a:lnTo>
                    <a:pt x="23088" y="32933"/>
                  </a:lnTo>
                  <a:lnTo>
                    <a:pt x="22698" y="32782"/>
                  </a:lnTo>
                  <a:lnTo>
                    <a:pt x="22510" y="32694"/>
                  </a:lnTo>
                  <a:cubicBezTo>
                    <a:pt x="22447" y="32669"/>
                    <a:pt x="22384" y="32632"/>
                    <a:pt x="22321" y="32606"/>
                  </a:cubicBezTo>
                  <a:lnTo>
                    <a:pt x="21944" y="32405"/>
                  </a:lnTo>
                  <a:cubicBezTo>
                    <a:pt x="21705" y="32267"/>
                    <a:pt x="21479" y="32103"/>
                    <a:pt x="21240" y="31953"/>
                  </a:cubicBezTo>
                  <a:lnTo>
                    <a:pt x="20598" y="31450"/>
                  </a:lnTo>
                  <a:lnTo>
                    <a:pt x="20083" y="30947"/>
                  </a:lnTo>
                  <a:cubicBezTo>
                    <a:pt x="20598" y="29412"/>
                    <a:pt x="21152" y="27778"/>
                    <a:pt x="21504" y="26759"/>
                  </a:cubicBezTo>
                  <a:cubicBezTo>
                    <a:pt x="21956" y="25376"/>
                    <a:pt x="22246" y="24257"/>
                    <a:pt x="22384" y="23678"/>
                  </a:cubicBezTo>
                  <a:close/>
                  <a:moveTo>
                    <a:pt x="45067" y="0"/>
                  </a:moveTo>
                  <a:cubicBezTo>
                    <a:pt x="44976" y="0"/>
                    <a:pt x="44920" y="174"/>
                    <a:pt x="45119" y="868"/>
                  </a:cubicBezTo>
                  <a:cubicBezTo>
                    <a:pt x="45283" y="1471"/>
                    <a:pt x="45559" y="2704"/>
                    <a:pt x="45773" y="3974"/>
                  </a:cubicBezTo>
                  <a:cubicBezTo>
                    <a:pt x="45596" y="3914"/>
                    <a:pt x="45415" y="3888"/>
                    <a:pt x="45235" y="3888"/>
                  </a:cubicBezTo>
                  <a:cubicBezTo>
                    <a:pt x="43617" y="3888"/>
                    <a:pt x="41988" y="6036"/>
                    <a:pt x="41988" y="6036"/>
                  </a:cubicBezTo>
                  <a:lnTo>
                    <a:pt x="35399" y="18560"/>
                  </a:lnTo>
                  <a:cubicBezTo>
                    <a:pt x="34632" y="18145"/>
                    <a:pt x="33764" y="17680"/>
                    <a:pt x="32809" y="17152"/>
                  </a:cubicBezTo>
                  <a:cubicBezTo>
                    <a:pt x="32809" y="17152"/>
                    <a:pt x="32362" y="16746"/>
                    <a:pt x="32088" y="16746"/>
                  </a:cubicBezTo>
                  <a:cubicBezTo>
                    <a:pt x="32058" y="16746"/>
                    <a:pt x="32029" y="16751"/>
                    <a:pt x="32004" y="16762"/>
                  </a:cubicBezTo>
                  <a:cubicBezTo>
                    <a:pt x="31752" y="16863"/>
                    <a:pt x="31576" y="17403"/>
                    <a:pt x="31727" y="18083"/>
                  </a:cubicBezTo>
                  <a:cubicBezTo>
                    <a:pt x="31777" y="18271"/>
                    <a:pt x="31853" y="19428"/>
                    <a:pt x="31928" y="20987"/>
                  </a:cubicBezTo>
                  <a:lnTo>
                    <a:pt x="26094" y="8739"/>
                  </a:lnTo>
                  <a:cubicBezTo>
                    <a:pt x="26094" y="8739"/>
                    <a:pt x="24730" y="6800"/>
                    <a:pt x="23325" y="6800"/>
                  </a:cubicBezTo>
                  <a:cubicBezTo>
                    <a:pt x="22623" y="6800"/>
                    <a:pt x="21910" y="7285"/>
                    <a:pt x="21353" y="8739"/>
                  </a:cubicBezTo>
                  <a:cubicBezTo>
                    <a:pt x="20083" y="12084"/>
                    <a:pt x="26458" y="19327"/>
                    <a:pt x="29476" y="22496"/>
                  </a:cubicBezTo>
                  <a:cubicBezTo>
                    <a:pt x="28860" y="22647"/>
                    <a:pt x="28282" y="22936"/>
                    <a:pt x="27791" y="23339"/>
                  </a:cubicBezTo>
                  <a:cubicBezTo>
                    <a:pt x="27464" y="22635"/>
                    <a:pt x="27200" y="21918"/>
                    <a:pt x="26974" y="21188"/>
                  </a:cubicBezTo>
                  <a:cubicBezTo>
                    <a:pt x="26754" y="20337"/>
                    <a:pt x="26512" y="20039"/>
                    <a:pt x="26221" y="20039"/>
                  </a:cubicBezTo>
                  <a:cubicBezTo>
                    <a:pt x="26129" y="20039"/>
                    <a:pt x="26032" y="20068"/>
                    <a:pt x="25930" y="20120"/>
                  </a:cubicBezTo>
                  <a:cubicBezTo>
                    <a:pt x="25515" y="20333"/>
                    <a:pt x="25628" y="21100"/>
                    <a:pt x="25943" y="21591"/>
                  </a:cubicBezTo>
                  <a:cubicBezTo>
                    <a:pt x="26106" y="21842"/>
                    <a:pt x="26483" y="23112"/>
                    <a:pt x="26848" y="24357"/>
                  </a:cubicBezTo>
                  <a:cubicBezTo>
                    <a:pt x="26333" y="25099"/>
                    <a:pt x="25980" y="25954"/>
                    <a:pt x="25817" y="26860"/>
                  </a:cubicBezTo>
                  <a:cubicBezTo>
                    <a:pt x="24748" y="25288"/>
                    <a:pt x="23315" y="23200"/>
                    <a:pt x="23025" y="22886"/>
                  </a:cubicBezTo>
                  <a:cubicBezTo>
                    <a:pt x="22861" y="22714"/>
                    <a:pt x="22716" y="22648"/>
                    <a:pt x="22594" y="22648"/>
                  </a:cubicBezTo>
                  <a:cubicBezTo>
                    <a:pt x="22353" y="22648"/>
                    <a:pt x="22208" y="22907"/>
                    <a:pt x="22208" y="23100"/>
                  </a:cubicBezTo>
                  <a:lnTo>
                    <a:pt x="22208" y="23188"/>
                  </a:lnTo>
                  <a:cubicBezTo>
                    <a:pt x="21743" y="24169"/>
                    <a:pt x="21353" y="25175"/>
                    <a:pt x="21064" y="26218"/>
                  </a:cubicBezTo>
                  <a:cubicBezTo>
                    <a:pt x="20875" y="26923"/>
                    <a:pt x="20246" y="28746"/>
                    <a:pt x="19655" y="30494"/>
                  </a:cubicBezTo>
                  <a:lnTo>
                    <a:pt x="19580" y="30418"/>
                  </a:lnTo>
                  <a:cubicBezTo>
                    <a:pt x="19454" y="30267"/>
                    <a:pt x="19328" y="30117"/>
                    <a:pt x="19215" y="29953"/>
                  </a:cubicBezTo>
                  <a:lnTo>
                    <a:pt x="18964" y="29588"/>
                  </a:lnTo>
                  <a:lnTo>
                    <a:pt x="18737" y="29262"/>
                  </a:lnTo>
                  <a:lnTo>
                    <a:pt x="18737" y="29262"/>
                  </a:lnTo>
                  <a:cubicBezTo>
                    <a:pt x="18737" y="29262"/>
                    <a:pt x="18813" y="29387"/>
                    <a:pt x="18951" y="29601"/>
                  </a:cubicBezTo>
                  <a:lnTo>
                    <a:pt x="19177" y="29978"/>
                  </a:lnTo>
                  <a:cubicBezTo>
                    <a:pt x="19291" y="30142"/>
                    <a:pt x="19404" y="30305"/>
                    <a:pt x="19517" y="30456"/>
                  </a:cubicBezTo>
                  <a:lnTo>
                    <a:pt x="19618" y="30582"/>
                  </a:lnTo>
                  <a:cubicBezTo>
                    <a:pt x="19115" y="32078"/>
                    <a:pt x="18624" y="33499"/>
                    <a:pt x="18436" y="34078"/>
                  </a:cubicBezTo>
                  <a:cubicBezTo>
                    <a:pt x="18046" y="35360"/>
                    <a:pt x="17467" y="36115"/>
                    <a:pt x="17480" y="36303"/>
                  </a:cubicBezTo>
                  <a:cubicBezTo>
                    <a:pt x="17492" y="36316"/>
                    <a:pt x="17492" y="36329"/>
                    <a:pt x="17505" y="36354"/>
                  </a:cubicBezTo>
                  <a:cubicBezTo>
                    <a:pt x="17040" y="36945"/>
                    <a:pt x="16260" y="37875"/>
                    <a:pt x="15028" y="39334"/>
                  </a:cubicBezTo>
                  <a:cubicBezTo>
                    <a:pt x="11205" y="43987"/>
                    <a:pt x="8024" y="47281"/>
                    <a:pt x="5534" y="48614"/>
                  </a:cubicBezTo>
                  <a:cubicBezTo>
                    <a:pt x="4354" y="49299"/>
                    <a:pt x="2908" y="49573"/>
                    <a:pt x="1747" y="49573"/>
                  </a:cubicBezTo>
                  <a:cubicBezTo>
                    <a:pt x="1671" y="49573"/>
                    <a:pt x="1596" y="49572"/>
                    <a:pt x="1522" y="49570"/>
                  </a:cubicBezTo>
                  <a:cubicBezTo>
                    <a:pt x="1385" y="49580"/>
                    <a:pt x="1259" y="49584"/>
                    <a:pt x="1144" y="49584"/>
                  </a:cubicBezTo>
                  <a:cubicBezTo>
                    <a:pt x="630" y="49584"/>
                    <a:pt x="329" y="49502"/>
                    <a:pt x="165" y="49502"/>
                  </a:cubicBezTo>
                  <a:cubicBezTo>
                    <a:pt x="46" y="49502"/>
                    <a:pt x="1" y="49546"/>
                    <a:pt x="1" y="49696"/>
                  </a:cubicBezTo>
                  <a:cubicBezTo>
                    <a:pt x="1" y="49898"/>
                    <a:pt x="657" y="50142"/>
                    <a:pt x="1692" y="50142"/>
                  </a:cubicBezTo>
                  <a:cubicBezTo>
                    <a:pt x="2713" y="50142"/>
                    <a:pt x="4104" y="49904"/>
                    <a:pt x="5597" y="49155"/>
                  </a:cubicBezTo>
                  <a:cubicBezTo>
                    <a:pt x="8464" y="47671"/>
                    <a:pt x="10727" y="44993"/>
                    <a:pt x="14990" y="40302"/>
                  </a:cubicBezTo>
                  <a:cubicBezTo>
                    <a:pt x="16813" y="38290"/>
                    <a:pt x="17606" y="37259"/>
                    <a:pt x="17958" y="36731"/>
                  </a:cubicBezTo>
                  <a:cubicBezTo>
                    <a:pt x="18071" y="36819"/>
                    <a:pt x="18197" y="36882"/>
                    <a:pt x="18335" y="36920"/>
                  </a:cubicBezTo>
                  <a:cubicBezTo>
                    <a:pt x="18410" y="36894"/>
                    <a:pt x="18687" y="35574"/>
                    <a:pt x="18913" y="34581"/>
                  </a:cubicBezTo>
                  <a:cubicBezTo>
                    <a:pt x="19039" y="34090"/>
                    <a:pt x="19504" y="32657"/>
                    <a:pt x="20020" y="31085"/>
                  </a:cubicBezTo>
                  <a:lnTo>
                    <a:pt x="20473" y="31575"/>
                  </a:lnTo>
                  <a:lnTo>
                    <a:pt x="21101" y="32129"/>
                  </a:lnTo>
                  <a:cubicBezTo>
                    <a:pt x="21340" y="32279"/>
                    <a:pt x="21567" y="32468"/>
                    <a:pt x="21806" y="32619"/>
                  </a:cubicBezTo>
                  <a:lnTo>
                    <a:pt x="22183" y="32845"/>
                  </a:lnTo>
                  <a:cubicBezTo>
                    <a:pt x="22246" y="32883"/>
                    <a:pt x="22309" y="32921"/>
                    <a:pt x="22371" y="32958"/>
                  </a:cubicBezTo>
                  <a:lnTo>
                    <a:pt x="22573" y="33047"/>
                  </a:lnTo>
                  <a:lnTo>
                    <a:pt x="22950" y="33223"/>
                  </a:lnTo>
                  <a:lnTo>
                    <a:pt x="23340" y="33373"/>
                  </a:lnTo>
                  <a:lnTo>
                    <a:pt x="23528" y="33449"/>
                  </a:lnTo>
                  <a:cubicBezTo>
                    <a:pt x="23591" y="33461"/>
                    <a:pt x="23667" y="33487"/>
                    <a:pt x="23730" y="33499"/>
                  </a:cubicBezTo>
                  <a:lnTo>
                    <a:pt x="24094" y="33612"/>
                  </a:lnTo>
                  <a:lnTo>
                    <a:pt x="24459" y="33675"/>
                  </a:lnTo>
                  <a:lnTo>
                    <a:pt x="24622" y="33713"/>
                  </a:lnTo>
                  <a:lnTo>
                    <a:pt x="24798" y="33738"/>
                  </a:lnTo>
                  <a:cubicBezTo>
                    <a:pt x="24899" y="33751"/>
                    <a:pt x="25012" y="33763"/>
                    <a:pt x="25113" y="33776"/>
                  </a:cubicBezTo>
                  <a:lnTo>
                    <a:pt x="25389" y="33801"/>
                  </a:lnTo>
                  <a:cubicBezTo>
                    <a:pt x="25528" y="33814"/>
                    <a:pt x="25641" y="33814"/>
                    <a:pt x="25754" y="33814"/>
                  </a:cubicBezTo>
                  <a:cubicBezTo>
                    <a:pt x="25742" y="33939"/>
                    <a:pt x="25729" y="34052"/>
                    <a:pt x="25742" y="34178"/>
                  </a:cubicBezTo>
                  <a:cubicBezTo>
                    <a:pt x="25804" y="35536"/>
                    <a:pt x="26898" y="35863"/>
                    <a:pt x="26898" y="35863"/>
                  </a:cubicBezTo>
                  <a:cubicBezTo>
                    <a:pt x="26936" y="35888"/>
                    <a:pt x="26974" y="35888"/>
                    <a:pt x="27012" y="35901"/>
                  </a:cubicBezTo>
                  <a:cubicBezTo>
                    <a:pt x="26986" y="36278"/>
                    <a:pt x="26999" y="36643"/>
                    <a:pt x="27049" y="37020"/>
                  </a:cubicBezTo>
                  <a:cubicBezTo>
                    <a:pt x="27200" y="37825"/>
                    <a:pt x="26421" y="38605"/>
                    <a:pt x="26421" y="38605"/>
                  </a:cubicBezTo>
                  <a:cubicBezTo>
                    <a:pt x="26421" y="38605"/>
                    <a:pt x="25792" y="39849"/>
                    <a:pt x="26257" y="40617"/>
                  </a:cubicBezTo>
                  <a:cubicBezTo>
                    <a:pt x="26257" y="40617"/>
                    <a:pt x="21969" y="48853"/>
                    <a:pt x="21755" y="49670"/>
                  </a:cubicBezTo>
                  <a:cubicBezTo>
                    <a:pt x="21671" y="49970"/>
                    <a:pt x="21670" y="50064"/>
                    <a:pt x="21703" y="50064"/>
                  </a:cubicBezTo>
                  <a:cubicBezTo>
                    <a:pt x="21757" y="50064"/>
                    <a:pt x="21906" y="49796"/>
                    <a:pt x="21906" y="49796"/>
                  </a:cubicBezTo>
                  <a:cubicBezTo>
                    <a:pt x="21906" y="49796"/>
                    <a:pt x="26156" y="42000"/>
                    <a:pt x="26949" y="40466"/>
                  </a:cubicBezTo>
                  <a:cubicBezTo>
                    <a:pt x="27540" y="39296"/>
                    <a:pt x="28596" y="37108"/>
                    <a:pt x="29074" y="36090"/>
                  </a:cubicBezTo>
                  <a:cubicBezTo>
                    <a:pt x="29137" y="36090"/>
                    <a:pt x="29187" y="36077"/>
                    <a:pt x="29237" y="36064"/>
                  </a:cubicBezTo>
                  <a:cubicBezTo>
                    <a:pt x="29401" y="36693"/>
                    <a:pt x="29527" y="37322"/>
                    <a:pt x="29615" y="37963"/>
                  </a:cubicBezTo>
                  <a:cubicBezTo>
                    <a:pt x="29677" y="38001"/>
                    <a:pt x="29765" y="38026"/>
                    <a:pt x="29841" y="38026"/>
                  </a:cubicBezTo>
                  <a:cubicBezTo>
                    <a:pt x="29527" y="39510"/>
                    <a:pt x="28898" y="43396"/>
                    <a:pt x="30180" y="45206"/>
                  </a:cubicBezTo>
                  <a:cubicBezTo>
                    <a:pt x="30185" y="45219"/>
                    <a:pt x="30194" y="45225"/>
                    <a:pt x="30204" y="45225"/>
                  </a:cubicBezTo>
                  <a:cubicBezTo>
                    <a:pt x="30222" y="45225"/>
                    <a:pt x="30243" y="45206"/>
                    <a:pt x="30243" y="45181"/>
                  </a:cubicBezTo>
                  <a:cubicBezTo>
                    <a:pt x="30004" y="44439"/>
                    <a:pt x="29325" y="41673"/>
                    <a:pt x="30545" y="37838"/>
                  </a:cubicBezTo>
                  <a:cubicBezTo>
                    <a:pt x="30621" y="37787"/>
                    <a:pt x="30696" y="37724"/>
                    <a:pt x="30771" y="37661"/>
                  </a:cubicBezTo>
                  <a:cubicBezTo>
                    <a:pt x="30771" y="37661"/>
                    <a:pt x="30394" y="36819"/>
                    <a:pt x="30017" y="35649"/>
                  </a:cubicBezTo>
                  <a:cubicBezTo>
                    <a:pt x="30306" y="35373"/>
                    <a:pt x="30520" y="35033"/>
                    <a:pt x="30658" y="34656"/>
                  </a:cubicBezTo>
                  <a:lnTo>
                    <a:pt x="31916" y="33235"/>
                  </a:lnTo>
                  <a:lnTo>
                    <a:pt x="32293" y="32745"/>
                  </a:lnTo>
                  <a:cubicBezTo>
                    <a:pt x="32834" y="32531"/>
                    <a:pt x="33337" y="32242"/>
                    <a:pt x="33802" y="31890"/>
                  </a:cubicBezTo>
                  <a:lnTo>
                    <a:pt x="33802" y="31890"/>
                  </a:lnTo>
                  <a:cubicBezTo>
                    <a:pt x="33890" y="35687"/>
                    <a:pt x="33689" y="41157"/>
                    <a:pt x="33714" y="41270"/>
                  </a:cubicBezTo>
                  <a:cubicBezTo>
                    <a:pt x="33727" y="41308"/>
                    <a:pt x="33802" y="41333"/>
                    <a:pt x="33903" y="41346"/>
                  </a:cubicBezTo>
                  <a:cubicBezTo>
                    <a:pt x="33714" y="43848"/>
                    <a:pt x="33374" y="48840"/>
                    <a:pt x="33312" y="49872"/>
                  </a:cubicBezTo>
                  <a:cubicBezTo>
                    <a:pt x="33299" y="49985"/>
                    <a:pt x="33387" y="50073"/>
                    <a:pt x="33488" y="50085"/>
                  </a:cubicBezTo>
                  <a:cubicBezTo>
                    <a:pt x="33488" y="50085"/>
                    <a:pt x="33437" y="57442"/>
                    <a:pt x="33626" y="58146"/>
                  </a:cubicBezTo>
                  <a:cubicBezTo>
                    <a:pt x="33706" y="58451"/>
                    <a:pt x="33841" y="58573"/>
                    <a:pt x="33959" y="58573"/>
                  </a:cubicBezTo>
                  <a:cubicBezTo>
                    <a:pt x="34118" y="58573"/>
                    <a:pt x="34246" y="58349"/>
                    <a:pt x="34167" y="58045"/>
                  </a:cubicBezTo>
                  <a:cubicBezTo>
                    <a:pt x="34053" y="57618"/>
                    <a:pt x="33865" y="52298"/>
                    <a:pt x="33789" y="50098"/>
                  </a:cubicBezTo>
                  <a:lnTo>
                    <a:pt x="33840" y="50098"/>
                  </a:lnTo>
                  <a:cubicBezTo>
                    <a:pt x="33847" y="50099"/>
                    <a:pt x="33854" y="50099"/>
                    <a:pt x="33861" y="50099"/>
                  </a:cubicBezTo>
                  <a:cubicBezTo>
                    <a:pt x="33951" y="50099"/>
                    <a:pt x="34017" y="50028"/>
                    <a:pt x="34028" y="49934"/>
                  </a:cubicBezTo>
                  <a:cubicBezTo>
                    <a:pt x="34053" y="47885"/>
                    <a:pt x="34456" y="41409"/>
                    <a:pt x="34456" y="41409"/>
                  </a:cubicBezTo>
                  <a:cubicBezTo>
                    <a:pt x="34619" y="41421"/>
                    <a:pt x="34745" y="41421"/>
                    <a:pt x="34745" y="41421"/>
                  </a:cubicBezTo>
                  <a:cubicBezTo>
                    <a:pt x="34582" y="39120"/>
                    <a:pt x="34544" y="34996"/>
                    <a:pt x="34431" y="31676"/>
                  </a:cubicBezTo>
                  <a:lnTo>
                    <a:pt x="35814" y="30167"/>
                  </a:lnTo>
                  <a:cubicBezTo>
                    <a:pt x="35814" y="30167"/>
                    <a:pt x="35902" y="29978"/>
                    <a:pt x="36028" y="29614"/>
                  </a:cubicBezTo>
                  <a:lnTo>
                    <a:pt x="37059" y="29173"/>
                  </a:lnTo>
                  <a:cubicBezTo>
                    <a:pt x="37249" y="29222"/>
                    <a:pt x="37480" y="29245"/>
                    <a:pt x="37732" y="29245"/>
                  </a:cubicBezTo>
                  <a:cubicBezTo>
                    <a:pt x="38581" y="29245"/>
                    <a:pt x="39661" y="28989"/>
                    <a:pt x="40165" y="28620"/>
                  </a:cubicBezTo>
                  <a:cubicBezTo>
                    <a:pt x="40307" y="28647"/>
                    <a:pt x="40471" y="28660"/>
                    <a:pt x="40648" y="28660"/>
                  </a:cubicBezTo>
                  <a:cubicBezTo>
                    <a:pt x="41375" y="28660"/>
                    <a:pt x="42322" y="28439"/>
                    <a:pt x="42919" y="28054"/>
                  </a:cubicBezTo>
                  <a:cubicBezTo>
                    <a:pt x="43610" y="28054"/>
                    <a:pt x="44289" y="27916"/>
                    <a:pt x="44931" y="27639"/>
                  </a:cubicBezTo>
                  <a:cubicBezTo>
                    <a:pt x="46050" y="31286"/>
                    <a:pt x="47307" y="35398"/>
                    <a:pt x="47571" y="36278"/>
                  </a:cubicBezTo>
                  <a:cubicBezTo>
                    <a:pt x="47571" y="36278"/>
                    <a:pt x="47660" y="36623"/>
                    <a:pt x="47904" y="36623"/>
                  </a:cubicBezTo>
                  <a:cubicBezTo>
                    <a:pt x="47950" y="36623"/>
                    <a:pt x="48003" y="36610"/>
                    <a:pt x="48062" y="36580"/>
                  </a:cubicBezTo>
                  <a:cubicBezTo>
                    <a:pt x="48062" y="36580"/>
                    <a:pt x="50967" y="39246"/>
                    <a:pt x="52551" y="40428"/>
                  </a:cubicBezTo>
                  <a:cubicBezTo>
                    <a:pt x="54823" y="42108"/>
                    <a:pt x="55443" y="43060"/>
                    <a:pt x="55830" y="43060"/>
                  </a:cubicBezTo>
                  <a:cubicBezTo>
                    <a:pt x="55903" y="43060"/>
                    <a:pt x="55968" y="43026"/>
                    <a:pt x="56034" y="42955"/>
                  </a:cubicBezTo>
                  <a:cubicBezTo>
                    <a:pt x="56034" y="42955"/>
                    <a:pt x="61355" y="47106"/>
                    <a:pt x="67621" y="47106"/>
                  </a:cubicBezTo>
                  <a:cubicBezTo>
                    <a:pt x="67686" y="47106"/>
                    <a:pt x="67752" y="47106"/>
                    <a:pt x="67817" y="47105"/>
                  </a:cubicBezTo>
                  <a:cubicBezTo>
                    <a:pt x="67817" y="47105"/>
                    <a:pt x="68212" y="46496"/>
                    <a:pt x="67548" y="46496"/>
                  </a:cubicBezTo>
                  <a:cubicBezTo>
                    <a:pt x="67511" y="46496"/>
                    <a:pt x="67471" y="46498"/>
                    <a:pt x="67427" y="46502"/>
                  </a:cubicBezTo>
                  <a:cubicBezTo>
                    <a:pt x="67199" y="46522"/>
                    <a:pt x="66814" y="46597"/>
                    <a:pt x="66230" y="46597"/>
                  </a:cubicBezTo>
                  <a:cubicBezTo>
                    <a:pt x="64660" y="46597"/>
                    <a:pt x="61647" y="46055"/>
                    <a:pt x="56349" y="42452"/>
                  </a:cubicBezTo>
                  <a:cubicBezTo>
                    <a:pt x="56361" y="41949"/>
                    <a:pt x="55129" y="41648"/>
                    <a:pt x="52991" y="39837"/>
                  </a:cubicBezTo>
                  <a:cubicBezTo>
                    <a:pt x="52073" y="39057"/>
                    <a:pt x="49646" y="37058"/>
                    <a:pt x="48640" y="36014"/>
                  </a:cubicBezTo>
                  <a:cubicBezTo>
                    <a:pt x="48716" y="35838"/>
                    <a:pt x="48590" y="35662"/>
                    <a:pt x="48263" y="35096"/>
                  </a:cubicBezTo>
                  <a:cubicBezTo>
                    <a:pt x="47911" y="34493"/>
                    <a:pt x="46779" y="31487"/>
                    <a:pt x="45509" y="27463"/>
                  </a:cubicBezTo>
                  <a:cubicBezTo>
                    <a:pt x="45773" y="27413"/>
                    <a:pt x="46150" y="27338"/>
                    <a:pt x="46339" y="27275"/>
                  </a:cubicBezTo>
                  <a:cubicBezTo>
                    <a:pt x="46855" y="27124"/>
                    <a:pt x="47697" y="26621"/>
                    <a:pt x="47634" y="25250"/>
                  </a:cubicBezTo>
                  <a:cubicBezTo>
                    <a:pt x="47559" y="23892"/>
                    <a:pt x="46440" y="23188"/>
                    <a:pt x="46440" y="23188"/>
                  </a:cubicBezTo>
                  <a:lnTo>
                    <a:pt x="46289" y="22798"/>
                  </a:lnTo>
                  <a:cubicBezTo>
                    <a:pt x="46251" y="22697"/>
                    <a:pt x="45358" y="22660"/>
                    <a:pt x="44063" y="22660"/>
                  </a:cubicBezTo>
                  <a:cubicBezTo>
                    <a:pt x="43912" y="22144"/>
                    <a:pt x="43761" y="21629"/>
                    <a:pt x="43623" y="21113"/>
                  </a:cubicBezTo>
                  <a:cubicBezTo>
                    <a:pt x="43623" y="21113"/>
                    <a:pt x="43397" y="20447"/>
                    <a:pt x="42982" y="20271"/>
                  </a:cubicBezTo>
                  <a:cubicBezTo>
                    <a:pt x="43019" y="20157"/>
                    <a:pt x="43070" y="20044"/>
                    <a:pt x="43107" y="19931"/>
                  </a:cubicBezTo>
                  <a:cubicBezTo>
                    <a:pt x="45094" y="21050"/>
                    <a:pt x="47307" y="22320"/>
                    <a:pt x="48942" y="23288"/>
                  </a:cubicBezTo>
                  <a:lnTo>
                    <a:pt x="49609" y="23112"/>
                  </a:lnTo>
                  <a:cubicBezTo>
                    <a:pt x="49810" y="22710"/>
                    <a:pt x="50086" y="22358"/>
                    <a:pt x="50426" y="22056"/>
                  </a:cubicBezTo>
                  <a:cubicBezTo>
                    <a:pt x="50992" y="21515"/>
                    <a:pt x="54236" y="17127"/>
                    <a:pt x="56500" y="14511"/>
                  </a:cubicBezTo>
                  <a:cubicBezTo>
                    <a:pt x="57304" y="13141"/>
                    <a:pt x="58423" y="10814"/>
                    <a:pt x="59769" y="8186"/>
                  </a:cubicBezTo>
                  <a:cubicBezTo>
                    <a:pt x="60737" y="5344"/>
                    <a:pt x="60335" y="666"/>
                    <a:pt x="60297" y="528"/>
                  </a:cubicBezTo>
                  <a:cubicBezTo>
                    <a:pt x="60281" y="475"/>
                    <a:pt x="60196" y="379"/>
                    <a:pt x="60109" y="379"/>
                  </a:cubicBezTo>
                  <a:cubicBezTo>
                    <a:pt x="59990" y="379"/>
                    <a:pt x="59869" y="558"/>
                    <a:pt x="59920" y="1270"/>
                  </a:cubicBezTo>
                  <a:cubicBezTo>
                    <a:pt x="60008" y="2515"/>
                    <a:pt x="59895" y="6250"/>
                    <a:pt x="59241" y="7796"/>
                  </a:cubicBezTo>
                  <a:cubicBezTo>
                    <a:pt x="58599" y="9330"/>
                    <a:pt x="56273" y="13166"/>
                    <a:pt x="55921" y="13971"/>
                  </a:cubicBezTo>
                  <a:cubicBezTo>
                    <a:pt x="55582" y="14712"/>
                    <a:pt x="50212" y="20799"/>
                    <a:pt x="49256" y="21880"/>
                  </a:cubicBezTo>
                  <a:lnTo>
                    <a:pt x="49231" y="21855"/>
                  </a:lnTo>
                  <a:cubicBezTo>
                    <a:pt x="49231" y="21855"/>
                    <a:pt x="47597" y="21465"/>
                    <a:pt x="43371" y="19214"/>
                  </a:cubicBezTo>
                  <a:cubicBezTo>
                    <a:pt x="43975" y="17580"/>
                    <a:pt x="44780" y="15379"/>
                    <a:pt x="45459" y="13795"/>
                  </a:cubicBezTo>
                  <a:cubicBezTo>
                    <a:pt x="45547" y="13367"/>
                    <a:pt x="45647" y="12839"/>
                    <a:pt x="45761" y="12223"/>
                  </a:cubicBezTo>
                  <a:cubicBezTo>
                    <a:pt x="47194" y="9947"/>
                    <a:pt x="48037" y="7784"/>
                    <a:pt x="47521" y="6237"/>
                  </a:cubicBezTo>
                  <a:cubicBezTo>
                    <a:pt x="47156" y="5168"/>
                    <a:pt x="46704" y="4527"/>
                    <a:pt x="46226" y="4200"/>
                  </a:cubicBezTo>
                  <a:cubicBezTo>
                    <a:pt x="45974" y="2829"/>
                    <a:pt x="45647" y="1471"/>
                    <a:pt x="45232" y="138"/>
                  </a:cubicBezTo>
                  <a:cubicBezTo>
                    <a:pt x="45212" y="86"/>
                    <a:pt x="45131" y="0"/>
                    <a:pt x="450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3C56"/>
                </a:solidFill>
                <a:latin typeface="Arial"/>
                <a:ea typeface="Arial"/>
                <a:cs typeface="Arial"/>
                <a:sym typeface="Arial"/>
              </a:endParaRPr>
            </a:p>
          </p:txBody>
        </p:sp>
        <p:grpSp>
          <p:nvGrpSpPr>
            <p:cNvPr id="464" name="Google Shape;464;p22"/>
            <p:cNvGrpSpPr/>
            <p:nvPr/>
          </p:nvGrpSpPr>
          <p:grpSpPr>
            <a:xfrm>
              <a:off x="6434356" y="1471551"/>
              <a:ext cx="760870" cy="720415"/>
              <a:chOff x="2230900" y="969850"/>
              <a:chExt cx="1304350" cy="1255300"/>
            </a:xfrm>
          </p:grpSpPr>
          <p:sp>
            <p:nvSpPr>
              <p:cNvPr id="465" name="Google Shape;465;p22"/>
              <p:cNvSpPr/>
              <p:nvPr/>
            </p:nvSpPr>
            <p:spPr>
              <a:xfrm>
                <a:off x="2230900" y="969850"/>
                <a:ext cx="1304350" cy="1255300"/>
              </a:xfrm>
              <a:custGeom>
                <a:rect b="b" l="l" r="r" t="t"/>
                <a:pathLst>
                  <a:path extrusionOk="0" h="50212" w="52174">
                    <a:moveTo>
                      <a:pt x="27075" y="3322"/>
                    </a:moveTo>
                    <a:cubicBezTo>
                      <a:pt x="29882" y="3322"/>
                      <a:pt x="32714" y="3865"/>
                      <a:pt x="35411" y="4980"/>
                    </a:cubicBezTo>
                    <a:cubicBezTo>
                      <a:pt x="43547" y="8350"/>
                      <a:pt x="48854" y="16298"/>
                      <a:pt x="48854" y="25113"/>
                    </a:cubicBezTo>
                    <a:cubicBezTo>
                      <a:pt x="48854" y="37134"/>
                      <a:pt x="39096" y="46892"/>
                      <a:pt x="27074" y="46892"/>
                    </a:cubicBezTo>
                    <a:cubicBezTo>
                      <a:pt x="18259" y="46892"/>
                      <a:pt x="10312" y="41586"/>
                      <a:pt x="6942" y="33450"/>
                    </a:cubicBezTo>
                    <a:cubicBezTo>
                      <a:pt x="3572" y="25301"/>
                      <a:pt x="5433" y="15933"/>
                      <a:pt x="11670" y="9708"/>
                    </a:cubicBezTo>
                    <a:cubicBezTo>
                      <a:pt x="15834" y="5536"/>
                      <a:pt x="21404" y="3322"/>
                      <a:pt x="27075" y="3322"/>
                    </a:cubicBezTo>
                    <a:close/>
                    <a:moveTo>
                      <a:pt x="27074" y="1"/>
                    </a:moveTo>
                    <a:cubicBezTo>
                      <a:pt x="16914" y="1"/>
                      <a:pt x="7759" y="6125"/>
                      <a:pt x="3874" y="15505"/>
                    </a:cubicBezTo>
                    <a:cubicBezTo>
                      <a:pt x="1" y="24886"/>
                      <a:pt x="2138" y="35675"/>
                      <a:pt x="9319" y="42856"/>
                    </a:cubicBezTo>
                    <a:cubicBezTo>
                      <a:pt x="14122" y="47659"/>
                      <a:pt x="20547" y="50211"/>
                      <a:pt x="27082" y="50211"/>
                    </a:cubicBezTo>
                    <a:cubicBezTo>
                      <a:pt x="30316" y="50211"/>
                      <a:pt x="33576" y="49587"/>
                      <a:pt x="36681" y="48300"/>
                    </a:cubicBezTo>
                    <a:cubicBezTo>
                      <a:pt x="46050" y="44415"/>
                      <a:pt x="52174" y="35260"/>
                      <a:pt x="52174" y="25113"/>
                    </a:cubicBezTo>
                    <a:cubicBezTo>
                      <a:pt x="52174" y="11243"/>
                      <a:pt x="40932" y="13"/>
                      <a:pt x="2707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22"/>
              <p:cNvSpPr/>
              <p:nvPr/>
            </p:nvSpPr>
            <p:spPr>
              <a:xfrm>
                <a:off x="2456950" y="1146850"/>
                <a:ext cx="906975" cy="906975"/>
              </a:xfrm>
              <a:custGeom>
                <a:rect b="b" l="l" r="r" t="t"/>
                <a:pathLst>
                  <a:path extrusionOk="0" h="36279" w="36279">
                    <a:moveTo>
                      <a:pt x="3018" y="0"/>
                    </a:moveTo>
                    <a:lnTo>
                      <a:pt x="0" y="3018"/>
                    </a:lnTo>
                    <a:lnTo>
                      <a:pt x="33248" y="36279"/>
                    </a:lnTo>
                    <a:lnTo>
                      <a:pt x="36278" y="33248"/>
                    </a:lnTo>
                    <a:lnTo>
                      <a:pt x="301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descr="A picture containing text, screenshot, diagram, square&#10;&#10;Description automatically generated" id="467" name="Google Shape;467;p22"/>
          <p:cNvPicPr preferRelativeResize="0"/>
          <p:nvPr/>
        </p:nvPicPr>
        <p:blipFill rotWithShape="1">
          <a:blip r:embed="rId3">
            <a:alphaModFix/>
          </a:blip>
          <a:srcRect b="0" l="0" r="0" t="0"/>
          <a:stretch/>
        </p:blipFill>
        <p:spPr>
          <a:xfrm>
            <a:off x="715050" y="1026698"/>
            <a:ext cx="4621132" cy="3324311"/>
          </a:xfrm>
          <a:prstGeom prst="rect">
            <a:avLst/>
          </a:prstGeom>
          <a:noFill/>
          <a:ln>
            <a:noFill/>
          </a:ln>
        </p:spPr>
      </p:pic>
      <p:sp>
        <p:nvSpPr>
          <p:cNvPr id="468" name="Google Shape;468;p22"/>
          <p:cNvSpPr txBox="1"/>
          <p:nvPr/>
        </p:nvSpPr>
        <p:spPr>
          <a:xfrm>
            <a:off x="5548009" y="1253131"/>
            <a:ext cx="2880941" cy="369953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200"/>
              <a:buFont typeface="Arial"/>
              <a:buChar char="•"/>
            </a:pPr>
            <a:r>
              <a:rPr b="1" i="0" lang="en-US" sz="1200" u="none" cap="none" strike="noStrike">
                <a:solidFill>
                  <a:srgbClr val="002060"/>
                </a:solidFill>
                <a:latin typeface="Arial"/>
                <a:ea typeface="Arial"/>
                <a:cs typeface="Arial"/>
                <a:sym typeface="Arial"/>
              </a:rPr>
              <a:t>The correlation plot is for </a:t>
            </a:r>
            <a:r>
              <a:rPr b="1" i="0" lang="en-US" sz="1200" u="none" cap="none" strike="noStrike">
                <a:solidFill>
                  <a:srgbClr val="D13E0D"/>
                </a:solidFill>
                <a:latin typeface="Arial"/>
                <a:ea typeface="Arial"/>
                <a:cs typeface="Arial"/>
                <a:sym typeface="Arial"/>
              </a:rPr>
              <a:t>CALIFORNIA</a:t>
            </a:r>
            <a:endParaRPr/>
          </a:p>
          <a:p>
            <a:pPr indent="-209550" lvl="0" marL="285750" marR="0" rtl="0" algn="l">
              <a:lnSpc>
                <a:spcPct val="150000"/>
              </a:lnSpc>
              <a:spcBef>
                <a:spcPts val="0"/>
              </a:spcBef>
              <a:spcAft>
                <a:spcPts val="0"/>
              </a:spcAft>
              <a:buClr>
                <a:srgbClr val="000000"/>
              </a:buClr>
              <a:buSzPts val="1200"/>
              <a:buFont typeface="Arial"/>
              <a:buNone/>
            </a:pPr>
            <a:r>
              <a:t/>
            </a:r>
            <a:endParaRPr b="1" i="0" sz="1200" u="none" cap="none" strike="noStrike">
              <a:solidFill>
                <a:srgbClr val="D13E0D"/>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200"/>
              <a:buFont typeface="Arial"/>
              <a:buChar char="•"/>
            </a:pPr>
            <a:r>
              <a:rPr b="1" i="0" lang="en-US" sz="1200" u="none" cap="none" strike="noStrike">
                <a:solidFill>
                  <a:srgbClr val="002060"/>
                </a:solidFill>
                <a:latin typeface="Arial"/>
                <a:ea typeface="Arial"/>
                <a:cs typeface="Arial"/>
                <a:sym typeface="Arial"/>
              </a:rPr>
              <a:t>Year: 2012 to 2017 (Annual data)</a:t>
            </a:r>
            <a:endParaRPr/>
          </a:p>
          <a:p>
            <a:pPr indent="-285750" lvl="0" marL="285750" marR="0" rtl="0" algn="l">
              <a:lnSpc>
                <a:spcPct val="150000"/>
              </a:lnSpc>
              <a:spcBef>
                <a:spcPts val="0"/>
              </a:spcBef>
              <a:spcAft>
                <a:spcPts val="0"/>
              </a:spcAft>
              <a:buClr>
                <a:srgbClr val="000000"/>
              </a:buClr>
              <a:buSzPts val="1200"/>
              <a:buFont typeface="Arial"/>
              <a:buChar char="•"/>
            </a:pPr>
            <a:r>
              <a:rPr b="1" i="0" lang="en-US" sz="1200" u="none" cap="none" strike="noStrike">
                <a:solidFill>
                  <a:srgbClr val="002060"/>
                </a:solidFill>
                <a:latin typeface="Arial"/>
                <a:ea typeface="Arial"/>
                <a:cs typeface="Arial"/>
                <a:sym typeface="Arial"/>
              </a:rPr>
              <a:t>Considering </a:t>
            </a:r>
            <a:r>
              <a:rPr b="1" i="0" lang="en-US" sz="1200" u="none" cap="none" strike="noStrike">
                <a:solidFill>
                  <a:srgbClr val="006158"/>
                </a:solidFill>
                <a:latin typeface="Arial"/>
                <a:ea typeface="Arial"/>
                <a:cs typeface="Arial"/>
                <a:sym typeface="Arial"/>
              </a:rPr>
              <a:t>annual data</a:t>
            </a:r>
            <a:r>
              <a:rPr b="1" i="0" lang="en-US" sz="1200" u="none" cap="none" strike="noStrike">
                <a:solidFill>
                  <a:srgbClr val="002060"/>
                </a:solidFill>
                <a:latin typeface="Arial"/>
                <a:ea typeface="Arial"/>
                <a:cs typeface="Arial"/>
                <a:sym typeface="Arial"/>
              </a:rPr>
              <a:t>, malaria cases are highly correlated with annual rainfall.</a:t>
            </a:r>
            <a:endParaRPr/>
          </a:p>
          <a:p>
            <a:pPr indent="-209550" lvl="0" marL="285750" marR="0" rtl="0" algn="l">
              <a:lnSpc>
                <a:spcPct val="150000"/>
              </a:lnSpc>
              <a:spcBef>
                <a:spcPts val="0"/>
              </a:spcBef>
              <a:spcAft>
                <a:spcPts val="0"/>
              </a:spcAft>
              <a:buClr>
                <a:srgbClr val="000000"/>
              </a:buClr>
              <a:buSzPts val="1200"/>
              <a:buFont typeface="Arial"/>
              <a:buNone/>
            </a:pPr>
            <a:r>
              <a:t/>
            </a:r>
            <a:endParaRPr b="1" i="0" sz="1200" u="none" cap="none" strike="noStrike">
              <a:solidFill>
                <a:srgbClr val="00206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200"/>
              <a:buFont typeface="Arial"/>
              <a:buChar char="•"/>
            </a:pPr>
            <a:r>
              <a:rPr b="1" i="1" lang="en-US" sz="1200" u="none" cap="none" strike="noStrike">
                <a:solidFill>
                  <a:srgbClr val="056F56"/>
                </a:solidFill>
                <a:latin typeface="Arial"/>
                <a:ea typeface="Arial"/>
                <a:cs typeface="Arial"/>
                <a:sym typeface="Arial"/>
              </a:rPr>
              <a:t>But could Annual data capture the nuances of seasonal changes as effectively as monthly data?</a:t>
            </a:r>
            <a:endParaRPr/>
          </a:p>
          <a:p>
            <a:pPr indent="-196850" lvl="0" marL="285750" marR="0" rtl="0" algn="l">
              <a:lnSpc>
                <a:spcPct val="150000"/>
              </a:lnSpc>
              <a:spcBef>
                <a:spcPts val="0"/>
              </a:spcBef>
              <a:spcAft>
                <a:spcPts val="0"/>
              </a:spcAft>
              <a:buClr>
                <a:srgbClr val="000000"/>
              </a:buClr>
              <a:buSzPts val="1400"/>
              <a:buFont typeface="Arial"/>
              <a:buNone/>
            </a:pPr>
            <a:r>
              <a:t/>
            </a:r>
            <a:endParaRPr b="1" i="0" sz="1400" u="none" cap="none" strike="noStrike">
              <a:solidFill>
                <a:srgbClr val="002060"/>
              </a:solidFill>
              <a:latin typeface="Arial"/>
              <a:ea typeface="Arial"/>
              <a:cs typeface="Arial"/>
              <a:sym typeface="Arial"/>
            </a:endParaRPr>
          </a:p>
        </p:txBody>
      </p:sp>
      <p:sp>
        <p:nvSpPr>
          <p:cNvPr id="469" name="Google Shape;469;p22"/>
          <p:cNvSpPr txBox="1"/>
          <p:nvPr/>
        </p:nvSpPr>
        <p:spPr>
          <a:xfrm>
            <a:off x="6469606" y="1462830"/>
            <a:ext cx="2256600" cy="399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t/>
            </a:r>
            <a:endParaRPr b="0" i="0" sz="1400" u="none" cap="none" strike="noStrike">
              <a:solidFill>
                <a:schemeClr val="accen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23"/>
          <p:cNvSpPr txBox="1"/>
          <p:nvPr>
            <p:ph type="ctrTitle"/>
          </p:nvPr>
        </p:nvSpPr>
        <p:spPr>
          <a:xfrm>
            <a:off x="715050" y="464383"/>
            <a:ext cx="7713900" cy="408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Correlation of environmental factors with malaria</a:t>
            </a:r>
            <a:endParaRPr/>
          </a:p>
        </p:txBody>
      </p:sp>
      <p:grpSp>
        <p:nvGrpSpPr>
          <p:cNvPr id="475" name="Google Shape;475;p23"/>
          <p:cNvGrpSpPr/>
          <p:nvPr/>
        </p:nvGrpSpPr>
        <p:grpSpPr>
          <a:xfrm>
            <a:off x="8253248" y="4290070"/>
            <a:ext cx="760890" cy="727685"/>
            <a:chOff x="6434339" y="1471551"/>
            <a:chExt cx="760890" cy="727685"/>
          </a:xfrm>
        </p:grpSpPr>
        <p:sp>
          <p:nvSpPr>
            <p:cNvPr id="476" name="Google Shape;476;p23"/>
            <p:cNvSpPr/>
            <p:nvPr/>
          </p:nvSpPr>
          <p:spPr>
            <a:xfrm>
              <a:off x="6434339" y="1556423"/>
              <a:ext cx="760890" cy="642813"/>
            </a:xfrm>
            <a:custGeom>
              <a:rect b="b" l="l" r="r" t="t"/>
              <a:pathLst>
                <a:path extrusionOk="0" h="58574" w="68212">
                  <a:moveTo>
                    <a:pt x="44805" y="13631"/>
                  </a:moveTo>
                  <a:lnTo>
                    <a:pt x="44805" y="13631"/>
                  </a:lnTo>
                  <a:cubicBezTo>
                    <a:pt x="44516" y="14549"/>
                    <a:pt x="43510" y="16938"/>
                    <a:pt x="42680" y="18837"/>
                  </a:cubicBezTo>
                  <a:cubicBezTo>
                    <a:pt x="42215" y="18586"/>
                    <a:pt x="41737" y="18321"/>
                    <a:pt x="41221" y="18032"/>
                  </a:cubicBezTo>
                  <a:cubicBezTo>
                    <a:pt x="42504" y="16636"/>
                    <a:pt x="43698" y="15165"/>
                    <a:pt x="44805" y="13631"/>
                  </a:cubicBezTo>
                  <a:close/>
                  <a:moveTo>
                    <a:pt x="40718" y="18573"/>
                  </a:moveTo>
                  <a:lnTo>
                    <a:pt x="42378" y="19516"/>
                  </a:lnTo>
                  <a:cubicBezTo>
                    <a:pt x="42126" y="20107"/>
                    <a:pt x="41900" y="20623"/>
                    <a:pt x="41737" y="20987"/>
                  </a:cubicBezTo>
                  <a:lnTo>
                    <a:pt x="41447" y="21289"/>
                  </a:lnTo>
                  <a:cubicBezTo>
                    <a:pt x="40618" y="21025"/>
                    <a:pt x="39813" y="20723"/>
                    <a:pt x="39033" y="20359"/>
                  </a:cubicBezTo>
                  <a:cubicBezTo>
                    <a:pt x="39574" y="19805"/>
                    <a:pt x="40140" y="19214"/>
                    <a:pt x="40718" y="18573"/>
                  </a:cubicBezTo>
                  <a:close/>
                  <a:moveTo>
                    <a:pt x="43107" y="21679"/>
                  </a:moveTo>
                  <a:lnTo>
                    <a:pt x="43409" y="22660"/>
                  </a:lnTo>
                  <a:cubicBezTo>
                    <a:pt x="42969" y="22660"/>
                    <a:pt x="42491" y="22672"/>
                    <a:pt x="41988" y="22685"/>
                  </a:cubicBezTo>
                  <a:cubicBezTo>
                    <a:pt x="42378" y="22320"/>
                    <a:pt x="42743" y="21981"/>
                    <a:pt x="43107" y="21679"/>
                  </a:cubicBezTo>
                  <a:close/>
                  <a:moveTo>
                    <a:pt x="38467" y="20937"/>
                  </a:moveTo>
                  <a:cubicBezTo>
                    <a:pt x="39222" y="21339"/>
                    <a:pt x="39964" y="21754"/>
                    <a:pt x="40643" y="22132"/>
                  </a:cubicBezTo>
                  <a:lnTo>
                    <a:pt x="40102" y="22723"/>
                  </a:lnTo>
                  <a:cubicBezTo>
                    <a:pt x="39272" y="22748"/>
                    <a:pt x="38429" y="22773"/>
                    <a:pt x="37637" y="22798"/>
                  </a:cubicBezTo>
                  <a:cubicBezTo>
                    <a:pt x="37713" y="22358"/>
                    <a:pt x="37788" y="21930"/>
                    <a:pt x="37889" y="21515"/>
                  </a:cubicBezTo>
                  <a:cubicBezTo>
                    <a:pt x="38077" y="21327"/>
                    <a:pt x="38266" y="21138"/>
                    <a:pt x="38467" y="20937"/>
                  </a:cubicBezTo>
                  <a:close/>
                  <a:moveTo>
                    <a:pt x="32783" y="17856"/>
                  </a:moveTo>
                  <a:cubicBezTo>
                    <a:pt x="33286" y="18133"/>
                    <a:pt x="34116" y="18573"/>
                    <a:pt x="35110" y="19114"/>
                  </a:cubicBezTo>
                  <a:lnTo>
                    <a:pt x="33161" y="22848"/>
                  </a:lnTo>
                  <a:lnTo>
                    <a:pt x="32934" y="22811"/>
                  </a:lnTo>
                  <a:cubicBezTo>
                    <a:pt x="32796" y="21163"/>
                    <a:pt x="32746" y="19516"/>
                    <a:pt x="32783" y="17856"/>
                  </a:cubicBezTo>
                  <a:close/>
                  <a:moveTo>
                    <a:pt x="34468" y="31273"/>
                  </a:moveTo>
                  <a:lnTo>
                    <a:pt x="34431" y="31399"/>
                  </a:lnTo>
                  <a:lnTo>
                    <a:pt x="34431" y="31311"/>
                  </a:lnTo>
                  <a:lnTo>
                    <a:pt x="34468" y="31273"/>
                  </a:lnTo>
                  <a:close/>
                  <a:moveTo>
                    <a:pt x="22384" y="23678"/>
                  </a:moveTo>
                  <a:cubicBezTo>
                    <a:pt x="22384" y="23678"/>
                    <a:pt x="22975" y="23942"/>
                    <a:pt x="24547" y="26344"/>
                  </a:cubicBezTo>
                  <a:cubicBezTo>
                    <a:pt x="25012" y="27061"/>
                    <a:pt x="25402" y="27677"/>
                    <a:pt x="25729" y="28180"/>
                  </a:cubicBezTo>
                  <a:cubicBezTo>
                    <a:pt x="25779" y="29526"/>
                    <a:pt x="26433" y="30770"/>
                    <a:pt x="27502" y="31563"/>
                  </a:cubicBezTo>
                  <a:cubicBezTo>
                    <a:pt x="26999" y="31802"/>
                    <a:pt x="26559" y="32154"/>
                    <a:pt x="26232" y="32619"/>
                  </a:cubicBezTo>
                  <a:cubicBezTo>
                    <a:pt x="26144" y="32556"/>
                    <a:pt x="26056" y="32493"/>
                    <a:pt x="25968" y="32418"/>
                  </a:cubicBezTo>
                  <a:lnTo>
                    <a:pt x="25679" y="32179"/>
                  </a:lnTo>
                  <a:lnTo>
                    <a:pt x="25415" y="31915"/>
                  </a:lnTo>
                  <a:cubicBezTo>
                    <a:pt x="25327" y="31827"/>
                    <a:pt x="25226" y="31739"/>
                    <a:pt x="25150" y="31638"/>
                  </a:cubicBezTo>
                  <a:lnTo>
                    <a:pt x="24912" y="31336"/>
                  </a:lnTo>
                  <a:cubicBezTo>
                    <a:pt x="24824" y="31248"/>
                    <a:pt x="24748" y="31148"/>
                    <a:pt x="24673" y="31047"/>
                  </a:cubicBezTo>
                  <a:lnTo>
                    <a:pt x="24471" y="30745"/>
                  </a:lnTo>
                  <a:cubicBezTo>
                    <a:pt x="24333" y="30557"/>
                    <a:pt x="24207" y="30356"/>
                    <a:pt x="24094" y="30154"/>
                  </a:cubicBezTo>
                  <a:lnTo>
                    <a:pt x="23792" y="29614"/>
                  </a:lnTo>
                  <a:cubicBezTo>
                    <a:pt x="23717" y="29450"/>
                    <a:pt x="23629" y="29299"/>
                    <a:pt x="23566" y="29136"/>
                  </a:cubicBezTo>
                  <a:cubicBezTo>
                    <a:pt x="23503" y="28997"/>
                    <a:pt x="23440" y="28872"/>
                    <a:pt x="23403" y="28759"/>
                  </a:cubicBezTo>
                  <a:lnTo>
                    <a:pt x="23252" y="28444"/>
                  </a:lnTo>
                  <a:lnTo>
                    <a:pt x="23252" y="28444"/>
                  </a:lnTo>
                  <a:cubicBezTo>
                    <a:pt x="23252" y="28444"/>
                    <a:pt x="23302" y="28558"/>
                    <a:pt x="23377" y="28771"/>
                  </a:cubicBezTo>
                  <a:lnTo>
                    <a:pt x="23528" y="29148"/>
                  </a:lnTo>
                  <a:cubicBezTo>
                    <a:pt x="23591" y="29299"/>
                    <a:pt x="23642" y="29463"/>
                    <a:pt x="23730" y="29639"/>
                  </a:cubicBezTo>
                  <a:lnTo>
                    <a:pt x="24006" y="30217"/>
                  </a:lnTo>
                  <a:cubicBezTo>
                    <a:pt x="24107" y="30418"/>
                    <a:pt x="24220" y="30632"/>
                    <a:pt x="24346" y="30833"/>
                  </a:cubicBezTo>
                  <a:lnTo>
                    <a:pt x="24534" y="31148"/>
                  </a:lnTo>
                  <a:cubicBezTo>
                    <a:pt x="24597" y="31248"/>
                    <a:pt x="24685" y="31349"/>
                    <a:pt x="24748" y="31462"/>
                  </a:cubicBezTo>
                  <a:lnTo>
                    <a:pt x="24987" y="31776"/>
                  </a:lnTo>
                  <a:cubicBezTo>
                    <a:pt x="25062" y="31877"/>
                    <a:pt x="25150" y="31965"/>
                    <a:pt x="25239" y="32066"/>
                  </a:cubicBezTo>
                  <a:lnTo>
                    <a:pt x="25503" y="32367"/>
                  </a:lnTo>
                  <a:lnTo>
                    <a:pt x="25792" y="32632"/>
                  </a:lnTo>
                  <a:cubicBezTo>
                    <a:pt x="25880" y="32707"/>
                    <a:pt x="25968" y="32782"/>
                    <a:pt x="26068" y="32845"/>
                  </a:cubicBezTo>
                  <a:cubicBezTo>
                    <a:pt x="25980" y="32996"/>
                    <a:pt x="25918" y="33160"/>
                    <a:pt x="25855" y="33311"/>
                  </a:cubicBezTo>
                  <a:cubicBezTo>
                    <a:pt x="25729" y="33311"/>
                    <a:pt x="25591" y="33348"/>
                    <a:pt x="25415" y="33348"/>
                  </a:cubicBezTo>
                  <a:lnTo>
                    <a:pt x="25150" y="33348"/>
                  </a:lnTo>
                  <a:lnTo>
                    <a:pt x="24849" y="33323"/>
                  </a:lnTo>
                  <a:lnTo>
                    <a:pt x="24698" y="33311"/>
                  </a:lnTo>
                  <a:lnTo>
                    <a:pt x="24534" y="33298"/>
                  </a:lnTo>
                  <a:lnTo>
                    <a:pt x="24195" y="33235"/>
                  </a:lnTo>
                  <a:lnTo>
                    <a:pt x="23830" y="33160"/>
                  </a:lnTo>
                  <a:cubicBezTo>
                    <a:pt x="23780" y="33147"/>
                    <a:pt x="23717" y="33135"/>
                    <a:pt x="23654" y="33109"/>
                  </a:cubicBezTo>
                  <a:lnTo>
                    <a:pt x="23465" y="33059"/>
                  </a:lnTo>
                  <a:lnTo>
                    <a:pt x="23088" y="32933"/>
                  </a:lnTo>
                  <a:lnTo>
                    <a:pt x="22698" y="32782"/>
                  </a:lnTo>
                  <a:lnTo>
                    <a:pt x="22510" y="32694"/>
                  </a:lnTo>
                  <a:cubicBezTo>
                    <a:pt x="22447" y="32669"/>
                    <a:pt x="22384" y="32632"/>
                    <a:pt x="22321" y="32606"/>
                  </a:cubicBezTo>
                  <a:lnTo>
                    <a:pt x="21944" y="32405"/>
                  </a:lnTo>
                  <a:cubicBezTo>
                    <a:pt x="21705" y="32267"/>
                    <a:pt x="21479" y="32103"/>
                    <a:pt x="21240" y="31953"/>
                  </a:cubicBezTo>
                  <a:lnTo>
                    <a:pt x="20598" y="31450"/>
                  </a:lnTo>
                  <a:lnTo>
                    <a:pt x="20083" y="30947"/>
                  </a:lnTo>
                  <a:cubicBezTo>
                    <a:pt x="20598" y="29412"/>
                    <a:pt x="21152" y="27778"/>
                    <a:pt x="21504" y="26759"/>
                  </a:cubicBezTo>
                  <a:cubicBezTo>
                    <a:pt x="21956" y="25376"/>
                    <a:pt x="22246" y="24257"/>
                    <a:pt x="22384" y="23678"/>
                  </a:cubicBezTo>
                  <a:close/>
                  <a:moveTo>
                    <a:pt x="45067" y="0"/>
                  </a:moveTo>
                  <a:cubicBezTo>
                    <a:pt x="44976" y="0"/>
                    <a:pt x="44920" y="174"/>
                    <a:pt x="45119" y="868"/>
                  </a:cubicBezTo>
                  <a:cubicBezTo>
                    <a:pt x="45283" y="1471"/>
                    <a:pt x="45559" y="2704"/>
                    <a:pt x="45773" y="3974"/>
                  </a:cubicBezTo>
                  <a:cubicBezTo>
                    <a:pt x="45596" y="3914"/>
                    <a:pt x="45415" y="3888"/>
                    <a:pt x="45235" y="3888"/>
                  </a:cubicBezTo>
                  <a:cubicBezTo>
                    <a:pt x="43617" y="3888"/>
                    <a:pt x="41988" y="6036"/>
                    <a:pt x="41988" y="6036"/>
                  </a:cubicBezTo>
                  <a:lnTo>
                    <a:pt x="35399" y="18560"/>
                  </a:lnTo>
                  <a:cubicBezTo>
                    <a:pt x="34632" y="18145"/>
                    <a:pt x="33764" y="17680"/>
                    <a:pt x="32809" y="17152"/>
                  </a:cubicBezTo>
                  <a:cubicBezTo>
                    <a:pt x="32809" y="17152"/>
                    <a:pt x="32362" y="16746"/>
                    <a:pt x="32088" y="16746"/>
                  </a:cubicBezTo>
                  <a:cubicBezTo>
                    <a:pt x="32058" y="16746"/>
                    <a:pt x="32029" y="16751"/>
                    <a:pt x="32004" y="16762"/>
                  </a:cubicBezTo>
                  <a:cubicBezTo>
                    <a:pt x="31752" y="16863"/>
                    <a:pt x="31576" y="17403"/>
                    <a:pt x="31727" y="18083"/>
                  </a:cubicBezTo>
                  <a:cubicBezTo>
                    <a:pt x="31777" y="18271"/>
                    <a:pt x="31853" y="19428"/>
                    <a:pt x="31928" y="20987"/>
                  </a:cubicBezTo>
                  <a:lnTo>
                    <a:pt x="26094" y="8739"/>
                  </a:lnTo>
                  <a:cubicBezTo>
                    <a:pt x="26094" y="8739"/>
                    <a:pt x="24730" y="6800"/>
                    <a:pt x="23325" y="6800"/>
                  </a:cubicBezTo>
                  <a:cubicBezTo>
                    <a:pt x="22623" y="6800"/>
                    <a:pt x="21910" y="7285"/>
                    <a:pt x="21353" y="8739"/>
                  </a:cubicBezTo>
                  <a:cubicBezTo>
                    <a:pt x="20083" y="12084"/>
                    <a:pt x="26458" y="19327"/>
                    <a:pt x="29476" y="22496"/>
                  </a:cubicBezTo>
                  <a:cubicBezTo>
                    <a:pt x="28860" y="22647"/>
                    <a:pt x="28282" y="22936"/>
                    <a:pt x="27791" y="23339"/>
                  </a:cubicBezTo>
                  <a:cubicBezTo>
                    <a:pt x="27464" y="22635"/>
                    <a:pt x="27200" y="21918"/>
                    <a:pt x="26974" y="21188"/>
                  </a:cubicBezTo>
                  <a:cubicBezTo>
                    <a:pt x="26754" y="20337"/>
                    <a:pt x="26512" y="20039"/>
                    <a:pt x="26221" y="20039"/>
                  </a:cubicBezTo>
                  <a:cubicBezTo>
                    <a:pt x="26129" y="20039"/>
                    <a:pt x="26032" y="20068"/>
                    <a:pt x="25930" y="20120"/>
                  </a:cubicBezTo>
                  <a:cubicBezTo>
                    <a:pt x="25515" y="20333"/>
                    <a:pt x="25628" y="21100"/>
                    <a:pt x="25943" y="21591"/>
                  </a:cubicBezTo>
                  <a:cubicBezTo>
                    <a:pt x="26106" y="21842"/>
                    <a:pt x="26483" y="23112"/>
                    <a:pt x="26848" y="24357"/>
                  </a:cubicBezTo>
                  <a:cubicBezTo>
                    <a:pt x="26333" y="25099"/>
                    <a:pt x="25980" y="25954"/>
                    <a:pt x="25817" y="26860"/>
                  </a:cubicBezTo>
                  <a:cubicBezTo>
                    <a:pt x="24748" y="25288"/>
                    <a:pt x="23315" y="23200"/>
                    <a:pt x="23025" y="22886"/>
                  </a:cubicBezTo>
                  <a:cubicBezTo>
                    <a:pt x="22861" y="22714"/>
                    <a:pt x="22716" y="22648"/>
                    <a:pt x="22594" y="22648"/>
                  </a:cubicBezTo>
                  <a:cubicBezTo>
                    <a:pt x="22353" y="22648"/>
                    <a:pt x="22208" y="22907"/>
                    <a:pt x="22208" y="23100"/>
                  </a:cubicBezTo>
                  <a:lnTo>
                    <a:pt x="22208" y="23188"/>
                  </a:lnTo>
                  <a:cubicBezTo>
                    <a:pt x="21743" y="24169"/>
                    <a:pt x="21353" y="25175"/>
                    <a:pt x="21064" y="26218"/>
                  </a:cubicBezTo>
                  <a:cubicBezTo>
                    <a:pt x="20875" y="26923"/>
                    <a:pt x="20246" y="28746"/>
                    <a:pt x="19655" y="30494"/>
                  </a:cubicBezTo>
                  <a:lnTo>
                    <a:pt x="19580" y="30418"/>
                  </a:lnTo>
                  <a:cubicBezTo>
                    <a:pt x="19454" y="30267"/>
                    <a:pt x="19328" y="30117"/>
                    <a:pt x="19215" y="29953"/>
                  </a:cubicBezTo>
                  <a:lnTo>
                    <a:pt x="18964" y="29588"/>
                  </a:lnTo>
                  <a:lnTo>
                    <a:pt x="18737" y="29262"/>
                  </a:lnTo>
                  <a:lnTo>
                    <a:pt x="18737" y="29262"/>
                  </a:lnTo>
                  <a:cubicBezTo>
                    <a:pt x="18737" y="29262"/>
                    <a:pt x="18813" y="29387"/>
                    <a:pt x="18951" y="29601"/>
                  </a:cubicBezTo>
                  <a:lnTo>
                    <a:pt x="19177" y="29978"/>
                  </a:lnTo>
                  <a:cubicBezTo>
                    <a:pt x="19291" y="30142"/>
                    <a:pt x="19404" y="30305"/>
                    <a:pt x="19517" y="30456"/>
                  </a:cubicBezTo>
                  <a:lnTo>
                    <a:pt x="19618" y="30582"/>
                  </a:lnTo>
                  <a:cubicBezTo>
                    <a:pt x="19115" y="32078"/>
                    <a:pt x="18624" y="33499"/>
                    <a:pt x="18436" y="34078"/>
                  </a:cubicBezTo>
                  <a:cubicBezTo>
                    <a:pt x="18046" y="35360"/>
                    <a:pt x="17467" y="36115"/>
                    <a:pt x="17480" y="36303"/>
                  </a:cubicBezTo>
                  <a:cubicBezTo>
                    <a:pt x="17492" y="36316"/>
                    <a:pt x="17492" y="36329"/>
                    <a:pt x="17505" y="36354"/>
                  </a:cubicBezTo>
                  <a:cubicBezTo>
                    <a:pt x="17040" y="36945"/>
                    <a:pt x="16260" y="37875"/>
                    <a:pt x="15028" y="39334"/>
                  </a:cubicBezTo>
                  <a:cubicBezTo>
                    <a:pt x="11205" y="43987"/>
                    <a:pt x="8024" y="47281"/>
                    <a:pt x="5534" y="48614"/>
                  </a:cubicBezTo>
                  <a:cubicBezTo>
                    <a:pt x="4354" y="49299"/>
                    <a:pt x="2908" y="49573"/>
                    <a:pt x="1747" y="49573"/>
                  </a:cubicBezTo>
                  <a:cubicBezTo>
                    <a:pt x="1671" y="49573"/>
                    <a:pt x="1596" y="49572"/>
                    <a:pt x="1522" y="49570"/>
                  </a:cubicBezTo>
                  <a:cubicBezTo>
                    <a:pt x="1385" y="49580"/>
                    <a:pt x="1259" y="49584"/>
                    <a:pt x="1144" y="49584"/>
                  </a:cubicBezTo>
                  <a:cubicBezTo>
                    <a:pt x="630" y="49584"/>
                    <a:pt x="329" y="49502"/>
                    <a:pt x="165" y="49502"/>
                  </a:cubicBezTo>
                  <a:cubicBezTo>
                    <a:pt x="46" y="49502"/>
                    <a:pt x="1" y="49546"/>
                    <a:pt x="1" y="49696"/>
                  </a:cubicBezTo>
                  <a:cubicBezTo>
                    <a:pt x="1" y="49898"/>
                    <a:pt x="657" y="50142"/>
                    <a:pt x="1692" y="50142"/>
                  </a:cubicBezTo>
                  <a:cubicBezTo>
                    <a:pt x="2713" y="50142"/>
                    <a:pt x="4104" y="49904"/>
                    <a:pt x="5597" y="49155"/>
                  </a:cubicBezTo>
                  <a:cubicBezTo>
                    <a:pt x="8464" y="47671"/>
                    <a:pt x="10727" y="44993"/>
                    <a:pt x="14990" y="40302"/>
                  </a:cubicBezTo>
                  <a:cubicBezTo>
                    <a:pt x="16813" y="38290"/>
                    <a:pt x="17606" y="37259"/>
                    <a:pt x="17958" y="36731"/>
                  </a:cubicBezTo>
                  <a:cubicBezTo>
                    <a:pt x="18071" y="36819"/>
                    <a:pt x="18197" y="36882"/>
                    <a:pt x="18335" y="36920"/>
                  </a:cubicBezTo>
                  <a:cubicBezTo>
                    <a:pt x="18410" y="36894"/>
                    <a:pt x="18687" y="35574"/>
                    <a:pt x="18913" y="34581"/>
                  </a:cubicBezTo>
                  <a:cubicBezTo>
                    <a:pt x="19039" y="34090"/>
                    <a:pt x="19504" y="32657"/>
                    <a:pt x="20020" y="31085"/>
                  </a:cubicBezTo>
                  <a:lnTo>
                    <a:pt x="20473" y="31575"/>
                  </a:lnTo>
                  <a:lnTo>
                    <a:pt x="21101" y="32129"/>
                  </a:lnTo>
                  <a:cubicBezTo>
                    <a:pt x="21340" y="32279"/>
                    <a:pt x="21567" y="32468"/>
                    <a:pt x="21806" y="32619"/>
                  </a:cubicBezTo>
                  <a:lnTo>
                    <a:pt x="22183" y="32845"/>
                  </a:lnTo>
                  <a:cubicBezTo>
                    <a:pt x="22246" y="32883"/>
                    <a:pt x="22309" y="32921"/>
                    <a:pt x="22371" y="32958"/>
                  </a:cubicBezTo>
                  <a:lnTo>
                    <a:pt x="22573" y="33047"/>
                  </a:lnTo>
                  <a:lnTo>
                    <a:pt x="22950" y="33223"/>
                  </a:lnTo>
                  <a:lnTo>
                    <a:pt x="23340" y="33373"/>
                  </a:lnTo>
                  <a:lnTo>
                    <a:pt x="23528" y="33449"/>
                  </a:lnTo>
                  <a:cubicBezTo>
                    <a:pt x="23591" y="33461"/>
                    <a:pt x="23667" y="33487"/>
                    <a:pt x="23730" y="33499"/>
                  </a:cubicBezTo>
                  <a:lnTo>
                    <a:pt x="24094" y="33612"/>
                  </a:lnTo>
                  <a:lnTo>
                    <a:pt x="24459" y="33675"/>
                  </a:lnTo>
                  <a:lnTo>
                    <a:pt x="24622" y="33713"/>
                  </a:lnTo>
                  <a:lnTo>
                    <a:pt x="24798" y="33738"/>
                  </a:lnTo>
                  <a:cubicBezTo>
                    <a:pt x="24899" y="33751"/>
                    <a:pt x="25012" y="33763"/>
                    <a:pt x="25113" y="33776"/>
                  </a:cubicBezTo>
                  <a:lnTo>
                    <a:pt x="25389" y="33801"/>
                  </a:lnTo>
                  <a:cubicBezTo>
                    <a:pt x="25528" y="33814"/>
                    <a:pt x="25641" y="33814"/>
                    <a:pt x="25754" y="33814"/>
                  </a:cubicBezTo>
                  <a:cubicBezTo>
                    <a:pt x="25742" y="33939"/>
                    <a:pt x="25729" y="34052"/>
                    <a:pt x="25742" y="34178"/>
                  </a:cubicBezTo>
                  <a:cubicBezTo>
                    <a:pt x="25804" y="35536"/>
                    <a:pt x="26898" y="35863"/>
                    <a:pt x="26898" y="35863"/>
                  </a:cubicBezTo>
                  <a:cubicBezTo>
                    <a:pt x="26936" y="35888"/>
                    <a:pt x="26974" y="35888"/>
                    <a:pt x="27012" y="35901"/>
                  </a:cubicBezTo>
                  <a:cubicBezTo>
                    <a:pt x="26986" y="36278"/>
                    <a:pt x="26999" y="36643"/>
                    <a:pt x="27049" y="37020"/>
                  </a:cubicBezTo>
                  <a:cubicBezTo>
                    <a:pt x="27200" y="37825"/>
                    <a:pt x="26421" y="38605"/>
                    <a:pt x="26421" y="38605"/>
                  </a:cubicBezTo>
                  <a:cubicBezTo>
                    <a:pt x="26421" y="38605"/>
                    <a:pt x="25792" y="39849"/>
                    <a:pt x="26257" y="40617"/>
                  </a:cubicBezTo>
                  <a:cubicBezTo>
                    <a:pt x="26257" y="40617"/>
                    <a:pt x="21969" y="48853"/>
                    <a:pt x="21755" y="49670"/>
                  </a:cubicBezTo>
                  <a:cubicBezTo>
                    <a:pt x="21671" y="49970"/>
                    <a:pt x="21670" y="50064"/>
                    <a:pt x="21703" y="50064"/>
                  </a:cubicBezTo>
                  <a:cubicBezTo>
                    <a:pt x="21757" y="50064"/>
                    <a:pt x="21906" y="49796"/>
                    <a:pt x="21906" y="49796"/>
                  </a:cubicBezTo>
                  <a:cubicBezTo>
                    <a:pt x="21906" y="49796"/>
                    <a:pt x="26156" y="42000"/>
                    <a:pt x="26949" y="40466"/>
                  </a:cubicBezTo>
                  <a:cubicBezTo>
                    <a:pt x="27540" y="39296"/>
                    <a:pt x="28596" y="37108"/>
                    <a:pt x="29074" y="36090"/>
                  </a:cubicBezTo>
                  <a:cubicBezTo>
                    <a:pt x="29137" y="36090"/>
                    <a:pt x="29187" y="36077"/>
                    <a:pt x="29237" y="36064"/>
                  </a:cubicBezTo>
                  <a:cubicBezTo>
                    <a:pt x="29401" y="36693"/>
                    <a:pt x="29527" y="37322"/>
                    <a:pt x="29615" y="37963"/>
                  </a:cubicBezTo>
                  <a:cubicBezTo>
                    <a:pt x="29677" y="38001"/>
                    <a:pt x="29765" y="38026"/>
                    <a:pt x="29841" y="38026"/>
                  </a:cubicBezTo>
                  <a:cubicBezTo>
                    <a:pt x="29527" y="39510"/>
                    <a:pt x="28898" y="43396"/>
                    <a:pt x="30180" y="45206"/>
                  </a:cubicBezTo>
                  <a:cubicBezTo>
                    <a:pt x="30185" y="45219"/>
                    <a:pt x="30194" y="45225"/>
                    <a:pt x="30204" y="45225"/>
                  </a:cubicBezTo>
                  <a:cubicBezTo>
                    <a:pt x="30222" y="45225"/>
                    <a:pt x="30243" y="45206"/>
                    <a:pt x="30243" y="45181"/>
                  </a:cubicBezTo>
                  <a:cubicBezTo>
                    <a:pt x="30004" y="44439"/>
                    <a:pt x="29325" y="41673"/>
                    <a:pt x="30545" y="37838"/>
                  </a:cubicBezTo>
                  <a:cubicBezTo>
                    <a:pt x="30621" y="37787"/>
                    <a:pt x="30696" y="37724"/>
                    <a:pt x="30771" y="37661"/>
                  </a:cubicBezTo>
                  <a:cubicBezTo>
                    <a:pt x="30771" y="37661"/>
                    <a:pt x="30394" y="36819"/>
                    <a:pt x="30017" y="35649"/>
                  </a:cubicBezTo>
                  <a:cubicBezTo>
                    <a:pt x="30306" y="35373"/>
                    <a:pt x="30520" y="35033"/>
                    <a:pt x="30658" y="34656"/>
                  </a:cubicBezTo>
                  <a:lnTo>
                    <a:pt x="31916" y="33235"/>
                  </a:lnTo>
                  <a:lnTo>
                    <a:pt x="32293" y="32745"/>
                  </a:lnTo>
                  <a:cubicBezTo>
                    <a:pt x="32834" y="32531"/>
                    <a:pt x="33337" y="32242"/>
                    <a:pt x="33802" y="31890"/>
                  </a:cubicBezTo>
                  <a:lnTo>
                    <a:pt x="33802" y="31890"/>
                  </a:lnTo>
                  <a:cubicBezTo>
                    <a:pt x="33890" y="35687"/>
                    <a:pt x="33689" y="41157"/>
                    <a:pt x="33714" y="41270"/>
                  </a:cubicBezTo>
                  <a:cubicBezTo>
                    <a:pt x="33727" y="41308"/>
                    <a:pt x="33802" y="41333"/>
                    <a:pt x="33903" y="41346"/>
                  </a:cubicBezTo>
                  <a:cubicBezTo>
                    <a:pt x="33714" y="43848"/>
                    <a:pt x="33374" y="48840"/>
                    <a:pt x="33312" y="49872"/>
                  </a:cubicBezTo>
                  <a:cubicBezTo>
                    <a:pt x="33299" y="49985"/>
                    <a:pt x="33387" y="50073"/>
                    <a:pt x="33488" y="50085"/>
                  </a:cubicBezTo>
                  <a:cubicBezTo>
                    <a:pt x="33488" y="50085"/>
                    <a:pt x="33437" y="57442"/>
                    <a:pt x="33626" y="58146"/>
                  </a:cubicBezTo>
                  <a:cubicBezTo>
                    <a:pt x="33706" y="58451"/>
                    <a:pt x="33841" y="58573"/>
                    <a:pt x="33959" y="58573"/>
                  </a:cubicBezTo>
                  <a:cubicBezTo>
                    <a:pt x="34118" y="58573"/>
                    <a:pt x="34246" y="58349"/>
                    <a:pt x="34167" y="58045"/>
                  </a:cubicBezTo>
                  <a:cubicBezTo>
                    <a:pt x="34053" y="57618"/>
                    <a:pt x="33865" y="52298"/>
                    <a:pt x="33789" y="50098"/>
                  </a:cubicBezTo>
                  <a:lnTo>
                    <a:pt x="33840" y="50098"/>
                  </a:lnTo>
                  <a:cubicBezTo>
                    <a:pt x="33847" y="50099"/>
                    <a:pt x="33854" y="50099"/>
                    <a:pt x="33861" y="50099"/>
                  </a:cubicBezTo>
                  <a:cubicBezTo>
                    <a:pt x="33951" y="50099"/>
                    <a:pt x="34017" y="50028"/>
                    <a:pt x="34028" y="49934"/>
                  </a:cubicBezTo>
                  <a:cubicBezTo>
                    <a:pt x="34053" y="47885"/>
                    <a:pt x="34456" y="41409"/>
                    <a:pt x="34456" y="41409"/>
                  </a:cubicBezTo>
                  <a:cubicBezTo>
                    <a:pt x="34619" y="41421"/>
                    <a:pt x="34745" y="41421"/>
                    <a:pt x="34745" y="41421"/>
                  </a:cubicBezTo>
                  <a:cubicBezTo>
                    <a:pt x="34582" y="39120"/>
                    <a:pt x="34544" y="34996"/>
                    <a:pt x="34431" y="31676"/>
                  </a:cubicBezTo>
                  <a:lnTo>
                    <a:pt x="35814" y="30167"/>
                  </a:lnTo>
                  <a:cubicBezTo>
                    <a:pt x="35814" y="30167"/>
                    <a:pt x="35902" y="29978"/>
                    <a:pt x="36028" y="29614"/>
                  </a:cubicBezTo>
                  <a:lnTo>
                    <a:pt x="37059" y="29173"/>
                  </a:lnTo>
                  <a:cubicBezTo>
                    <a:pt x="37249" y="29222"/>
                    <a:pt x="37480" y="29245"/>
                    <a:pt x="37732" y="29245"/>
                  </a:cubicBezTo>
                  <a:cubicBezTo>
                    <a:pt x="38581" y="29245"/>
                    <a:pt x="39661" y="28989"/>
                    <a:pt x="40165" y="28620"/>
                  </a:cubicBezTo>
                  <a:cubicBezTo>
                    <a:pt x="40307" y="28647"/>
                    <a:pt x="40471" y="28660"/>
                    <a:pt x="40648" y="28660"/>
                  </a:cubicBezTo>
                  <a:cubicBezTo>
                    <a:pt x="41375" y="28660"/>
                    <a:pt x="42322" y="28439"/>
                    <a:pt x="42919" y="28054"/>
                  </a:cubicBezTo>
                  <a:cubicBezTo>
                    <a:pt x="43610" y="28054"/>
                    <a:pt x="44289" y="27916"/>
                    <a:pt x="44931" y="27639"/>
                  </a:cubicBezTo>
                  <a:cubicBezTo>
                    <a:pt x="46050" y="31286"/>
                    <a:pt x="47307" y="35398"/>
                    <a:pt x="47571" y="36278"/>
                  </a:cubicBezTo>
                  <a:cubicBezTo>
                    <a:pt x="47571" y="36278"/>
                    <a:pt x="47660" y="36623"/>
                    <a:pt x="47904" y="36623"/>
                  </a:cubicBezTo>
                  <a:cubicBezTo>
                    <a:pt x="47950" y="36623"/>
                    <a:pt x="48003" y="36610"/>
                    <a:pt x="48062" y="36580"/>
                  </a:cubicBezTo>
                  <a:cubicBezTo>
                    <a:pt x="48062" y="36580"/>
                    <a:pt x="50967" y="39246"/>
                    <a:pt x="52551" y="40428"/>
                  </a:cubicBezTo>
                  <a:cubicBezTo>
                    <a:pt x="54823" y="42108"/>
                    <a:pt x="55443" y="43060"/>
                    <a:pt x="55830" y="43060"/>
                  </a:cubicBezTo>
                  <a:cubicBezTo>
                    <a:pt x="55903" y="43060"/>
                    <a:pt x="55968" y="43026"/>
                    <a:pt x="56034" y="42955"/>
                  </a:cubicBezTo>
                  <a:cubicBezTo>
                    <a:pt x="56034" y="42955"/>
                    <a:pt x="61355" y="47106"/>
                    <a:pt x="67621" y="47106"/>
                  </a:cubicBezTo>
                  <a:cubicBezTo>
                    <a:pt x="67686" y="47106"/>
                    <a:pt x="67752" y="47106"/>
                    <a:pt x="67817" y="47105"/>
                  </a:cubicBezTo>
                  <a:cubicBezTo>
                    <a:pt x="67817" y="47105"/>
                    <a:pt x="68212" y="46496"/>
                    <a:pt x="67548" y="46496"/>
                  </a:cubicBezTo>
                  <a:cubicBezTo>
                    <a:pt x="67511" y="46496"/>
                    <a:pt x="67471" y="46498"/>
                    <a:pt x="67427" y="46502"/>
                  </a:cubicBezTo>
                  <a:cubicBezTo>
                    <a:pt x="67199" y="46522"/>
                    <a:pt x="66814" y="46597"/>
                    <a:pt x="66230" y="46597"/>
                  </a:cubicBezTo>
                  <a:cubicBezTo>
                    <a:pt x="64660" y="46597"/>
                    <a:pt x="61647" y="46055"/>
                    <a:pt x="56349" y="42452"/>
                  </a:cubicBezTo>
                  <a:cubicBezTo>
                    <a:pt x="56361" y="41949"/>
                    <a:pt x="55129" y="41648"/>
                    <a:pt x="52991" y="39837"/>
                  </a:cubicBezTo>
                  <a:cubicBezTo>
                    <a:pt x="52073" y="39057"/>
                    <a:pt x="49646" y="37058"/>
                    <a:pt x="48640" y="36014"/>
                  </a:cubicBezTo>
                  <a:cubicBezTo>
                    <a:pt x="48716" y="35838"/>
                    <a:pt x="48590" y="35662"/>
                    <a:pt x="48263" y="35096"/>
                  </a:cubicBezTo>
                  <a:cubicBezTo>
                    <a:pt x="47911" y="34493"/>
                    <a:pt x="46779" y="31487"/>
                    <a:pt x="45509" y="27463"/>
                  </a:cubicBezTo>
                  <a:cubicBezTo>
                    <a:pt x="45773" y="27413"/>
                    <a:pt x="46150" y="27338"/>
                    <a:pt x="46339" y="27275"/>
                  </a:cubicBezTo>
                  <a:cubicBezTo>
                    <a:pt x="46855" y="27124"/>
                    <a:pt x="47697" y="26621"/>
                    <a:pt x="47634" y="25250"/>
                  </a:cubicBezTo>
                  <a:cubicBezTo>
                    <a:pt x="47559" y="23892"/>
                    <a:pt x="46440" y="23188"/>
                    <a:pt x="46440" y="23188"/>
                  </a:cubicBezTo>
                  <a:lnTo>
                    <a:pt x="46289" y="22798"/>
                  </a:lnTo>
                  <a:cubicBezTo>
                    <a:pt x="46251" y="22697"/>
                    <a:pt x="45358" y="22660"/>
                    <a:pt x="44063" y="22660"/>
                  </a:cubicBezTo>
                  <a:cubicBezTo>
                    <a:pt x="43912" y="22144"/>
                    <a:pt x="43761" y="21629"/>
                    <a:pt x="43623" y="21113"/>
                  </a:cubicBezTo>
                  <a:cubicBezTo>
                    <a:pt x="43623" y="21113"/>
                    <a:pt x="43397" y="20447"/>
                    <a:pt x="42982" y="20271"/>
                  </a:cubicBezTo>
                  <a:cubicBezTo>
                    <a:pt x="43019" y="20157"/>
                    <a:pt x="43070" y="20044"/>
                    <a:pt x="43107" y="19931"/>
                  </a:cubicBezTo>
                  <a:cubicBezTo>
                    <a:pt x="45094" y="21050"/>
                    <a:pt x="47307" y="22320"/>
                    <a:pt x="48942" y="23288"/>
                  </a:cubicBezTo>
                  <a:lnTo>
                    <a:pt x="49609" y="23112"/>
                  </a:lnTo>
                  <a:cubicBezTo>
                    <a:pt x="49810" y="22710"/>
                    <a:pt x="50086" y="22358"/>
                    <a:pt x="50426" y="22056"/>
                  </a:cubicBezTo>
                  <a:cubicBezTo>
                    <a:pt x="50992" y="21515"/>
                    <a:pt x="54236" y="17127"/>
                    <a:pt x="56500" y="14511"/>
                  </a:cubicBezTo>
                  <a:cubicBezTo>
                    <a:pt x="57304" y="13141"/>
                    <a:pt x="58423" y="10814"/>
                    <a:pt x="59769" y="8186"/>
                  </a:cubicBezTo>
                  <a:cubicBezTo>
                    <a:pt x="60737" y="5344"/>
                    <a:pt x="60335" y="666"/>
                    <a:pt x="60297" y="528"/>
                  </a:cubicBezTo>
                  <a:cubicBezTo>
                    <a:pt x="60281" y="475"/>
                    <a:pt x="60196" y="379"/>
                    <a:pt x="60109" y="379"/>
                  </a:cubicBezTo>
                  <a:cubicBezTo>
                    <a:pt x="59990" y="379"/>
                    <a:pt x="59869" y="558"/>
                    <a:pt x="59920" y="1270"/>
                  </a:cubicBezTo>
                  <a:cubicBezTo>
                    <a:pt x="60008" y="2515"/>
                    <a:pt x="59895" y="6250"/>
                    <a:pt x="59241" y="7796"/>
                  </a:cubicBezTo>
                  <a:cubicBezTo>
                    <a:pt x="58599" y="9330"/>
                    <a:pt x="56273" y="13166"/>
                    <a:pt x="55921" y="13971"/>
                  </a:cubicBezTo>
                  <a:cubicBezTo>
                    <a:pt x="55582" y="14712"/>
                    <a:pt x="50212" y="20799"/>
                    <a:pt x="49256" y="21880"/>
                  </a:cubicBezTo>
                  <a:lnTo>
                    <a:pt x="49231" y="21855"/>
                  </a:lnTo>
                  <a:cubicBezTo>
                    <a:pt x="49231" y="21855"/>
                    <a:pt x="47597" y="21465"/>
                    <a:pt x="43371" y="19214"/>
                  </a:cubicBezTo>
                  <a:cubicBezTo>
                    <a:pt x="43975" y="17580"/>
                    <a:pt x="44780" y="15379"/>
                    <a:pt x="45459" y="13795"/>
                  </a:cubicBezTo>
                  <a:cubicBezTo>
                    <a:pt x="45547" y="13367"/>
                    <a:pt x="45647" y="12839"/>
                    <a:pt x="45761" y="12223"/>
                  </a:cubicBezTo>
                  <a:cubicBezTo>
                    <a:pt x="47194" y="9947"/>
                    <a:pt x="48037" y="7784"/>
                    <a:pt x="47521" y="6237"/>
                  </a:cubicBezTo>
                  <a:cubicBezTo>
                    <a:pt x="47156" y="5168"/>
                    <a:pt x="46704" y="4527"/>
                    <a:pt x="46226" y="4200"/>
                  </a:cubicBezTo>
                  <a:cubicBezTo>
                    <a:pt x="45974" y="2829"/>
                    <a:pt x="45647" y="1471"/>
                    <a:pt x="45232" y="138"/>
                  </a:cubicBezTo>
                  <a:cubicBezTo>
                    <a:pt x="45212" y="86"/>
                    <a:pt x="45131" y="0"/>
                    <a:pt x="450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3C56"/>
                </a:solidFill>
                <a:latin typeface="Arial"/>
                <a:ea typeface="Arial"/>
                <a:cs typeface="Arial"/>
                <a:sym typeface="Arial"/>
              </a:endParaRPr>
            </a:p>
          </p:txBody>
        </p:sp>
        <p:grpSp>
          <p:nvGrpSpPr>
            <p:cNvPr id="477" name="Google Shape;477;p23"/>
            <p:cNvGrpSpPr/>
            <p:nvPr/>
          </p:nvGrpSpPr>
          <p:grpSpPr>
            <a:xfrm>
              <a:off x="6434356" y="1471551"/>
              <a:ext cx="760870" cy="720415"/>
              <a:chOff x="2230900" y="969850"/>
              <a:chExt cx="1304350" cy="1255300"/>
            </a:xfrm>
          </p:grpSpPr>
          <p:sp>
            <p:nvSpPr>
              <p:cNvPr id="478" name="Google Shape;478;p23"/>
              <p:cNvSpPr/>
              <p:nvPr/>
            </p:nvSpPr>
            <p:spPr>
              <a:xfrm>
                <a:off x="2230900" y="969850"/>
                <a:ext cx="1304350" cy="1255300"/>
              </a:xfrm>
              <a:custGeom>
                <a:rect b="b" l="l" r="r" t="t"/>
                <a:pathLst>
                  <a:path extrusionOk="0" h="50212" w="52174">
                    <a:moveTo>
                      <a:pt x="27075" y="3322"/>
                    </a:moveTo>
                    <a:cubicBezTo>
                      <a:pt x="29882" y="3322"/>
                      <a:pt x="32714" y="3865"/>
                      <a:pt x="35411" y="4980"/>
                    </a:cubicBezTo>
                    <a:cubicBezTo>
                      <a:pt x="43547" y="8350"/>
                      <a:pt x="48854" y="16298"/>
                      <a:pt x="48854" y="25113"/>
                    </a:cubicBezTo>
                    <a:cubicBezTo>
                      <a:pt x="48854" y="37134"/>
                      <a:pt x="39096" y="46892"/>
                      <a:pt x="27074" y="46892"/>
                    </a:cubicBezTo>
                    <a:cubicBezTo>
                      <a:pt x="18259" y="46892"/>
                      <a:pt x="10312" y="41586"/>
                      <a:pt x="6942" y="33450"/>
                    </a:cubicBezTo>
                    <a:cubicBezTo>
                      <a:pt x="3572" y="25301"/>
                      <a:pt x="5433" y="15933"/>
                      <a:pt x="11670" y="9708"/>
                    </a:cubicBezTo>
                    <a:cubicBezTo>
                      <a:pt x="15834" y="5536"/>
                      <a:pt x="21404" y="3322"/>
                      <a:pt x="27075" y="3322"/>
                    </a:cubicBezTo>
                    <a:close/>
                    <a:moveTo>
                      <a:pt x="27074" y="1"/>
                    </a:moveTo>
                    <a:cubicBezTo>
                      <a:pt x="16914" y="1"/>
                      <a:pt x="7759" y="6125"/>
                      <a:pt x="3874" y="15505"/>
                    </a:cubicBezTo>
                    <a:cubicBezTo>
                      <a:pt x="1" y="24886"/>
                      <a:pt x="2138" y="35675"/>
                      <a:pt x="9319" y="42856"/>
                    </a:cubicBezTo>
                    <a:cubicBezTo>
                      <a:pt x="14122" y="47659"/>
                      <a:pt x="20547" y="50211"/>
                      <a:pt x="27082" y="50211"/>
                    </a:cubicBezTo>
                    <a:cubicBezTo>
                      <a:pt x="30316" y="50211"/>
                      <a:pt x="33576" y="49587"/>
                      <a:pt x="36681" y="48300"/>
                    </a:cubicBezTo>
                    <a:cubicBezTo>
                      <a:pt x="46050" y="44415"/>
                      <a:pt x="52174" y="35260"/>
                      <a:pt x="52174" y="25113"/>
                    </a:cubicBezTo>
                    <a:cubicBezTo>
                      <a:pt x="52174" y="11243"/>
                      <a:pt x="40932" y="13"/>
                      <a:pt x="2707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3"/>
              <p:cNvSpPr/>
              <p:nvPr/>
            </p:nvSpPr>
            <p:spPr>
              <a:xfrm>
                <a:off x="2456950" y="1146850"/>
                <a:ext cx="906975" cy="906975"/>
              </a:xfrm>
              <a:custGeom>
                <a:rect b="b" l="l" r="r" t="t"/>
                <a:pathLst>
                  <a:path extrusionOk="0" h="36279" w="36279">
                    <a:moveTo>
                      <a:pt x="3018" y="0"/>
                    </a:moveTo>
                    <a:lnTo>
                      <a:pt x="0" y="3018"/>
                    </a:lnTo>
                    <a:lnTo>
                      <a:pt x="33248" y="36279"/>
                    </a:lnTo>
                    <a:lnTo>
                      <a:pt x="36278" y="33248"/>
                    </a:lnTo>
                    <a:lnTo>
                      <a:pt x="301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descr="A picture containing text, screenshot, diagram, square&#10;&#10;Description automatically generated" id="480" name="Google Shape;480;p23"/>
          <p:cNvPicPr preferRelativeResize="0"/>
          <p:nvPr/>
        </p:nvPicPr>
        <p:blipFill rotWithShape="1">
          <a:blip r:embed="rId3">
            <a:alphaModFix/>
          </a:blip>
          <a:srcRect b="0" l="0" r="0" t="0"/>
          <a:stretch/>
        </p:blipFill>
        <p:spPr>
          <a:xfrm>
            <a:off x="715050" y="1026698"/>
            <a:ext cx="4621132" cy="3324311"/>
          </a:xfrm>
          <a:prstGeom prst="rect">
            <a:avLst/>
          </a:prstGeom>
          <a:noFill/>
          <a:ln>
            <a:noFill/>
          </a:ln>
        </p:spPr>
      </p:pic>
      <p:sp>
        <p:nvSpPr>
          <p:cNvPr id="481" name="Google Shape;481;p23"/>
          <p:cNvSpPr txBox="1"/>
          <p:nvPr/>
        </p:nvSpPr>
        <p:spPr>
          <a:xfrm>
            <a:off x="5752752" y="1662780"/>
            <a:ext cx="2880941" cy="231454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200"/>
              <a:buFont typeface="Arial"/>
              <a:buChar char="•"/>
            </a:pPr>
            <a:r>
              <a:rPr b="1" i="0" lang="en-US" sz="1200" u="none" cap="none" strike="noStrike">
                <a:solidFill>
                  <a:srgbClr val="002060"/>
                </a:solidFill>
                <a:latin typeface="Arial"/>
                <a:ea typeface="Arial"/>
                <a:cs typeface="Arial"/>
                <a:sym typeface="Arial"/>
              </a:rPr>
              <a:t>Temperature value is </a:t>
            </a:r>
            <a:r>
              <a:rPr b="1" i="0" lang="en-US" sz="1200" u="none" cap="none" strike="noStrike">
                <a:solidFill>
                  <a:srgbClr val="F54409"/>
                </a:solidFill>
                <a:latin typeface="Arial"/>
                <a:ea typeface="Arial"/>
                <a:cs typeface="Arial"/>
                <a:sym typeface="Arial"/>
              </a:rPr>
              <a:t>negatively</a:t>
            </a:r>
            <a:r>
              <a:rPr b="1" i="0" lang="en-US" sz="1200" u="none" cap="none" strike="noStrike">
                <a:solidFill>
                  <a:srgbClr val="002060"/>
                </a:solidFill>
                <a:latin typeface="Arial"/>
                <a:ea typeface="Arial"/>
                <a:cs typeface="Arial"/>
                <a:sym typeface="Arial"/>
              </a:rPr>
              <a:t> correlated with Count values.</a:t>
            </a:r>
            <a:endParaRPr/>
          </a:p>
          <a:p>
            <a:pPr indent="-285750" lvl="0" marL="285750" marR="0" rtl="0" algn="l">
              <a:lnSpc>
                <a:spcPct val="150000"/>
              </a:lnSpc>
              <a:spcBef>
                <a:spcPts val="0"/>
              </a:spcBef>
              <a:spcAft>
                <a:spcPts val="0"/>
              </a:spcAft>
              <a:buClr>
                <a:srgbClr val="000000"/>
              </a:buClr>
              <a:buSzPts val="1200"/>
              <a:buFont typeface="Arial"/>
              <a:buChar char="•"/>
            </a:pPr>
            <a:r>
              <a:rPr b="1" i="0" lang="en-US" sz="1200" u="none" cap="none" strike="noStrike">
                <a:solidFill>
                  <a:srgbClr val="002060"/>
                </a:solidFill>
                <a:latin typeface="Arial"/>
                <a:ea typeface="Arial"/>
                <a:cs typeface="Arial"/>
                <a:sym typeface="Arial"/>
              </a:rPr>
              <a:t>And drought value is </a:t>
            </a:r>
            <a:r>
              <a:rPr b="1" i="0" lang="en-US" sz="1200" u="none" cap="none" strike="noStrike">
                <a:solidFill>
                  <a:srgbClr val="009284"/>
                </a:solidFill>
                <a:latin typeface="Arial"/>
                <a:ea typeface="Arial"/>
                <a:cs typeface="Arial"/>
                <a:sym typeface="Arial"/>
              </a:rPr>
              <a:t>positively</a:t>
            </a:r>
            <a:r>
              <a:rPr b="1" i="0" lang="en-US" sz="1200" u="none" cap="none" strike="noStrike">
                <a:solidFill>
                  <a:srgbClr val="002060"/>
                </a:solidFill>
                <a:latin typeface="Arial"/>
                <a:ea typeface="Arial"/>
                <a:cs typeface="Arial"/>
                <a:sym typeface="Arial"/>
              </a:rPr>
              <a:t> correlated. </a:t>
            </a:r>
            <a:endParaRPr/>
          </a:p>
          <a:p>
            <a:pPr indent="-285750" lvl="0" marL="285750" marR="0" rtl="0" algn="l">
              <a:lnSpc>
                <a:spcPct val="150000"/>
              </a:lnSpc>
              <a:spcBef>
                <a:spcPts val="0"/>
              </a:spcBef>
              <a:spcAft>
                <a:spcPts val="0"/>
              </a:spcAft>
              <a:buClr>
                <a:srgbClr val="000000"/>
              </a:buClr>
              <a:buSzPts val="1200"/>
              <a:buFont typeface="Arial"/>
              <a:buChar char="•"/>
            </a:pPr>
            <a:r>
              <a:rPr b="1" i="0" lang="en-US" sz="1200" u="none" cap="none" strike="noStrike">
                <a:solidFill>
                  <a:srgbClr val="002060"/>
                </a:solidFill>
                <a:latin typeface="Arial"/>
                <a:ea typeface="Arial"/>
                <a:cs typeface="Arial"/>
                <a:sym typeface="Arial"/>
              </a:rPr>
              <a:t>Therefore, it is essential to thoroughly examine the temperature data.</a:t>
            </a:r>
            <a:endParaRPr/>
          </a:p>
          <a:p>
            <a:pPr indent="-196850" lvl="0" marL="285750" marR="0" rtl="0" algn="l">
              <a:lnSpc>
                <a:spcPct val="150000"/>
              </a:lnSpc>
              <a:spcBef>
                <a:spcPts val="0"/>
              </a:spcBef>
              <a:spcAft>
                <a:spcPts val="0"/>
              </a:spcAft>
              <a:buClr>
                <a:srgbClr val="000000"/>
              </a:buClr>
              <a:buSzPts val="1400"/>
              <a:buFont typeface="Arial"/>
              <a:buNone/>
            </a:pPr>
            <a:r>
              <a:t/>
            </a:r>
            <a:endParaRPr b="1" i="0" sz="1400" u="none" cap="none" strike="noStrike">
              <a:solidFill>
                <a:srgbClr val="002060"/>
              </a:solidFill>
              <a:latin typeface="Arial"/>
              <a:ea typeface="Arial"/>
              <a:cs typeface="Arial"/>
              <a:sym typeface="Arial"/>
            </a:endParaRPr>
          </a:p>
        </p:txBody>
      </p:sp>
      <p:sp>
        <p:nvSpPr>
          <p:cNvPr id="482" name="Google Shape;482;p23"/>
          <p:cNvSpPr txBox="1"/>
          <p:nvPr/>
        </p:nvSpPr>
        <p:spPr>
          <a:xfrm>
            <a:off x="6469606" y="1462830"/>
            <a:ext cx="2256600" cy="399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t/>
            </a:r>
            <a:endParaRPr b="0" i="0" sz="1400" u="none" cap="none" strike="noStrike">
              <a:solidFill>
                <a:schemeClr val="accent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24"/>
          <p:cNvSpPr txBox="1"/>
          <p:nvPr>
            <p:ph type="ctrTitle"/>
          </p:nvPr>
        </p:nvSpPr>
        <p:spPr>
          <a:xfrm>
            <a:off x="715050" y="464383"/>
            <a:ext cx="7713900" cy="408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Correlation of environmental factors with malaria</a:t>
            </a:r>
            <a:endParaRPr/>
          </a:p>
        </p:txBody>
      </p:sp>
      <p:grpSp>
        <p:nvGrpSpPr>
          <p:cNvPr id="488" name="Google Shape;488;p24"/>
          <p:cNvGrpSpPr/>
          <p:nvPr/>
        </p:nvGrpSpPr>
        <p:grpSpPr>
          <a:xfrm>
            <a:off x="8253248" y="4290070"/>
            <a:ext cx="760890" cy="727685"/>
            <a:chOff x="6434339" y="1471551"/>
            <a:chExt cx="760890" cy="727685"/>
          </a:xfrm>
        </p:grpSpPr>
        <p:sp>
          <p:nvSpPr>
            <p:cNvPr id="489" name="Google Shape;489;p24"/>
            <p:cNvSpPr/>
            <p:nvPr/>
          </p:nvSpPr>
          <p:spPr>
            <a:xfrm>
              <a:off x="6434339" y="1556423"/>
              <a:ext cx="760890" cy="642813"/>
            </a:xfrm>
            <a:custGeom>
              <a:rect b="b" l="l" r="r" t="t"/>
              <a:pathLst>
                <a:path extrusionOk="0" h="58574" w="68212">
                  <a:moveTo>
                    <a:pt x="44805" y="13631"/>
                  </a:moveTo>
                  <a:lnTo>
                    <a:pt x="44805" y="13631"/>
                  </a:lnTo>
                  <a:cubicBezTo>
                    <a:pt x="44516" y="14549"/>
                    <a:pt x="43510" y="16938"/>
                    <a:pt x="42680" y="18837"/>
                  </a:cubicBezTo>
                  <a:cubicBezTo>
                    <a:pt x="42215" y="18586"/>
                    <a:pt x="41737" y="18321"/>
                    <a:pt x="41221" y="18032"/>
                  </a:cubicBezTo>
                  <a:cubicBezTo>
                    <a:pt x="42504" y="16636"/>
                    <a:pt x="43698" y="15165"/>
                    <a:pt x="44805" y="13631"/>
                  </a:cubicBezTo>
                  <a:close/>
                  <a:moveTo>
                    <a:pt x="40718" y="18573"/>
                  </a:moveTo>
                  <a:lnTo>
                    <a:pt x="42378" y="19516"/>
                  </a:lnTo>
                  <a:cubicBezTo>
                    <a:pt x="42126" y="20107"/>
                    <a:pt x="41900" y="20623"/>
                    <a:pt x="41737" y="20987"/>
                  </a:cubicBezTo>
                  <a:lnTo>
                    <a:pt x="41447" y="21289"/>
                  </a:lnTo>
                  <a:cubicBezTo>
                    <a:pt x="40618" y="21025"/>
                    <a:pt x="39813" y="20723"/>
                    <a:pt x="39033" y="20359"/>
                  </a:cubicBezTo>
                  <a:cubicBezTo>
                    <a:pt x="39574" y="19805"/>
                    <a:pt x="40140" y="19214"/>
                    <a:pt x="40718" y="18573"/>
                  </a:cubicBezTo>
                  <a:close/>
                  <a:moveTo>
                    <a:pt x="43107" y="21679"/>
                  </a:moveTo>
                  <a:lnTo>
                    <a:pt x="43409" y="22660"/>
                  </a:lnTo>
                  <a:cubicBezTo>
                    <a:pt x="42969" y="22660"/>
                    <a:pt x="42491" y="22672"/>
                    <a:pt x="41988" y="22685"/>
                  </a:cubicBezTo>
                  <a:cubicBezTo>
                    <a:pt x="42378" y="22320"/>
                    <a:pt x="42743" y="21981"/>
                    <a:pt x="43107" y="21679"/>
                  </a:cubicBezTo>
                  <a:close/>
                  <a:moveTo>
                    <a:pt x="38467" y="20937"/>
                  </a:moveTo>
                  <a:cubicBezTo>
                    <a:pt x="39222" y="21339"/>
                    <a:pt x="39964" y="21754"/>
                    <a:pt x="40643" y="22132"/>
                  </a:cubicBezTo>
                  <a:lnTo>
                    <a:pt x="40102" y="22723"/>
                  </a:lnTo>
                  <a:cubicBezTo>
                    <a:pt x="39272" y="22748"/>
                    <a:pt x="38429" y="22773"/>
                    <a:pt x="37637" y="22798"/>
                  </a:cubicBezTo>
                  <a:cubicBezTo>
                    <a:pt x="37713" y="22358"/>
                    <a:pt x="37788" y="21930"/>
                    <a:pt x="37889" y="21515"/>
                  </a:cubicBezTo>
                  <a:cubicBezTo>
                    <a:pt x="38077" y="21327"/>
                    <a:pt x="38266" y="21138"/>
                    <a:pt x="38467" y="20937"/>
                  </a:cubicBezTo>
                  <a:close/>
                  <a:moveTo>
                    <a:pt x="32783" y="17856"/>
                  </a:moveTo>
                  <a:cubicBezTo>
                    <a:pt x="33286" y="18133"/>
                    <a:pt x="34116" y="18573"/>
                    <a:pt x="35110" y="19114"/>
                  </a:cubicBezTo>
                  <a:lnTo>
                    <a:pt x="33161" y="22848"/>
                  </a:lnTo>
                  <a:lnTo>
                    <a:pt x="32934" y="22811"/>
                  </a:lnTo>
                  <a:cubicBezTo>
                    <a:pt x="32796" y="21163"/>
                    <a:pt x="32746" y="19516"/>
                    <a:pt x="32783" y="17856"/>
                  </a:cubicBezTo>
                  <a:close/>
                  <a:moveTo>
                    <a:pt x="34468" y="31273"/>
                  </a:moveTo>
                  <a:lnTo>
                    <a:pt x="34431" y="31399"/>
                  </a:lnTo>
                  <a:lnTo>
                    <a:pt x="34431" y="31311"/>
                  </a:lnTo>
                  <a:lnTo>
                    <a:pt x="34468" y="31273"/>
                  </a:lnTo>
                  <a:close/>
                  <a:moveTo>
                    <a:pt x="22384" y="23678"/>
                  </a:moveTo>
                  <a:cubicBezTo>
                    <a:pt x="22384" y="23678"/>
                    <a:pt x="22975" y="23942"/>
                    <a:pt x="24547" y="26344"/>
                  </a:cubicBezTo>
                  <a:cubicBezTo>
                    <a:pt x="25012" y="27061"/>
                    <a:pt x="25402" y="27677"/>
                    <a:pt x="25729" y="28180"/>
                  </a:cubicBezTo>
                  <a:cubicBezTo>
                    <a:pt x="25779" y="29526"/>
                    <a:pt x="26433" y="30770"/>
                    <a:pt x="27502" y="31563"/>
                  </a:cubicBezTo>
                  <a:cubicBezTo>
                    <a:pt x="26999" y="31802"/>
                    <a:pt x="26559" y="32154"/>
                    <a:pt x="26232" y="32619"/>
                  </a:cubicBezTo>
                  <a:cubicBezTo>
                    <a:pt x="26144" y="32556"/>
                    <a:pt x="26056" y="32493"/>
                    <a:pt x="25968" y="32418"/>
                  </a:cubicBezTo>
                  <a:lnTo>
                    <a:pt x="25679" y="32179"/>
                  </a:lnTo>
                  <a:lnTo>
                    <a:pt x="25415" y="31915"/>
                  </a:lnTo>
                  <a:cubicBezTo>
                    <a:pt x="25327" y="31827"/>
                    <a:pt x="25226" y="31739"/>
                    <a:pt x="25150" y="31638"/>
                  </a:cubicBezTo>
                  <a:lnTo>
                    <a:pt x="24912" y="31336"/>
                  </a:lnTo>
                  <a:cubicBezTo>
                    <a:pt x="24824" y="31248"/>
                    <a:pt x="24748" y="31148"/>
                    <a:pt x="24673" y="31047"/>
                  </a:cubicBezTo>
                  <a:lnTo>
                    <a:pt x="24471" y="30745"/>
                  </a:lnTo>
                  <a:cubicBezTo>
                    <a:pt x="24333" y="30557"/>
                    <a:pt x="24207" y="30356"/>
                    <a:pt x="24094" y="30154"/>
                  </a:cubicBezTo>
                  <a:lnTo>
                    <a:pt x="23792" y="29614"/>
                  </a:lnTo>
                  <a:cubicBezTo>
                    <a:pt x="23717" y="29450"/>
                    <a:pt x="23629" y="29299"/>
                    <a:pt x="23566" y="29136"/>
                  </a:cubicBezTo>
                  <a:cubicBezTo>
                    <a:pt x="23503" y="28997"/>
                    <a:pt x="23440" y="28872"/>
                    <a:pt x="23403" y="28759"/>
                  </a:cubicBezTo>
                  <a:lnTo>
                    <a:pt x="23252" y="28444"/>
                  </a:lnTo>
                  <a:lnTo>
                    <a:pt x="23252" y="28444"/>
                  </a:lnTo>
                  <a:cubicBezTo>
                    <a:pt x="23252" y="28444"/>
                    <a:pt x="23302" y="28558"/>
                    <a:pt x="23377" y="28771"/>
                  </a:cubicBezTo>
                  <a:lnTo>
                    <a:pt x="23528" y="29148"/>
                  </a:lnTo>
                  <a:cubicBezTo>
                    <a:pt x="23591" y="29299"/>
                    <a:pt x="23642" y="29463"/>
                    <a:pt x="23730" y="29639"/>
                  </a:cubicBezTo>
                  <a:lnTo>
                    <a:pt x="24006" y="30217"/>
                  </a:lnTo>
                  <a:cubicBezTo>
                    <a:pt x="24107" y="30418"/>
                    <a:pt x="24220" y="30632"/>
                    <a:pt x="24346" y="30833"/>
                  </a:cubicBezTo>
                  <a:lnTo>
                    <a:pt x="24534" y="31148"/>
                  </a:lnTo>
                  <a:cubicBezTo>
                    <a:pt x="24597" y="31248"/>
                    <a:pt x="24685" y="31349"/>
                    <a:pt x="24748" y="31462"/>
                  </a:cubicBezTo>
                  <a:lnTo>
                    <a:pt x="24987" y="31776"/>
                  </a:lnTo>
                  <a:cubicBezTo>
                    <a:pt x="25062" y="31877"/>
                    <a:pt x="25150" y="31965"/>
                    <a:pt x="25239" y="32066"/>
                  </a:cubicBezTo>
                  <a:lnTo>
                    <a:pt x="25503" y="32367"/>
                  </a:lnTo>
                  <a:lnTo>
                    <a:pt x="25792" y="32632"/>
                  </a:lnTo>
                  <a:cubicBezTo>
                    <a:pt x="25880" y="32707"/>
                    <a:pt x="25968" y="32782"/>
                    <a:pt x="26068" y="32845"/>
                  </a:cubicBezTo>
                  <a:cubicBezTo>
                    <a:pt x="25980" y="32996"/>
                    <a:pt x="25918" y="33160"/>
                    <a:pt x="25855" y="33311"/>
                  </a:cubicBezTo>
                  <a:cubicBezTo>
                    <a:pt x="25729" y="33311"/>
                    <a:pt x="25591" y="33348"/>
                    <a:pt x="25415" y="33348"/>
                  </a:cubicBezTo>
                  <a:lnTo>
                    <a:pt x="25150" y="33348"/>
                  </a:lnTo>
                  <a:lnTo>
                    <a:pt x="24849" y="33323"/>
                  </a:lnTo>
                  <a:lnTo>
                    <a:pt x="24698" y="33311"/>
                  </a:lnTo>
                  <a:lnTo>
                    <a:pt x="24534" y="33298"/>
                  </a:lnTo>
                  <a:lnTo>
                    <a:pt x="24195" y="33235"/>
                  </a:lnTo>
                  <a:lnTo>
                    <a:pt x="23830" y="33160"/>
                  </a:lnTo>
                  <a:cubicBezTo>
                    <a:pt x="23780" y="33147"/>
                    <a:pt x="23717" y="33135"/>
                    <a:pt x="23654" y="33109"/>
                  </a:cubicBezTo>
                  <a:lnTo>
                    <a:pt x="23465" y="33059"/>
                  </a:lnTo>
                  <a:lnTo>
                    <a:pt x="23088" y="32933"/>
                  </a:lnTo>
                  <a:lnTo>
                    <a:pt x="22698" y="32782"/>
                  </a:lnTo>
                  <a:lnTo>
                    <a:pt x="22510" y="32694"/>
                  </a:lnTo>
                  <a:cubicBezTo>
                    <a:pt x="22447" y="32669"/>
                    <a:pt x="22384" y="32632"/>
                    <a:pt x="22321" y="32606"/>
                  </a:cubicBezTo>
                  <a:lnTo>
                    <a:pt x="21944" y="32405"/>
                  </a:lnTo>
                  <a:cubicBezTo>
                    <a:pt x="21705" y="32267"/>
                    <a:pt x="21479" y="32103"/>
                    <a:pt x="21240" y="31953"/>
                  </a:cubicBezTo>
                  <a:lnTo>
                    <a:pt x="20598" y="31450"/>
                  </a:lnTo>
                  <a:lnTo>
                    <a:pt x="20083" y="30947"/>
                  </a:lnTo>
                  <a:cubicBezTo>
                    <a:pt x="20598" y="29412"/>
                    <a:pt x="21152" y="27778"/>
                    <a:pt x="21504" y="26759"/>
                  </a:cubicBezTo>
                  <a:cubicBezTo>
                    <a:pt x="21956" y="25376"/>
                    <a:pt x="22246" y="24257"/>
                    <a:pt x="22384" y="23678"/>
                  </a:cubicBezTo>
                  <a:close/>
                  <a:moveTo>
                    <a:pt x="45067" y="0"/>
                  </a:moveTo>
                  <a:cubicBezTo>
                    <a:pt x="44976" y="0"/>
                    <a:pt x="44920" y="174"/>
                    <a:pt x="45119" y="868"/>
                  </a:cubicBezTo>
                  <a:cubicBezTo>
                    <a:pt x="45283" y="1471"/>
                    <a:pt x="45559" y="2704"/>
                    <a:pt x="45773" y="3974"/>
                  </a:cubicBezTo>
                  <a:cubicBezTo>
                    <a:pt x="45596" y="3914"/>
                    <a:pt x="45415" y="3888"/>
                    <a:pt x="45235" y="3888"/>
                  </a:cubicBezTo>
                  <a:cubicBezTo>
                    <a:pt x="43617" y="3888"/>
                    <a:pt x="41988" y="6036"/>
                    <a:pt x="41988" y="6036"/>
                  </a:cubicBezTo>
                  <a:lnTo>
                    <a:pt x="35399" y="18560"/>
                  </a:lnTo>
                  <a:cubicBezTo>
                    <a:pt x="34632" y="18145"/>
                    <a:pt x="33764" y="17680"/>
                    <a:pt x="32809" y="17152"/>
                  </a:cubicBezTo>
                  <a:cubicBezTo>
                    <a:pt x="32809" y="17152"/>
                    <a:pt x="32362" y="16746"/>
                    <a:pt x="32088" y="16746"/>
                  </a:cubicBezTo>
                  <a:cubicBezTo>
                    <a:pt x="32058" y="16746"/>
                    <a:pt x="32029" y="16751"/>
                    <a:pt x="32004" y="16762"/>
                  </a:cubicBezTo>
                  <a:cubicBezTo>
                    <a:pt x="31752" y="16863"/>
                    <a:pt x="31576" y="17403"/>
                    <a:pt x="31727" y="18083"/>
                  </a:cubicBezTo>
                  <a:cubicBezTo>
                    <a:pt x="31777" y="18271"/>
                    <a:pt x="31853" y="19428"/>
                    <a:pt x="31928" y="20987"/>
                  </a:cubicBezTo>
                  <a:lnTo>
                    <a:pt x="26094" y="8739"/>
                  </a:lnTo>
                  <a:cubicBezTo>
                    <a:pt x="26094" y="8739"/>
                    <a:pt x="24730" y="6800"/>
                    <a:pt x="23325" y="6800"/>
                  </a:cubicBezTo>
                  <a:cubicBezTo>
                    <a:pt x="22623" y="6800"/>
                    <a:pt x="21910" y="7285"/>
                    <a:pt x="21353" y="8739"/>
                  </a:cubicBezTo>
                  <a:cubicBezTo>
                    <a:pt x="20083" y="12084"/>
                    <a:pt x="26458" y="19327"/>
                    <a:pt x="29476" y="22496"/>
                  </a:cubicBezTo>
                  <a:cubicBezTo>
                    <a:pt x="28860" y="22647"/>
                    <a:pt x="28282" y="22936"/>
                    <a:pt x="27791" y="23339"/>
                  </a:cubicBezTo>
                  <a:cubicBezTo>
                    <a:pt x="27464" y="22635"/>
                    <a:pt x="27200" y="21918"/>
                    <a:pt x="26974" y="21188"/>
                  </a:cubicBezTo>
                  <a:cubicBezTo>
                    <a:pt x="26754" y="20337"/>
                    <a:pt x="26512" y="20039"/>
                    <a:pt x="26221" y="20039"/>
                  </a:cubicBezTo>
                  <a:cubicBezTo>
                    <a:pt x="26129" y="20039"/>
                    <a:pt x="26032" y="20068"/>
                    <a:pt x="25930" y="20120"/>
                  </a:cubicBezTo>
                  <a:cubicBezTo>
                    <a:pt x="25515" y="20333"/>
                    <a:pt x="25628" y="21100"/>
                    <a:pt x="25943" y="21591"/>
                  </a:cubicBezTo>
                  <a:cubicBezTo>
                    <a:pt x="26106" y="21842"/>
                    <a:pt x="26483" y="23112"/>
                    <a:pt x="26848" y="24357"/>
                  </a:cubicBezTo>
                  <a:cubicBezTo>
                    <a:pt x="26333" y="25099"/>
                    <a:pt x="25980" y="25954"/>
                    <a:pt x="25817" y="26860"/>
                  </a:cubicBezTo>
                  <a:cubicBezTo>
                    <a:pt x="24748" y="25288"/>
                    <a:pt x="23315" y="23200"/>
                    <a:pt x="23025" y="22886"/>
                  </a:cubicBezTo>
                  <a:cubicBezTo>
                    <a:pt x="22861" y="22714"/>
                    <a:pt x="22716" y="22648"/>
                    <a:pt x="22594" y="22648"/>
                  </a:cubicBezTo>
                  <a:cubicBezTo>
                    <a:pt x="22353" y="22648"/>
                    <a:pt x="22208" y="22907"/>
                    <a:pt x="22208" y="23100"/>
                  </a:cubicBezTo>
                  <a:lnTo>
                    <a:pt x="22208" y="23188"/>
                  </a:lnTo>
                  <a:cubicBezTo>
                    <a:pt x="21743" y="24169"/>
                    <a:pt x="21353" y="25175"/>
                    <a:pt x="21064" y="26218"/>
                  </a:cubicBezTo>
                  <a:cubicBezTo>
                    <a:pt x="20875" y="26923"/>
                    <a:pt x="20246" y="28746"/>
                    <a:pt x="19655" y="30494"/>
                  </a:cubicBezTo>
                  <a:lnTo>
                    <a:pt x="19580" y="30418"/>
                  </a:lnTo>
                  <a:cubicBezTo>
                    <a:pt x="19454" y="30267"/>
                    <a:pt x="19328" y="30117"/>
                    <a:pt x="19215" y="29953"/>
                  </a:cubicBezTo>
                  <a:lnTo>
                    <a:pt x="18964" y="29588"/>
                  </a:lnTo>
                  <a:lnTo>
                    <a:pt x="18737" y="29262"/>
                  </a:lnTo>
                  <a:lnTo>
                    <a:pt x="18737" y="29262"/>
                  </a:lnTo>
                  <a:cubicBezTo>
                    <a:pt x="18737" y="29262"/>
                    <a:pt x="18813" y="29387"/>
                    <a:pt x="18951" y="29601"/>
                  </a:cubicBezTo>
                  <a:lnTo>
                    <a:pt x="19177" y="29978"/>
                  </a:lnTo>
                  <a:cubicBezTo>
                    <a:pt x="19291" y="30142"/>
                    <a:pt x="19404" y="30305"/>
                    <a:pt x="19517" y="30456"/>
                  </a:cubicBezTo>
                  <a:lnTo>
                    <a:pt x="19618" y="30582"/>
                  </a:lnTo>
                  <a:cubicBezTo>
                    <a:pt x="19115" y="32078"/>
                    <a:pt x="18624" y="33499"/>
                    <a:pt x="18436" y="34078"/>
                  </a:cubicBezTo>
                  <a:cubicBezTo>
                    <a:pt x="18046" y="35360"/>
                    <a:pt x="17467" y="36115"/>
                    <a:pt x="17480" y="36303"/>
                  </a:cubicBezTo>
                  <a:cubicBezTo>
                    <a:pt x="17492" y="36316"/>
                    <a:pt x="17492" y="36329"/>
                    <a:pt x="17505" y="36354"/>
                  </a:cubicBezTo>
                  <a:cubicBezTo>
                    <a:pt x="17040" y="36945"/>
                    <a:pt x="16260" y="37875"/>
                    <a:pt x="15028" y="39334"/>
                  </a:cubicBezTo>
                  <a:cubicBezTo>
                    <a:pt x="11205" y="43987"/>
                    <a:pt x="8024" y="47281"/>
                    <a:pt x="5534" y="48614"/>
                  </a:cubicBezTo>
                  <a:cubicBezTo>
                    <a:pt x="4354" y="49299"/>
                    <a:pt x="2908" y="49573"/>
                    <a:pt x="1747" y="49573"/>
                  </a:cubicBezTo>
                  <a:cubicBezTo>
                    <a:pt x="1671" y="49573"/>
                    <a:pt x="1596" y="49572"/>
                    <a:pt x="1522" y="49570"/>
                  </a:cubicBezTo>
                  <a:cubicBezTo>
                    <a:pt x="1385" y="49580"/>
                    <a:pt x="1259" y="49584"/>
                    <a:pt x="1144" y="49584"/>
                  </a:cubicBezTo>
                  <a:cubicBezTo>
                    <a:pt x="630" y="49584"/>
                    <a:pt x="329" y="49502"/>
                    <a:pt x="165" y="49502"/>
                  </a:cubicBezTo>
                  <a:cubicBezTo>
                    <a:pt x="46" y="49502"/>
                    <a:pt x="1" y="49546"/>
                    <a:pt x="1" y="49696"/>
                  </a:cubicBezTo>
                  <a:cubicBezTo>
                    <a:pt x="1" y="49898"/>
                    <a:pt x="657" y="50142"/>
                    <a:pt x="1692" y="50142"/>
                  </a:cubicBezTo>
                  <a:cubicBezTo>
                    <a:pt x="2713" y="50142"/>
                    <a:pt x="4104" y="49904"/>
                    <a:pt x="5597" y="49155"/>
                  </a:cubicBezTo>
                  <a:cubicBezTo>
                    <a:pt x="8464" y="47671"/>
                    <a:pt x="10727" y="44993"/>
                    <a:pt x="14990" y="40302"/>
                  </a:cubicBezTo>
                  <a:cubicBezTo>
                    <a:pt x="16813" y="38290"/>
                    <a:pt x="17606" y="37259"/>
                    <a:pt x="17958" y="36731"/>
                  </a:cubicBezTo>
                  <a:cubicBezTo>
                    <a:pt x="18071" y="36819"/>
                    <a:pt x="18197" y="36882"/>
                    <a:pt x="18335" y="36920"/>
                  </a:cubicBezTo>
                  <a:cubicBezTo>
                    <a:pt x="18410" y="36894"/>
                    <a:pt x="18687" y="35574"/>
                    <a:pt x="18913" y="34581"/>
                  </a:cubicBezTo>
                  <a:cubicBezTo>
                    <a:pt x="19039" y="34090"/>
                    <a:pt x="19504" y="32657"/>
                    <a:pt x="20020" y="31085"/>
                  </a:cubicBezTo>
                  <a:lnTo>
                    <a:pt x="20473" y="31575"/>
                  </a:lnTo>
                  <a:lnTo>
                    <a:pt x="21101" y="32129"/>
                  </a:lnTo>
                  <a:cubicBezTo>
                    <a:pt x="21340" y="32279"/>
                    <a:pt x="21567" y="32468"/>
                    <a:pt x="21806" y="32619"/>
                  </a:cubicBezTo>
                  <a:lnTo>
                    <a:pt x="22183" y="32845"/>
                  </a:lnTo>
                  <a:cubicBezTo>
                    <a:pt x="22246" y="32883"/>
                    <a:pt x="22309" y="32921"/>
                    <a:pt x="22371" y="32958"/>
                  </a:cubicBezTo>
                  <a:lnTo>
                    <a:pt x="22573" y="33047"/>
                  </a:lnTo>
                  <a:lnTo>
                    <a:pt x="22950" y="33223"/>
                  </a:lnTo>
                  <a:lnTo>
                    <a:pt x="23340" y="33373"/>
                  </a:lnTo>
                  <a:lnTo>
                    <a:pt x="23528" y="33449"/>
                  </a:lnTo>
                  <a:cubicBezTo>
                    <a:pt x="23591" y="33461"/>
                    <a:pt x="23667" y="33487"/>
                    <a:pt x="23730" y="33499"/>
                  </a:cubicBezTo>
                  <a:lnTo>
                    <a:pt x="24094" y="33612"/>
                  </a:lnTo>
                  <a:lnTo>
                    <a:pt x="24459" y="33675"/>
                  </a:lnTo>
                  <a:lnTo>
                    <a:pt x="24622" y="33713"/>
                  </a:lnTo>
                  <a:lnTo>
                    <a:pt x="24798" y="33738"/>
                  </a:lnTo>
                  <a:cubicBezTo>
                    <a:pt x="24899" y="33751"/>
                    <a:pt x="25012" y="33763"/>
                    <a:pt x="25113" y="33776"/>
                  </a:cubicBezTo>
                  <a:lnTo>
                    <a:pt x="25389" y="33801"/>
                  </a:lnTo>
                  <a:cubicBezTo>
                    <a:pt x="25528" y="33814"/>
                    <a:pt x="25641" y="33814"/>
                    <a:pt x="25754" y="33814"/>
                  </a:cubicBezTo>
                  <a:cubicBezTo>
                    <a:pt x="25742" y="33939"/>
                    <a:pt x="25729" y="34052"/>
                    <a:pt x="25742" y="34178"/>
                  </a:cubicBezTo>
                  <a:cubicBezTo>
                    <a:pt x="25804" y="35536"/>
                    <a:pt x="26898" y="35863"/>
                    <a:pt x="26898" y="35863"/>
                  </a:cubicBezTo>
                  <a:cubicBezTo>
                    <a:pt x="26936" y="35888"/>
                    <a:pt x="26974" y="35888"/>
                    <a:pt x="27012" y="35901"/>
                  </a:cubicBezTo>
                  <a:cubicBezTo>
                    <a:pt x="26986" y="36278"/>
                    <a:pt x="26999" y="36643"/>
                    <a:pt x="27049" y="37020"/>
                  </a:cubicBezTo>
                  <a:cubicBezTo>
                    <a:pt x="27200" y="37825"/>
                    <a:pt x="26421" y="38605"/>
                    <a:pt x="26421" y="38605"/>
                  </a:cubicBezTo>
                  <a:cubicBezTo>
                    <a:pt x="26421" y="38605"/>
                    <a:pt x="25792" y="39849"/>
                    <a:pt x="26257" y="40617"/>
                  </a:cubicBezTo>
                  <a:cubicBezTo>
                    <a:pt x="26257" y="40617"/>
                    <a:pt x="21969" y="48853"/>
                    <a:pt x="21755" y="49670"/>
                  </a:cubicBezTo>
                  <a:cubicBezTo>
                    <a:pt x="21671" y="49970"/>
                    <a:pt x="21670" y="50064"/>
                    <a:pt x="21703" y="50064"/>
                  </a:cubicBezTo>
                  <a:cubicBezTo>
                    <a:pt x="21757" y="50064"/>
                    <a:pt x="21906" y="49796"/>
                    <a:pt x="21906" y="49796"/>
                  </a:cubicBezTo>
                  <a:cubicBezTo>
                    <a:pt x="21906" y="49796"/>
                    <a:pt x="26156" y="42000"/>
                    <a:pt x="26949" y="40466"/>
                  </a:cubicBezTo>
                  <a:cubicBezTo>
                    <a:pt x="27540" y="39296"/>
                    <a:pt x="28596" y="37108"/>
                    <a:pt x="29074" y="36090"/>
                  </a:cubicBezTo>
                  <a:cubicBezTo>
                    <a:pt x="29137" y="36090"/>
                    <a:pt x="29187" y="36077"/>
                    <a:pt x="29237" y="36064"/>
                  </a:cubicBezTo>
                  <a:cubicBezTo>
                    <a:pt x="29401" y="36693"/>
                    <a:pt x="29527" y="37322"/>
                    <a:pt x="29615" y="37963"/>
                  </a:cubicBezTo>
                  <a:cubicBezTo>
                    <a:pt x="29677" y="38001"/>
                    <a:pt x="29765" y="38026"/>
                    <a:pt x="29841" y="38026"/>
                  </a:cubicBezTo>
                  <a:cubicBezTo>
                    <a:pt x="29527" y="39510"/>
                    <a:pt x="28898" y="43396"/>
                    <a:pt x="30180" y="45206"/>
                  </a:cubicBezTo>
                  <a:cubicBezTo>
                    <a:pt x="30185" y="45219"/>
                    <a:pt x="30194" y="45225"/>
                    <a:pt x="30204" y="45225"/>
                  </a:cubicBezTo>
                  <a:cubicBezTo>
                    <a:pt x="30222" y="45225"/>
                    <a:pt x="30243" y="45206"/>
                    <a:pt x="30243" y="45181"/>
                  </a:cubicBezTo>
                  <a:cubicBezTo>
                    <a:pt x="30004" y="44439"/>
                    <a:pt x="29325" y="41673"/>
                    <a:pt x="30545" y="37838"/>
                  </a:cubicBezTo>
                  <a:cubicBezTo>
                    <a:pt x="30621" y="37787"/>
                    <a:pt x="30696" y="37724"/>
                    <a:pt x="30771" y="37661"/>
                  </a:cubicBezTo>
                  <a:cubicBezTo>
                    <a:pt x="30771" y="37661"/>
                    <a:pt x="30394" y="36819"/>
                    <a:pt x="30017" y="35649"/>
                  </a:cubicBezTo>
                  <a:cubicBezTo>
                    <a:pt x="30306" y="35373"/>
                    <a:pt x="30520" y="35033"/>
                    <a:pt x="30658" y="34656"/>
                  </a:cubicBezTo>
                  <a:lnTo>
                    <a:pt x="31916" y="33235"/>
                  </a:lnTo>
                  <a:lnTo>
                    <a:pt x="32293" y="32745"/>
                  </a:lnTo>
                  <a:cubicBezTo>
                    <a:pt x="32834" y="32531"/>
                    <a:pt x="33337" y="32242"/>
                    <a:pt x="33802" y="31890"/>
                  </a:cubicBezTo>
                  <a:lnTo>
                    <a:pt x="33802" y="31890"/>
                  </a:lnTo>
                  <a:cubicBezTo>
                    <a:pt x="33890" y="35687"/>
                    <a:pt x="33689" y="41157"/>
                    <a:pt x="33714" y="41270"/>
                  </a:cubicBezTo>
                  <a:cubicBezTo>
                    <a:pt x="33727" y="41308"/>
                    <a:pt x="33802" y="41333"/>
                    <a:pt x="33903" y="41346"/>
                  </a:cubicBezTo>
                  <a:cubicBezTo>
                    <a:pt x="33714" y="43848"/>
                    <a:pt x="33374" y="48840"/>
                    <a:pt x="33312" y="49872"/>
                  </a:cubicBezTo>
                  <a:cubicBezTo>
                    <a:pt x="33299" y="49985"/>
                    <a:pt x="33387" y="50073"/>
                    <a:pt x="33488" y="50085"/>
                  </a:cubicBezTo>
                  <a:cubicBezTo>
                    <a:pt x="33488" y="50085"/>
                    <a:pt x="33437" y="57442"/>
                    <a:pt x="33626" y="58146"/>
                  </a:cubicBezTo>
                  <a:cubicBezTo>
                    <a:pt x="33706" y="58451"/>
                    <a:pt x="33841" y="58573"/>
                    <a:pt x="33959" y="58573"/>
                  </a:cubicBezTo>
                  <a:cubicBezTo>
                    <a:pt x="34118" y="58573"/>
                    <a:pt x="34246" y="58349"/>
                    <a:pt x="34167" y="58045"/>
                  </a:cubicBezTo>
                  <a:cubicBezTo>
                    <a:pt x="34053" y="57618"/>
                    <a:pt x="33865" y="52298"/>
                    <a:pt x="33789" y="50098"/>
                  </a:cubicBezTo>
                  <a:lnTo>
                    <a:pt x="33840" y="50098"/>
                  </a:lnTo>
                  <a:cubicBezTo>
                    <a:pt x="33847" y="50099"/>
                    <a:pt x="33854" y="50099"/>
                    <a:pt x="33861" y="50099"/>
                  </a:cubicBezTo>
                  <a:cubicBezTo>
                    <a:pt x="33951" y="50099"/>
                    <a:pt x="34017" y="50028"/>
                    <a:pt x="34028" y="49934"/>
                  </a:cubicBezTo>
                  <a:cubicBezTo>
                    <a:pt x="34053" y="47885"/>
                    <a:pt x="34456" y="41409"/>
                    <a:pt x="34456" y="41409"/>
                  </a:cubicBezTo>
                  <a:cubicBezTo>
                    <a:pt x="34619" y="41421"/>
                    <a:pt x="34745" y="41421"/>
                    <a:pt x="34745" y="41421"/>
                  </a:cubicBezTo>
                  <a:cubicBezTo>
                    <a:pt x="34582" y="39120"/>
                    <a:pt x="34544" y="34996"/>
                    <a:pt x="34431" y="31676"/>
                  </a:cubicBezTo>
                  <a:lnTo>
                    <a:pt x="35814" y="30167"/>
                  </a:lnTo>
                  <a:cubicBezTo>
                    <a:pt x="35814" y="30167"/>
                    <a:pt x="35902" y="29978"/>
                    <a:pt x="36028" y="29614"/>
                  </a:cubicBezTo>
                  <a:lnTo>
                    <a:pt x="37059" y="29173"/>
                  </a:lnTo>
                  <a:cubicBezTo>
                    <a:pt x="37249" y="29222"/>
                    <a:pt x="37480" y="29245"/>
                    <a:pt x="37732" y="29245"/>
                  </a:cubicBezTo>
                  <a:cubicBezTo>
                    <a:pt x="38581" y="29245"/>
                    <a:pt x="39661" y="28989"/>
                    <a:pt x="40165" y="28620"/>
                  </a:cubicBezTo>
                  <a:cubicBezTo>
                    <a:pt x="40307" y="28647"/>
                    <a:pt x="40471" y="28660"/>
                    <a:pt x="40648" y="28660"/>
                  </a:cubicBezTo>
                  <a:cubicBezTo>
                    <a:pt x="41375" y="28660"/>
                    <a:pt x="42322" y="28439"/>
                    <a:pt x="42919" y="28054"/>
                  </a:cubicBezTo>
                  <a:cubicBezTo>
                    <a:pt x="43610" y="28054"/>
                    <a:pt x="44289" y="27916"/>
                    <a:pt x="44931" y="27639"/>
                  </a:cubicBezTo>
                  <a:cubicBezTo>
                    <a:pt x="46050" y="31286"/>
                    <a:pt x="47307" y="35398"/>
                    <a:pt x="47571" y="36278"/>
                  </a:cubicBezTo>
                  <a:cubicBezTo>
                    <a:pt x="47571" y="36278"/>
                    <a:pt x="47660" y="36623"/>
                    <a:pt x="47904" y="36623"/>
                  </a:cubicBezTo>
                  <a:cubicBezTo>
                    <a:pt x="47950" y="36623"/>
                    <a:pt x="48003" y="36610"/>
                    <a:pt x="48062" y="36580"/>
                  </a:cubicBezTo>
                  <a:cubicBezTo>
                    <a:pt x="48062" y="36580"/>
                    <a:pt x="50967" y="39246"/>
                    <a:pt x="52551" y="40428"/>
                  </a:cubicBezTo>
                  <a:cubicBezTo>
                    <a:pt x="54823" y="42108"/>
                    <a:pt x="55443" y="43060"/>
                    <a:pt x="55830" y="43060"/>
                  </a:cubicBezTo>
                  <a:cubicBezTo>
                    <a:pt x="55903" y="43060"/>
                    <a:pt x="55968" y="43026"/>
                    <a:pt x="56034" y="42955"/>
                  </a:cubicBezTo>
                  <a:cubicBezTo>
                    <a:pt x="56034" y="42955"/>
                    <a:pt x="61355" y="47106"/>
                    <a:pt x="67621" y="47106"/>
                  </a:cubicBezTo>
                  <a:cubicBezTo>
                    <a:pt x="67686" y="47106"/>
                    <a:pt x="67752" y="47106"/>
                    <a:pt x="67817" y="47105"/>
                  </a:cubicBezTo>
                  <a:cubicBezTo>
                    <a:pt x="67817" y="47105"/>
                    <a:pt x="68212" y="46496"/>
                    <a:pt x="67548" y="46496"/>
                  </a:cubicBezTo>
                  <a:cubicBezTo>
                    <a:pt x="67511" y="46496"/>
                    <a:pt x="67471" y="46498"/>
                    <a:pt x="67427" y="46502"/>
                  </a:cubicBezTo>
                  <a:cubicBezTo>
                    <a:pt x="67199" y="46522"/>
                    <a:pt x="66814" y="46597"/>
                    <a:pt x="66230" y="46597"/>
                  </a:cubicBezTo>
                  <a:cubicBezTo>
                    <a:pt x="64660" y="46597"/>
                    <a:pt x="61647" y="46055"/>
                    <a:pt x="56349" y="42452"/>
                  </a:cubicBezTo>
                  <a:cubicBezTo>
                    <a:pt x="56361" y="41949"/>
                    <a:pt x="55129" y="41648"/>
                    <a:pt x="52991" y="39837"/>
                  </a:cubicBezTo>
                  <a:cubicBezTo>
                    <a:pt x="52073" y="39057"/>
                    <a:pt x="49646" y="37058"/>
                    <a:pt x="48640" y="36014"/>
                  </a:cubicBezTo>
                  <a:cubicBezTo>
                    <a:pt x="48716" y="35838"/>
                    <a:pt x="48590" y="35662"/>
                    <a:pt x="48263" y="35096"/>
                  </a:cubicBezTo>
                  <a:cubicBezTo>
                    <a:pt x="47911" y="34493"/>
                    <a:pt x="46779" y="31487"/>
                    <a:pt x="45509" y="27463"/>
                  </a:cubicBezTo>
                  <a:cubicBezTo>
                    <a:pt x="45773" y="27413"/>
                    <a:pt x="46150" y="27338"/>
                    <a:pt x="46339" y="27275"/>
                  </a:cubicBezTo>
                  <a:cubicBezTo>
                    <a:pt x="46855" y="27124"/>
                    <a:pt x="47697" y="26621"/>
                    <a:pt x="47634" y="25250"/>
                  </a:cubicBezTo>
                  <a:cubicBezTo>
                    <a:pt x="47559" y="23892"/>
                    <a:pt x="46440" y="23188"/>
                    <a:pt x="46440" y="23188"/>
                  </a:cubicBezTo>
                  <a:lnTo>
                    <a:pt x="46289" y="22798"/>
                  </a:lnTo>
                  <a:cubicBezTo>
                    <a:pt x="46251" y="22697"/>
                    <a:pt x="45358" y="22660"/>
                    <a:pt x="44063" y="22660"/>
                  </a:cubicBezTo>
                  <a:cubicBezTo>
                    <a:pt x="43912" y="22144"/>
                    <a:pt x="43761" y="21629"/>
                    <a:pt x="43623" y="21113"/>
                  </a:cubicBezTo>
                  <a:cubicBezTo>
                    <a:pt x="43623" y="21113"/>
                    <a:pt x="43397" y="20447"/>
                    <a:pt x="42982" y="20271"/>
                  </a:cubicBezTo>
                  <a:cubicBezTo>
                    <a:pt x="43019" y="20157"/>
                    <a:pt x="43070" y="20044"/>
                    <a:pt x="43107" y="19931"/>
                  </a:cubicBezTo>
                  <a:cubicBezTo>
                    <a:pt x="45094" y="21050"/>
                    <a:pt x="47307" y="22320"/>
                    <a:pt x="48942" y="23288"/>
                  </a:cubicBezTo>
                  <a:lnTo>
                    <a:pt x="49609" y="23112"/>
                  </a:lnTo>
                  <a:cubicBezTo>
                    <a:pt x="49810" y="22710"/>
                    <a:pt x="50086" y="22358"/>
                    <a:pt x="50426" y="22056"/>
                  </a:cubicBezTo>
                  <a:cubicBezTo>
                    <a:pt x="50992" y="21515"/>
                    <a:pt x="54236" y="17127"/>
                    <a:pt x="56500" y="14511"/>
                  </a:cubicBezTo>
                  <a:cubicBezTo>
                    <a:pt x="57304" y="13141"/>
                    <a:pt x="58423" y="10814"/>
                    <a:pt x="59769" y="8186"/>
                  </a:cubicBezTo>
                  <a:cubicBezTo>
                    <a:pt x="60737" y="5344"/>
                    <a:pt x="60335" y="666"/>
                    <a:pt x="60297" y="528"/>
                  </a:cubicBezTo>
                  <a:cubicBezTo>
                    <a:pt x="60281" y="475"/>
                    <a:pt x="60196" y="379"/>
                    <a:pt x="60109" y="379"/>
                  </a:cubicBezTo>
                  <a:cubicBezTo>
                    <a:pt x="59990" y="379"/>
                    <a:pt x="59869" y="558"/>
                    <a:pt x="59920" y="1270"/>
                  </a:cubicBezTo>
                  <a:cubicBezTo>
                    <a:pt x="60008" y="2515"/>
                    <a:pt x="59895" y="6250"/>
                    <a:pt x="59241" y="7796"/>
                  </a:cubicBezTo>
                  <a:cubicBezTo>
                    <a:pt x="58599" y="9330"/>
                    <a:pt x="56273" y="13166"/>
                    <a:pt x="55921" y="13971"/>
                  </a:cubicBezTo>
                  <a:cubicBezTo>
                    <a:pt x="55582" y="14712"/>
                    <a:pt x="50212" y="20799"/>
                    <a:pt x="49256" y="21880"/>
                  </a:cubicBezTo>
                  <a:lnTo>
                    <a:pt x="49231" y="21855"/>
                  </a:lnTo>
                  <a:cubicBezTo>
                    <a:pt x="49231" y="21855"/>
                    <a:pt x="47597" y="21465"/>
                    <a:pt x="43371" y="19214"/>
                  </a:cubicBezTo>
                  <a:cubicBezTo>
                    <a:pt x="43975" y="17580"/>
                    <a:pt x="44780" y="15379"/>
                    <a:pt x="45459" y="13795"/>
                  </a:cubicBezTo>
                  <a:cubicBezTo>
                    <a:pt x="45547" y="13367"/>
                    <a:pt x="45647" y="12839"/>
                    <a:pt x="45761" y="12223"/>
                  </a:cubicBezTo>
                  <a:cubicBezTo>
                    <a:pt x="47194" y="9947"/>
                    <a:pt x="48037" y="7784"/>
                    <a:pt x="47521" y="6237"/>
                  </a:cubicBezTo>
                  <a:cubicBezTo>
                    <a:pt x="47156" y="5168"/>
                    <a:pt x="46704" y="4527"/>
                    <a:pt x="46226" y="4200"/>
                  </a:cubicBezTo>
                  <a:cubicBezTo>
                    <a:pt x="45974" y="2829"/>
                    <a:pt x="45647" y="1471"/>
                    <a:pt x="45232" y="138"/>
                  </a:cubicBezTo>
                  <a:cubicBezTo>
                    <a:pt x="45212" y="86"/>
                    <a:pt x="45131" y="0"/>
                    <a:pt x="450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3C56"/>
                </a:solidFill>
                <a:latin typeface="Arial"/>
                <a:ea typeface="Arial"/>
                <a:cs typeface="Arial"/>
                <a:sym typeface="Arial"/>
              </a:endParaRPr>
            </a:p>
          </p:txBody>
        </p:sp>
        <p:grpSp>
          <p:nvGrpSpPr>
            <p:cNvPr id="490" name="Google Shape;490;p24"/>
            <p:cNvGrpSpPr/>
            <p:nvPr/>
          </p:nvGrpSpPr>
          <p:grpSpPr>
            <a:xfrm>
              <a:off x="6434356" y="1471551"/>
              <a:ext cx="760870" cy="720415"/>
              <a:chOff x="2230900" y="969850"/>
              <a:chExt cx="1304350" cy="1255300"/>
            </a:xfrm>
          </p:grpSpPr>
          <p:sp>
            <p:nvSpPr>
              <p:cNvPr id="491" name="Google Shape;491;p24"/>
              <p:cNvSpPr/>
              <p:nvPr/>
            </p:nvSpPr>
            <p:spPr>
              <a:xfrm>
                <a:off x="2230900" y="969850"/>
                <a:ext cx="1304350" cy="1255300"/>
              </a:xfrm>
              <a:custGeom>
                <a:rect b="b" l="l" r="r" t="t"/>
                <a:pathLst>
                  <a:path extrusionOk="0" h="50212" w="52174">
                    <a:moveTo>
                      <a:pt x="27075" y="3322"/>
                    </a:moveTo>
                    <a:cubicBezTo>
                      <a:pt x="29882" y="3322"/>
                      <a:pt x="32714" y="3865"/>
                      <a:pt x="35411" y="4980"/>
                    </a:cubicBezTo>
                    <a:cubicBezTo>
                      <a:pt x="43547" y="8350"/>
                      <a:pt x="48854" y="16298"/>
                      <a:pt x="48854" y="25113"/>
                    </a:cubicBezTo>
                    <a:cubicBezTo>
                      <a:pt x="48854" y="37134"/>
                      <a:pt x="39096" y="46892"/>
                      <a:pt x="27074" y="46892"/>
                    </a:cubicBezTo>
                    <a:cubicBezTo>
                      <a:pt x="18259" y="46892"/>
                      <a:pt x="10312" y="41586"/>
                      <a:pt x="6942" y="33450"/>
                    </a:cubicBezTo>
                    <a:cubicBezTo>
                      <a:pt x="3572" y="25301"/>
                      <a:pt x="5433" y="15933"/>
                      <a:pt x="11670" y="9708"/>
                    </a:cubicBezTo>
                    <a:cubicBezTo>
                      <a:pt x="15834" y="5536"/>
                      <a:pt x="21404" y="3322"/>
                      <a:pt x="27075" y="3322"/>
                    </a:cubicBezTo>
                    <a:close/>
                    <a:moveTo>
                      <a:pt x="27074" y="1"/>
                    </a:moveTo>
                    <a:cubicBezTo>
                      <a:pt x="16914" y="1"/>
                      <a:pt x="7759" y="6125"/>
                      <a:pt x="3874" y="15505"/>
                    </a:cubicBezTo>
                    <a:cubicBezTo>
                      <a:pt x="1" y="24886"/>
                      <a:pt x="2138" y="35675"/>
                      <a:pt x="9319" y="42856"/>
                    </a:cubicBezTo>
                    <a:cubicBezTo>
                      <a:pt x="14122" y="47659"/>
                      <a:pt x="20547" y="50211"/>
                      <a:pt x="27082" y="50211"/>
                    </a:cubicBezTo>
                    <a:cubicBezTo>
                      <a:pt x="30316" y="50211"/>
                      <a:pt x="33576" y="49587"/>
                      <a:pt x="36681" y="48300"/>
                    </a:cubicBezTo>
                    <a:cubicBezTo>
                      <a:pt x="46050" y="44415"/>
                      <a:pt x="52174" y="35260"/>
                      <a:pt x="52174" y="25113"/>
                    </a:cubicBezTo>
                    <a:cubicBezTo>
                      <a:pt x="52174" y="11243"/>
                      <a:pt x="40932" y="13"/>
                      <a:pt x="2707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24"/>
              <p:cNvSpPr/>
              <p:nvPr/>
            </p:nvSpPr>
            <p:spPr>
              <a:xfrm>
                <a:off x="2456950" y="1146850"/>
                <a:ext cx="906975" cy="906975"/>
              </a:xfrm>
              <a:custGeom>
                <a:rect b="b" l="l" r="r" t="t"/>
                <a:pathLst>
                  <a:path extrusionOk="0" h="36279" w="36279">
                    <a:moveTo>
                      <a:pt x="3018" y="0"/>
                    </a:moveTo>
                    <a:lnTo>
                      <a:pt x="0" y="3018"/>
                    </a:lnTo>
                    <a:lnTo>
                      <a:pt x="33248" y="36279"/>
                    </a:lnTo>
                    <a:lnTo>
                      <a:pt x="36278" y="33248"/>
                    </a:lnTo>
                    <a:lnTo>
                      <a:pt x="301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93" name="Google Shape;493;p24"/>
          <p:cNvSpPr txBox="1"/>
          <p:nvPr/>
        </p:nvSpPr>
        <p:spPr>
          <a:xfrm>
            <a:off x="5749543" y="1662780"/>
            <a:ext cx="3022059" cy="291470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200"/>
              <a:buFont typeface="Arial"/>
              <a:buChar char="•"/>
            </a:pPr>
            <a:r>
              <a:rPr b="1" i="0" lang="en-US" sz="1200" u="none" cap="none" strike="noStrike">
                <a:solidFill>
                  <a:srgbClr val="002060"/>
                </a:solidFill>
                <a:latin typeface="Arial"/>
                <a:ea typeface="Arial"/>
                <a:cs typeface="Arial"/>
                <a:sym typeface="Arial"/>
              </a:rPr>
              <a:t>Monthly data provides a better understanding of </a:t>
            </a:r>
            <a:r>
              <a:rPr b="1" i="0" lang="en-US" sz="1200" u="none" cap="none" strike="noStrike">
                <a:solidFill>
                  <a:srgbClr val="006158"/>
                </a:solidFill>
                <a:latin typeface="Arial"/>
                <a:ea typeface="Arial"/>
                <a:cs typeface="Arial"/>
                <a:sym typeface="Arial"/>
              </a:rPr>
              <a:t>seasonal</a:t>
            </a:r>
            <a:r>
              <a:rPr b="1" i="0" lang="en-US" sz="1200" u="none" cap="none" strike="noStrike">
                <a:solidFill>
                  <a:srgbClr val="002060"/>
                </a:solidFill>
                <a:latin typeface="Arial"/>
                <a:ea typeface="Arial"/>
                <a:cs typeface="Arial"/>
                <a:sym typeface="Arial"/>
              </a:rPr>
              <a:t> </a:t>
            </a:r>
            <a:r>
              <a:rPr b="1" i="0" lang="en-US" sz="1200" u="none" cap="none" strike="noStrike">
                <a:solidFill>
                  <a:srgbClr val="006158"/>
                </a:solidFill>
                <a:latin typeface="Arial"/>
                <a:ea typeface="Arial"/>
                <a:cs typeface="Arial"/>
                <a:sym typeface="Arial"/>
              </a:rPr>
              <a:t>changes</a:t>
            </a:r>
            <a:r>
              <a:rPr b="1" i="0" lang="en-US" sz="1200" u="none" cap="none" strike="noStrike">
                <a:solidFill>
                  <a:srgbClr val="002060"/>
                </a:solidFill>
                <a:latin typeface="Arial"/>
                <a:ea typeface="Arial"/>
                <a:cs typeface="Arial"/>
                <a:sym typeface="Arial"/>
              </a:rPr>
              <a:t>.</a:t>
            </a:r>
            <a:endParaRPr/>
          </a:p>
          <a:p>
            <a:pPr indent="-209550" lvl="0" marL="285750" marR="0" rtl="0" algn="l">
              <a:lnSpc>
                <a:spcPct val="150000"/>
              </a:lnSpc>
              <a:spcBef>
                <a:spcPts val="0"/>
              </a:spcBef>
              <a:spcAft>
                <a:spcPts val="0"/>
              </a:spcAft>
              <a:buClr>
                <a:srgbClr val="000000"/>
              </a:buClr>
              <a:buSzPts val="1200"/>
              <a:buFont typeface="Arial"/>
              <a:buNone/>
            </a:pPr>
            <a:r>
              <a:t/>
            </a:r>
            <a:endParaRPr b="1" i="0" sz="1200" u="none" cap="none" strike="noStrike">
              <a:solidFill>
                <a:srgbClr val="00206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200"/>
              <a:buFont typeface="Arial"/>
              <a:buChar char="•"/>
            </a:pPr>
            <a:r>
              <a:rPr b="1" i="0" lang="en-US" sz="1200" u="none" cap="none" strike="noStrike">
                <a:solidFill>
                  <a:srgbClr val="002060"/>
                </a:solidFill>
                <a:latin typeface="Arial"/>
                <a:ea typeface="Arial"/>
                <a:cs typeface="Arial"/>
                <a:sym typeface="Arial"/>
              </a:rPr>
              <a:t> The plot shows variations in average malaria cases across different months.</a:t>
            </a:r>
            <a:endParaRPr/>
          </a:p>
          <a:p>
            <a:pPr indent="-209550" lvl="0" marL="285750" marR="0" rtl="0" algn="l">
              <a:lnSpc>
                <a:spcPct val="150000"/>
              </a:lnSpc>
              <a:spcBef>
                <a:spcPts val="0"/>
              </a:spcBef>
              <a:spcAft>
                <a:spcPts val="0"/>
              </a:spcAft>
              <a:buClr>
                <a:srgbClr val="000000"/>
              </a:buClr>
              <a:buSzPts val="1200"/>
              <a:buFont typeface="Arial"/>
              <a:buNone/>
            </a:pPr>
            <a:r>
              <a:t/>
            </a:r>
            <a:endParaRPr b="1" i="0" sz="1200" u="none" cap="none" strike="noStrike">
              <a:solidFill>
                <a:srgbClr val="00206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200"/>
              <a:buFont typeface="Arial"/>
              <a:buChar char="•"/>
            </a:pPr>
            <a:r>
              <a:rPr b="1" i="0" lang="en-US" sz="1200" u="none" cap="none" strike="noStrike">
                <a:solidFill>
                  <a:srgbClr val="002060"/>
                </a:solidFill>
                <a:latin typeface="Arial"/>
                <a:ea typeface="Arial"/>
                <a:cs typeface="Arial"/>
                <a:sym typeface="Arial"/>
              </a:rPr>
              <a:t>Observation: Seasonality from June to October.</a:t>
            </a:r>
            <a:endParaRPr/>
          </a:p>
        </p:txBody>
      </p:sp>
      <p:sp>
        <p:nvSpPr>
          <p:cNvPr id="494" name="Google Shape;494;p24"/>
          <p:cNvSpPr txBox="1"/>
          <p:nvPr/>
        </p:nvSpPr>
        <p:spPr>
          <a:xfrm>
            <a:off x="6469606" y="1462830"/>
            <a:ext cx="2256600" cy="399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t/>
            </a:r>
            <a:endParaRPr b="0" i="0" sz="1400" u="none" cap="none" strike="noStrike">
              <a:solidFill>
                <a:schemeClr val="accent1"/>
              </a:solidFill>
              <a:latin typeface="Arial"/>
              <a:ea typeface="Arial"/>
              <a:cs typeface="Arial"/>
              <a:sym typeface="Arial"/>
            </a:endParaRPr>
          </a:p>
        </p:txBody>
      </p:sp>
      <p:pic>
        <p:nvPicPr>
          <p:cNvPr descr="A picture containing text, screenshot, diagram, plot&#10;&#10;Description automatically generated" id="495" name="Google Shape;495;p24"/>
          <p:cNvPicPr preferRelativeResize="0"/>
          <p:nvPr/>
        </p:nvPicPr>
        <p:blipFill rotWithShape="1">
          <a:blip r:embed="rId3">
            <a:alphaModFix/>
          </a:blip>
          <a:srcRect b="0" l="0" r="0" t="0"/>
          <a:stretch/>
        </p:blipFill>
        <p:spPr>
          <a:xfrm>
            <a:off x="623199" y="1443403"/>
            <a:ext cx="4644562" cy="284666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25"/>
          <p:cNvSpPr txBox="1"/>
          <p:nvPr>
            <p:ph type="ctrTitle"/>
          </p:nvPr>
        </p:nvSpPr>
        <p:spPr>
          <a:xfrm>
            <a:off x="715050" y="464383"/>
            <a:ext cx="7713900" cy="408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Correlation of environmental factors with malaria</a:t>
            </a:r>
            <a:endParaRPr/>
          </a:p>
        </p:txBody>
      </p:sp>
      <p:grpSp>
        <p:nvGrpSpPr>
          <p:cNvPr id="501" name="Google Shape;501;p25"/>
          <p:cNvGrpSpPr/>
          <p:nvPr/>
        </p:nvGrpSpPr>
        <p:grpSpPr>
          <a:xfrm>
            <a:off x="8253248" y="4290070"/>
            <a:ext cx="760890" cy="727685"/>
            <a:chOff x="6434339" y="1471551"/>
            <a:chExt cx="760890" cy="727685"/>
          </a:xfrm>
        </p:grpSpPr>
        <p:sp>
          <p:nvSpPr>
            <p:cNvPr id="502" name="Google Shape;502;p25"/>
            <p:cNvSpPr/>
            <p:nvPr/>
          </p:nvSpPr>
          <p:spPr>
            <a:xfrm>
              <a:off x="6434339" y="1556423"/>
              <a:ext cx="760890" cy="642813"/>
            </a:xfrm>
            <a:custGeom>
              <a:rect b="b" l="l" r="r" t="t"/>
              <a:pathLst>
                <a:path extrusionOk="0" h="58574" w="68212">
                  <a:moveTo>
                    <a:pt x="44805" y="13631"/>
                  </a:moveTo>
                  <a:lnTo>
                    <a:pt x="44805" y="13631"/>
                  </a:lnTo>
                  <a:cubicBezTo>
                    <a:pt x="44516" y="14549"/>
                    <a:pt x="43510" y="16938"/>
                    <a:pt x="42680" y="18837"/>
                  </a:cubicBezTo>
                  <a:cubicBezTo>
                    <a:pt x="42215" y="18586"/>
                    <a:pt x="41737" y="18321"/>
                    <a:pt x="41221" y="18032"/>
                  </a:cubicBezTo>
                  <a:cubicBezTo>
                    <a:pt x="42504" y="16636"/>
                    <a:pt x="43698" y="15165"/>
                    <a:pt x="44805" y="13631"/>
                  </a:cubicBezTo>
                  <a:close/>
                  <a:moveTo>
                    <a:pt x="40718" y="18573"/>
                  </a:moveTo>
                  <a:lnTo>
                    <a:pt x="42378" y="19516"/>
                  </a:lnTo>
                  <a:cubicBezTo>
                    <a:pt x="42126" y="20107"/>
                    <a:pt x="41900" y="20623"/>
                    <a:pt x="41737" y="20987"/>
                  </a:cubicBezTo>
                  <a:lnTo>
                    <a:pt x="41447" y="21289"/>
                  </a:lnTo>
                  <a:cubicBezTo>
                    <a:pt x="40618" y="21025"/>
                    <a:pt x="39813" y="20723"/>
                    <a:pt x="39033" y="20359"/>
                  </a:cubicBezTo>
                  <a:cubicBezTo>
                    <a:pt x="39574" y="19805"/>
                    <a:pt x="40140" y="19214"/>
                    <a:pt x="40718" y="18573"/>
                  </a:cubicBezTo>
                  <a:close/>
                  <a:moveTo>
                    <a:pt x="43107" y="21679"/>
                  </a:moveTo>
                  <a:lnTo>
                    <a:pt x="43409" y="22660"/>
                  </a:lnTo>
                  <a:cubicBezTo>
                    <a:pt x="42969" y="22660"/>
                    <a:pt x="42491" y="22672"/>
                    <a:pt x="41988" y="22685"/>
                  </a:cubicBezTo>
                  <a:cubicBezTo>
                    <a:pt x="42378" y="22320"/>
                    <a:pt x="42743" y="21981"/>
                    <a:pt x="43107" y="21679"/>
                  </a:cubicBezTo>
                  <a:close/>
                  <a:moveTo>
                    <a:pt x="38467" y="20937"/>
                  </a:moveTo>
                  <a:cubicBezTo>
                    <a:pt x="39222" y="21339"/>
                    <a:pt x="39964" y="21754"/>
                    <a:pt x="40643" y="22132"/>
                  </a:cubicBezTo>
                  <a:lnTo>
                    <a:pt x="40102" y="22723"/>
                  </a:lnTo>
                  <a:cubicBezTo>
                    <a:pt x="39272" y="22748"/>
                    <a:pt x="38429" y="22773"/>
                    <a:pt x="37637" y="22798"/>
                  </a:cubicBezTo>
                  <a:cubicBezTo>
                    <a:pt x="37713" y="22358"/>
                    <a:pt x="37788" y="21930"/>
                    <a:pt x="37889" y="21515"/>
                  </a:cubicBezTo>
                  <a:cubicBezTo>
                    <a:pt x="38077" y="21327"/>
                    <a:pt x="38266" y="21138"/>
                    <a:pt x="38467" y="20937"/>
                  </a:cubicBezTo>
                  <a:close/>
                  <a:moveTo>
                    <a:pt x="32783" y="17856"/>
                  </a:moveTo>
                  <a:cubicBezTo>
                    <a:pt x="33286" y="18133"/>
                    <a:pt x="34116" y="18573"/>
                    <a:pt x="35110" y="19114"/>
                  </a:cubicBezTo>
                  <a:lnTo>
                    <a:pt x="33161" y="22848"/>
                  </a:lnTo>
                  <a:lnTo>
                    <a:pt x="32934" y="22811"/>
                  </a:lnTo>
                  <a:cubicBezTo>
                    <a:pt x="32796" y="21163"/>
                    <a:pt x="32746" y="19516"/>
                    <a:pt x="32783" y="17856"/>
                  </a:cubicBezTo>
                  <a:close/>
                  <a:moveTo>
                    <a:pt x="34468" y="31273"/>
                  </a:moveTo>
                  <a:lnTo>
                    <a:pt x="34431" y="31399"/>
                  </a:lnTo>
                  <a:lnTo>
                    <a:pt x="34431" y="31311"/>
                  </a:lnTo>
                  <a:lnTo>
                    <a:pt x="34468" y="31273"/>
                  </a:lnTo>
                  <a:close/>
                  <a:moveTo>
                    <a:pt x="22384" y="23678"/>
                  </a:moveTo>
                  <a:cubicBezTo>
                    <a:pt x="22384" y="23678"/>
                    <a:pt x="22975" y="23942"/>
                    <a:pt x="24547" y="26344"/>
                  </a:cubicBezTo>
                  <a:cubicBezTo>
                    <a:pt x="25012" y="27061"/>
                    <a:pt x="25402" y="27677"/>
                    <a:pt x="25729" y="28180"/>
                  </a:cubicBezTo>
                  <a:cubicBezTo>
                    <a:pt x="25779" y="29526"/>
                    <a:pt x="26433" y="30770"/>
                    <a:pt x="27502" y="31563"/>
                  </a:cubicBezTo>
                  <a:cubicBezTo>
                    <a:pt x="26999" y="31802"/>
                    <a:pt x="26559" y="32154"/>
                    <a:pt x="26232" y="32619"/>
                  </a:cubicBezTo>
                  <a:cubicBezTo>
                    <a:pt x="26144" y="32556"/>
                    <a:pt x="26056" y="32493"/>
                    <a:pt x="25968" y="32418"/>
                  </a:cubicBezTo>
                  <a:lnTo>
                    <a:pt x="25679" y="32179"/>
                  </a:lnTo>
                  <a:lnTo>
                    <a:pt x="25415" y="31915"/>
                  </a:lnTo>
                  <a:cubicBezTo>
                    <a:pt x="25327" y="31827"/>
                    <a:pt x="25226" y="31739"/>
                    <a:pt x="25150" y="31638"/>
                  </a:cubicBezTo>
                  <a:lnTo>
                    <a:pt x="24912" y="31336"/>
                  </a:lnTo>
                  <a:cubicBezTo>
                    <a:pt x="24824" y="31248"/>
                    <a:pt x="24748" y="31148"/>
                    <a:pt x="24673" y="31047"/>
                  </a:cubicBezTo>
                  <a:lnTo>
                    <a:pt x="24471" y="30745"/>
                  </a:lnTo>
                  <a:cubicBezTo>
                    <a:pt x="24333" y="30557"/>
                    <a:pt x="24207" y="30356"/>
                    <a:pt x="24094" y="30154"/>
                  </a:cubicBezTo>
                  <a:lnTo>
                    <a:pt x="23792" y="29614"/>
                  </a:lnTo>
                  <a:cubicBezTo>
                    <a:pt x="23717" y="29450"/>
                    <a:pt x="23629" y="29299"/>
                    <a:pt x="23566" y="29136"/>
                  </a:cubicBezTo>
                  <a:cubicBezTo>
                    <a:pt x="23503" y="28997"/>
                    <a:pt x="23440" y="28872"/>
                    <a:pt x="23403" y="28759"/>
                  </a:cubicBezTo>
                  <a:lnTo>
                    <a:pt x="23252" y="28444"/>
                  </a:lnTo>
                  <a:lnTo>
                    <a:pt x="23252" y="28444"/>
                  </a:lnTo>
                  <a:cubicBezTo>
                    <a:pt x="23252" y="28444"/>
                    <a:pt x="23302" y="28558"/>
                    <a:pt x="23377" y="28771"/>
                  </a:cubicBezTo>
                  <a:lnTo>
                    <a:pt x="23528" y="29148"/>
                  </a:lnTo>
                  <a:cubicBezTo>
                    <a:pt x="23591" y="29299"/>
                    <a:pt x="23642" y="29463"/>
                    <a:pt x="23730" y="29639"/>
                  </a:cubicBezTo>
                  <a:lnTo>
                    <a:pt x="24006" y="30217"/>
                  </a:lnTo>
                  <a:cubicBezTo>
                    <a:pt x="24107" y="30418"/>
                    <a:pt x="24220" y="30632"/>
                    <a:pt x="24346" y="30833"/>
                  </a:cubicBezTo>
                  <a:lnTo>
                    <a:pt x="24534" y="31148"/>
                  </a:lnTo>
                  <a:cubicBezTo>
                    <a:pt x="24597" y="31248"/>
                    <a:pt x="24685" y="31349"/>
                    <a:pt x="24748" y="31462"/>
                  </a:cubicBezTo>
                  <a:lnTo>
                    <a:pt x="24987" y="31776"/>
                  </a:lnTo>
                  <a:cubicBezTo>
                    <a:pt x="25062" y="31877"/>
                    <a:pt x="25150" y="31965"/>
                    <a:pt x="25239" y="32066"/>
                  </a:cubicBezTo>
                  <a:lnTo>
                    <a:pt x="25503" y="32367"/>
                  </a:lnTo>
                  <a:lnTo>
                    <a:pt x="25792" y="32632"/>
                  </a:lnTo>
                  <a:cubicBezTo>
                    <a:pt x="25880" y="32707"/>
                    <a:pt x="25968" y="32782"/>
                    <a:pt x="26068" y="32845"/>
                  </a:cubicBezTo>
                  <a:cubicBezTo>
                    <a:pt x="25980" y="32996"/>
                    <a:pt x="25918" y="33160"/>
                    <a:pt x="25855" y="33311"/>
                  </a:cubicBezTo>
                  <a:cubicBezTo>
                    <a:pt x="25729" y="33311"/>
                    <a:pt x="25591" y="33348"/>
                    <a:pt x="25415" y="33348"/>
                  </a:cubicBezTo>
                  <a:lnTo>
                    <a:pt x="25150" y="33348"/>
                  </a:lnTo>
                  <a:lnTo>
                    <a:pt x="24849" y="33323"/>
                  </a:lnTo>
                  <a:lnTo>
                    <a:pt x="24698" y="33311"/>
                  </a:lnTo>
                  <a:lnTo>
                    <a:pt x="24534" y="33298"/>
                  </a:lnTo>
                  <a:lnTo>
                    <a:pt x="24195" y="33235"/>
                  </a:lnTo>
                  <a:lnTo>
                    <a:pt x="23830" y="33160"/>
                  </a:lnTo>
                  <a:cubicBezTo>
                    <a:pt x="23780" y="33147"/>
                    <a:pt x="23717" y="33135"/>
                    <a:pt x="23654" y="33109"/>
                  </a:cubicBezTo>
                  <a:lnTo>
                    <a:pt x="23465" y="33059"/>
                  </a:lnTo>
                  <a:lnTo>
                    <a:pt x="23088" y="32933"/>
                  </a:lnTo>
                  <a:lnTo>
                    <a:pt x="22698" y="32782"/>
                  </a:lnTo>
                  <a:lnTo>
                    <a:pt x="22510" y="32694"/>
                  </a:lnTo>
                  <a:cubicBezTo>
                    <a:pt x="22447" y="32669"/>
                    <a:pt x="22384" y="32632"/>
                    <a:pt x="22321" y="32606"/>
                  </a:cubicBezTo>
                  <a:lnTo>
                    <a:pt x="21944" y="32405"/>
                  </a:lnTo>
                  <a:cubicBezTo>
                    <a:pt x="21705" y="32267"/>
                    <a:pt x="21479" y="32103"/>
                    <a:pt x="21240" y="31953"/>
                  </a:cubicBezTo>
                  <a:lnTo>
                    <a:pt x="20598" y="31450"/>
                  </a:lnTo>
                  <a:lnTo>
                    <a:pt x="20083" y="30947"/>
                  </a:lnTo>
                  <a:cubicBezTo>
                    <a:pt x="20598" y="29412"/>
                    <a:pt x="21152" y="27778"/>
                    <a:pt x="21504" y="26759"/>
                  </a:cubicBezTo>
                  <a:cubicBezTo>
                    <a:pt x="21956" y="25376"/>
                    <a:pt x="22246" y="24257"/>
                    <a:pt x="22384" y="23678"/>
                  </a:cubicBezTo>
                  <a:close/>
                  <a:moveTo>
                    <a:pt x="45067" y="0"/>
                  </a:moveTo>
                  <a:cubicBezTo>
                    <a:pt x="44976" y="0"/>
                    <a:pt x="44920" y="174"/>
                    <a:pt x="45119" y="868"/>
                  </a:cubicBezTo>
                  <a:cubicBezTo>
                    <a:pt x="45283" y="1471"/>
                    <a:pt x="45559" y="2704"/>
                    <a:pt x="45773" y="3974"/>
                  </a:cubicBezTo>
                  <a:cubicBezTo>
                    <a:pt x="45596" y="3914"/>
                    <a:pt x="45415" y="3888"/>
                    <a:pt x="45235" y="3888"/>
                  </a:cubicBezTo>
                  <a:cubicBezTo>
                    <a:pt x="43617" y="3888"/>
                    <a:pt x="41988" y="6036"/>
                    <a:pt x="41988" y="6036"/>
                  </a:cubicBezTo>
                  <a:lnTo>
                    <a:pt x="35399" y="18560"/>
                  </a:lnTo>
                  <a:cubicBezTo>
                    <a:pt x="34632" y="18145"/>
                    <a:pt x="33764" y="17680"/>
                    <a:pt x="32809" y="17152"/>
                  </a:cubicBezTo>
                  <a:cubicBezTo>
                    <a:pt x="32809" y="17152"/>
                    <a:pt x="32362" y="16746"/>
                    <a:pt x="32088" y="16746"/>
                  </a:cubicBezTo>
                  <a:cubicBezTo>
                    <a:pt x="32058" y="16746"/>
                    <a:pt x="32029" y="16751"/>
                    <a:pt x="32004" y="16762"/>
                  </a:cubicBezTo>
                  <a:cubicBezTo>
                    <a:pt x="31752" y="16863"/>
                    <a:pt x="31576" y="17403"/>
                    <a:pt x="31727" y="18083"/>
                  </a:cubicBezTo>
                  <a:cubicBezTo>
                    <a:pt x="31777" y="18271"/>
                    <a:pt x="31853" y="19428"/>
                    <a:pt x="31928" y="20987"/>
                  </a:cubicBezTo>
                  <a:lnTo>
                    <a:pt x="26094" y="8739"/>
                  </a:lnTo>
                  <a:cubicBezTo>
                    <a:pt x="26094" y="8739"/>
                    <a:pt x="24730" y="6800"/>
                    <a:pt x="23325" y="6800"/>
                  </a:cubicBezTo>
                  <a:cubicBezTo>
                    <a:pt x="22623" y="6800"/>
                    <a:pt x="21910" y="7285"/>
                    <a:pt x="21353" y="8739"/>
                  </a:cubicBezTo>
                  <a:cubicBezTo>
                    <a:pt x="20083" y="12084"/>
                    <a:pt x="26458" y="19327"/>
                    <a:pt x="29476" y="22496"/>
                  </a:cubicBezTo>
                  <a:cubicBezTo>
                    <a:pt x="28860" y="22647"/>
                    <a:pt x="28282" y="22936"/>
                    <a:pt x="27791" y="23339"/>
                  </a:cubicBezTo>
                  <a:cubicBezTo>
                    <a:pt x="27464" y="22635"/>
                    <a:pt x="27200" y="21918"/>
                    <a:pt x="26974" y="21188"/>
                  </a:cubicBezTo>
                  <a:cubicBezTo>
                    <a:pt x="26754" y="20337"/>
                    <a:pt x="26512" y="20039"/>
                    <a:pt x="26221" y="20039"/>
                  </a:cubicBezTo>
                  <a:cubicBezTo>
                    <a:pt x="26129" y="20039"/>
                    <a:pt x="26032" y="20068"/>
                    <a:pt x="25930" y="20120"/>
                  </a:cubicBezTo>
                  <a:cubicBezTo>
                    <a:pt x="25515" y="20333"/>
                    <a:pt x="25628" y="21100"/>
                    <a:pt x="25943" y="21591"/>
                  </a:cubicBezTo>
                  <a:cubicBezTo>
                    <a:pt x="26106" y="21842"/>
                    <a:pt x="26483" y="23112"/>
                    <a:pt x="26848" y="24357"/>
                  </a:cubicBezTo>
                  <a:cubicBezTo>
                    <a:pt x="26333" y="25099"/>
                    <a:pt x="25980" y="25954"/>
                    <a:pt x="25817" y="26860"/>
                  </a:cubicBezTo>
                  <a:cubicBezTo>
                    <a:pt x="24748" y="25288"/>
                    <a:pt x="23315" y="23200"/>
                    <a:pt x="23025" y="22886"/>
                  </a:cubicBezTo>
                  <a:cubicBezTo>
                    <a:pt x="22861" y="22714"/>
                    <a:pt x="22716" y="22648"/>
                    <a:pt x="22594" y="22648"/>
                  </a:cubicBezTo>
                  <a:cubicBezTo>
                    <a:pt x="22353" y="22648"/>
                    <a:pt x="22208" y="22907"/>
                    <a:pt x="22208" y="23100"/>
                  </a:cubicBezTo>
                  <a:lnTo>
                    <a:pt x="22208" y="23188"/>
                  </a:lnTo>
                  <a:cubicBezTo>
                    <a:pt x="21743" y="24169"/>
                    <a:pt x="21353" y="25175"/>
                    <a:pt x="21064" y="26218"/>
                  </a:cubicBezTo>
                  <a:cubicBezTo>
                    <a:pt x="20875" y="26923"/>
                    <a:pt x="20246" y="28746"/>
                    <a:pt x="19655" y="30494"/>
                  </a:cubicBezTo>
                  <a:lnTo>
                    <a:pt x="19580" y="30418"/>
                  </a:lnTo>
                  <a:cubicBezTo>
                    <a:pt x="19454" y="30267"/>
                    <a:pt x="19328" y="30117"/>
                    <a:pt x="19215" y="29953"/>
                  </a:cubicBezTo>
                  <a:lnTo>
                    <a:pt x="18964" y="29588"/>
                  </a:lnTo>
                  <a:lnTo>
                    <a:pt x="18737" y="29262"/>
                  </a:lnTo>
                  <a:lnTo>
                    <a:pt x="18737" y="29262"/>
                  </a:lnTo>
                  <a:cubicBezTo>
                    <a:pt x="18737" y="29262"/>
                    <a:pt x="18813" y="29387"/>
                    <a:pt x="18951" y="29601"/>
                  </a:cubicBezTo>
                  <a:lnTo>
                    <a:pt x="19177" y="29978"/>
                  </a:lnTo>
                  <a:cubicBezTo>
                    <a:pt x="19291" y="30142"/>
                    <a:pt x="19404" y="30305"/>
                    <a:pt x="19517" y="30456"/>
                  </a:cubicBezTo>
                  <a:lnTo>
                    <a:pt x="19618" y="30582"/>
                  </a:lnTo>
                  <a:cubicBezTo>
                    <a:pt x="19115" y="32078"/>
                    <a:pt x="18624" y="33499"/>
                    <a:pt x="18436" y="34078"/>
                  </a:cubicBezTo>
                  <a:cubicBezTo>
                    <a:pt x="18046" y="35360"/>
                    <a:pt x="17467" y="36115"/>
                    <a:pt x="17480" y="36303"/>
                  </a:cubicBezTo>
                  <a:cubicBezTo>
                    <a:pt x="17492" y="36316"/>
                    <a:pt x="17492" y="36329"/>
                    <a:pt x="17505" y="36354"/>
                  </a:cubicBezTo>
                  <a:cubicBezTo>
                    <a:pt x="17040" y="36945"/>
                    <a:pt x="16260" y="37875"/>
                    <a:pt x="15028" y="39334"/>
                  </a:cubicBezTo>
                  <a:cubicBezTo>
                    <a:pt x="11205" y="43987"/>
                    <a:pt x="8024" y="47281"/>
                    <a:pt x="5534" y="48614"/>
                  </a:cubicBezTo>
                  <a:cubicBezTo>
                    <a:pt x="4354" y="49299"/>
                    <a:pt x="2908" y="49573"/>
                    <a:pt x="1747" y="49573"/>
                  </a:cubicBezTo>
                  <a:cubicBezTo>
                    <a:pt x="1671" y="49573"/>
                    <a:pt x="1596" y="49572"/>
                    <a:pt x="1522" y="49570"/>
                  </a:cubicBezTo>
                  <a:cubicBezTo>
                    <a:pt x="1385" y="49580"/>
                    <a:pt x="1259" y="49584"/>
                    <a:pt x="1144" y="49584"/>
                  </a:cubicBezTo>
                  <a:cubicBezTo>
                    <a:pt x="630" y="49584"/>
                    <a:pt x="329" y="49502"/>
                    <a:pt x="165" y="49502"/>
                  </a:cubicBezTo>
                  <a:cubicBezTo>
                    <a:pt x="46" y="49502"/>
                    <a:pt x="1" y="49546"/>
                    <a:pt x="1" y="49696"/>
                  </a:cubicBezTo>
                  <a:cubicBezTo>
                    <a:pt x="1" y="49898"/>
                    <a:pt x="657" y="50142"/>
                    <a:pt x="1692" y="50142"/>
                  </a:cubicBezTo>
                  <a:cubicBezTo>
                    <a:pt x="2713" y="50142"/>
                    <a:pt x="4104" y="49904"/>
                    <a:pt x="5597" y="49155"/>
                  </a:cubicBezTo>
                  <a:cubicBezTo>
                    <a:pt x="8464" y="47671"/>
                    <a:pt x="10727" y="44993"/>
                    <a:pt x="14990" y="40302"/>
                  </a:cubicBezTo>
                  <a:cubicBezTo>
                    <a:pt x="16813" y="38290"/>
                    <a:pt x="17606" y="37259"/>
                    <a:pt x="17958" y="36731"/>
                  </a:cubicBezTo>
                  <a:cubicBezTo>
                    <a:pt x="18071" y="36819"/>
                    <a:pt x="18197" y="36882"/>
                    <a:pt x="18335" y="36920"/>
                  </a:cubicBezTo>
                  <a:cubicBezTo>
                    <a:pt x="18410" y="36894"/>
                    <a:pt x="18687" y="35574"/>
                    <a:pt x="18913" y="34581"/>
                  </a:cubicBezTo>
                  <a:cubicBezTo>
                    <a:pt x="19039" y="34090"/>
                    <a:pt x="19504" y="32657"/>
                    <a:pt x="20020" y="31085"/>
                  </a:cubicBezTo>
                  <a:lnTo>
                    <a:pt x="20473" y="31575"/>
                  </a:lnTo>
                  <a:lnTo>
                    <a:pt x="21101" y="32129"/>
                  </a:lnTo>
                  <a:cubicBezTo>
                    <a:pt x="21340" y="32279"/>
                    <a:pt x="21567" y="32468"/>
                    <a:pt x="21806" y="32619"/>
                  </a:cubicBezTo>
                  <a:lnTo>
                    <a:pt x="22183" y="32845"/>
                  </a:lnTo>
                  <a:cubicBezTo>
                    <a:pt x="22246" y="32883"/>
                    <a:pt x="22309" y="32921"/>
                    <a:pt x="22371" y="32958"/>
                  </a:cubicBezTo>
                  <a:lnTo>
                    <a:pt x="22573" y="33047"/>
                  </a:lnTo>
                  <a:lnTo>
                    <a:pt x="22950" y="33223"/>
                  </a:lnTo>
                  <a:lnTo>
                    <a:pt x="23340" y="33373"/>
                  </a:lnTo>
                  <a:lnTo>
                    <a:pt x="23528" y="33449"/>
                  </a:lnTo>
                  <a:cubicBezTo>
                    <a:pt x="23591" y="33461"/>
                    <a:pt x="23667" y="33487"/>
                    <a:pt x="23730" y="33499"/>
                  </a:cubicBezTo>
                  <a:lnTo>
                    <a:pt x="24094" y="33612"/>
                  </a:lnTo>
                  <a:lnTo>
                    <a:pt x="24459" y="33675"/>
                  </a:lnTo>
                  <a:lnTo>
                    <a:pt x="24622" y="33713"/>
                  </a:lnTo>
                  <a:lnTo>
                    <a:pt x="24798" y="33738"/>
                  </a:lnTo>
                  <a:cubicBezTo>
                    <a:pt x="24899" y="33751"/>
                    <a:pt x="25012" y="33763"/>
                    <a:pt x="25113" y="33776"/>
                  </a:cubicBezTo>
                  <a:lnTo>
                    <a:pt x="25389" y="33801"/>
                  </a:lnTo>
                  <a:cubicBezTo>
                    <a:pt x="25528" y="33814"/>
                    <a:pt x="25641" y="33814"/>
                    <a:pt x="25754" y="33814"/>
                  </a:cubicBezTo>
                  <a:cubicBezTo>
                    <a:pt x="25742" y="33939"/>
                    <a:pt x="25729" y="34052"/>
                    <a:pt x="25742" y="34178"/>
                  </a:cubicBezTo>
                  <a:cubicBezTo>
                    <a:pt x="25804" y="35536"/>
                    <a:pt x="26898" y="35863"/>
                    <a:pt x="26898" y="35863"/>
                  </a:cubicBezTo>
                  <a:cubicBezTo>
                    <a:pt x="26936" y="35888"/>
                    <a:pt x="26974" y="35888"/>
                    <a:pt x="27012" y="35901"/>
                  </a:cubicBezTo>
                  <a:cubicBezTo>
                    <a:pt x="26986" y="36278"/>
                    <a:pt x="26999" y="36643"/>
                    <a:pt x="27049" y="37020"/>
                  </a:cubicBezTo>
                  <a:cubicBezTo>
                    <a:pt x="27200" y="37825"/>
                    <a:pt x="26421" y="38605"/>
                    <a:pt x="26421" y="38605"/>
                  </a:cubicBezTo>
                  <a:cubicBezTo>
                    <a:pt x="26421" y="38605"/>
                    <a:pt x="25792" y="39849"/>
                    <a:pt x="26257" y="40617"/>
                  </a:cubicBezTo>
                  <a:cubicBezTo>
                    <a:pt x="26257" y="40617"/>
                    <a:pt x="21969" y="48853"/>
                    <a:pt x="21755" y="49670"/>
                  </a:cubicBezTo>
                  <a:cubicBezTo>
                    <a:pt x="21671" y="49970"/>
                    <a:pt x="21670" y="50064"/>
                    <a:pt x="21703" y="50064"/>
                  </a:cubicBezTo>
                  <a:cubicBezTo>
                    <a:pt x="21757" y="50064"/>
                    <a:pt x="21906" y="49796"/>
                    <a:pt x="21906" y="49796"/>
                  </a:cubicBezTo>
                  <a:cubicBezTo>
                    <a:pt x="21906" y="49796"/>
                    <a:pt x="26156" y="42000"/>
                    <a:pt x="26949" y="40466"/>
                  </a:cubicBezTo>
                  <a:cubicBezTo>
                    <a:pt x="27540" y="39296"/>
                    <a:pt x="28596" y="37108"/>
                    <a:pt x="29074" y="36090"/>
                  </a:cubicBezTo>
                  <a:cubicBezTo>
                    <a:pt x="29137" y="36090"/>
                    <a:pt x="29187" y="36077"/>
                    <a:pt x="29237" y="36064"/>
                  </a:cubicBezTo>
                  <a:cubicBezTo>
                    <a:pt x="29401" y="36693"/>
                    <a:pt x="29527" y="37322"/>
                    <a:pt x="29615" y="37963"/>
                  </a:cubicBezTo>
                  <a:cubicBezTo>
                    <a:pt x="29677" y="38001"/>
                    <a:pt x="29765" y="38026"/>
                    <a:pt x="29841" y="38026"/>
                  </a:cubicBezTo>
                  <a:cubicBezTo>
                    <a:pt x="29527" y="39510"/>
                    <a:pt x="28898" y="43396"/>
                    <a:pt x="30180" y="45206"/>
                  </a:cubicBezTo>
                  <a:cubicBezTo>
                    <a:pt x="30185" y="45219"/>
                    <a:pt x="30194" y="45225"/>
                    <a:pt x="30204" y="45225"/>
                  </a:cubicBezTo>
                  <a:cubicBezTo>
                    <a:pt x="30222" y="45225"/>
                    <a:pt x="30243" y="45206"/>
                    <a:pt x="30243" y="45181"/>
                  </a:cubicBezTo>
                  <a:cubicBezTo>
                    <a:pt x="30004" y="44439"/>
                    <a:pt x="29325" y="41673"/>
                    <a:pt x="30545" y="37838"/>
                  </a:cubicBezTo>
                  <a:cubicBezTo>
                    <a:pt x="30621" y="37787"/>
                    <a:pt x="30696" y="37724"/>
                    <a:pt x="30771" y="37661"/>
                  </a:cubicBezTo>
                  <a:cubicBezTo>
                    <a:pt x="30771" y="37661"/>
                    <a:pt x="30394" y="36819"/>
                    <a:pt x="30017" y="35649"/>
                  </a:cubicBezTo>
                  <a:cubicBezTo>
                    <a:pt x="30306" y="35373"/>
                    <a:pt x="30520" y="35033"/>
                    <a:pt x="30658" y="34656"/>
                  </a:cubicBezTo>
                  <a:lnTo>
                    <a:pt x="31916" y="33235"/>
                  </a:lnTo>
                  <a:lnTo>
                    <a:pt x="32293" y="32745"/>
                  </a:lnTo>
                  <a:cubicBezTo>
                    <a:pt x="32834" y="32531"/>
                    <a:pt x="33337" y="32242"/>
                    <a:pt x="33802" y="31890"/>
                  </a:cubicBezTo>
                  <a:lnTo>
                    <a:pt x="33802" y="31890"/>
                  </a:lnTo>
                  <a:cubicBezTo>
                    <a:pt x="33890" y="35687"/>
                    <a:pt x="33689" y="41157"/>
                    <a:pt x="33714" y="41270"/>
                  </a:cubicBezTo>
                  <a:cubicBezTo>
                    <a:pt x="33727" y="41308"/>
                    <a:pt x="33802" y="41333"/>
                    <a:pt x="33903" y="41346"/>
                  </a:cubicBezTo>
                  <a:cubicBezTo>
                    <a:pt x="33714" y="43848"/>
                    <a:pt x="33374" y="48840"/>
                    <a:pt x="33312" y="49872"/>
                  </a:cubicBezTo>
                  <a:cubicBezTo>
                    <a:pt x="33299" y="49985"/>
                    <a:pt x="33387" y="50073"/>
                    <a:pt x="33488" y="50085"/>
                  </a:cubicBezTo>
                  <a:cubicBezTo>
                    <a:pt x="33488" y="50085"/>
                    <a:pt x="33437" y="57442"/>
                    <a:pt x="33626" y="58146"/>
                  </a:cubicBezTo>
                  <a:cubicBezTo>
                    <a:pt x="33706" y="58451"/>
                    <a:pt x="33841" y="58573"/>
                    <a:pt x="33959" y="58573"/>
                  </a:cubicBezTo>
                  <a:cubicBezTo>
                    <a:pt x="34118" y="58573"/>
                    <a:pt x="34246" y="58349"/>
                    <a:pt x="34167" y="58045"/>
                  </a:cubicBezTo>
                  <a:cubicBezTo>
                    <a:pt x="34053" y="57618"/>
                    <a:pt x="33865" y="52298"/>
                    <a:pt x="33789" y="50098"/>
                  </a:cubicBezTo>
                  <a:lnTo>
                    <a:pt x="33840" y="50098"/>
                  </a:lnTo>
                  <a:cubicBezTo>
                    <a:pt x="33847" y="50099"/>
                    <a:pt x="33854" y="50099"/>
                    <a:pt x="33861" y="50099"/>
                  </a:cubicBezTo>
                  <a:cubicBezTo>
                    <a:pt x="33951" y="50099"/>
                    <a:pt x="34017" y="50028"/>
                    <a:pt x="34028" y="49934"/>
                  </a:cubicBezTo>
                  <a:cubicBezTo>
                    <a:pt x="34053" y="47885"/>
                    <a:pt x="34456" y="41409"/>
                    <a:pt x="34456" y="41409"/>
                  </a:cubicBezTo>
                  <a:cubicBezTo>
                    <a:pt x="34619" y="41421"/>
                    <a:pt x="34745" y="41421"/>
                    <a:pt x="34745" y="41421"/>
                  </a:cubicBezTo>
                  <a:cubicBezTo>
                    <a:pt x="34582" y="39120"/>
                    <a:pt x="34544" y="34996"/>
                    <a:pt x="34431" y="31676"/>
                  </a:cubicBezTo>
                  <a:lnTo>
                    <a:pt x="35814" y="30167"/>
                  </a:lnTo>
                  <a:cubicBezTo>
                    <a:pt x="35814" y="30167"/>
                    <a:pt x="35902" y="29978"/>
                    <a:pt x="36028" y="29614"/>
                  </a:cubicBezTo>
                  <a:lnTo>
                    <a:pt x="37059" y="29173"/>
                  </a:lnTo>
                  <a:cubicBezTo>
                    <a:pt x="37249" y="29222"/>
                    <a:pt x="37480" y="29245"/>
                    <a:pt x="37732" y="29245"/>
                  </a:cubicBezTo>
                  <a:cubicBezTo>
                    <a:pt x="38581" y="29245"/>
                    <a:pt x="39661" y="28989"/>
                    <a:pt x="40165" y="28620"/>
                  </a:cubicBezTo>
                  <a:cubicBezTo>
                    <a:pt x="40307" y="28647"/>
                    <a:pt x="40471" y="28660"/>
                    <a:pt x="40648" y="28660"/>
                  </a:cubicBezTo>
                  <a:cubicBezTo>
                    <a:pt x="41375" y="28660"/>
                    <a:pt x="42322" y="28439"/>
                    <a:pt x="42919" y="28054"/>
                  </a:cubicBezTo>
                  <a:cubicBezTo>
                    <a:pt x="43610" y="28054"/>
                    <a:pt x="44289" y="27916"/>
                    <a:pt x="44931" y="27639"/>
                  </a:cubicBezTo>
                  <a:cubicBezTo>
                    <a:pt x="46050" y="31286"/>
                    <a:pt x="47307" y="35398"/>
                    <a:pt x="47571" y="36278"/>
                  </a:cubicBezTo>
                  <a:cubicBezTo>
                    <a:pt x="47571" y="36278"/>
                    <a:pt x="47660" y="36623"/>
                    <a:pt x="47904" y="36623"/>
                  </a:cubicBezTo>
                  <a:cubicBezTo>
                    <a:pt x="47950" y="36623"/>
                    <a:pt x="48003" y="36610"/>
                    <a:pt x="48062" y="36580"/>
                  </a:cubicBezTo>
                  <a:cubicBezTo>
                    <a:pt x="48062" y="36580"/>
                    <a:pt x="50967" y="39246"/>
                    <a:pt x="52551" y="40428"/>
                  </a:cubicBezTo>
                  <a:cubicBezTo>
                    <a:pt x="54823" y="42108"/>
                    <a:pt x="55443" y="43060"/>
                    <a:pt x="55830" y="43060"/>
                  </a:cubicBezTo>
                  <a:cubicBezTo>
                    <a:pt x="55903" y="43060"/>
                    <a:pt x="55968" y="43026"/>
                    <a:pt x="56034" y="42955"/>
                  </a:cubicBezTo>
                  <a:cubicBezTo>
                    <a:pt x="56034" y="42955"/>
                    <a:pt x="61355" y="47106"/>
                    <a:pt x="67621" y="47106"/>
                  </a:cubicBezTo>
                  <a:cubicBezTo>
                    <a:pt x="67686" y="47106"/>
                    <a:pt x="67752" y="47106"/>
                    <a:pt x="67817" y="47105"/>
                  </a:cubicBezTo>
                  <a:cubicBezTo>
                    <a:pt x="67817" y="47105"/>
                    <a:pt x="68212" y="46496"/>
                    <a:pt x="67548" y="46496"/>
                  </a:cubicBezTo>
                  <a:cubicBezTo>
                    <a:pt x="67511" y="46496"/>
                    <a:pt x="67471" y="46498"/>
                    <a:pt x="67427" y="46502"/>
                  </a:cubicBezTo>
                  <a:cubicBezTo>
                    <a:pt x="67199" y="46522"/>
                    <a:pt x="66814" y="46597"/>
                    <a:pt x="66230" y="46597"/>
                  </a:cubicBezTo>
                  <a:cubicBezTo>
                    <a:pt x="64660" y="46597"/>
                    <a:pt x="61647" y="46055"/>
                    <a:pt x="56349" y="42452"/>
                  </a:cubicBezTo>
                  <a:cubicBezTo>
                    <a:pt x="56361" y="41949"/>
                    <a:pt x="55129" y="41648"/>
                    <a:pt x="52991" y="39837"/>
                  </a:cubicBezTo>
                  <a:cubicBezTo>
                    <a:pt x="52073" y="39057"/>
                    <a:pt x="49646" y="37058"/>
                    <a:pt x="48640" y="36014"/>
                  </a:cubicBezTo>
                  <a:cubicBezTo>
                    <a:pt x="48716" y="35838"/>
                    <a:pt x="48590" y="35662"/>
                    <a:pt x="48263" y="35096"/>
                  </a:cubicBezTo>
                  <a:cubicBezTo>
                    <a:pt x="47911" y="34493"/>
                    <a:pt x="46779" y="31487"/>
                    <a:pt x="45509" y="27463"/>
                  </a:cubicBezTo>
                  <a:cubicBezTo>
                    <a:pt x="45773" y="27413"/>
                    <a:pt x="46150" y="27338"/>
                    <a:pt x="46339" y="27275"/>
                  </a:cubicBezTo>
                  <a:cubicBezTo>
                    <a:pt x="46855" y="27124"/>
                    <a:pt x="47697" y="26621"/>
                    <a:pt x="47634" y="25250"/>
                  </a:cubicBezTo>
                  <a:cubicBezTo>
                    <a:pt x="47559" y="23892"/>
                    <a:pt x="46440" y="23188"/>
                    <a:pt x="46440" y="23188"/>
                  </a:cubicBezTo>
                  <a:lnTo>
                    <a:pt x="46289" y="22798"/>
                  </a:lnTo>
                  <a:cubicBezTo>
                    <a:pt x="46251" y="22697"/>
                    <a:pt x="45358" y="22660"/>
                    <a:pt x="44063" y="22660"/>
                  </a:cubicBezTo>
                  <a:cubicBezTo>
                    <a:pt x="43912" y="22144"/>
                    <a:pt x="43761" y="21629"/>
                    <a:pt x="43623" y="21113"/>
                  </a:cubicBezTo>
                  <a:cubicBezTo>
                    <a:pt x="43623" y="21113"/>
                    <a:pt x="43397" y="20447"/>
                    <a:pt x="42982" y="20271"/>
                  </a:cubicBezTo>
                  <a:cubicBezTo>
                    <a:pt x="43019" y="20157"/>
                    <a:pt x="43070" y="20044"/>
                    <a:pt x="43107" y="19931"/>
                  </a:cubicBezTo>
                  <a:cubicBezTo>
                    <a:pt x="45094" y="21050"/>
                    <a:pt x="47307" y="22320"/>
                    <a:pt x="48942" y="23288"/>
                  </a:cubicBezTo>
                  <a:lnTo>
                    <a:pt x="49609" y="23112"/>
                  </a:lnTo>
                  <a:cubicBezTo>
                    <a:pt x="49810" y="22710"/>
                    <a:pt x="50086" y="22358"/>
                    <a:pt x="50426" y="22056"/>
                  </a:cubicBezTo>
                  <a:cubicBezTo>
                    <a:pt x="50992" y="21515"/>
                    <a:pt x="54236" y="17127"/>
                    <a:pt x="56500" y="14511"/>
                  </a:cubicBezTo>
                  <a:cubicBezTo>
                    <a:pt x="57304" y="13141"/>
                    <a:pt x="58423" y="10814"/>
                    <a:pt x="59769" y="8186"/>
                  </a:cubicBezTo>
                  <a:cubicBezTo>
                    <a:pt x="60737" y="5344"/>
                    <a:pt x="60335" y="666"/>
                    <a:pt x="60297" y="528"/>
                  </a:cubicBezTo>
                  <a:cubicBezTo>
                    <a:pt x="60281" y="475"/>
                    <a:pt x="60196" y="379"/>
                    <a:pt x="60109" y="379"/>
                  </a:cubicBezTo>
                  <a:cubicBezTo>
                    <a:pt x="59990" y="379"/>
                    <a:pt x="59869" y="558"/>
                    <a:pt x="59920" y="1270"/>
                  </a:cubicBezTo>
                  <a:cubicBezTo>
                    <a:pt x="60008" y="2515"/>
                    <a:pt x="59895" y="6250"/>
                    <a:pt x="59241" y="7796"/>
                  </a:cubicBezTo>
                  <a:cubicBezTo>
                    <a:pt x="58599" y="9330"/>
                    <a:pt x="56273" y="13166"/>
                    <a:pt x="55921" y="13971"/>
                  </a:cubicBezTo>
                  <a:cubicBezTo>
                    <a:pt x="55582" y="14712"/>
                    <a:pt x="50212" y="20799"/>
                    <a:pt x="49256" y="21880"/>
                  </a:cubicBezTo>
                  <a:lnTo>
                    <a:pt x="49231" y="21855"/>
                  </a:lnTo>
                  <a:cubicBezTo>
                    <a:pt x="49231" y="21855"/>
                    <a:pt x="47597" y="21465"/>
                    <a:pt x="43371" y="19214"/>
                  </a:cubicBezTo>
                  <a:cubicBezTo>
                    <a:pt x="43975" y="17580"/>
                    <a:pt x="44780" y="15379"/>
                    <a:pt x="45459" y="13795"/>
                  </a:cubicBezTo>
                  <a:cubicBezTo>
                    <a:pt x="45547" y="13367"/>
                    <a:pt x="45647" y="12839"/>
                    <a:pt x="45761" y="12223"/>
                  </a:cubicBezTo>
                  <a:cubicBezTo>
                    <a:pt x="47194" y="9947"/>
                    <a:pt x="48037" y="7784"/>
                    <a:pt x="47521" y="6237"/>
                  </a:cubicBezTo>
                  <a:cubicBezTo>
                    <a:pt x="47156" y="5168"/>
                    <a:pt x="46704" y="4527"/>
                    <a:pt x="46226" y="4200"/>
                  </a:cubicBezTo>
                  <a:cubicBezTo>
                    <a:pt x="45974" y="2829"/>
                    <a:pt x="45647" y="1471"/>
                    <a:pt x="45232" y="138"/>
                  </a:cubicBezTo>
                  <a:cubicBezTo>
                    <a:pt x="45212" y="86"/>
                    <a:pt x="45131" y="0"/>
                    <a:pt x="450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3C56"/>
                </a:solidFill>
                <a:latin typeface="Arial"/>
                <a:ea typeface="Arial"/>
                <a:cs typeface="Arial"/>
                <a:sym typeface="Arial"/>
              </a:endParaRPr>
            </a:p>
          </p:txBody>
        </p:sp>
        <p:grpSp>
          <p:nvGrpSpPr>
            <p:cNvPr id="503" name="Google Shape;503;p25"/>
            <p:cNvGrpSpPr/>
            <p:nvPr/>
          </p:nvGrpSpPr>
          <p:grpSpPr>
            <a:xfrm>
              <a:off x="6434356" y="1471551"/>
              <a:ext cx="760870" cy="720415"/>
              <a:chOff x="2230900" y="969850"/>
              <a:chExt cx="1304350" cy="1255300"/>
            </a:xfrm>
          </p:grpSpPr>
          <p:sp>
            <p:nvSpPr>
              <p:cNvPr id="504" name="Google Shape;504;p25"/>
              <p:cNvSpPr/>
              <p:nvPr/>
            </p:nvSpPr>
            <p:spPr>
              <a:xfrm>
                <a:off x="2230900" y="969850"/>
                <a:ext cx="1304350" cy="1255300"/>
              </a:xfrm>
              <a:custGeom>
                <a:rect b="b" l="l" r="r" t="t"/>
                <a:pathLst>
                  <a:path extrusionOk="0" h="50212" w="52174">
                    <a:moveTo>
                      <a:pt x="27075" y="3322"/>
                    </a:moveTo>
                    <a:cubicBezTo>
                      <a:pt x="29882" y="3322"/>
                      <a:pt x="32714" y="3865"/>
                      <a:pt x="35411" y="4980"/>
                    </a:cubicBezTo>
                    <a:cubicBezTo>
                      <a:pt x="43547" y="8350"/>
                      <a:pt x="48854" y="16298"/>
                      <a:pt x="48854" y="25113"/>
                    </a:cubicBezTo>
                    <a:cubicBezTo>
                      <a:pt x="48854" y="37134"/>
                      <a:pt x="39096" y="46892"/>
                      <a:pt x="27074" y="46892"/>
                    </a:cubicBezTo>
                    <a:cubicBezTo>
                      <a:pt x="18259" y="46892"/>
                      <a:pt x="10312" y="41586"/>
                      <a:pt x="6942" y="33450"/>
                    </a:cubicBezTo>
                    <a:cubicBezTo>
                      <a:pt x="3572" y="25301"/>
                      <a:pt x="5433" y="15933"/>
                      <a:pt x="11670" y="9708"/>
                    </a:cubicBezTo>
                    <a:cubicBezTo>
                      <a:pt x="15834" y="5536"/>
                      <a:pt x="21404" y="3322"/>
                      <a:pt x="27075" y="3322"/>
                    </a:cubicBezTo>
                    <a:close/>
                    <a:moveTo>
                      <a:pt x="27074" y="1"/>
                    </a:moveTo>
                    <a:cubicBezTo>
                      <a:pt x="16914" y="1"/>
                      <a:pt x="7759" y="6125"/>
                      <a:pt x="3874" y="15505"/>
                    </a:cubicBezTo>
                    <a:cubicBezTo>
                      <a:pt x="1" y="24886"/>
                      <a:pt x="2138" y="35675"/>
                      <a:pt x="9319" y="42856"/>
                    </a:cubicBezTo>
                    <a:cubicBezTo>
                      <a:pt x="14122" y="47659"/>
                      <a:pt x="20547" y="50211"/>
                      <a:pt x="27082" y="50211"/>
                    </a:cubicBezTo>
                    <a:cubicBezTo>
                      <a:pt x="30316" y="50211"/>
                      <a:pt x="33576" y="49587"/>
                      <a:pt x="36681" y="48300"/>
                    </a:cubicBezTo>
                    <a:cubicBezTo>
                      <a:pt x="46050" y="44415"/>
                      <a:pt x="52174" y="35260"/>
                      <a:pt x="52174" y="25113"/>
                    </a:cubicBezTo>
                    <a:cubicBezTo>
                      <a:pt x="52174" y="11243"/>
                      <a:pt x="40932" y="13"/>
                      <a:pt x="2707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25"/>
              <p:cNvSpPr/>
              <p:nvPr/>
            </p:nvSpPr>
            <p:spPr>
              <a:xfrm>
                <a:off x="2456950" y="1146850"/>
                <a:ext cx="906975" cy="906975"/>
              </a:xfrm>
              <a:custGeom>
                <a:rect b="b" l="l" r="r" t="t"/>
                <a:pathLst>
                  <a:path extrusionOk="0" h="36279" w="36279">
                    <a:moveTo>
                      <a:pt x="3018" y="0"/>
                    </a:moveTo>
                    <a:lnTo>
                      <a:pt x="0" y="3018"/>
                    </a:lnTo>
                    <a:lnTo>
                      <a:pt x="33248" y="36279"/>
                    </a:lnTo>
                    <a:lnTo>
                      <a:pt x="36278" y="33248"/>
                    </a:lnTo>
                    <a:lnTo>
                      <a:pt x="301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06" name="Google Shape;506;p25"/>
          <p:cNvSpPr txBox="1"/>
          <p:nvPr/>
        </p:nvSpPr>
        <p:spPr>
          <a:xfrm>
            <a:off x="5704147" y="1947602"/>
            <a:ext cx="3022059" cy="172015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b="1" i="0" sz="1200" u="none" cap="none" strike="noStrike">
              <a:solidFill>
                <a:srgbClr val="D13E0D"/>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200"/>
              <a:buFont typeface="Arial"/>
              <a:buChar char="•"/>
            </a:pPr>
            <a:r>
              <a:rPr b="1" i="0" lang="en-US" sz="1200" u="none" cap="none" strike="noStrike">
                <a:solidFill>
                  <a:srgbClr val="002060"/>
                </a:solidFill>
                <a:latin typeface="Arial"/>
                <a:ea typeface="Arial"/>
                <a:cs typeface="Arial"/>
                <a:sym typeface="Arial"/>
              </a:rPr>
              <a:t>Because of this seasonality, we created a heatmap of the average monthly cases versus the average monthly temperature in Maryland from year to year.</a:t>
            </a:r>
            <a:endParaRPr b="1" i="0" sz="1400" u="none" cap="none" strike="noStrike">
              <a:solidFill>
                <a:srgbClr val="002060"/>
              </a:solidFill>
              <a:latin typeface="Arial"/>
              <a:ea typeface="Arial"/>
              <a:cs typeface="Arial"/>
              <a:sym typeface="Arial"/>
            </a:endParaRPr>
          </a:p>
        </p:txBody>
      </p:sp>
      <p:sp>
        <p:nvSpPr>
          <p:cNvPr id="507" name="Google Shape;507;p25"/>
          <p:cNvSpPr txBox="1"/>
          <p:nvPr/>
        </p:nvSpPr>
        <p:spPr>
          <a:xfrm>
            <a:off x="6469606" y="1462830"/>
            <a:ext cx="2256600" cy="399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t/>
            </a:r>
            <a:endParaRPr b="0" i="0" sz="1400" u="none" cap="none" strike="noStrike">
              <a:solidFill>
                <a:schemeClr val="accent1"/>
              </a:solidFill>
              <a:latin typeface="Arial"/>
              <a:ea typeface="Arial"/>
              <a:cs typeface="Arial"/>
              <a:sym typeface="Arial"/>
            </a:endParaRPr>
          </a:p>
        </p:txBody>
      </p:sp>
      <p:pic>
        <p:nvPicPr>
          <p:cNvPr descr="A picture containing text, screenshot, diagram&#10;&#10;Description automatically generated" id="508" name="Google Shape;508;p25"/>
          <p:cNvPicPr preferRelativeResize="0"/>
          <p:nvPr/>
        </p:nvPicPr>
        <p:blipFill rotWithShape="1">
          <a:blip r:embed="rId3">
            <a:alphaModFix/>
          </a:blip>
          <a:srcRect b="0" l="0" r="0" t="0"/>
          <a:stretch/>
        </p:blipFill>
        <p:spPr>
          <a:xfrm>
            <a:off x="715050" y="1352145"/>
            <a:ext cx="4916992" cy="316058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26"/>
          <p:cNvSpPr txBox="1"/>
          <p:nvPr>
            <p:ph type="ctrTitle"/>
          </p:nvPr>
        </p:nvSpPr>
        <p:spPr>
          <a:xfrm>
            <a:off x="715050" y="464383"/>
            <a:ext cx="7713900" cy="408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Correlation of environmental factors with malaria</a:t>
            </a:r>
            <a:endParaRPr/>
          </a:p>
        </p:txBody>
      </p:sp>
      <p:grpSp>
        <p:nvGrpSpPr>
          <p:cNvPr id="514" name="Google Shape;514;p26"/>
          <p:cNvGrpSpPr/>
          <p:nvPr/>
        </p:nvGrpSpPr>
        <p:grpSpPr>
          <a:xfrm>
            <a:off x="8253248" y="4290070"/>
            <a:ext cx="760890" cy="727685"/>
            <a:chOff x="6434339" y="1471551"/>
            <a:chExt cx="760890" cy="727685"/>
          </a:xfrm>
        </p:grpSpPr>
        <p:sp>
          <p:nvSpPr>
            <p:cNvPr id="515" name="Google Shape;515;p26"/>
            <p:cNvSpPr/>
            <p:nvPr/>
          </p:nvSpPr>
          <p:spPr>
            <a:xfrm>
              <a:off x="6434339" y="1556423"/>
              <a:ext cx="760890" cy="642813"/>
            </a:xfrm>
            <a:custGeom>
              <a:rect b="b" l="l" r="r" t="t"/>
              <a:pathLst>
                <a:path extrusionOk="0" h="58574" w="68212">
                  <a:moveTo>
                    <a:pt x="44805" y="13631"/>
                  </a:moveTo>
                  <a:lnTo>
                    <a:pt x="44805" y="13631"/>
                  </a:lnTo>
                  <a:cubicBezTo>
                    <a:pt x="44516" y="14549"/>
                    <a:pt x="43510" y="16938"/>
                    <a:pt x="42680" y="18837"/>
                  </a:cubicBezTo>
                  <a:cubicBezTo>
                    <a:pt x="42215" y="18586"/>
                    <a:pt x="41737" y="18321"/>
                    <a:pt x="41221" y="18032"/>
                  </a:cubicBezTo>
                  <a:cubicBezTo>
                    <a:pt x="42504" y="16636"/>
                    <a:pt x="43698" y="15165"/>
                    <a:pt x="44805" y="13631"/>
                  </a:cubicBezTo>
                  <a:close/>
                  <a:moveTo>
                    <a:pt x="40718" y="18573"/>
                  </a:moveTo>
                  <a:lnTo>
                    <a:pt x="42378" y="19516"/>
                  </a:lnTo>
                  <a:cubicBezTo>
                    <a:pt x="42126" y="20107"/>
                    <a:pt x="41900" y="20623"/>
                    <a:pt x="41737" y="20987"/>
                  </a:cubicBezTo>
                  <a:lnTo>
                    <a:pt x="41447" y="21289"/>
                  </a:lnTo>
                  <a:cubicBezTo>
                    <a:pt x="40618" y="21025"/>
                    <a:pt x="39813" y="20723"/>
                    <a:pt x="39033" y="20359"/>
                  </a:cubicBezTo>
                  <a:cubicBezTo>
                    <a:pt x="39574" y="19805"/>
                    <a:pt x="40140" y="19214"/>
                    <a:pt x="40718" y="18573"/>
                  </a:cubicBezTo>
                  <a:close/>
                  <a:moveTo>
                    <a:pt x="43107" y="21679"/>
                  </a:moveTo>
                  <a:lnTo>
                    <a:pt x="43409" y="22660"/>
                  </a:lnTo>
                  <a:cubicBezTo>
                    <a:pt x="42969" y="22660"/>
                    <a:pt x="42491" y="22672"/>
                    <a:pt x="41988" y="22685"/>
                  </a:cubicBezTo>
                  <a:cubicBezTo>
                    <a:pt x="42378" y="22320"/>
                    <a:pt x="42743" y="21981"/>
                    <a:pt x="43107" y="21679"/>
                  </a:cubicBezTo>
                  <a:close/>
                  <a:moveTo>
                    <a:pt x="38467" y="20937"/>
                  </a:moveTo>
                  <a:cubicBezTo>
                    <a:pt x="39222" y="21339"/>
                    <a:pt x="39964" y="21754"/>
                    <a:pt x="40643" y="22132"/>
                  </a:cubicBezTo>
                  <a:lnTo>
                    <a:pt x="40102" y="22723"/>
                  </a:lnTo>
                  <a:cubicBezTo>
                    <a:pt x="39272" y="22748"/>
                    <a:pt x="38429" y="22773"/>
                    <a:pt x="37637" y="22798"/>
                  </a:cubicBezTo>
                  <a:cubicBezTo>
                    <a:pt x="37713" y="22358"/>
                    <a:pt x="37788" y="21930"/>
                    <a:pt x="37889" y="21515"/>
                  </a:cubicBezTo>
                  <a:cubicBezTo>
                    <a:pt x="38077" y="21327"/>
                    <a:pt x="38266" y="21138"/>
                    <a:pt x="38467" y="20937"/>
                  </a:cubicBezTo>
                  <a:close/>
                  <a:moveTo>
                    <a:pt x="32783" y="17856"/>
                  </a:moveTo>
                  <a:cubicBezTo>
                    <a:pt x="33286" y="18133"/>
                    <a:pt x="34116" y="18573"/>
                    <a:pt x="35110" y="19114"/>
                  </a:cubicBezTo>
                  <a:lnTo>
                    <a:pt x="33161" y="22848"/>
                  </a:lnTo>
                  <a:lnTo>
                    <a:pt x="32934" y="22811"/>
                  </a:lnTo>
                  <a:cubicBezTo>
                    <a:pt x="32796" y="21163"/>
                    <a:pt x="32746" y="19516"/>
                    <a:pt x="32783" y="17856"/>
                  </a:cubicBezTo>
                  <a:close/>
                  <a:moveTo>
                    <a:pt x="34468" y="31273"/>
                  </a:moveTo>
                  <a:lnTo>
                    <a:pt x="34431" y="31399"/>
                  </a:lnTo>
                  <a:lnTo>
                    <a:pt x="34431" y="31311"/>
                  </a:lnTo>
                  <a:lnTo>
                    <a:pt x="34468" y="31273"/>
                  </a:lnTo>
                  <a:close/>
                  <a:moveTo>
                    <a:pt x="22384" y="23678"/>
                  </a:moveTo>
                  <a:cubicBezTo>
                    <a:pt x="22384" y="23678"/>
                    <a:pt x="22975" y="23942"/>
                    <a:pt x="24547" y="26344"/>
                  </a:cubicBezTo>
                  <a:cubicBezTo>
                    <a:pt x="25012" y="27061"/>
                    <a:pt x="25402" y="27677"/>
                    <a:pt x="25729" y="28180"/>
                  </a:cubicBezTo>
                  <a:cubicBezTo>
                    <a:pt x="25779" y="29526"/>
                    <a:pt x="26433" y="30770"/>
                    <a:pt x="27502" y="31563"/>
                  </a:cubicBezTo>
                  <a:cubicBezTo>
                    <a:pt x="26999" y="31802"/>
                    <a:pt x="26559" y="32154"/>
                    <a:pt x="26232" y="32619"/>
                  </a:cubicBezTo>
                  <a:cubicBezTo>
                    <a:pt x="26144" y="32556"/>
                    <a:pt x="26056" y="32493"/>
                    <a:pt x="25968" y="32418"/>
                  </a:cubicBezTo>
                  <a:lnTo>
                    <a:pt x="25679" y="32179"/>
                  </a:lnTo>
                  <a:lnTo>
                    <a:pt x="25415" y="31915"/>
                  </a:lnTo>
                  <a:cubicBezTo>
                    <a:pt x="25327" y="31827"/>
                    <a:pt x="25226" y="31739"/>
                    <a:pt x="25150" y="31638"/>
                  </a:cubicBezTo>
                  <a:lnTo>
                    <a:pt x="24912" y="31336"/>
                  </a:lnTo>
                  <a:cubicBezTo>
                    <a:pt x="24824" y="31248"/>
                    <a:pt x="24748" y="31148"/>
                    <a:pt x="24673" y="31047"/>
                  </a:cubicBezTo>
                  <a:lnTo>
                    <a:pt x="24471" y="30745"/>
                  </a:lnTo>
                  <a:cubicBezTo>
                    <a:pt x="24333" y="30557"/>
                    <a:pt x="24207" y="30356"/>
                    <a:pt x="24094" y="30154"/>
                  </a:cubicBezTo>
                  <a:lnTo>
                    <a:pt x="23792" y="29614"/>
                  </a:lnTo>
                  <a:cubicBezTo>
                    <a:pt x="23717" y="29450"/>
                    <a:pt x="23629" y="29299"/>
                    <a:pt x="23566" y="29136"/>
                  </a:cubicBezTo>
                  <a:cubicBezTo>
                    <a:pt x="23503" y="28997"/>
                    <a:pt x="23440" y="28872"/>
                    <a:pt x="23403" y="28759"/>
                  </a:cubicBezTo>
                  <a:lnTo>
                    <a:pt x="23252" y="28444"/>
                  </a:lnTo>
                  <a:lnTo>
                    <a:pt x="23252" y="28444"/>
                  </a:lnTo>
                  <a:cubicBezTo>
                    <a:pt x="23252" y="28444"/>
                    <a:pt x="23302" y="28558"/>
                    <a:pt x="23377" y="28771"/>
                  </a:cubicBezTo>
                  <a:lnTo>
                    <a:pt x="23528" y="29148"/>
                  </a:lnTo>
                  <a:cubicBezTo>
                    <a:pt x="23591" y="29299"/>
                    <a:pt x="23642" y="29463"/>
                    <a:pt x="23730" y="29639"/>
                  </a:cubicBezTo>
                  <a:lnTo>
                    <a:pt x="24006" y="30217"/>
                  </a:lnTo>
                  <a:cubicBezTo>
                    <a:pt x="24107" y="30418"/>
                    <a:pt x="24220" y="30632"/>
                    <a:pt x="24346" y="30833"/>
                  </a:cubicBezTo>
                  <a:lnTo>
                    <a:pt x="24534" y="31148"/>
                  </a:lnTo>
                  <a:cubicBezTo>
                    <a:pt x="24597" y="31248"/>
                    <a:pt x="24685" y="31349"/>
                    <a:pt x="24748" y="31462"/>
                  </a:cubicBezTo>
                  <a:lnTo>
                    <a:pt x="24987" y="31776"/>
                  </a:lnTo>
                  <a:cubicBezTo>
                    <a:pt x="25062" y="31877"/>
                    <a:pt x="25150" y="31965"/>
                    <a:pt x="25239" y="32066"/>
                  </a:cubicBezTo>
                  <a:lnTo>
                    <a:pt x="25503" y="32367"/>
                  </a:lnTo>
                  <a:lnTo>
                    <a:pt x="25792" y="32632"/>
                  </a:lnTo>
                  <a:cubicBezTo>
                    <a:pt x="25880" y="32707"/>
                    <a:pt x="25968" y="32782"/>
                    <a:pt x="26068" y="32845"/>
                  </a:cubicBezTo>
                  <a:cubicBezTo>
                    <a:pt x="25980" y="32996"/>
                    <a:pt x="25918" y="33160"/>
                    <a:pt x="25855" y="33311"/>
                  </a:cubicBezTo>
                  <a:cubicBezTo>
                    <a:pt x="25729" y="33311"/>
                    <a:pt x="25591" y="33348"/>
                    <a:pt x="25415" y="33348"/>
                  </a:cubicBezTo>
                  <a:lnTo>
                    <a:pt x="25150" y="33348"/>
                  </a:lnTo>
                  <a:lnTo>
                    <a:pt x="24849" y="33323"/>
                  </a:lnTo>
                  <a:lnTo>
                    <a:pt x="24698" y="33311"/>
                  </a:lnTo>
                  <a:lnTo>
                    <a:pt x="24534" y="33298"/>
                  </a:lnTo>
                  <a:lnTo>
                    <a:pt x="24195" y="33235"/>
                  </a:lnTo>
                  <a:lnTo>
                    <a:pt x="23830" y="33160"/>
                  </a:lnTo>
                  <a:cubicBezTo>
                    <a:pt x="23780" y="33147"/>
                    <a:pt x="23717" y="33135"/>
                    <a:pt x="23654" y="33109"/>
                  </a:cubicBezTo>
                  <a:lnTo>
                    <a:pt x="23465" y="33059"/>
                  </a:lnTo>
                  <a:lnTo>
                    <a:pt x="23088" y="32933"/>
                  </a:lnTo>
                  <a:lnTo>
                    <a:pt x="22698" y="32782"/>
                  </a:lnTo>
                  <a:lnTo>
                    <a:pt x="22510" y="32694"/>
                  </a:lnTo>
                  <a:cubicBezTo>
                    <a:pt x="22447" y="32669"/>
                    <a:pt x="22384" y="32632"/>
                    <a:pt x="22321" y="32606"/>
                  </a:cubicBezTo>
                  <a:lnTo>
                    <a:pt x="21944" y="32405"/>
                  </a:lnTo>
                  <a:cubicBezTo>
                    <a:pt x="21705" y="32267"/>
                    <a:pt x="21479" y="32103"/>
                    <a:pt x="21240" y="31953"/>
                  </a:cubicBezTo>
                  <a:lnTo>
                    <a:pt x="20598" y="31450"/>
                  </a:lnTo>
                  <a:lnTo>
                    <a:pt x="20083" y="30947"/>
                  </a:lnTo>
                  <a:cubicBezTo>
                    <a:pt x="20598" y="29412"/>
                    <a:pt x="21152" y="27778"/>
                    <a:pt x="21504" y="26759"/>
                  </a:cubicBezTo>
                  <a:cubicBezTo>
                    <a:pt x="21956" y="25376"/>
                    <a:pt x="22246" y="24257"/>
                    <a:pt x="22384" y="23678"/>
                  </a:cubicBezTo>
                  <a:close/>
                  <a:moveTo>
                    <a:pt x="45067" y="0"/>
                  </a:moveTo>
                  <a:cubicBezTo>
                    <a:pt x="44976" y="0"/>
                    <a:pt x="44920" y="174"/>
                    <a:pt x="45119" y="868"/>
                  </a:cubicBezTo>
                  <a:cubicBezTo>
                    <a:pt x="45283" y="1471"/>
                    <a:pt x="45559" y="2704"/>
                    <a:pt x="45773" y="3974"/>
                  </a:cubicBezTo>
                  <a:cubicBezTo>
                    <a:pt x="45596" y="3914"/>
                    <a:pt x="45415" y="3888"/>
                    <a:pt x="45235" y="3888"/>
                  </a:cubicBezTo>
                  <a:cubicBezTo>
                    <a:pt x="43617" y="3888"/>
                    <a:pt x="41988" y="6036"/>
                    <a:pt x="41988" y="6036"/>
                  </a:cubicBezTo>
                  <a:lnTo>
                    <a:pt x="35399" y="18560"/>
                  </a:lnTo>
                  <a:cubicBezTo>
                    <a:pt x="34632" y="18145"/>
                    <a:pt x="33764" y="17680"/>
                    <a:pt x="32809" y="17152"/>
                  </a:cubicBezTo>
                  <a:cubicBezTo>
                    <a:pt x="32809" y="17152"/>
                    <a:pt x="32362" y="16746"/>
                    <a:pt x="32088" y="16746"/>
                  </a:cubicBezTo>
                  <a:cubicBezTo>
                    <a:pt x="32058" y="16746"/>
                    <a:pt x="32029" y="16751"/>
                    <a:pt x="32004" y="16762"/>
                  </a:cubicBezTo>
                  <a:cubicBezTo>
                    <a:pt x="31752" y="16863"/>
                    <a:pt x="31576" y="17403"/>
                    <a:pt x="31727" y="18083"/>
                  </a:cubicBezTo>
                  <a:cubicBezTo>
                    <a:pt x="31777" y="18271"/>
                    <a:pt x="31853" y="19428"/>
                    <a:pt x="31928" y="20987"/>
                  </a:cubicBezTo>
                  <a:lnTo>
                    <a:pt x="26094" y="8739"/>
                  </a:lnTo>
                  <a:cubicBezTo>
                    <a:pt x="26094" y="8739"/>
                    <a:pt x="24730" y="6800"/>
                    <a:pt x="23325" y="6800"/>
                  </a:cubicBezTo>
                  <a:cubicBezTo>
                    <a:pt x="22623" y="6800"/>
                    <a:pt x="21910" y="7285"/>
                    <a:pt x="21353" y="8739"/>
                  </a:cubicBezTo>
                  <a:cubicBezTo>
                    <a:pt x="20083" y="12084"/>
                    <a:pt x="26458" y="19327"/>
                    <a:pt x="29476" y="22496"/>
                  </a:cubicBezTo>
                  <a:cubicBezTo>
                    <a:pt x="28860" y="22647"/>
                    <a:pt x="28282" y="22936"/>
                    <a:pt x="27791" y="23339"/>
                  </a:cubicBezTo>
                  <a:cubicBezTo>
                    <a:pt x="27464" y="22635"/>
                    <a:pt x="27200" y="21918"/>
                    <a:pt x="26974" y="21188"/>
                  </a:cubicBezTo>
                  <a:cubicBezTo>
                    <a:pt x="26754" y="20337"/>
                    <a:pt x="26512" y="20039"/>
                    <a:pt x="26221" y="20039"/>
                  </a:cubicBezTo>
                  <a:cubicBezTo>
                    <a:pt x="26129" y="20039"/>
                    <a:pt x="26032" y="20068"/>
                    <a:pt x="25930" y="20120"/>
                  </a:cubicBezTo>
                  <a:cubicBezTo>
                    <a:pt x="25515" y="20333"/>
                    <a:pt x="25628" y="21100"/>
                    <a:pt x="25943" y="21591"/>
                  </a:cubicBezTo>
                  <a:cubicBezTo>
                    <a:pt x="26106" y="21842"/>
                    <a:pt x="26483" y="23112"/>
                    <a:pt x="26848" y="24357"/>
                  </a:cubicBezTo>
                  <a:cubicBezTo>
                    <a:pt x="26333" y="25099"/>
                    <a:pt x="25980" y="25954"/>
                    <a:pt x="25817" y="26860"/>
                  </a:cubicBezTo>
                  <a:cubicBezTo>
                    <a:pt x="24748" y="25288"/>
                    <a:pt x="23315" y="23200"/>
                    <a:pt x="23025" y="22886"/>
                  </a:cubicBezTo>
                  <a:cubicBezTo>
                    <a:pt x="22861" y="22714"/>
                    <a:pt x="22716" y="22648"/>
                    <a:pt x="22594" y="22648"/>
                  </a:cubicBezTo>
                  <a:cubicBezTo>
                    <a:pt x="22353" y="22648"/>
                    <a:pt x="22208" y="22907"/>
                    <a:pt x="22208" y="23100"/>
                  </a:cubicBezTo>
                  <a:lnTo>
                    <a:pt x="22208" y="23188"/>
                  </a:lnTo>
                  <a:cubicBezTo>
                    <a:pt x="21743" y="24169"/>
                    <a:pt x="21353" y="25175"/>
                    <a:pt x="21064" y="26218"/>
                  </a:cubicBezTo>
                  <a:cubicBezTo>
                    <a:pt x="20875" y="26923"/>
                    <a:pt x="20246" y="28746"/>
                    <a:pt x="19655" y="30494"/>
                  </a:cubicBezTo>
                  <a:lnTo>
                    <a:pt x="19580" y="30418"/>
                  </a:lnTo>
                  <a:cubicBezTo>
                    <a:pt x="19454" y="30267"/>
                    <a:pt x="19328" y="30117"/>
                    <a:pt x="19215" y="29953"/>
                  </a:cubicBezTo>
                  <a:lnTo>
                    <a:pt x="18964" y="29588"/>
                  </a:lnTo>
                  <a:lnTo>
                    <a:pt x="18737" y="29262"/>
                  </a:lnTo>
                  <a:lnTo>
                    <a:pt x="18737" y="29262"/>
                  </a:lnTo>
                  <a:cubicBezTo>
                    <a:pt x="18737" y="29262"/>
                    <a:pt x="18813" y="29387"/>
                    <a:pt x="18951" y="29601"/>
                  </a:cubicBezTo>
                  <a:lnTo>
                    <a:pt x="19177" y="29978"/>
                  </a:lnTo>
                  <a:cubicBezTo>
                    <a:pt x="19291" y="30142"/>
                    <a:pt x="19404" y="30305"/>
                    <a:pt x="19517" y="30456"/>
                  </a:cubicBezTo>
                  <a:lnTo>
                    <a:pt x="19618" y="30582"/>
                  </a:lnTo>
                  <a:cubicBezTo>
                    <a:pt x="19115" y="32078"/>
                    <a:pt x="18624" y="33499"/>
                    <a:pt x="18436" y="34078"/>
                  </a:cubicBezTo>
                  <a:cubicBezTo>
                    <a:pt x="18046" y="35360"/>
                    <a:pt x="17467" y="36115"/>
                    <a:pt x="17480" y="36303"/>
                  </a:cubicBezTo>
                  <a:cubicBezTo>
                    <a:pt x="17492" y="36316"/>
                    <a:pt x="17492" y="36329"/>
                    <a:pt x="17505" y="36354"/>
                  </a:cubicBezTo>
                  <a:cubicBezTo>
                    <a:pt x="17040" y="36945"/>
                    <a:pt x="16260" y="37875"/>
                    <a:pt x="15028" y="39334"/>
                  </a:cubicBezTo>
                  <a:cubicBezTo>
                    <a:pt x="11205" y="43987"/>
                    <a:pt x="8024" y="47281"/>
                    <a:pt x="5534" y="48614"/>
                  </a:cubicBezTo>
                  <a:cubicBezTo>
                    <a:pt x="4354" y="49299"/>
                    <a:pt x="2908" y="49573"/>
                    <a:pt x="1747" y="49573"/>
                  </a:cubicBezTo>
                  <a:cubicBezTo>
                    <a:pt x="1671" y="49573"/>
                    <a:pt x="1596" y="49572"/>
                    <a:pt x="1522" y="49570"/>
                  </a:cubicBezTo>
                  <a:cubicBezTo>
                    <a:pt x="1385" y="49580"/>
                    <a:pt x="1259" y="49584"/>
                    <a:pt x="1144" y="49584"/>
                  </a:cubicBezTo>
                  <a:cubicBezTo>
                    <a:pt x="630" y="49584"/>
                    <a:pt x="329" y="49502"/>
                    <a:pt x="165" y="49502"/>
                  </a:cubicBezTo>
                  <a:cubicBezTo>
                    <a:pt x="46" y="49502"/>
                    <a:pt x="1" y="49546"/>
                    <a:pt x="1" y="49696"/>
                  </a:cubicBezTo>
                  <a:cubicBezTo>
                    <a:pt x="1" y="49898"/>
                    <a:pt x="657" y="50142"/>
                    <a:pt x="1692" y="50142"/>
                  </a:cubicBezTo>
                  <a:cubicBezTo>
                    <a:pt x="2713" y="50142"/>
                    <a:pt x="4104" y="49904"/>
                    <a:pt x="5597" y="49155"/>
                  </a:cubicBezTo>
                  <a:cubicBezTo>
                    <a:pt x="8464" y="47671"/>
                    <a:pt x="10727" y="44993"/>
                    <a:pt x="14990" y="40302"/>
                  </a:cubicBezTo>
                  <a:cubicBezTo>
                    <a:pt x="16813" y="38290"/>
                    <a:pt x="17606" y="37259"/>
                    <a:pt x="17958" y="36731"/>
                  </a:cubicBezTo>
                  <a:cubicBezTo>
                    <a:pt x="18071" y="36819"/>
                    <a:pt x="18197" y="36882"/>
                    <a:pt x="18335" y="36920"/>
                  </a:cubicBezTo>
                  <a:cubicBezTo>
                    <a:pt x="18410" y="36894"/>
                    <a:pt x="18687" y="35574"/>
                    <a:pt x="18913" y="34581"/>
                  </a:cubicBezTo>
                  <a:cubicBezTo>
                    <a:pt x="19039" y="34090"/>
                    <a:pt x="19504" y="32657"/>
                    <a:pt x="20020" y="31085"/>
                  </a:cubicBezTo>
                  <a:lnTo>
                    <a:pt x="20473" y="31575"/>
                  </a:lnTo>
                  <a:lnTo>
                    <a:pt x="21101" y="32129"/>
                  </a:lnTo>
                  <a:cubicBezTo>
                    <a:pt x="21340" y="32279"/>
                    <a:pt x="21567" y="32468"/>
                    <a:pt x="21806" y="32619"/>
                  </a:cubicBezTo>
                  <a:lnTo>
                    <a:pt x="22183" y="32845"/>
                  </a:lnTo>
                  <a:cubicBezTo>
                    <a:pt x="22246" y="32883"/>
                    <a:pt x="22309" y="32921"/>
                    <a:pt x="22371" y="32958"/>
                  </a:cubicBezTo>
                  <a:lnTo>
                    <a:pt x="22573" y="33047"/>
                  </a:lnTo>
                  <a:lnTo>
                    <a:pt x="22950" y="33223"/>
                  </a:lnTo>
                  <a:lnTo>
                    <a:pt x="23340" y="33373"/>
                  </a:lnTo>
                  <a:lnTo>
                    <a:pt x="23528" y="33449"/>
                  </a:lnTo>
                  <a:cubicBezTo>
                    <a:pt x="23591" y="33461"/>
                    <a:pt x="23667" y="33487"/>
                    <a:pt x="23730" y="33499"/>
                  </a:cubicBezTo>
                  <a:lnTo>
                    <a:pt x="24094" y="33612"/>
                  </a:lnTo>
                  <a:lnTo>
                    <a:pt x="24459" y="33675"/>
                  </a:lnTo>
                  <a:lnTo>
                    <a:pt x="24622" y="33713"/>
                  </a:lnTo>
                  <a:lnTo>
                    <a:pt x="24798" y="33738"/>
                  </a:lnTo>
                  <a:cubicBezTo>
                    <a:pt x="24899" y="33751"/>
                    <a:pt x="25012" y="33763"/>
                    <a:pt x="25113" y="33776"/>
                  </a:cubicBezTo>
                  <a:lnTo>
                    <a:pt x="25389" y="33801"/>
                  </a:lnTo>
                  <a:cubicBezTo>
                    <a:pt x="25528" y="33814"/>
                    <a:pt x="25641" y="33814"/>
                    <a:pt x="25754" y="33814"/>
                  </a:cubicBezTo>
                  <a:cubicBezTo>
                    <a:pt x="25742" y="33939"/>
                    <a:pt x="25729" y="34052"/>
                    <a:pt x="25742" y="34178"/>
                  </a:cubicBezTo>
                  <a:cubicBezTo>
                    <a:pt x="25804" y="35536"/>
                    <a:pt x="26898" y="35863"/>
                    <a:pt x="26898" y="35863"/>
                  </a:cubicBezTo>
                  <a:cubicBezTo>
                    <a:pt x="26936" y="35888"/>
                    <a:pt x="26974" y="35888"/>
                    <a:pt x="27012" y="35901"/>
                  </a:cubicBezTo>
                  <a:cubicBezTo>
                    <a:pt x="26986" y="36278"/>
                    <a:pt x="26999" y="36643"/>
                    <a:pt x="27049" y="37020"/>
                  </a:cubicBezTo>
                  <a:cubicBezTo>
                    <a:pt x="27200" y="37825"/>
                    <a:pt x="26421" y="38605"/>
                    <a:pt x="26421" y="38605"/>
                  </a:cubicBezTo>
                  <a:cubicBezTo>
                    <a:pt x="26421" y="38605"/>
                    <a:pt x="25792" y="39849"/>
                    <a:pt x="26257" y="40617"/>
                  </a:cubicBezTo>
                  <a:cubicBezTo>
                    <a:pt x="26257" y="40617"/>
                    <a:pt x="21969" y="48853"/>
                    <a:pt x="21755" y="49670"/>
                  </a:cubicBezTo>
                  <a:cubicBezTo>
                    <a:pt x="21671" y="49970"/>
                    <a:pt x="21670" y="50064"/>
                    <a:pt x="21703" y="50064"/>
                  </a:cubicBezTo>
                  <a:cubicBezTo>
                    <a:pt x="21757" y="50064"/>
                    <a:pt x="21906" y="49796"/>
                    <a:pt x="21906" y="49796"/>
                  </a:cubicBezTo>
                  <a:cubicBezTo>
                    <a:pt x="21906" y="49796"/>
                    <a:pt x="26156" y="42000"/>
                    <a:pt x="26949" y="40466"/>
                  </a:cubicBezTo>
                  <a:cubicBezTo>
                    <a:pt x="27540" y="39296"/>
                    <a:pt x="28596" y="37108"/>
                    <a:pt x="29074" y="36090"/>
                  </a:cubicBezTo>
                  <a:cubicBezTo>
                    <a:pt x="29137" y="36090"/>
                    <a:pt x="29187" y="36077"/>
                    <a:pt x="29237" y="36064"/>
                  </a:cubicBezTo>
                  <a:cubicBezTo>
                    <a:pt x="29401" y="36693"/>
                    <a:pt x="29527" y="37322"/>
                    <a:pt x="29615" y="37963"/>
                  </a:cubicBezTo>
                  <a:cubicBezTo>
                    <a:pt x="29677" y="38001"/>
                    <a:pt x="29765" y="38026"/>
                    <a:pt x="29841" y="38026"/>
                  </a:cubicBezTo>
                  <a:cubicBezTo>
                    <a:pt x="29527" y="39510"/>
                    <a:pt x="28898" y="43396"/>
                    <a:pt x="30180" y="45206"/>
                  </a:cubicBezTo>
                  <a:cubicBezTo>
                    <a:pt x="30185" y="45219"/>
                    <a:pt x="30194" y="45225"/>
                    <a:pt x="30204" y="45225"/>
                  </a:cubicBezTo>
                  <a:cubicBezTo>
                    <a:pt x="30222" y="45225"/>
                    <a:pt x="30243" y="45206"/>
                    <a:pt x="30243" y="45181"/>
                  </a:cubicBezTo>
                  <a:cubicBezTo>
                    <a:pt x="30004" y="44439"/>
                    <a:pt x="29325" y="41673"/>
                    <a:pt x="30545" y="37838"/>
                  </a:cubicBezTo>
                  <a:cubicBezTo>
                    <a:pt x="30621" y="37787"/>
                    <a:pt x="30696" y="37724"/>
                    <a:pt x="30771" y="37661"/>
                  </a:cubicBezTo>
                  <a:cubicBezTo>
                    <a:pt x="30771" y="37661"/>
                    <a:pt x="30394" y="36819"/>
                    <a:pt x="30017" y="35649"/>
                  </a:cubicBezTo>
                  <a:cubicBezTo>
                    <a:pt x="30306" y="35373"/>
                    <a:pt x="30520" y="35033"/>
                    <a:pt x="30658" y="34656"/>
                  </a:cubicBezTo>
                  <a:lnTo>
                    <a:pt x="31916" y="33235"/>
                  </a:lnTo>
                  <a:lnTo>
                    <a:pt x="32293" y="32745"/>
                  </a:lnTo>
                  <a:cubicBezTo>
                    <a:pt x="32834" y="32531"/>
                    <a:pt x="33337" y="32242"/>
                    <a:pt x="33802" y="31890"/>
                  </a:cubicBezTo>
                  <a:lnTo>
                    <a:pt x="33802" y="31890"/>
                  </a:lnTo>
                  <a:cubicBezTo>
                    <a:pt x="33890" y="35687"/>
                    <a:pt x="33689" y="41157"/>
                    <a:pt x="33714" y="41270"/>
                  </a:cubicBezTo>
                  <a:cubicBezTo>
                    <a:pt x="33727" y="41308"/>
                    <a:pt x="33802" y="41333"/>
                    <a:pt x="33903" y="41346"/>
                  </a:cubicBezTo>
                  <a:cubicBezTo>
                    <a:pt x="33714" y="43848"/>
                    <a:pt x="33374" y="48840"/>
                    <a:pt x="33312" y="49872"/>
                  </a:cubicBezTo>
                  <a:cubicBezTo>
                    <a:pt x="33299" y="49985"/>
                    <a:pt x="33387" y="50073"/>
                    <a:pt x="33488" y="50085"/>
                  </a:cubicBezTo>
                  <a:cubicBezTo>
                    <a:pt x="33488" y="50085"/>
                    <a:pt x="33437" y="57442"/>
                    <a:pt x="33626" y="58146"/>
                  </a:cubicBezTo>
                  <a:cubicBezTo>
                    <a:pt x="33706" y="58451"/>
                    <a:pt x="33841" y="58573"/>
                    <a:pt x="33959" y="58573"/>
                  </a:cubicBezTo>
                  <a:cubicBezTo>
                    <a:pt x="34118" y="58573"/>
                    <a:pt x="34246" y="58349"/>
                    <a:pt x="34167" y="58045"/>
                  </a:cubicBezTo>
                  <a:cubicBezTo>
                    <a:pt x="34053" y="57618"/>
                    <a:pt x="33865" y="52298"/>
                    <a:pt x="33789" y="50098"/>
                  </a:cubicBezTo>
                  <a:lnTo>
                    <a:pt x="33840" y="50098"/>
                  </a:lnTo>
                  <a:cubicBezTo>
                    <a:pt x="33847" y="50099"/>
                    <a:pt x="33854" y="50099"/>
                    <a:pt x="33861" y="50099"/>
                  </a:cubicBezTo>
                  <a:cubicBezTo>
                    <a:pt x="33951" y="50099"/>
                    <a:pt x="34017" y="50028"/>
                    <a:pt x="34028" y="49934"/>
                  </a:cubicBezTo>
                  <a:cubicBezTo>
                    <a:pt x="34053" y="47885"/>
                    <a:pt x="34456" y="41409"/>
                    <a:pt x="34456" y="41409"/>
                  </a:cubicBezTo>
                  <a:cubicBezTo>
                    <a:pt x="34619" y="41421"/>
                    <a:pt x="34745" y="41421"/>
                    <a:pt x="34745" y="41421"/>
                  </a:cubicBezTo>
                  <a:cubicBezTo>
                    <a:pt x="34582" y="39120"/>
                    <a:pt x="34544" y="34996"/>
                    <a:pt x="34431" y="31676"/>
                  </a:cubicBezTo>
                  <a:lnTo>
                    <a:pt x="35814" y="30167"/>
                  </a:lnTo>
                  <a:cubicBezTo>
                    <a:pt x="35814" y="30167"/>
                    <a:pt x="35902" y="29978"/>
                    <a:pt x="36028" y="29614"/>
                  </a:cubicBezTo>
                  <a:lnTo>
                    <a:pt x="37059" y="29173"/>
                  </a:lnTo>
                  <a:cubicBezTo>
                    <a:pt x="37249" y="29222"/>
                    <a:pt x="37480" y="29245"/>
                    <a:pt x="37732" y="29245"/>
                  </a:cubicBezTo>
                  <a:cubicBezTo>
                    <a:pt x="38581" y="29245"/>
                    <a:pt x="39661" y="28989"/>
                    <a:pt x="40165" y="28620"/>
                  </a:cubicBezTo>
                  <a:cubicBezTo>
                    <a:pt x="40307" y="28647"/>
                    <a:pt x="40471" y="28660"/>
                    <a:pt x="40648" y="28660"/>
                  </a:cubicBezTo>
                  <a:cubicBezTo>
                    <a:pt x="41375" y="28660"/>
                    <a:pt x="42322" y="28439"/>
                    <a:pt x="42919" y="28054"/>
                  </a:cubicBezTo>
                  <a:cubicBezTo>
                    <a:pt x="43610" y="28054"/>
                    <a:pt x="44289" y="27916"/>
                    <a:pt x="44931" y="27639"/>
                  </a:cubicBezTo>
                  <a:cubicBezTo>
                    <a:pt x="46050" y="31286"/>
                    <a:pt x="47307" y="35398"/>
                    <a:pt x="47571" y="36278"/>
                  </a:cubicBezTo>
                  <a:cubicBezTo>
                    <a:pt x="47571" y="36278"/>
                    <a:pt x="47660" y="36623"/>
                    <a:pt x="47904" y="36623"/>
                  </a:cubicBezTo>
                  <a:cubicBezTo>
                    <a:pt x="47950" y="36623"/>
                    <a:pt x="48003" y="36610"/>
                    <a:pt x="48062" y="36580"/>
                  </a:cubicBezTo>
                  <a:cubicBezTo>
                    <a:pt x="48062" y="36580"/>
                    <a:pt x="50967" y="39246"/>
                    <a:pt x="52551" y="40428"/>
                  </a:cubicBezTo>
                  <a:cubicBezTo>
                    <a:pt x="54823" y="42108"/>
                    <a:pt x="55443" y="43060"/>
                    <a:pt x="55830" y="43060"/>
                  </a:cubicBezTo>
                  <a:cubicBezTo>
                    <a:pt x="55903" y="43060"/>
                    <a:pt x="55968" y="43026"/>
                    <a:pt x="56034" y="42955"/>
                  </a:cubicBezTo>
                  <a:cubicBezTo>
                    <a:pt x="56034" y="42955"/>
                    <a:pt x="61355" y="47106"/>
                    <a:pt x="67621" y="47106"/>
                  </a:cubicBezTo>
                  <a:cubicBezTo>
                    <a:pt x="67686" y="47106"/>
                    <a:pt x="67752" y="47106"/>
                    <a:pt x="67817" y="47105"/>
                  </a:cubicBezTo>
                  <a:cubicBezTo>
                    <a:pt x="67817" y="47105"/>
                    <a:pt x="68212" y="46496"/>
                    <a:pt x="67548" y="46496"/>
                  </a:cubicBezTo>
                  <a:cubicBezTo>
                    <a:pt x="67511" y="46496"/>
                    <a:pt x="67471" y="46498"/>
                    <a:pt x="67427" y="46502"/>
                  </a:cubicBezTo>
                  <a:cubicBezTo>
                    <a:pt x="67199" y="46522"/>
                    <a:pt x="66814" y="46597"/>
                    <a:pt x="66230" y="46597"/>
                  </a:cubicBezTo>
                  <a:cubicBezTo>
                    <a:pt x="64660" y="46597"/>
                    <a:pt x="61647" y="46055"/>
                    <a:pt x="56349" y="42452"/>
                  </a:cubicBezTo>
                  <a:cubicBezTo>
                    <a:pt x="56361" y="41949"/>
                    <a:pt x="55129" y="41648"/>
                    <a:pt x="52991" y="39837"/>
                  </a:cubicBezTo>
                  <a:cubicBezTo>
                    <a:pt x="52073" y="39057"/>
                    <a:pt x="49646" y="37058"/>
                    <a:pt x="48640" y="36014"/>
                  </a:cubicBezTo>
                  <a:cubicBezTo>
                    <a:pt x="48716" y="35838"/>
                    <a:pt x="48590" y="35662"/>
                    <a:pt x="48263" y="35096"/>
                  </a:cubicBezTo>
                  <a:cubicBezTo>
                    <a:pt x="47911" y="34493"/>
                    <a:pt x="46779" y="31487"/>
                    <a:pt x="45509" y="27463"/>
                  </a:cubicBezTo>
                  <a:cubicBezTo>
                    <a:pt x="45773" y="27413"/>
                    <a:pt x="46150" y="27338"/>
                    <a:pt x="46339" y="27275"/>
                  </a:cubicBezTo>
                  <a:cubicBezTo>
                    <a:pt x="46855" y="27124"/>
                    <a:pt x="47697" y="26621"/>
                    <a:pt x="47634" y="25250"/>
                  </a:cubicBezTo>
                  <a:cubicBezTo>
                    <a:pt x="47559" y="23892"/>
                    <a:pt x="46440" y="23188"/>
                    <a:pt x="46440" y="23188"/>
                  </a:cubicBezTo>
                  <a:lnTo>
                    <a:pt x="46289" y="22798"/>
                  </a:lnTo>
                  <a:cubicBezTo>
                    <a:pt x="46251" y="22697"/>
                    <a:pt x="45358" y="22660"/>
                    <a:pt x="44063" y="22660"/>
                  </a:cubicBezTo>
                  <a:cubicBezTo>
                    <a:pt x="43912" y="22144"/>
                    <a:pt x="43761" y="21629"/>
                    <a:pt x="43623" y="21113"/>
                  </a:cubicBezTo>
                  <a:cubicBezTo>
                    <a:pt x="43623" y="21113"/>
                    <a:pt x="43397" y="20447"/>
                    <a:pt x="42982" y="20271"/>
                  </a:cubicBezTo>
                  <a:cubicBezTo>
                    <a:pt x="43019" y="20157"/>
                    <a:pt x="43070" y="20044"/>
                    <a:pt x="43107" y="19931"/>
                  </a:cubicBezTo>
                  <a:cubicBezTo>
                    <a:pt x="45094" y="21050"/>
                    <a:pt x="47307" y="22320"/>
                    <a:pt x="48942" y="23288"/>
                  </a:cubicBezTo>
                  <a:lnTo>
                    <a:pt x="49609" y="23112"/>
                  </a:lnTo>
                  <a:cubicBezTo>
                    <a:pt x="49810" y="22710"/>
                    <a:pt x="50086" y="22358"/>
                    <a:pt x="50426" y="22056"/>
                  </a:cubicBezTo>
                  <a:cubicBezTo>
                    <a:pt x="50992" y="21515"/>
                    <a:pt x="54236" y="17127"/>
                    <a:pt x="56500" y="14511"/>
                  </a:cubicBezTo>
                  <a:cubicBezTo>
                    <a:pt x="57304" y="13141"/>
                    <a:pt x="58423" y="10814"/>
                    <a:pt x="59769" y="8186"/>
                  </a:cubicBezTo>
                  <a:cubicBezTo>
                    <a:pt x="60737" y="5344"/>
                    <a:pt x="60335" y="666"/>
                    <a:pt x="60297" y="528"/>
                  </a:cubicBezTo>
                  <a:cubicBezTo>
                    <a:pt x="60281" y="475"/>
                    <a:pt x="60196" y="379"/>
                    <a:pt x="60109" y="379"/>
                  </a:cubicBezTo>
                  <a:cubicBezTo>
                    <a:pt x="59990" y="379"/>
                    <a:pt x="59869" y="558"/>
                    <a:pt x="59920" y="1270"/>
                  </a:cubicBezTo>
                  <a:cubicBezTo>
                    <a:pt x="60008" y="2515"/>
                    <a:pt x="59895" y="6250"/>
                    <a:pt x="59241" y="7796"/>
                  </a:cubicBezTo>
                  <a:cubicBezTo>
                    <a:pt x="58599" y="9330"/>
                    <a:pt x="56273" y="13166"/>
                    <a:pt x="55921" y="13971"/>
                  </a:cubicBezTo>
                  <a:cubicBezTo>
                    <a:pt x="55582" y="14712"/>
                    <a:pt x="50212" y="20799"/>
                    <a:pt x="49256" y="21880"/>
                  </a:cubicBezTo>
                  <a:lnTo>
                    <a:pt x="49231" y="21855"/>
                  </a:lnTo>
                  <a:cubicBezTo>
                    <a:pt x="49231" y="21855"/>
                    <a:pt x="47597" y="21465"/>
                    <a:pt x="43371" y="19214"/>
                  </a:cubicBezTo>
                  <a:cubicBezTo>
                    <a:pt x="43975" y="17580"/>
                    <a:pt x="44780" y="15379"/>
                    <a:pt x="45459" y="13795"/>
                  </a:cubicBezTo>
                  <a:cubicBezTo>
                    <a:pt x="45547" y="13367"/>
                    <a:pt x="45647" y="12839"/>
                    <a:pt x="45761" y="12223"/>
                  </a:cubicBezTo>
                  <a:cubicBezTo>
                    <a:pt x="47194" y="9947"/>
                    <a:pt x="48037" y="7784"/>
                    <a:pt x="47521" y="6237"/>
                  </a:cubicBezTo>
                  <a:cubicBezTo>
                    <a:pt x="47156" y="5168"/>
                    <a:pt x="46704" y="4527"/>
                    <a:pt x="46226" y="4200"/>
                  </a:cubicBezTo>
                  <a:cubicBezTo>
                    <a:pt x="45974" y="2829"/>
                    <a:pt x="45647" y="1471"/>
                    <a:pt x="45232" y="138"/>
                  </a:cubicBezTo>
                  <a:cubicBezTo>
                    <a:pt x="45212" y="86"/>
                    <a:pt x="45131" y="0"/>
                    <a:pt x="450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3C56"/>
                </a:solidFill>
                <a:latin typeface="Arial"/>
                <a:ea typeface="Arial"/>
                <a:cs typeface="Arial"/>
                <a:sym typeface="Arial"/>
              </a:endParaRPr>
            </a:p>
          </p:txBody>
        </p:sp>
        <p:grpSp>
          <p:nvGrpSpPr>
            <p:cNvPr id="516" name="Google Shape;516;p26"/>
            <p:cNvGrpSpPr/>
            <p:nvPr/>
          </p:nvGrpSpPr>
          <p:grpSpPr>
            <a:xfrm>
              <a:off x="6434356" y="1471551"/>
              <a:ext cx="760870" cy="720415"/>
              <a:chOff x="2230900" y="969850"/>
              <a:chExt cx="1304350" cy="1255300"/>
            </a:xfrm>
          </p:grpSpPr>
          <p:sp>
            <p:nvSpPr>
              <p:cNvPr id="517" name="Google Shape;517;p26"/>
              <p:cNvSpPr/>
              <p:nvPr/>
            </p:nvSpPr>
            <p:spPr>
              <a:xfrm>
                <a:off x="2230900" y="969850"/>
                <a:ext cx="1304350" cy="1255300"/>
              </a:xfrm>
              <a:custGeom>
                <a:rect b="b" l="l" r="r" t="t"/>
                <a:pathLst>
                  <a:path extrusionOk="0" h="50212" w="52174">
                    <a:moveTo>
                      <a:pt x="27075" y="3322"/>
                    </a:moveTo>
                    <a:cubicBezTo>
                      <a:pt x="29882" y="3322"/>
                      <a:pt x="32714" y="3865"/>
                      <a:pt x="35411" y="4980"/>
                    </a:cubicBezTo>
                    <a:cubicBezTo>
                      <a:pt x="43547" y="8350"/>
                      <a:pt x="48854" y="16298"/>
                      <a:pt x="48854" y="25113"/>
                    </a:cubicBezTo>
                    <a:cubicBezTo>
                      <a:pt x="48854" y="37134"/>
                      <a:pt x="39096" y="46892"/>
                      <a:pt x="27074" y="46892"/>
                    </a:cubicBezTo>
                    <a:cubicBezTo>
                      <a:pt x="18259" y="46892"/>
                      <a:pt x="10312" y="41586"/>
                      <a:pt x="6942" y="33450"/>
                    </a:cubicBezTo>
                    <a:cubicBezTo>
                      <a:pt x="3572" y="25301"/>
                      <a:pt x="5433" y="15933"/>
                      <a:pt x="11670" y="9708"/>
                    </a:cubicBezTo>
                    <a:cubicBezTo>
                      <a:pt x="15834" y="5536"/>
                      <a:pt x="21404" y="3322"/>
                      <a:pt x="27075" y="3322"/>
                    </a:cubicBezTo>
                    <a:close/>
                    <a:moveTo>
                      <a:pt x="27074" y="1"/>
                    </a:moveTo>
                    <a:cubicBezTo>
                      <a:pt x="16914" y="1"/>
                      <a:pt x="7759" y="6125"/>
                      <a:pt x="3874" y="15505"/>
                    </a:cubicBezTo>
                    <a:cubicBezTo>
                      <a:pt x="1" y="24886"/>
                      <a:pt x="2138" y="35675"/>
                      <a:pt x="9319" y="42856"/>
                    </a:cubicBezTo>
                    <a:cubicBezTo>
                      <a:pt x="14122" y="47659"/>
                      <a:pt x="20547" y="50211"/>
                      <a:pt x="27082" y="50211"/>
                    </a:cubicBezTo>
                    <a:cubicBezTo>
                      <a:pt x="30316" y="50211"/>
                      <a:pt x="33576" y="49587"/>
                      <a:pt x="36681" y="48300"/>
                    </a:cubicBezTo>
                    <a:cubicBezTo>
                      <a:pt x="46050" y="44415"/>
                      <a:pt x="52174" y="35260"/>
                      <a:pt x="52174" y="25113"/>
                    </a:cubicBezTo>
                    <a:cubicBezTo>
                      <a:pt x="52174" y="11243"/>
                      <a:pt x="40932" y="13"/>
                      <a:pt x="2707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26"/>
              <p:cNvSpPr/>
              <p:nvPr/>
            </p:nvSpPr>
            <p:spPr>
              <a:xfrm>
                <a:off x="2456950" y="1146850"/>
                <a:ext cx="906975" cy="906975"/>
              </a:xfrm>
              <a:custGeom>
                <a:rect b="b" l="l" r="r" t="t"/>
                <a:pathLst>
                  <a:path extrusionOk="0" h="36279" w="36279">
                    <a:moveTo>
                      <a:pt x="3018" y="0"/>
                    </a:moveTo>
                    <a:lnTo>
                      <a:pt x="0" y="3018"/>
                    </a:lnTo>
                    <a:lnTo>
                      <a:pt x="33248" y="36279"/>
                    </a:lnTo>
                    <a:lnTo>
                      <a:pt x="36278" y="33248"/>
                    </a:lnTo>
                    <a:lnTo>
                      <a:pt x="301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19" name="Google Shape;519;p26"/>
          <p:cNvSpPr txBox="1"/>
          <p:nvPr/>
        </p:nvSpPr>
        <p:spPr>
          <a:xfrm>
            <a:off x="5992076" y="2134169"/>
            <a:ext cx="2567723" cy="166821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1400" u="none" cap="none" strike="noStrike">
                <a:solidFill>
                  <a:srgbClr val="C00000"/>
                </a:solidFill>
                <a:latin typeface="Arial"/>
                <a:ea typeface="Arial"/>
                <a:cs typeface="Arial"/>
                <a:sym typeface="Arial"/>
              </a:rPr>
              <a:t>This concludes that temperature is leading to an increase in the number of cases from month June to September. </a:t>
            </a:r>
            <a:endParaRPr b="1" i="0" sz="1600" u="none" cap="none" strike="noStrike">
              <a:solidFill>
                <a:srgbClr val="C00000"/>
              </a:solidFill>
              <a:latin typeface="Arial"/>
              <a:ea typeface="Arial"/>
              <a:cs typeface="Arial"/>
              <a:sym typeface="Arial"/>
            </a:endParaRPr>
          </a:p>
        </p:txBody>
      </p:sp>
      <p:sp>
        <p:nvSpPr>
          <p:cNvPr id="520" name="Google Shape;520;p26"/>
          <p:cNvSpPr txBox="1"/>
          <p:nvPr/>
        </p:nvSpPr>
        <p:spPr>
          <a:xfrm>
            <a:off x="6469606" y="1462830"/>
            <a:ext cx="2256600" cy="399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t/>
            </a:r>
            <a:endParaRPr b="0" i="0" sz="1400" u="none" cap="none" strike="noStrike">
              <a:solidFill>
                <a:schemeClr val="accent1"/>
              </a:solidFill>
              <a:latin typeface="Arial"/>
              <a:ea typeface="Arial"/>
              <a:cs typeface="Arial"/>
              <a:sym typeface="Arial"/>
            </a:endParaRPr>
          </a:p>
        </p:txBody>
      </p:sp>
      <p:pic>
        <p:nvPicPr>
          <p:cNvPr descr="A picture containing text, screenshot, diagram&#10;&#10;Description automatically generated" id="521" name="Google Shape;521;p26"/>
          <p:cNvPicPr preferRelativeResize="0"/>
          <p:nvPr/>
        </p:nvPicPr>
        <p:blipFill rotWithShape="1">
          <a:blip r:embed="rId3">
            <a:alphaModFix/>
          </a:blip>
          <a:srcRect b="0" l="0" r="0" t="0"/>
          <a:stretch/>
        </p:blipFill>
        <p:spPr>
          <a:xfrm>
            <a:off x="715050" y="1352145"/>
            <a:ext cx="4916992" cy="316058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27"/>
          <p:cNvSpPr txBox="1"/>
          <p:nvPr>
            <p:ph type="title"/>
          </p:nvPr>
        </p:nvSpPr>
        <p:spPr>
          <a:xfrm>
            <a:off x="3334541" y="1715732"/>
            <a:ext cx="4512091" cy="1941868"/>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Impact of population</a:t>
            </a:r>
            <a:endParaRPr/>
          </a:p>
        </p:txBody>
      </p:sp>
      <p:sp>
        <p:nvSpPr>
          <p:cNvPr id="527" name="Google Shape;527;p27"/>
          <p:cNvSpPr txBox="1"/>
          <p:nvPr>
            <p:ph idx="2" type="title"/>
          </p:nvPr>
        </p:nvSpPr>
        <p:spPr>
          <a:xfrm>
            <a:off x="1178741" y="1740150"/>
            <a:ext cx="2155800" cy="166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800"/>
              <a:buNone/>
            </a:pPr>
            <a:r>
              <a:rPr lang="en-US"/>
              <a:t>05</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28"/>
          <p:cNvSpPr txBox="1"/>
          <p:nvPr>
            <p:ph type="ctrTitle"/>
          </p:nvPr>
        </p:nvSpPr>
        <p:spPr>
          <a:xfrm>
            <a:off x="715050" y="464383"/>
            <a:ext cx="7713900" cy="408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Correlation of population with malaria</a:t>
            </a:r>
            <a:endParaRPr/>
          </a:p>
        </p:txBody>
      </p:sp>
      <p:grpSp>
        <p:nvGrpSpPr>
          <p:cNvPr id="533" name="Google Shape;533;p28"/>
          <p:cNvGrpSpPr/>
          <p:nvPr/>
        </p:nvGrpSpPr>
        <p:grpSpPr>
          <a:xfrm>
            <a:off x="8253248" y="4290070"/>
            <a:ext cx="760890" cy="727685"/>
            <a:chOff x="6434339" y="1471551"/>
            <a:chExt cx="760890" cy="727685"/>
          </a:xfrm>
        </p:grpSpPr>
        <p:sp>
          <p:nvSpPr>
            <p:cNvPr id="534" name="Google Shape;534;p28"/>
            <p:cNvSpPr/>
            <p:nvPr/>
          </p:nvSpPr>
          <p:spPr>
            <a:xfrm>
              <a:off x="6434339" y="1556423"/>
              <a:ext cx="760890" cy="642813"/>
            </a:xfrm>
            <a:custGeom>
              <a:rect b="b" l="l" r="r" t="t"/>
              <a:pathLst>
                <a:path extrusionOk="0" h="58574" w="68212">
                  <a:moveTo>
                    <a:pt x="44805" y="13631"/>
                  </a:moveTo>
                  <a:lnTo>
                    <a:pt x="44805" y="13631"/>
                  </a:lnTo>
                  <a:cubicBezTo>
                    <a:pt x="44516" y="14549"/>
                    <a:pt x="43510" y="16938"/>
                    <a:pt x="42680" y="18837"/>
                  </a:cubicBezTo>
                  <a:cubicBezTo>
                    <a:pt x="42215" y="18586"/>
                    <a:pt x="41737" y="18321"/>
                    <a:pt x="41221" y="18032"/>
                  </a:cubicBezTo>
                  <a:cubicBezTo>
                    <a:pt x="42504" y="16636"/>
                    <a:pt x="43698" y="15165"/>
                    <a:pt x="44805" y="13631"/>
                  </a:cubicBezTo>
                  <a:close/>
                  <a:moveTo>
                    <a:pt x="40718" y="18573"/>
                  </a:moveTo>
                  <a:lnTo>
                    <a:pt x="42378" y="19516"/>
                  </a:lnTo>
                  <a:cubicBezTo>
                    <a:pt x="42126" y="20107"/>
                    <a:pt x="41900" y="20623"/>
                    <a:pt x="41737" y="20987"/>
                  </a:cubicBezTo>
                  <a:lnTo>
                    <a:pt x="41447" y="21289"/>
                  </a:lnTo>
                  <a:cubicBezTo>
                    <a:pt x="40618" y="21025"/>
                    <a:pt x="39813" y="20723"/>
                    <a:pt x="39033" y="20359"/>
                  </a:cubicBezTo>
                  <a:cubicBezTo>
                    <a:pt x="39574" y="19805"/>
                    <a:pt x="40140" y="19214"/>
                    <a:pt x="40718" y="18573"/>
                  </a:cubicBezTo>
                  <a:close/>
                  <a:moveTo>
                    <a:pt x="43107" y="21679"/>
                  </a:moveTo>
                  <a:lnTo>
                    <a:pt x="43409" y="22660"/>
                  </a:lnTo>
                  <a:cubicBezTo>
                    <a:pt x="42969" y="22660"/>
                    <a:pt x="42491" y="22672"/>
                    <a:pt x="41988" y="22685"/>
                  </a:cubicBezTo>
                  <a:cubicBezTo>
                    <a:pt x="42378" y="22320"/>
                    <a:pt x="42743" y="21981"/>
                    <a:pt x="43107" y="21679"/>
                  </a:cubicBezTo>
                  <a:close/>
                  <a:moveTo>
                    <a:pt x="38467" y="20937"/>
                  </a:moveTo>
                  <a:cubicBezTo>
                    <a:pt x="39222" y="21339"/>
                    <a:pt x="39964" y="21754"/>
                    <a:pt x="40643" y="22132"/>
                  </a:cubicBezTo>
                  <a:lnTo>
                    <a:pt x="40102" y="22723"/>
                  </a:lnTo>
                  <a:cubicBezTo>
                    <a:pt x="39272" y="22748"/>
                    <a:pt x="38429" y="22773"/>
                    <a:pt x="37637" y="22798"/>
                  </a:cubicBezTo>
                  <a:cubicBezTo>
                    <a:pt x="37713" y="22358"/>
                    <a:pt x="37788" y="21930"/>
                    <a:pt x="37889" y="21515"/>
                  </a:cubicBezTo>
                  <a:cubicBezTo>
                    <a:pt x="38077" y="21327"/>
                    <a:pt x="38266" y="21138"/>
                    <a:pt x="38467" y="20937"/>
                  </a:cubicBezTo>
                  <a:close/>
                  <a:moveTo>
                    <a:pt x="32783" y="17856"/>
                  </a:moveTo>
                  <a:cubicBezTo>
                    <a:pt x="33286" y="18133"/>
                    <a:pt x="34116" y="18573"/>
                    <a:pt x="35110" y="19114"/>
                  </a:cubicBezTo>
                  <a:lnTo>
                    <a:pt x="33161" y="22848"/>
                  </a:lnTo>
                  <a:lnTo>
                    <a:pt x="32934" y="22811"/>
                  </a:lnTo>
                  <a:cubicBezTo>
                    <a:pt x="32796" y="21163"/>
                    <a:pt x="32746" y="19516"/>
                    <a:pt x="32783" y="17856"/>
                  </a:cubicBezTo>
                  <a:close/>
                  <a:moveTo>
                    <a:pt x="34468" y="31273"/>
                  </a:moveTo>
                  <a:lnTo>
                    <a:pt x="34431" y="31399"/>
                  </a:lnTo>
                  <a:lnTo>
                    <a:pt x="34431" y="31311"/>
                  </a:lnTo>
                  <a:lnTo>
                    <a:pt x="34468" y="31273"/>
                  </a:lnTo>
                  <a:close/>
                  <a:moveTo>
                    <a:pt x="22384" y="23678"/>
                  </a:moveTo>
                  <a:cubicBezTo>
                    <a:pt x="22384" y="23678"/>
                    <a:pt x="22975" y="23942"/>
                    <a:pt x="24547" y="26344"/>
                  </a:cubicBezTo>
                  <a:cubicBezTo>
                    <a:pt x="25012" y="27061"/>
                    <a:pt x="25402" y="27677"/>
                    <a:pt x="25729" y="28180"/>
                  </a:cubicBezTo>
                  <a:cubicBezTo>
                    <a:pt x="25779" y="29526"/>
                    <a:pt x="26433" y="30770"/>
                    <a:pt x="27502" y="31563"/>
                  </a:cubicBezTo>
                  <a:cubicBezTo>
                    <a:pt x="26999" y="31802"/>
                    <a:pt x="26559" y="32154"/>
                    <a:pt x="26232" y="32619"/>
                  </a:cubicBezTo>
                  <a:cubicBezTo>
                    <a:pt x="26144" y="32556"/>
                    <a:pt x="26056" y="32493"/>
                    <a:pt x="25968" y="32418"/>
                  </a:cubicBezTo>
                  <a:lnTo>
                    <a:pt x="25679" y="32179"/>
                  </a:lnTo>
                  <a:lnTo>
                    <a:pt x="25415" y="31915"/>
                  </a:lnTo>
                  <a:cubicBezTo>
                    <a:pt x="25327" y="31827"/>
                    <a:pt x="25226" y="31739"/>
                    <a:pt x="25150" y="31638"/>
                  </a:cubicBezTo>
                  <a:lnTo>
                    <a:pt x="24912" y="31336"/>
                  </a:lnTo>
                  <a:cubicBezTo>
                    <a:pt x="24824" y="31248"/>
                    <a:pt x="24748" y="31148"/>
                    <a:pt x="24673" y="31047"/>
                  </a:cubicBezTo>
                  <a:lnTo>
                    <a:pt x="24471" y="30745"/>
                  </a:lnTo>
                  <a:cubicBezTo>
                    <a:pt x="24333" y="30557"/>
                    <a:pt x="24207" y="30356"/>
                    <a:pt x="24094" y="30154"/>
                  </a:cubicBezTo>
                  <a:lnTo>
                    <a:pt x="23792" y="29614"/>
                  </a:lnTo>
                  <a:cubicBezTo>
                    <a:pt x="23717" y="29450"/>
                    <a:pt x="23629" y="29299"/>
                    <a:pt x="23566" y="29136"/>
                  </a:cubicBezTo>
                  <a:cubicBezTo>
                    <a:pt x="23503" y="28997"/>
                    <a:pt x="23440" y="28872"/>
                    <a:pt x="23403" y="28759"/>
                  </a:cubicBezTo>
                  <a:lnTo>
                    <a:pt x="23252" y="28444"/>
                  </a:lnTo>
                  <a:lnTo>
                    <a:pt x="23252" y="28444"/>
                  </a:lnTo>
                  <a:cubicBezTo>
                    <a:pt x="23252" y="28444"/>
                    <a:pt x="23302" y="28558"/>
                    <a:pt x="23377" y="28771"/>
                  </a:cubicBezTo>
                  <a:lnTo>
                    <a:pt x="23528" y="29148"/>
                  </a:lnTo>
                  <a:cubicBezTo>
                    <a:pt x="23591" y="29299"/>
                    <a:pt x="23642" y="29463"/>
                    <a:pt x="23730" y="29639"/>
                  </a:cubicBezTo>
                  <a:lnTo>
                    <a:pt x="24006" y="30217"/>
                  </a:lnTo>
                  <a:cubicBezTo>
                    <a:pt x="24107" y="30418"/>
                    <a:pt x="24220" y="30632"/>
                    <a:pt x="24346" y="30833"/>
                  </a:cubicBezTo>
                  <a:lnTo>
                    <a:pt x="24534" y="31148"/>
                  </a:lnTo>
                  <a:cubicBezTo>
                    <a:pt x="24597" y="31248"/>
                    <a:pt x="24685" y="31349"/>
                    <a:pt x="24748" y="31462"/>
                  </a:cubicBezTo>
                  <a:lnTo>
                    <a:pt x="24987" y="31776"/>
                  </a:lnTo>
                  <a:cubicBezTo>
                    <a:pt x="25062" y="31877"/>
                    <a:pt x="25150" y="31965"/>
                    <a:pt x="25239" y="32066"/>
                  </a:cubicBezTo>
                  <a:lnTo>
                    <a:pt x="25503" y="32367"/>
                  </a:lnTo>
                  <a:lnTo>
                    <a:pt x="25792" y="32632"/>
                  </a:lnTo>
                  <a:cubicBezTo>
                    <a:pt x="25880" y="32707"/>
                    <a:pt x="25968" y="32782"/>
                    <a:pt x="26068" y="32845"/>
                  </a:cubicBezTo>
                  <a:cubicBezTo>
                    <a:pt x="25980" y="32996"/>
                    <a:pt x="25918" y="33160"/>
                    <a:pt x="25855" y="33311"/>
                  </a:cubicBezTo>
                  <a:cubicBezTo>
                    <a:pt x="25729" y="33311"/>
                    <a:pt x="25591" y="33348"/>
                    <a:pt x="25415" y="33348"/>
                  </a:cubicBezTo>
                  <a:lnTo>
                    <a:pt x="25150" y="33348"/>
                  </a:lnTo>
                  <a:lnTo>
                    <a:pt x="24849" y="33323"/>
                  </a:lnTo>
                  <a:lnTo>
                    <a:pt x="24698" y="33311"/>
                  </a:lnTo>
                  <a:lnTo>
                    <a:pt x="24534" y="33298"/>
                  </a:lnTo>
                  <a:lnTo>
                    <a:pt x="24195" y="33235"/>
                  </a:lnTo>
                  <a:lnTo>
                    <a:pt x="23830" y="33160"/>
                  </a:lnTo>
                  <a:cubicBezTo>
                    <a:pt x="23780" y="33147"/>
                    <a:pt x="23717" y="33135"/>
                    <a:pt x="23654" y="33109"/>
                  </a:cubicBezTo>
                  <a:lnTo>
                    <a:pt x="23465" y="33059"/>
                  </a:lnTo>
                  <a:lnTo>
                    <a:pt x="23088" y="32933"/>
                  </a:lnTo>
                  <a:lnTo>
                    <a:pt x="22698" y="32782"/>
                  </a:lnTo>
                  <a:lnTo>
                    <a:pt x="22510" y="32694"/>
                  </a:lnTo>
                  <a:cubicBezTo>
                    <a:pt x="22447" y="32669"/>
                    <a:pt x="22384" y="32632"/>
                    <a:pt x="22321" y="32606"/>
                  </a:cubicBezTo>
                  <a:lnTo>
                    <a:pt x="21944" y="32405"/>
                  </a:lnTo>
                  <a:cubicBezTo>
                    <a:pt x="21705" y="32267"/>
                    <a:pt x="21479" y="32103"/>
                    <a:pt x="21240" y="31953"/>
                  </a:cubicBezTo>
                  <a:lnTo>
                    <a:pt x="20598" y="31450"/>
                  </a:lnTo>
                  <a:lnTo>
                    <a:pt x="20083" y="30947"/>
                  </a:lnTo>
                  <a:cubicBezTo>
                    <a:pt x="20598" y="29412"/>
                    <a:pt x="21152" y="27778"/>
                    <a:pt x="21504" y="26759"/>
                  </a:cubicBezTo>
                  <a:cubicBezTo>
                    <a:pt x="21956" y="25376"/>
                    <a:pt x="22246" y="24257"/>
                    <a:pt x="22384" y="23678"/>
                  </a:cubicBezTo>
                  <a:close/>
                  <a:moveTo>
                    <a:pt x="45067" y="0"/>
                  </a:moveTo>
                  <a:cubicBezTo>
                    <a:pt x="44976" y="0"/>
                    <a:pt x="44920" y="174"/>
                    <a:pt x="45119" y="868"/>
                  </a:cubicBezTo>
                  <a:cubicBezTo>
                    <a:pt x="45283" y="1471"/>
                    <a:pt x="45559" y="2704"/>
                    <a:pt x="45773" y="3974"/>
                  </a:cubicBezTo>
                  <a:cubicBezTo>
                    <a:pt x="45596" y="3914"/>
                    <a:pt x="45415" y="3888"/>
                    <a:pt x="45235" y="3888"/>
                  </a:cubicBezTo>
                  <a:cubicBezTo>
                    <a:pt x="43617" y="3888"/>
                    <a:pt x="41988" y="6036"/>
                    <a:pt x="41988" y="6036"/>
                  </a:cubicBezTo>
                  <a:lnTo>
                    <a:pt x="35399" y="18560"/>
                  </a:lnTo>
                  <a:cubicBezTo>
                    <a:pt x="34632" y="18145"/>
                    <a:pt x="33764" y="17680"/>
                    <a:pt x="32809" y="17152"/>
                  </a:cubicBezTo>
                  <a:cubicBezTo>
                    <a:pt x="32809" y="17152"/>
                    <a:pt x="32362" y="16746"/>
                    <a:pt x="32088" y="16746"/>
                  </a:cubicBezTo>
                  <a:cubicBezTo>
                    <a:pt x="32058" y="16746"/>
                    <a:pt x="32029" y="16751"/>
                    <a:pt x="32004" y="16762"/>
                  </a:cubicBezTo>
                  <a:cubicBezTo>
                    <a:pt x="31752" y="16863"/>
                    <a:pt x="31576" y="17403"/>
                    <a:pt x="31727" y="18083"/>
                  </a:cubicBezTo>
                  <a:cubicBezTo>
                    <a:pt x="31777" y="18271"/>
                    <a:pt x="31853" y="19428"/>
                    <a:pt x="31928" y="20987"/>
                  </a:cubicBezTo>
                  <a:lnTo>
                    <a:pt x="26094" y="8739"/>
                  </a:lnTo>
                  <a:cubicBezTo>
                    <a:pt x="26094" y="8739"/>
                    <a:pt x="24730" y="6800"/>
                    <a:pt x="23325" y="6800"/>
                  </a:cubicBezTo>
                  <a:cubicBezTo>
                    <a:pt x="22623" y="6800"/>
                    <a:pt x="21910" y="7285"/>
                    <a:pt x="21353" y="8739"/>
                  </a:cubicBezTo>
                  <a:cubicBezTo>
                    <a:pt x="20083" y="12084"/>
                    <a:pt x="26458" y="19327"/>
                    <a:pt x="29476" y="22496"/>
                  </a:cubicBezTo>
                  <a:cubicBezTo>
                    <a:pt x="28860" y="22647"/>
                    <a:pt x="28282" y="22936"/>
                    <a:pt x="27791" y="23339"/>
                  </a:cubicBezTo>
                  <a:cubicBezTo>
                    <a:pt x="27464" y="22635"/>
                    <a:pt x="27200" y="21918"/>
                    <a:pt x="26974" y="21188"/>
                  </a:cubicBezTo>
                  <a:cubicBezTo>
                    <a:pt x="26754" y="20337"/>
                    <a:pt x="26512" y="20039"/>
                    <a:pt x="26221" y="20039"/>
                  </a:cubicBezTo>
                  <a:cubicBezTo>
                    <a:pt x="26129" y="20039"/>
                    <a:pt x="26032" y="20068"/>
                    <a:pt x="25930" y="20120"/>
                  </a:cubicBezTo>
                  <a:cubicBezTo>
                    <a:pt x="25515" y="20333"/>
                    <a:pt x="25628" y="21100"/>
                    <a:pt x="25943" y="21591"/>
                  </a:cubicBezTo>
                  <a:cubicBezTo>
                    <a:pt x="26106" y="21842"/>
                    <a:pt x="26483" y="23112"/>
                    <a:pt x="26848" y="24357"/>
                  </a:cubicBezTo>
                  <a:cubicBezTo>
                    <a:pt x="26333" y="25099"/>
                    <a:pt x="25980" y="25954"/>
                    <a:pt x="25817" y="26860"/>
                  </a:cubicBezTo>
                  <a:cubicBezTo>
                    <a:pt x="24748" y="25288"/>
                    <a:pt x="23315" y="23200"/>
                    <a:pt x="23025" y="22886"/>
                  </a:cubicBezTo>
                  <a:cubicBezTo>
                    <a:pt x="22861" y="22714"/>
                    <a:pt x="22716" y="22648"/>
                    <a:pt x="22594" y="22648"/>
                  </a:cubicBezTo>
                  <a:cubicBezTo>
                    <a:pt x="22353" y="22648"/>
                    <a:pt x="22208" y="22907"/>
                    <a:pt x="22208" y="23100"/>
                  </a:cubicBezTo>
                  <a:lnTo>
                    <a:pt x="22208" y="23188"/>
                  </a:lnTo>
                  <a:cubicBezTo>
                    <a:pt x="21743" y="24169"/>
                    <a:pt x="21353" y="25175"/>
                    <a:pt x="21064" y="26218"/>
                  </a:cubicBezTo>
                  <a:cubicBezTo>
                    <a:pt x="20875" y="26923"/>
                    <a:pt x="20246" y="28746"/>
                    <a:pt x="19655" y="30494"/>
                  </a:cubicBezTo>
                  <a:lnTo>
                    <a:pt x="19580" y="30418"/>
                  </a:lnTo>
                  <a:cubicBezTo>
                    <a:pt x="19454" y="30267"/>
                    <a:pt x="19328" y="30117"/>
                    <a:pt x="19215" y="29953"/>
                  </a:cubicBezTo>
                  <a:lnTo>
                    <a:pt x="18964" y="29588"/>
                  </a:lnTo>
                  <a:lnTo>
                    <a:pt x="18737" y="29262"/>
                  </a:lnTo>
                  <a:lnTo>
                    <a:pt x="18737" y="29262"/>
                  </a:lnTo>
                  <a:cubicBezTo>
                    <a:pt x="18737" y="29262"/>
                    <a:pt x="18813" y="29387"/>
                    <a:pt x="18951" y="29601"/>
                  </a:cubicBezTo>
                  <a:lnTo>
                    <a:pt x="19177" y="29978"/>
                  </a:lnTo>
                  <a:cubicBezTo>
                    <a:pt x="19291" y="30142"/>
                    <a:pt x="19404" y="30305"/>
                    <a:pt x="19517" y="30456"/>
                  </a:cubicBezTo>
                  <a:lnTo>
                    <a:pt x="19618" y="30582"/>
                  </a:lnTo>
                  <a:cubicBezTo>
                    <a:pt x="19115" y="32078"/>
                    <a:pt x="18624" y="33499"/>
                    <a:pt x="18436" y="34078"/>
                  </a:cubicBezTo>
                  <a:cubicBezTo>
                    <a:pt x="18046" y="35360"/>
                    <a:pt x="17467" y="36115"/>
                    <a:pt x="17480" y="36303"/>
                  </a:cubicBezTo>
                  <a:cubicBezTo>
                    <a:pt x="17492" y="36316"/>
                    <a:pt x="17492" y="36329"/>
                    <a:pt x="17505" y="36354"/>
                  </a:cubicBezTo>
                  <a:cubicBezTo>
                    <a:pt x="17040" y="36945"/>
                    <a:pt x="16260" y="37875"/>
                    <a:pt x="15028" y="39334"/>
                  </a:cubicBezTo>
                  <a:cubicBezTo>
                    <a:pt x="11205" y="43987"/>
                    <a:pt x="8024" y="47281"/>
                    <a:pt x="5534" y="48614"/>
                  </a:cubicBezTo>
                  <a:cubicBezTo>
                    <a:pt x="4354" y="49299"/>
                    <a:pt x="2908" y="49573"/>
                    <a:pt x="1747" y="49573"/>
                  </a:cubicBezTo>
                  <a:cubicBezTo>
                    <a:pt x="1671" y="49573"/>
                    <a:pt x="1596" y="49572"/>
                    <a:pt x="1522" y="49570"/>
                  </a:cubicBezTo>
                  <a:cubicBezTo>
                    <a:pt x="1385" y="49580"/>
                    <a:pt x="1259" y="49584"/>
                    <a:pt x="1144" y="49584"/>
                  </a:cubicBezTo>
                  <a:cubicBezTo>
                    <a:pt x="630" y="49584"/>
                    <a:pt x="329" y="49502"/>
                    <a:pt x="165" y="49502"/>
                  </a:cubicBezTo>
                  <a:cubicBezTo>
                    <a:pt x="46" y="49502"/>
                    <a:pt x="1" y="49546"/>
                    <a:pt x="1" y="49696"/>
                  </a:cubicBezTo>
                  <a:cubicBezTo>
                    <a:pt x="1" y="49898"/>
                    <a:pt x="657" y="50142"/>
                    <a:pt x="1692" y="50142"/>
                  </a:cubicBezTo>
                  <a:cubicBezTo>
                    <a:pt x="2713" y="50142"/>
                    <a:pt x="4104" y="49904"/>
                    <a:pt x="5597" y="49155"/>
                  </a:cubicBezTo>
                  <a:cubicBezTo>
                    <a:pt x="8464" y="47671"/>
                    <a:pt x="10727" y="44993"/>
                    <a:pt x="14990" y="40302"/>
                  </a:cubicBezTo>
                  <a:cubicBezTo>
                    <a:pt x="16813" y="38290"/>
                    <a:pt x="17606" y="37259"/>
                    <a:pt x="17958" y="36731"/>
                  </a:cubicBezTo>
                  <a:cubicBezTo>
                    <a:pt x="18071" y="36819"/>
                    <a:pt x="18197" y="36882"/>
                    <a:pt x="18335" y="36920"/>
                  </a:cubicBezTo>
                  <a:cubicBezTo>
                    <a:pt x="18410" y="36894"/>
                    <a:pt x="18687" y="35574"/>
                    <a:pt x="18913" y="34581"/>
                  </a:cubicBezTo>
                  <a:cubicBezTo>
                    <a:pt x="19039" y="34090"/>
                    <a:pt x="19504" y="32657"/>
                    <a:pt x="20020" y="31085"/>
                  </a:cubicBezTo>
                  <a:lnTo>
                    <a:pt x="20473" y="31575"/>
                  </a:lnTo>
                  <a:lnTo>
                    <a:pt x="21101" y="32129"/>
                  </a:lnTo>
                  <a:cubicBezTo>
                    <a:pt x="21340" y="32279"/>
                    <a:pt x="21567" y="32468"/>
                    <a:pt x="21806" y="32619"/>
                  </a:cubicBezTo>
                  <a:lnTo>
                    <a:pt x="22183" y="32845"/>
                  </a:lnTo>
                  <a:cubicBezTo>
                    <a:pt x="22246" y="32883"/>
                    <a:pt x="22309" y="32921"/>
                    <a:pt x="22371" y="32958"/>
                  </a:cubicBezTo>
                  <a:lnTo>
                    <a:pt x="22573" y="33047"/>
                  </a:lnTo>
                  <a:lnTo>
                    <a:pt x="22950" y="33223"/>
                  </a:lnTo>
                  <a:lnTo>
                    <a:pt x="23340" y="33373"/>
                  </a:lnTo>
                  <a:lnTo>
                    <a:pt x="23528" y="33449"/>
                  </a:lnTo>
                  <a:cubicBezTo>
                    <a:pt x="23591" y="33461"/>
                    <a:pt x="23667" y="33487"/>
                    <a:pt x="23730" y="33499"/>
                  </a:cubicBezTo>
                  <a:lnTo>
                    <a:pt x="24094" y="33612"/>
                  </a:lnTo>
                  <a:lnTo>
                    <a:pt x="24459" y="33675"/>
                  </a:lnTo>
                  <a:lnTo>
                    <a:pt x="24622" y="33713"/>
                  </a:lnTo>
                  <a:lnTo>
                    <a:pt x="24798" y="33738"/>
                  </a:lnTo>
                  <a:cubicBezTo>
                    <a:pt x="24899" y="33751"/>
                    <a:pt x="25012" y="33763"/>
                    <a:pt x="25113" y="33776"/>
                  </a:cubicBezTo>
                  <a:lnTo>
                    <a:pt x="25389" y="33801"/>
                  </a:lnTo>
                  <a:cubicBezTo>
                    <a:pt x="25528" y="33814"/>
                    <a:pt x="25641" y="33814"/>
                    <a:pt x="25754" y="33814"/>
                  </a:cubicBezTo>
                  <a:cubicBezTo>
                    <a:pt x="25742" y="33939"/>
                    <a:pt x="25729" y="34052"/>
                    <a:pt x="25742" y="34178"/>
                  </a:cubicBezTo>
                  <a:cubicBezTo>
                    <a:pt x="25804" y="35536"/>
                    <a:pt x="26898" y="35863"/>
                    <a:pt x="26898" y="35863"/>
                  </a:cubicBezTo>
                  <a:cubicBezTo>
                    <a:pt x="26936" y="35888"/>
                    <a:pt x="26974" y="35888"/>
                    <a:pt x="27012" y="35901"/>
                  </a:cubicBezTo>
                  <a:cubicBezTo>
                    <a:pt x="26986" y="36278"/>
                    <a:pt x="26999" y="36643"/>
                    <a:pt x="27049" y="37020"/>
                  </a:cubicBezTo>
                  <a:cubicBezTo>
                    <a:pt x="27200" y="37825"/>
                    <a:pt x="26421" y="38605"/>
                    <a:pt x="26421" y="38605"/>
                  </a:cubicBezTo>
                  <a:cubicBezTo>
                    <a:pt x="26421" y="38605"/>
                    <a:pt x="25792" y="39849"/>
                    <a:pt x="26257" y="40617"/>
                  </a:cubicBezTo>
                  <a:cubicBezTo>
                    <a:pt x="26257" y="40617"/>
                    <a:pt x="21969" y="48853"/>
                    <a:pt x="21755" y="49670"/>
                  </a:cubicBezTo>
                  <a:cubicBezTo>
                    <a:pt x="21671" y="49970"/>
                    <a:pt x="21670" y="50064"/>
                    <a:pt x="21703" y="50064"/>
                  </a:cubicBezTo>
                  <a:cubicBezTo>
                    <a:pt x="21757" y="50064"/>
                    <a:pt x="21906" y="49796"/>
                    <a:pt x="21906" y="49796"/>
                  </a:cubicBezTo>
                  <a:cubicBezTo>
                    <a:pt x="21906" y="49796"/>
                    <a:pt x="26156" y="42000"/>
                    <a:pt x="26949" y="40466"/>
                  </a:cubicBezTo>
                  <a:cubicBezTo>
                    <a:pt x="27540" y="39296"/>
                    <a:pt x="28596" y="37108"/>
                    <a:pt x="29074" y="36090"/>
                  </a:cubicBezTo>
                  <a:cubicBezTo>
                    <a:pt x="29137" y="36090"/>
                    <a:pt x="29187" y="36077"/>
                    <a:pt x="29237" y="36064"/>
                  </a:cubicBezTo>
                  <a:cubicBezTo>
                    <a:pt x="29401" y="36693"/>
                    <a:pt x="29527" y="37322"/>
                    <a:pt x="29615" y="37963"/>
                  </a:cubicBezTo>
                  <a:cubicBezTo>
                    <a:pt x="29677" y="38001"/>
                    <a:pt x="29765" y="38026"/>
                    <a:pt x="29841" y="38026"/>
                  </a:cubicBezTo>
                  <a:cubicBezTo>
                    <a:pt x="29527" y="39510"/>
                    <a:pt x="28898" y="43396"/>
                    <a:pt x="30180" y="45206"/>
                  </a:cubicBezTo>
                  <a:cubicBezTo>
                    <a:pt x="30185" y="45219"/>
                    <a:pt x="30194" y="45225"/>
                    <a:pt x="30204" y="45225"/>
                  </a:cubicBezTo>
                  <a:cubicBezTo>
                    <a:pt x="30222" y="45225"/>
                    <a:pt x="30243" y="45206"/>
                    <a:pt x="30243" y="45181"/>
                  </a:cubicBezTo>
                  <a:cubicBezTo>
                    <a:pt x="30004" y="44439"/>
                    <a:pt x="29325" y="41673"/>
                    <a:pt x="30545" y="37838"/>
                  </a:cubicBezTo>
                  <a:cubicBezTo>
                    <a:pt x="30621" y="37787"/>
                    <a:pt x="30696" y="37724"/>
                    <a:pt x="30771" y="37661"/>
                  </a:cubicBezTo>
                  <a:cubicBezTo>
                    <a:pt x="30771" y="37661"/>
                    <a:pt x="30394" y="36819"/>
                    <a:pt x="30017" y="35649"/>
                  </a:cubicBezTo>
                  <a:cubicBezTo>
                    <a:pt x="30306" y="35373"/>
                    <a:pt x="30520" y="35033"/>
                    <a:pt x="30658" y="34656"/>
                  </a:cubicBezTo>
                  <a:lnTo>
                    <a:pt x="31916" y="33235"/>
                  </a:lnTo>
                  <a:lnTo>
                    <a:pt x="32293" y="32745"/>
                  </a:lnTo>
                  <a:cubicBezTo>
                    <a:pt x="32834" y="32531"/>
                    <a:pt x="33337" y="32242"/>
                    <a:pt x="33802" y="31890"/>
                  </a:cubicBezTo>
                  <a:lnTo>
                    <a:pt x="33802" y="31890"/>
                  </a:lnTo>
                  <a:cubicBezTo>
                    <a:pt x="33890" y="35687"/>
                    <a:pt x="33689" y="41157"/>
                    <a:pt x="33714" y="41270"/>
                  </a:cubicBezTo>
                  <a:cubicBezTo>
                    <a:pt x="33727" y="41308"/>
                    <a:pt x="33802" y="41333"/>
                    <a:pt x="33903" y="41346"/>
                  </a:cubicBezTo>
                  <a:cubicBezTo>
                    <a:pt x="33714" y="43848"/>
                    <a:pt x="33374" y="48840"/>
                    <a:pt x="33312" y="49872"/>
                  </a:cubicBezTo>
                  <a:cubicBezTo>
                    <a:pt x="33299" y="49985"/>
                    <a:pt x="33387" y="50073"/>
                    <a:pt x="33488" y="50085"/>
                  </a:cubicBezTo>
                  <a:cubicBezTo>
                    <a:pt x="33488" y="50085"/>
                    <a:pt x="33437" y="57442"/>
                    <a:pt x="33626" y="58146"/>
                  </a:cubicBezTo>
                  <a:cubicBezTo>
                    <a:pt x="33706" y="58451"/>
                    <a:pt x="33841" y="58573"/>
                    <a:pt x="33959" y="58573"/>
                  </a:cubicBezTo>
                  <a:cubicBezTo>
                    <a:pt x="34118" y="58573"/>
                    <a:pt x="34246" y="58349"/>
                    <a:pt x="34167" y="58045"/>
                  </a:cubicBezTo>
                  <a:cubicBezTo>
                    <a:pt x="34053" y="57618"/>
                    <a:pt x="33865" y="52298"/>
                    <a:pt x="33789" y="50098"/>
                  </a:cubicBezTo>
                  <a:lnTo>
                    <a:pt x="33840" y="50098"/>
                  </a:lnTo>
                  <a:cubicBezTo>
                    <a:pt x="33847" y="50099"/>
                    <a:pt x="33854" y="50099"/>
                    <a:pt x="33861" y="50099"/>
                  </a:cubicBezTo>
                  <a:cubicBezTo>
                    <a:pt x="33951" y="50099"/>
                    <a:pt x="34017" y="50028"/>
                    <a:pt x="34028" y="49934"/>
                  </a:cubicBezTo>
                  <a:cubicBezTo>
                    <a:pt x="34053" y="47885"/>
                    <a:pt x="34456" y="41409"/>
                    <a:pt x="34456" y="41409"/>
                  </a:cubicBezTo>
                  <a:cubicBezTo>
                    <a:pt x="34619" y="41421"/>
                    <a:pt x="34745" y="41421"/>
                    <a:pt x="34745" y="41421"/>
                  </a:cubicBezTo>
                  <a:cubicBezTo>
                    <a:pt x="34582" y="39120"/>
                    <a:pt x="34544" y="34996"/>
                    <a:pt x="34431" y="31676"/>
                  </a:cubicBezTo>
                  <a:lnTo>
                    <a:pt x="35814" y="30167"/>
                  </a:lnTo>
                  <a:cubicBezTo>
                    <a:pt x="35814" y="30167"/>
                    <a:pt x="35902" y="29978"/>
                    <a:pt x="36028" y="29614"/>
                  </a:cubicBezTo>
                  <a:lnTo>
                    <a:pt x="37059" y="29173"/>
                  </a:lnTo>
                  <a:cubicBezTo>
                    <a:pt x="37249" y="29222"/>
                    <a:pt x="37480" y="29245"/>
                    <a:pt x="37732" y="29245"/>
                  </a:cubicBezTo>
                  <a:cubicBezTo>
                    <a:pt x="38581" y="29245"/>
                    <a:pt x="39661" y="28989"/>
                    <a:pt x="40165" y="28620"/>
                  </a:cubicBezTo>
                  <a:cubicBezTo>
                    <a:pt x="40307" y="28647"/>
                    <a:pt x="40471" y="28660"/>
                    <a:pt x="40648" y="28660"/>
                  </a:cubicBezTo>
                  <a:cubicBezTo>
                    <a:pt x="41375" y="28660"/>
                    <a:pt x="42322" y="28439"/>
                    <a:pt x="42919" y="28054"/>
                  </a:cubicBezTo>
                  <a:cubicBezTo>
                    <a:pt x="43610" y="28054"/>
                    <a:pt x="44289" y="27916"/>
                    <a:pt x="44931" y="27639"/>
                  </a:cubicBezTo>
                  <a:cubicBezTo>
                    <a:pt x="46050" y="31286"/>
                    <a:pt x="47307" y="35398"/>
                    <a:pt x="47571" y="36278"/>
                  </a:cubicBezTo>
                  <a:cubicBezTo>
                    <a:pt x="47571" y="36278"/>
                    <a:pt x="47660" y="36623"/>
                    <a:pt x="47904" y="36623"/>
                  </a:cubicBezTo>
                  <a:cubicBezTo>
                    <a:pt x="47950" y="36623"/>
                    <a:pt x="48003" y="36610"/>
                    <a:pt x="48062" y="36580"/>
                  </a:cubicBezTo>
                  <a:cubicBezTo>
                    <a:pt x="48062" y="36580"/>
                    <a:pt x="50967" y="39246"/>
                    <a:pt x="52551" y="40428"/>
                  </a:cubicBezTo>
                  <a:cubicBezTo>
                    <a:pt x="54823" y="42108"/>
                    <a:pt x="55443" y="43060"/>
                    <a:pt x="55830" y="43060"/>
                  </a:cubicBezTo>
                  <a:cubicBezTo>
                    <a:pt x="55903" y="43060"/>
                    <a:pt x="55968" y="43026"/>
                    <a:pt x="56034" y="42955"/>
                  </a:cubicBezTo>
                  <a:cubicBezTo>
                    <a:pt x="56034" y="42955"/>
                    <a:pt x="61355" y="47106"/>
                    <a:pt x="67621" y="47106"/>
                  </a:cubicBezTo>
                  <a:cubicBezTo>
                    <a:pt x="67686" y="47106"/>
                    <a:pt x="67752" y="47106"/>
                    <a:pt x="67817" y="47105"/>
                  </a:cubicBezTo>
                  <a:cubicBezTo>
                    <a:pt x="67817" y="47105"/>
                    <a:pt x="68212" y="46496"/>
                    <a:pt x="67548" y="46496"/>
                  </a:cubicBezTo>
                  <a:cubicBezTo>
                    <a:pt x="67511" y="46496"/>
                    <a:pt x="67471" y="46498"/>
                    <a:pt x="67427" y="46502"/>
                  </a:cubicBezTo>
                  <a:cubicBezTo>
                    <a:pt x="67199" y="46522"/>
                    <a:pt x="66814" y="46597"/>
                    <a:pt x="66230" y="46597"/>
                  </a:cubicBezTo>
                  <a:cubicBezTo>
                    <a:pt x="64660" y="46597"/>
                    <a:pt x="61647" y="46055"/>
                    <a:pt x="56349" y="42452"/>
                  </a:cubicBezTo>
                  <a:cubicBezTo>
                    <a:pt x="56361" y="41949"/>
                    <a:pt x="55129" y="41648"/>
                    <a:pt x="52991" y="39837"/>
                  </a:cubicBezTo>
                  <a:cubicBezTo>
                    <a:pt x="52073" y="39057"/>
                    <a:pt x="49646" y="37058"/>
                    <a:pt x="48640" y="36014"/>
                  </a:cubicBezTo>
                  <a:cubicBezTo>
                    <a:pt x="48716" y="35838"/>
                    <a:pt x="48590" y="35662"/>
                    <a:pt x="48263" y="35096"/>
                  </a:cubicBezTo>
                  <a:cubicBezTo>
                    <a:pt x="47911" y="34493"/>
                    <a:pt x="46779" y="31487"/>
                    <a:pt x="45509" y="27463"/>
                  </a:cubicBezTo>
                  <a:cubicBezTo>
                    <a:pt x="45773" y="27413"/>
                    <a:pt x="46150" y="27338"/>
                    <a:pt x="46339" y="27275"/>
                  </a:cubicBezTo>
                  <a:cubicBezTo>
                    <a:pt x="46855" y="27124"/>
                    <a:pt x="47697" y="26621"/>
                    <a:pt x="47634" y="25250"/>
                  </a:cubicBezTo>
                  <a:cubicBezTo>
                    <a:pt x="47559" y="23892"/>
                    <a:pt x="46440" y="23188"/>
                    <a:pt x="46440" y="23188"/>
                  </a:cubicBezTo>
                  <a:lnTo>
                    <a:pt x="46289" y="22798"/>
                  </a:lnTo>
                  <a:cubicBezTo>
                    <a:pt x="46251" y="22697"/>
                    <a:pt x="45358" y="22660"/>
                    <a:pt x="44063" y="22660"/>
                  </a:cubicBezTo>
                  <a:cubicBezTo>
                    <a:pt x="43912" y="22144"/>
                    <a:pt x="43761" y="21629"/>
                    <a:pt x="43623" y="21113"/>
                  </a:cubicBezTo>
                  <a:cubicBezTo>
                    <a:pt x="43623" y="21113"/>
                    <a:pt x="43397" y="20447"/>
                    <a:pt x="42982" y="20271"/>
                  </a:cubicBezTo>
                  <a:cubicBezTo>
                    <a:pt x="43019" y="20157"/>
                    <a:pt x="43070" y="20044"/>
                    <a:pt x="43107" y="19931"/>
                  </a:cubicBezTo>
                  <a:cubicBezTo>
                    <a:pt x="45094" y="21050"/>
                    <a:pt x="47307" y="22320"/>
                    <a:pt x="48942" y="23288"/>
                  </a:cubicBezTo>
                  <a:lnTo>
                    <a:pt x="49609" y="23112"/>
                  </a:lnTo>
                  <a:cubicBezTo>
                    <a:pt x="49810" y="22710"/>
                    <a:pt x="50086" y="22358"/>
                    <a:pt x="50426" y="22056"/>
                  </a:cubicBezTo>
                  <a:cubicBezTo>
                    <a:pt x="50992" y="21515"/>
                    <a:pt x="54236" y="17127"/>
                    <a:pt x="56500" y="14511"/>
                  </a:cubicBezTo>
                  <a:cubicBezTo>
                    <a:pt x="57304" y="13141"/>
                    <a:pt x="58423" y="10814"/>
                    <a:pt x="59769" y="8186"/>
                  </a:cubicBezTo>
                  <a:cubicBezTo>
                    <a:pt x="60737" y="5344"/>
                    <a:pt x="60335" y="666"/>
                    <a:pt x="60297" y="528"/>
                  </a:cubicBezTo>
                  <a:cubicBezTo>
                    <a:pt x="60281" y="475"/>
                    <a:pt x="60196" y="379"/>
                    <a:pt x="60109" y="379"/>
                  </a:cubicBezTo>
                  <a:cubicBezTo>
                    <a:pt x="59990" y="379"/>
                    <a:pt x="59869" y="558"/>
                    <a:pt x="59920" y="1270"/>
                  </a:cubicBezTo>
                  <a:cubicBezTo>
                    <a:pt x="60008" y="2515"/>
                    <a:pt x="59895" y="6250"/>
                    <a:pt x="59241" y="7796"/>
                  </a:cubicBezTo>
                  <a:cubicBezTo>
                    <a:pt x="58599" y="9330"/>
                    <a:pt x="56273" y="13166"/>
                    <a:pt x="55921" y="13971"/>
                  </a:cubicBezTo>
                  <a:cubicBezTo>
                    <a:pt x="55582" y="14712"/>
                    <a:pt x="50212" y="20799"/>
                    <a:pt x="49256" y="21880"/>
                  </a:cubicBezTo>
                  <a:lnTo>
                    <a:pt x="49231" y="21855"/>
                  </a:lnTo>
                  <a:cubicBezTo>
                    <a:pt x="49231" y="21855"/>
                    <a:pt x="47597" y="21465"/>
                    <a:pt x="43371" y="19214"/>
                  </a:cubicBezTo>
                  <a:cubicBezTo>
                    <a:pt x="43975" y="17580"/>
                    <a:pt x="44780" y="15379"/>
                    <a:pt x="45459" y="13795"/>
                  </a:cubicBezTo>
                  <a:cubicBezTo>
                    <a:pt x="45547" y="13367"/>
                    <a:pt x="45647" y="12839"/>
                    <a:pt x="45761" y="12223"/>
                  </a:cubicBezTo>
                  <a:cubicBezTo>
                    <a:pt x="47194" y="9947"/>
                    <a:pt x="48037" y="7784"/>
                    <a:pt x="47521" y="6237"/>
                  </a:cubicBezTo>
                  <a:cubicBezTo>
                    <a:pt x="47156" y="5168"/>
                    <a:pt x="46704" y="4527"/>
                    <a:pt x="46226" y="4200"/>
                  </a:cubicBezTo>
                  <a:cubicBezTo>
                    <a:pt x="45974" y="2829"/>
                    <a:pt x="45647" y="1471"/>
                    <a:pt x="45232" y="138"/>
                  </a:cubicBezTo>
                  <a:cubicBezTo>
                    <a:pt x="45212" y="86"/>
                    <a:pt x="45131" y="0"/>
                    <a:pt x="450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3C56"/>
                </a:solidFill>
                <a:latin typeface="Arial"/>
                <a:ea typeface="Arial"/>
                <a:cs typeface="Arial"/>
                <a:sym typeface="Arial"/>
              </a:endParaRPr>
            </a:p>
          </p:txBody>
        </p:sp>
        <p:grpSp>
          <p:nvGrpSpPr>
            <p:cNvPr id="535" name="Google Shape;535;p28"/>
            <p:cNvGrpSpPr/>
            <p:nvPr/>
          </p:nvGrpSpPr>
          <p:grpSpPr>
            <a:xfrm>
              <a:off x="6434356" y="1471551"/>
              <a:ext cx="760870" cy="720415"/>
              <a:chOff x="2230900" y="969850"/>
              <a:chExt cx="1304350" cy="1255300"/>
            </a:xfrm>
          </p:grpSpPr>
          <p:sp>
            <p:nvSpPr>
              <p:cNvPr id="536" name="Google Shape;536;p28"/>
              <p:cNvSpPr/>
              <p:nvPr/>
            </p:nvSpPr>
            <p:spPr>
              <a:xfrm>
                <a:off x="2230900" y="969850"/>
                <a:ext cx="1304350" cy="1255300"/>
              </a:xfrm>
              <a:custGeom>
                <a:rect b="b" l="l" r="r" t="t"/>
                <a:pathLst>
                  <a:path extrusionOk="0" h="50212" w="52174">
                    <a:moveTo>
                      <a:pt x="27075" y="3322"/>
                    </a:moveTo>
                    <a:cubicBezTo>
                      <a:pt x="29882" y="3322"/>
                      <a:pt x="32714" y="3865"/>
                      <a:pt x="35411" y="4980"/>
                    </a:cubicBezTo>
                    <a:cubicBezTo>
                      <a:pt x="43547" y="8350"/>
                      <a:pt x="48854" y="16298"/>
                      <a:pt x="48854" y="25113"/>
                    </a:cubicBezTo>
                    <a:cubicBezTo>
                      <a:pt x="48854" y="37134"/>
                      <a:pt x="39096" y="46892"/>
                      <a:pt x="27074" y="46892"/>
                    </a:cubicBezTo>
                    <a:cubicBezTo>
                      <a:pt x="18259" y="46892"/>
                      <a:pt x="10312" y="41586"/>
                      <a:pt x="6942" y="33450"/>
                    </a:cubicBezTo>
                    <a:cubicBezTo>
                      <a:pt x="3572" y="25301"/>
                      <a:pt x="5433" y="15933"/>
                      <a:pt x="11670" y="9708"/>
                    </a:cubicBezTo>
                    <a:cubicBezTo>
                      <a:pt x="15834" y="5536"/>
                      <a:pt x="21404" y="3322"/>
                      <a:pt x="27075" y="3322"/>
                    </a:cubicBezTo>
                    <a:close/>
                    <a:moveTo>
                      <a:pt x="27074" y="1"/>
                    </a:moveTo>
                    <a:cubicBezTo>
                      <a:pt x="16914" y="1"/>
                      <a:pt x="7759" y="6125"/>
                      <a:pt x="3874" y="15505"/>
                    </a:cubicBezTo>
                    <a:cubicBezTo>
                      <a:pt x="1" y="24886"/>
                      <a:pt x="2138" y="35675"/>
                      <a:pt x="9319" y="42856"/>
                    </a:cubicBezTo>
                    <a:cubicBezTo>
                      <a:pt x="14122" y="47659"/>
                      <a:pt x="20547" y="50211"/>
                      <a:pt x="27082" y="50211"/>
                    </a:cubicBezTo>
                    <a:cubicBezTo>
                      <a:pt x="30316" y="50211"/>
                      <a:pt x="33576" y="49587"/>
                      <a:pt x="36681" y="48300"/>
                    </a:cubicBezTo>
                    <a:cubicBezTo>
                      <a:pt x="46050" y="44415"/>
                      <a:pt x="52174" y="35260"/>
                      <a:pt x="52174" y="25113"/>
                    </a:cubicBezTo>
                    <a:cubicBezTo>
                      <a:pt x="52174" y="11243"/>
                      <a:pt x="40932" y="13"/>
                      <a:pt x="2707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28"/>
              <p:cNvSpPr/>
              <p:nvPr/>
            </p:nvSpPr>
            <p:spPr>
              <a:xfrm>
                <a:off x="2456950" y="1146850"/>
                <a:ext cx="906975" cy="906975"/>
              </a:xfrm>
              <a:custGeom>
                <a:rect b="b" l="l" r="r" t="t"/>
                <a:pathLst>
                  <a:path extrusionOk="0" h="36279" w="36279">
                    <a:moveTo>
                      <a:pt x="3018" y="0"/>
                    </a:moveTo>
                    <a:lnTo>
                      <a:pt x="0" y="3018"/>
                    </a:lnTo>
                    <a:lnTo>
                      <a:pt x="33248" y="36279"/>
                    </a:lnTo>
                    <a:lnTo>
                      <a:pt x="36278" y="33248"/>
                    </a:lnTo>
                    <a:lnTo>
                      <a:pt x="301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38" name="Google Shape;538;p28"/>
          <p:cNvSpPr txBox="1"/>
          <p:nvPr/>
        </p:nvSpPr>
        <p:spPr>
          <a:xfrm>
            <a:off x="6469606" y="1462830"/>
            <a:ext cx="2256600" cy="399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t/>
            </a:r>
            <a:endParaRPr b="0" i="0" sz="1400" u="none" cap="none" strike="noStrike">
              <a:solidFill>
                <a:schemeClr val="accent1"/>
              </a:solidFill>
              <a:latin typeface="Arial"/>
              <a:ea typeface="Arial"/>
              <a:cs typeface="Arial"/>
              <a:sym typeface="Arial"/>
            </a:endParaRPr>
          </a:p>
        </p:txBody>
      </p:sp>
      <p:pic>
        <p:nvPicPr>
          <p:cNvPr descr="A map of the united states with dots and lines&#10;&#10;Description automatically generated with medium confidence" id="539" name="Google Shape;539;p28"/>
          <p:cNvPicPr preferRelativeResize="0"/>
          <p:nvPr/>
        </p:nvPicPr>
        <p:blipFill rotWithShape="1">
          <a:blip r:embed="rId3">
            <a:alphaModFix/>
          </a:blip>
          <a:srcRect b="0" l="0" r="0" t="0"/>
          <a:stretch/>
        </p:blipFill>
        <p:spPr>
          <a:xfrm>
            <a:off x="1891968" y="1229229"/>
            <a:ext cx="5360063" cy="306084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29"/>
          <p:cNvSpPr txBox="1"/>
          <p:nvPr>
            <p:ph type="ctrTitle"/>
          </p:nvPr>
        </p:nvSpPr>
        <p:spPr>
          <a:xfrm>
            <a:off x="715050" y="464383"/>
            <a:ext cx="7713900" cy="408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Correlation of population with malaria</a:t>
            </a:r>
            <a:endParaRPr/>
          </a:p>
        </p:txBody>
      </p:sp>
      <p:grpSp>
        <p:nvGrpSpPr>
          <p:cNvPr id="545" name="Google Shape;545;p29"/>
          <p:cNvGrpSpPr/>
          <p:nvPr/>
        </p:nvGrpSpPr>
        <p:grpSpPr>
          <a:xfrm>
            <a:off x="8253248" y="4290070"/>
            <a:ext cx="760890" cy="727685"/>
            <a:chOff x="6434339" y="1471551"/>
            <a:chExt cx="760890" cy="727685"/>
          </a:xfrm>
        </p:grpSpPr>
        <p:sp>
          <p:nvSpPr>
            <p:cNvPr id="546" name="Google Shape;546;p29"/>
            <p:cNvSpPr/>
            <p:nvPr/>
          </p:nvSpPr>
          <p:spPr>
            <a:xfrm>
              <a:off x="6434339" y="1556423"/>
              <a:ext cx="760890" cy="642813"/>
            </a:xfrm>
            <a:custGeom>
              <a:rect b="b" l="l" r="r" t="t"/>
              <a:pathLst>
                <a:path extrusionOk="0" h="58574" w="68212">
                  <a:moveTo>
                    <a:pt x="44805" y="13631"/>
                  </a:moveTo>
                  <a:lnTo>
                    <a:pt x="44805" y="13631"/>
                  </a:lnTo>
                  <a:cubicBezTo>
                    <a:pt x="44516" y="14549"/>
                    <a:pt x="43510" y="16938"/>
                    <a:pt x="42680" y="18837"/>
                  </a:cubicBezTo>
                  <a:cubicBezTo>
                    <a:pt x="42215" y="18586"/>
                    <a:pt x="41737" y="18321"/>
                    <a:pt x="41221" y="18032"/>
                  </a:cubicBezTo>
                  <a:cubicBezTo>
                    <a:pt x="42504" y="16636"/>
                    <a:pt x="43698" y="15165"/>
                    <a:pt x="44805" y="13631"/>
                  </a:cubicBezTo>
                  <a:close/>
                  <a:moveTo>
                    <a:pt x="40718" y="18573"/>
                  </a:moveTo>
                  <a:lnTo>
                    <a:pt x="42378" y="19516"/>
                  </a:lnTo>
                  <a:cubicBezTo>
                    <a:pt x="42126" y="20107"/>
                    <a:pt x="41900" y="20623"/>
                    <a:pt x="41737" y="20987"/>
                  </a:cubicBezTo>
                  <a:lnTo>
                    <a:pt x="41447" y="21289"/>
                  </a:lnTo>
                  <a:cubicBezTo>
                    <a:pt x="40618" y="21025"/>
                    <a:pt x="39813" y="20723"/>
                    <a:pt x="39033" y="20359"/>
                  </a:cubicBezTo>
                  <a:cubicBezTo>
                    <a:pt x="39574" y="19805"/>
                    <a:pt x="40140" y="19214"/>
                    <a:pt x="40718" y="18573"/>
                  </a:cubicBezTo>
                  <a:close/>
                  <a:moveTo>
                    <a:pt x="43107" y="21679"/>
                  </a:moveTo>
                  <a:lnTo>
                    <a:pt x="43409" y="22660"/>
                  </a:lnTo>
                  <a:cubicBezTo>
                    <a:pt x="42969" y="22660"/>
                    <a:pt x="42491" y="22672"/>
                    <a:pt x="41988" y="22685"/>
                  </a:cubicBezTo>
                  <a:cubicBezTo>
                    <a:pt x="42378" y="22320"/>
                    <a:pt x="42743" y="21981"/>
                    <a:pt x="43107" y="21679"/>
                  </a:cubicBezTo>
                  <a:close/>
                  <a:moveTo>
                    <a:pt x="38467" y="20937"/>
                  </a:moveTo>
                  <a:cubicBezTo>
                    <a:pt x="39222" y="21339"/>
                    <a:pt x="39964" y="21754"/>
                    <a:pt x="40643" y="22132"/>
                  </a:cubicBezTo>
                  <a:lnTo>
                    <a:pt x="40102" y="22723"/>
                  </a:lnTo>
                  <a:cubicBezTo>
                    <a:pt x="39272" y="22748"/>
                    <a:pt x="38429" y="22773"/>
                    <a:pt x="37637" y="22798"/>
                  </a:cubicBezTo>
                  <a:cubicBezTo>
                    <a:pt x="37713" y="22358"/>
                    <a:pt x="37788" y="21930"/>
                    <a:pt x="37889" y="21515"/>
                  </a:cubicBezTo>
                  <a:cubicBezTo>
                    <a:pt x="38077" y="21327"/>
                    <a:pt x="38266" y="21138"/>
                    <a:pt x="38467" y="20937"/>
                  </a:cubicBezTo>
                  <a:close/>
                  <a:moveTo>
                    <a:pt x="32783" y="17856"/>
                  </a:moveTo>
                  <a:cubicBezTo>
                    <a:pt x="33286" y="18133"/>
                    <a:pt x="34116" y="18573"/>
                    <a:pt x="35110" y="19114"/>
                  </a:cubicBezTo>
                  <a:lnTo>
                    <a:pt x="33161" y="22848"/>
                  </a:lnTo>
                  <a:lnTo>
                    <a:pt x="32934" y="22811"/>
                  </a:lnTo>
                  <a:cubicBezTo>
                    <a:pt x="32796" y="21163"/>
                    <a:pt x="32746" y="19516"/>
                    <a:pt x="32783" y="17856"/>
                  </a:cubicBezTo>
                  <a:close/>
                  <a:moveTo>
                    <a:pt x="34468" y="31273"/>
                  </a:moveTo>
                  <a:lnTo>
                    <a:pt x="34431" y="31399"/>
                  </a:lnTo>
                  <a:lnTo>
                    <a:pt x="34431" y="31311"/>
                  </a:lnTo>
                  <a:lnTo>
                    <a:pt x="34468" y="31273"/>
                  </a:lnTo>
                  <a:close/>
                  <a:moveTo>
                    <a:pt x="22384" y="23678"/>
                  </a:moveTo>
                  <a:cubicBezTo>
                    <a:pt x="22384" y="23678"/>
                    <a:pt x="22975" y="23942"/>
                    <a:pt x="24547" y="26344"/>
                  </a:cubicBezTo>
                  <a:cubicBezTo>
                    <a:pt x="25012" y="27061"/>
                    <a:pt x="25402" y="27677"/>
                    <a:pt x="25729" y="28180"/>
                  </a:cubicBezTo>
                  <a:cubicBezTo>
                    <a:pt x="25779" y="29526"/>
                    <a:pt x="26433" y="30770"/>
                    <a:pt x="27502" y="31563"/>
                  </a:cubicBezTo>
                  <a:cubicBezTo>
                    <a:pt x="26999" y="31802"/>
                    <a:pt x="26559" y="32154"/>
                    <a:pt x="26232" y="32619"/>
                  </a:cubicBezTo>
                  <a:cubicBezTo>
                    <a:pt x="26144" y="32556"/>
                    <a:pt x="26056" y="32493"/>
                    <a:pt x="25968" y="32418"/>
                  </a:cubicBezTo>
                  <a:lnTo>
                    <a:pt x="25679" y="32179"/>
                  </a:lnTo>
                  <a:lnTo>
                    <a:pt x="25415" y="31915"/>
                  </a:lnTo>
                  <a:cubicBezTo>
                    <a:pt x="25327" y="31827"/>
                    <a:pt x="25226" y="31739"/>
                    <a:pt x="25150" y="31638"/>
                  </a:cubicBezTo>
                  <a:lnTo>
                    <a:pt x="24912" y="31336"/>
                  </a:lnTo>
                  <a:cubicBezTo>
                    <a:pt x="24824" y="31248"/>
                    <a:pt x="24748" y="31148"/>
                    <a:pt x="24673" y="31047"/>
                  </a:cubicBezTo>
                  <a:lnTo>
                    <a:pt x="24471" y="30745"/>
                  </a:lnTo>
                  <a:cubicBezTo>
                    <a:pt x="24333" y="30557"/>
                    <a:pt x="24207" y="30356"/>
                    <a:pt x="24094" y="30154"/>
                  </a:cubicBezTo>
                  <a:lnTo>
                    <a:pt x="23792" y="29614"/>
                  </a:lnTo>
                  <a:cubicBezTo>
                    <a:pt x="23717" y="29450"/>
                    <a:pt x="23629" y="29299"/>
                    <a:pt x="23566" y="29136"/>
                  </a:cubicBezTo>
                  <a:cubicBezTo>
                    <a:pt x="23503" y="28997"/>
                    <a:pt x="23440" y="28872"/>
                    <a:pt x="23403" y="28759"/>
                  </a:cubicBezTo>
                  <a:lnTo>
                    <a:pt x="23252" y="28444"/>
                  </a:lnTo>
                  <a:lnTo>
                    <a:pt x="23252" y="28444"/>
                  </a:lnTo>
                  <a:cubicBezTo>
                    <a:pt x="23252" y="28444"/>
                    <a:pt x="23302" y="28558"/>
                    <a:pt x="23377" y="28771"/>
                  </a:cubicBezTo>
                  <a:lnTo>
                    <a:pt x="23528" y="29148"/>
                  </a:lnTo>
                  <a:cubicBezTo>
                    <a:pt x="23591" y="29299"/>
                    <a:pt x="23642" y="29463"/>
                    <a:pt x="23730" y="29639"/>
                  </a:cubicBezTo>
                  <a:lnTo>
                    <a:pt x="24006" y="30217"/>
                  </a:lnTo>
                  <a:cubicBezTo>
                    <a:pt x="24107" y="30418"/>
                    <a:pt x="24220" y="30632"/>
                    <a:pt x="24346" y="30833"/>
                  </a:cubicBezTo>
                  <a:lnTo>
                    <a:pt x="24534" y="31148"/>
                  </a:lnTo>
                  <a:cubicBezTo>
                    <a:pt x="24597" y="31248"/>
                    <a:pt x="24685" y="31349"/>
                    <a:pt x="24748" y="31462"/>
                  </a:cubicBezTo>
                  <a:lnTo>
                    <a:pt x="24987" y="31776"/>
                  </a:lnTo>
                  <a:cubicBezTo>
                    <a:pt x="25062" y="31877"/>
                    <a:pt x="25150" y="31965"/>
                    <a:pt x="25239" y="32066"/>
                  </a:cubicBezTo>
                  <a:lnTo>
                    <a:pt x="25503" y="32367"/>
                  </a:lnTo>
                  <a:lnTo>
                    <a:pt x="25792" y="32632"/>
                  </a:lnTo>
                  <a:cubicBezTo>
                    <a:pt x="25880" y="32707"/>
                    <a:pt x="25968" y="32782"/>
                    <a:pt x="26068" y="32845"/>
                  </a:cubicBezTo>
                  <a:cubicBezTo>
                    <a:pt x="25980" y="32996"/>
                    <a:pt x="25918" y="33160"/>
                    <a:pt x="25855" y="33311"/>
                  </a:cubicBezTo>
                  <a:cubicBezTo>
                    <a:pt x="25729" y="33311"/>
                    <a:pt x="25591" y="33348"/>
                    <a:pt x="25415" y="33348"/>
                  </a:cubicBezTo>
                  <a:lnTo>
                    <a:pt x="25150" y="33348"/>
                  </a:lnTo>
                  <a:lnTo>
                    <a:pt x="24849" y="33323"/>
                  </a:lnTo>
                  <a:lnTo>
                    <a:pt x="24698" y="33311"/>
                  </a:lnTo>
                  <a:lnTo>
                    <a:pt x="24534" y="33298"/>
                  </a:lnTo>
                  <a:lnTo>
                    <a:pt x="24195" y="33235"/>
                  </a:lnTo>
                  <a:lnTo>
                    <a:pt x="23830" y="33160"/>
                  </a:lnTo>
                  <a:cubicBezTo>
                    <a:pt x="23780" y="33147"/>
                    <a:pt x="23717" y="33135"/>
                    <a:pt x="23654" y="33109"/>
                  </a:cubicBezTo>
                  <a:lnTo>
                    <a:pt x="23465" y="33059"/>
                  </a:lnTo>
                  <a:lnTo>
                    <a:pt x="23088" y="32933"/>
                  </a:lnTo>
                  <a:lnTo>
                    <a:pt x="22698" y="32782"/>
                  </a:lnTo>
                  <a:lnTo>
                    <a:pt x="22510" y="32694"/>
                  </a:lnTo>
                  <a:cubicBezTo>
                    <a:pt x="22447" y="32669"/>
                    <a:pt x="22384" y="32632"/>
                    <a:pt x="22321" y="32606"/>
                  </a:cubicBezTo>
                  <a:lnTo>
                    <a:pt x="21944" y="32405"/>
                  </a:lnTo>
                  <a:cubicBezTo>
                    <a:pt x="21705" y="32267"/>
                    <a:pt x="21479" y="32103"/>
                    <a:pt x="21240" y="31953"/>
                  </a:cubicBezTo>
                  <a:lnTo>
                    <a:pt x="20598" y="31450"/>
                  </a:lnTo>
                  <a:lnTo>
                    <a:pt x="20083" y="30947"/>
                  </a:lnTo>
                  <a:cubicBezTo>
                    <a:pt x="20598" y="29412"/>
                    <a:pt x="21152" y="27778"/>
                    <a:pt x="21504" y="26759"/>
                  </a:cubicBezTo>
                  <a:cubicBezTo>
                    <a:pt x="21956" y="25376"/>
                    <a:pt x="22246" y="24257"/>
                    <a:pt x="22384" y="23678"/>
                  </a:cubicBezTo>
                  <a:close/>
                  <a:moveTo>
                    <a:pt x="45067" y="0"/>
                  </a:moveTo>
                  <a:cubicBezTo>
                    <a:pt x="44976" y="0"/>
                    <a:pt x="44920" y="174"/>
                    <a:pt x="45119" y="868"/>
                  </a:cubicBezTo>
                  <a:cubicBezTo>
                    <a:pt x="45283" y="1471"/>
                    <a:pt x="45559" y="2704"/>
                    <a:pt x="45773" y="3974"/>
                  </a:cubicBezTo>
                  <a:cubicBezTo>
                    <a:pt x="45596" y="3914"/>
                    <a:pt x="45415" y="3888"/>
                    <a:pt x="45235" y="3888"/>
                  </a:cubicBezTo>
                  <a:cubicBezTo>
                    <a:pt x="43617" y="3888"/>
                    <a:pt x="41988" y="6036"/>
                    <a:pt x="41988" y="6036"/>
                  </a:cubicBezTo>
                  <a:lnTo>
                    <a:pt x="35399" y="18560"/>
                  </a:lnTo>
                  <a:cubicBezTo>
                    <a:pt x="34632" y="18145"/>
                    <a:pt x="33764" y="17680"/>
                    <a:pt x="32809" y="17152"/>
                  </a:cubicBezTo>
                  <a:cubicBezTo>
                    <a:pt x="32809" y="17152"/>
                    <a:pt x="32362" y="16746"/>
                    <a:pt x="32088" y="16746"/>
                  </a:cubicBezTo>
                  <a:cubicBezTo>
                    <a:pt x="32058" y="16746"/>
                    <a:pt x="32029" y="16751"/>
                    <a:pt x="32004" y="16762"/>
                  </a:cubicBezTo>
                  <a:cubicBezTo>
                    <a:pt x="31752" y="16863"/>
                    <a:pt x="31576" y="17403"/>
                    <a:pt x="31727" y="18083"/>
                  </a:cubicBezTo>
                  <a:cubicBezTo>
                    <a:pt x="31777" y="18271"/>
                    <a:pt x="31853" y="19428"/>
                    <a:pt x="31928" y="20987"/>
                  </a:cubicBezTo>
                  <a:lnTo>
                    <a:pt x="26094" y="8739"/>
                  </a:lnTo>
                  <a:cubicBezTo>
                    <a:pt x="26094" y="8739"/>
                    <a:pt x="24730" y="6800"/>
                    <a:pt x="23325" y="6800"/>
                  </a:cubicBezTo>
                  <a:cubicBezTo>
                    <a:pt x="22623" y="6800"/>
                    <a:pt x="21910" y="7285"/>
                    <a:pt x="21353" y="8739"/>
                  </a:cubicBezTo>
                  <a:cubicBezTo>
                    <a:pt x="20083" y="12084"/>
                    <a:pt x="26458" y="19327"/>
                    <a:pt x="29476" y="22496"/>
                  </a:cubicBezTo>
                  <a:cubicBezTo>
                    <a:pt x="28860" y="22647"/>
                    <a:pt x="28282" y="22936"/>
                    <a:pt x="27791" y="23339"/>
                  </a:cubicBezTo>
                  <a:cubicBezTo>
                    <a:pt x="27464" y="22635"/>
                    <a:pt x="27200" y="21918"/>
                    <a:pt x="26974" y="21188"/>
                  </a:cubicBezTo>
                  <a:cubicBezTo>
                    <a:pt x="26754" y="20337"/>
                    <a:pt x="26512" y="20039"/>
                    <a:pt x="26221" y="20039"/>
                  </a:cubicBezTo>
                  <a:cubicBezTo>
                    <a:pt x="26129" y="20039"/>
                    <a:pt x="26032" y="20068"/>
                    <a:pt x="25930" y="20120"/>
                  </a:cubicBezTo>
                  <a:cubicBezTo>
                    <a:pt x="25515" y="20333"/>
                    <a:pt x="25628" y="21100"/>
                    <a:pt x="25943" y="21591"/>
                  </a:cubicBezTo>
                  <a:cubicBezTo>
                    <a:pt x="26106" y="21842"/>
                    <a:pt x="26483" y="23112"/>
                    <a:pt x="26848" y="24357"/>
                  </a:cubicBezTo>
                  <a:cubicBezTo>
                    <a:pt x="26333" y="25099"/>
                    <a:pt x="25980" y="25954"/>
                    <a:pt x="25817" y="26860"/>
                  </a:cubicBezTo>
                  <a:cubicBezTo>
                    <a:pt x="24748" y="25288"/>
                    <a:pt x="23315" y="23200"/>
                    <a:pt x="23025" y="22886"/>
                  </a:cubicBezTo>
                  <a:cubicBezTo>
                    <a:pt x="22861" y="22714"/>
                    <a:pt x="22716" y="22648"/>
                    <a:pt x="22594" y="22648"/>
                  </a:cubicBezTo>
                  <a:cubicBezTo>
                    <a:pt x="22353" y="22648"/>
                    <a:pt x="22208" y="22907"/>
                    <a:pt x="22208" y="23100"/>
                  </a:cubicBezTo>
                  <a:lnTo>
                    <a:pt x="22208" y="23188"/>
                  </a:lnTo>
                  <a:cubicBezTo>
                    <a:pt x="21743" y="24169"/>
                    <a:pt x="21353" y="25175"/>
                    <a:pt x="21064" y="26218"/>
                  </a:cubicBezTo>
                  <a:cubicBezTo>
                    <a:pt x="20875" y="26923"/>
                    <a:pt x="20246" y="28746"/>
                    <a:pt x="19655" y="30494"/>
                  </a:cubicBezTo>
                  <a:lnTo>
                    <a:pt x="19580" y="30418"/>
                  </a:lnTo>
                  <a:cubicBezTo>
                    <a:pt x="19454" y="30267"/>
                    <a:pt x="19328" y="30117"/>
                    <a:pt x="19215" y="29953"/>
                  </a:cubicBezTo>
                  <a:lnTo>
                    <a:pt x="18964" y="29588"/>
                  </a:lnTo>
                  <a:lnTo>
                    <a:pt x="18737" y="29262"/>
                  </a:lnTo>
                  <a:lnTo>
                    <a:pt x="18737" y="29262"/>
                  </a:lnTo>
                  <a:cubicBezTo>
                    <a:pt x="18737" y="29262"/>
                    <a:pt x="18813" y="29387"/>
                    <a:pt x="18951" y="29601"/>
                  </a:cubicBezTo>
                  <a:lnTo>
                    <a:pt x="19177" y="29978"/>
                  </a:lnTo>
                  <a:cubicBezTo>
                    <a:pt x="19291" y="30142"/>
                    <a:pt x="19404" y="30305"/>
                    <a:pt x="19517" y="30456"/>
                  </a:cubicBezTo>
                  <a:lnTo>
                    <a:pt x="19618" y="30582"/>
                  </a:lnTo>
                  <a:cubicBezTo>
                    <a:pt x="19115" y="32078"/>
                    <a:pt x="18624" y="33499"/>
                    <a:pt x="18436" y="34078"/>
                  </a:cubicBezTo>
                  <a:cubicBezTo>
                    <a:pt x="18046" y="35360"/>
                    <a:pt x="17467" y="36115"/>
                    <a:pt x="17480" y="36303"/>
                  </a:cubicBezTo>
                  <a:cubicBezTo>
                    <a:pt x="17492" y="36316"/>
                    <a:pt x="17492" y="36329"/>
                    <a:pt x="17505" y="36354"/>
                  </a:cubicBezTo>
                  <a:cubicBezTo>
                    <a:pt x="17040" y="36945"/>
                    <a:pt x="16260" y="37875"/>
                    <a:pt x="15028" y="39334"/>
                  </a:cubicBezTo>
                  <a:cubicBezTo>
                    <a:pt x="11205" y="43987"/>
                    <a:pt x="8024" y="47281"/>
                    <a:pt x="5534" y="48614"/>
                  </a:cubicBezTo>
                  <a:cubicBezTo>
                    <a:pt x="4354" y="49299"/>
                    <a:pt x="2908" y="49573"/>
                    <a:pt x="1747" y="49573"/>
                  </a:cubicBezTo>
                  <a:cubicBezTo>
                    <a:pt x="1671" y="49573"/>
                    <a:pt x="1596" y="49572"/>
                    <a:pt x="1522" y="49570"/>
                  </a:cubicBezTo>
                  <a:cubicBezTo>
                    <a:pt x="1385" y="49580"/>
                    <a:pt x="1259" y="49584"/>
                    <a:pt x="1144" y="49584"/>
                  </a:cubicBezTo>
                  <a:cubicBezTo>
                    <a:pt x="630" y="49584"/>
                    <a:pt x="329" y="49502"/>
                    <a:pt x="165" y="49502"/>
                  </a:cubicBezTo>
                  <a:cubicBezTo>
                    <a:pt x="46" y="49502"/>
                    <a:pt x="1" y="49546"/>
                    <a:pt x="1" y="49696"/>
                  </a:cubicBezTo>
                  <a:cubicBezTo>
                    <a:pt x="1" y="49898"/>
                    <a:pt x="657" y="50142"/>
                    <a:pt x="1692" y="50142"/>
                  </a:cubicBezTo>
                  <a:cubicBezTo>
                    <a:pt x="2713" y="50142"/>
                    <a:pt x="4104" y="49904"/>
                    <a:pt x="5597" y="49155"/>
                  </a:cubicBezTo>
                  <a:cubicBezTo>
                    <a:pt x="8464" y="47671"/>
                    <a:pt x="10727" y="44993"/>
                    <a:pt x="14990" y="40302"/>
                  </a:cubicBezTo>
                  <a:cubicBezTo>
                    <a:pt x="16813" y="38290"/>
                    <a:pt x="17606" y="37259"/>
                    <a:pt x="17958" y="36731"/>
                  </a:cubicBezTo>
                  <a:cubicBezTo>
                    <a:pt x="18071" y="36819"/>
                    <a:pt x="18197" y="36882"/>
                    <a:pt x="18335" y="36920"/>
                  </a:cubicBezTo>
                  <a:cubicBezTo>
                    <a:pt x="18410" y="36894"/>
                    <a:pt x="18687" y="35574"/>
                    <a:pt x="18913" y="34581"/>
                  </a:cubicBezTo>
                  <a:cubicBezTo>
                    <a:pt x="19039" y="34090"/>
                    <a:pt x="19504" y="32657"/>
                    <a:pt x="20020" y="31085"/>
                  </a:cubicBezTo>
                  <a:lnTo>
                    <a:pt x="20473" y="31575"/>
                  </a:lnTo>
                  <a:lnTo>
                    <a:pt x="21101" y="32129"/>
                  </a:lnTo>
                  <a:cubicBezTo>
                    <a:pt x="21340" y="32279"/>
                    <a:pt x="21567" y="32468"/>
                    <a:pt x="21806" y="32619"/>
                  </a:cubicBezTo>
                  <a:lnTo>
                    <a:pt x="22183" y="32845"/>
                  </a:lnTo>
                  <a:cubicBezTo>
                    <a:pt x="22246" y="32883"/>
                    <a:pt x="22309" y="32921"/>
                    <a:pt x="22371" y="32958"/>
                  </a:cubicBezTo>
                  <a:lnTo>
                    <a:pt x="22573" y="33047"/>
                  </a:lnTo>
                  <a:lnTo>
                    <a:pt x="22950" y="33223"/>
                  </a:lnTo>
                  <a:lnTo>
                    <a:pt x="23340" y="33373"/>
                  </a:lnTo>
                  <a:lnTo>
                    <a:pt x="23528" y="33449"/>
                  </a:lnTo>
                  <a:cubicBezTo>
                    <a:pt x="23591" y="33461"/>
                    <a:pt x="23667" y="33487"/>
                    <a:pt x="23730" y="33499"/>
                  </a:cubicBezTo>
                  <a:lnTo>
                    <a:pt x="24094" y="33612"/>
                  </a:lnTo>
                  <a:lnTo>
                    <a:pt x="24459" y="33675"/>
                  </a:lnTo>
                  <a:lnTo>
                    <a:pt x="24622" y="33713"/>
                  </a:lnTo>
                  <a:lnTo>
                    <a:pt x="24798" y="33738"/>
                  </a:lnTo>
                  <a:cubicBezTo>
                    <a:pt x="24899" y="33751"/>
                    <a:pt x="25012" y="33763"/>
                    <a:pt x="25113" y="33776"/>
                  </a:cubicBezTo>
                  <a:lnTo>
                    <a:pt x="25389" y="33801"/>
                  </a:lnTo>
                  <a:cubicBezTo>
                    <a:pt x="25528" y="33814"/>
                    <a:pt x="25641" y="33814"/>
                    <a:pt x="25754" y="33814"/>
                  </a:cubicBezTo>
                  <a:cubicBezTo>
                    <a:pt x="25742" y="33939"/>
                    <a:pt x="25729" y="34052"/>
                    <a:pt x="25742" y="34178"/>
                  </a:cubicBezTo>
                  <a:cubicBezTo>
                    <a:pt x="25804" y="35536"/>
                    <a:pt x="26898" y="35863"/>
                    <a:pt x="26898" y="35863"/>
                  </a:cubicBezTo>
                  <a:cubicBezTo>
                    <a:pt x="26936" y="35888"/>
                    <a:pt x="26974" y="35888"/>
                    <a:pt x="27012" y="35901"/>
                  </a:cubicBezTo>
                  <a:cubicBezTo>
                    <a:pt x="26986" y="36278"/>
                    <a:pt x="26999" y="36643"/>
                    <a:pt x="27049" y="37020"/>
                  </a:cubicBezTo>
                  <a:cubicBezTo>
                    <a:pt x="27200" y="37825"/>
                    <a:pt x="26421" y="38605"/>
                    <a:pt x="26421" y="38605"/>
                  </a:cubicBezTo>
                  <a:cubicBezTo>
                    <a:pt x="26421" y="38605"/>
                    <a:pt x="25792" y="39849"/>
                    <a:pt x="26257" y="40617"/>
                  </a:cubicBezTo>
                  <a:cubicBezTo>
                    <a:pt x="26257" y="40617"/>
                    <a:pt x="21969" y="48853"/>
                    <a:pt x="21755" y="49670"/>
                  </a:cubicBezTo>
                  <a:cubicBezTo>
                    <a:pt x="21671" y="49970"/>
                    <a:pt x="21670" y="50064"/>
                    <a:pt x="21703" y="50064"/>
                  </a:cubicBezTo>
                  <a:cubicBezTo>
                    <a:pt x="21757" y="50064"/>
                    <a:pt x="21906" y="49796"/>
                    <a:pt x="21906" y="49796"/>
                  </a:cubicBezTo>
                  <a:cubicBezTo>
                    <a:pt x="21906" y="49796"/>
                    <a:pt x="26156" y="42000"/>
                    <a:pt x="26949" y="40466"/>
                  </a:cubicBezTo>
                  <a:cubicBezTo>
                    <a:pt x="27540" y="39296"/>
                    <a:pt x="28596" y="37108"/>
                    <a:pt x="29074" y="36090"/>
                  </a:cubicBezTo>
                  <a:cubicBezTo>
                    <a:pt x="29137" y="36090"/>
                    <a:pt x="29187" y="36077"/>
                    <a:pt x="29237" y="36064"/>
                  </a:cubicBezTo>
                  <a:cubicBezTo>
                    <a:pt x="29401" y="36693"/>
                    <a:pt x="29527" y="37322"/>
                    <a:pt x="29615" y="37963"/>
                  </a:cubicBezTo>
                  <a:cubicBezTo>
                    <a:pt x="29677" y="38001"/>
                    <a:pt x="29765" y="38026"/>
                    <a:pt x="29841" y="38026"/>
                  </a:cubicBezTo>
                  <a:cubicBezTo>
                    <a:pt x="29527" y="39510"/>
                    <a:pt x="28898" y="43396"/>
                    <a:pt x="30180" y="45206"/>
                  </a:cubicBezTo>
                  <a:cubicBezTo>
                    <a:pt x="30185" y="45219"/>
                    <a:pt x="30194" y="45225"/>
                    <a:pt x="30204" y="45225"/>
                  </a:cubicBezTo>
                  <a:cubicBezTo>
                    <a:pt x="30222" y="45225"/>
                    <a:pt x="30243" y="45206"/>
                    <a:pt x="30243" y="45181"/>
                  </a:cubicBezTo>
                  <a:cubicBezTo>
                    <a:pt x="30004" y="44439"/>
                    <a:pt x="29325" y="41673"/>
                    <a:pt x="30545" y="37838"/>
                  </a:cubicBezTo>
                  <a:cubicBezTo>
                    <a:pt x="30621" y="37787"/>
                    <a:pt x="30696" y="37724"/>
                    <a:pt x="30771" y="37661"/>
                  </a:cubicBezTo>
                  <a:cubicBezTo>
                    <a:pt x="30771" y="37661"/>
                    <a:pt x="30394" y="36819"/>
                    <a:pt x="30017" y="35649"/>
                  </a:cubicBezTo>
                  <a:cubicBezTo>
                    <a:pt x="30306" y="35373"/>
                    <a:pt x="30520" y="35033"/>
                    <a:pt x="30658" y="34656"/>
                  </a:cubicBezTo>
                  <a:lnTo>
                    <a:pt x="31916" y="33235"/>
                  </a:lnTo>
                  <a:lnTo>
                    <a:pt x="32293" y="32745"/>
                  </a:lnTo>
                  <a:cubicBezTo>
                    <a:pt x="32834" y="32531"/>
                    <a:pt x="33337" y="32242"/>
                    <a:pt x="33802" y="31890"/>
                  </a:cubicBezTo>
                  <a:lnTo>
                    <a:pt x="33802" y="31890"/>
                  </a:lnTo>
                  <a:cubicBezTo>
                    <a:pt x="33890" y="35687"/>
                    <a:pt x="33689" y="41157"/>
                    <a:pt x="33714" y="41270"/>
                  </a:cubicBezTo>
                  <a:cubicBezTo>
                    <a:pt x="33727" y="41308"/>
                    <a:pt x="33802" y="41333"/>
                    <a:pt x="33903" y="41346"/>
                  </a:cubicBezTo>
                  <a:cubicBezTo>
                    <a:pt x="33714" y="43848"/>
                    <a:pt x="33374" y="48840"/>
                    <a:pt x="33312" y="49872"/>
                  </a:cubicBezTo>
                  <a:cubicBezTo>
                    <a:pt x="33299" y="49985"/>
                    <a:pt x="33387" y="50073"/>
                    <a:pt x="33488" y="50085"/>
                  </a:cubicBezTo>
                  <a:cubicBezTo>
                    <a:pt x="33488" y="50085"/>
                    <a:pt x="33437" y="57442"/>
                    <a:pt x="33626" y="58146"/>
                  </a:cubicBezTo>
                  <a:cubicBezTo>
                    <a:pt x="33706" y="58451"/>
                    <a:pt x="33841" y="58573"/>
                    <a:pt x="33959" y="58573"/>
                  </a:cubicBezTo>
                  <a:cubicBezTo>
                    <a:pt x="34118" y="58573"/>
                    <a:pt x="34246" y="58349"/>
                    <a:pt x="34167" y="58045"/>
                  </a:cubicBezTo>
                  <a:cubicBezTo>
                    <a:pt x="34053" y="57618"/>
                    <a:pt x="33865" y="52298"/>
                    <a:pt x="33789" y="50098"/>
                  </a:cubicBezTo>
                  <a:lnTo>
                    <a:pt x="33840" y="50098"/>
                  </a:lnTo>
                  <a:cubicBezTo>
                    <a:pt x="33847" y="50099"/>
                    <a:pt x="33854" y="50099"/>
                    <a:pt x="33861" y="50099"/>
                  </a:cubicBezTo>
                  <a:cubicBezTo>
                    <a:pt x="33951" y="50099"/>
                    <a:pt x="34017" y="50028"/>
                    <a:pt x="34028" y="49934"/>
                  </a:cubicBezTo>
                  <a:cubicBezTo>
                    <a:pt x="34053" y="47885"/>
                    <a:pt x="34456" y="41409"/>
                    <a:pt x="34456" y="41409"/>
                  </a:cubicBezTo>
                  <a:cubicBezTo>
                    <a:pt x="34619" y="41421"/>
                    <a:pt x="34745" y="41421"/>
                    <a:pt x="34745" y="41421"/>
                  </a:cubicBezTo>
                  <a:cubicBezTo>
                    <a:pt x="34582" y="39120"/>
                    <a:pt x="34544" y="34996"/>
                    <a:pt x="34431" y="31676"/>
                  </a:cubicBezTo>
                  <a:lnTo>
                    <a:pt x="35814" y="30167"/>
                  </a:lnTo>
                  <a:cubicBezTo>
                    <a:pt x="35814" y="30167"/>
                    <a:pt x="35902" y="29978"/>
                    <a:pt x="36028" y="29614"/>
                  </a:cubicBezTo>
                  <a:lnTo>
                    <a:pt x="37059" y="29173"/>
                  </a:lnTo>
                  <a:cubicBezTo>
                    <a:pt x="37249" y="29222"/>
                    <a:pt x="37480" y="29245"/>
                    <a:pt x="37732" y="29245"/>
                  </a:cubicBezTo>
                  <a:cubicBezTo>
                    <a:pt x="38581" y="29245"/>
                    <a:pt x="39661" y="28989"/>
                    <a:pt x="40165" y="28620"/>
                  </a:cubicBezTo>
                  <a:cubicBezTo>
                    <a:pt x="40307" y="28647"/>
                    <a:pt x="40471" y="28660"/>
                    <a:pt x="40648" y="28660"/>
                  </a:cubicBezTo>
                  <a:cubicBezTo>
                    <a:pt x="41375" y="28660"/>
                    <a:pt x="42322" y="28439"/>
                    <a:pt x="42919" y="28054"/>
                  </a:cubicBezTo>
                  <a:cubicBezTo>
                    <a:pt x="43610" y="28054"/>
                    <a:pt x="44289" y="27916"/>
                    <a:pt x="44931" y="27639"/>
                  </a:cubicBezTo>
                  <a:cubicBezTo>
                    <a:pt x="46050" y="31286"/>
                    <a:pt x="47307" y="35398"/>
                    <a:pt x="47571" y="36278"/>
                  </a:cubicBezTo>
                  <a:cubicBezTo>
                    <a:pt x="47571" y="36278"/>
                    <a:pt x="47660" y="36623"/>
                    <a:pt x="47904" y="36623"/>
                  </a:cubicBezTo>
                  <a:cubicBezTo>
                    <a:pt x="47950" y="36623"/>
                    <a:pt x="48003" y="36610"/>
                    <a:pt x="48062" y="36580"/>
                  </a:cubicBezTo>
                  <a:cubicBezTo>
                    <a:pt x="48062" y="36580"/>
                    <a:pt x="50967" y="39246"/>
                    <a:pt x="52551" y="40428"/>
                  </a:cubicBezTo>
                  <a:cubicBezTo>
                    <a:pt x="54823" y="42108"/>
                    <a:pt x="55443" y="43060"/>
                    <a:pt x="55830" y="43060"/>
                  </a:cubicBezTo>
                  <a:cubicBezTo>
                    <a:pt x="55903" y="43060"/>
                    <a:pt x="55968" y="43026"/>
                    <a:pt x="56034" y="42955"/>
                  </a:cubicBezTo>
                  <a:cubicBezTo>
                    <a:pt x="56034" y="42955"/>
                    <a:pt x="61355" y="47106"/>
                    <a:pt x="67621" y="47106"/>
                  </a:cubicBezTo>
                  <a:cubicBezTo>
                    <a:pt x="67686" y="47106"/>
                    <a:pt x="67752" y="47106"/>
                    <a:pt x="67817" y="47105"/>
                  </a:cubicBezTo>
                  <a:cubicBezTo>
                    <a:pt x="67817" y="47105"/>
                    <a:pt x="68212" y="46496"/>
                    <a:pt x="67548" y="46496"/>
                  </a:cubicBezTo>
                  <a:cubicBezTo>
                    <a:pt x="67511" y="46496"/>
                    <a:pt x="67471" y="46498"/>
                    <a:pt x="67427" y="46502"/>
                  </a:cubicBezTo>
                  <a:cubicBezTo>
                    <a:pt x="67199" y="46522"/>
                    <a:pt x="66814" y="46597"/>
                    <a:pt x="66230" y="46597"/>
                  </a:cubicBezTo>
                  <a:cubicBezTo>
                    <a:pt x="64660" y="46597"/>
                    <a:pt x="61647" y="46055"/>
                    <a:pt x="56349" y="42452"/>
                  </a:cubicBezTo>
                  <a:cubicBezTo>
                    <a:pt x="56361" y="41949"/>
                    <a:pt x="55129" y="41648"/>
                    <a:pt x="52991" y="39837"/>
                  </a:cubicBezTo>
                  <a:cubicBezTo>
                    <a:pt x="52073" y="39057"/>
                    <a:pt x="49646" y="37058"/>
                    <a:pt x="48640" y="36014"/>
                  </a:cubicBezTo>
                  <a:cubicBezTo>
                    <a:pt x="48716" y="35838"/>
                    <a:pt x="48590" y="35662"/>
                    <a:pt x="48263" y="35096"/>
                  </a:cubicBezTo>
                  <a:cubicBezTo>
                    <a:pt x="47911" y="34493"/>
                    <a:pt x="46779" y="31487"/>
                    <a:pt x="45509" y="27463"/>
                  </a:cubicBezTo>
                  <a:cubicBezTo>
                    <a:pt x="45773" y="27413"/>
                    <a:pt x="46150" y="27338"/>
                    <a:pt x="46339" y="27275"/>
                  </a:cubicBezTo>
                  <a:cubicBezTo>
                    <a:pt x="46855" y="27124"/>
                    <a:pt x="47697" y="26621"/>
                    <a:pt x="47634" y="25250"/>
                  </a:cubicBezTo>
                  <a:cubicBezTo>
                    <a:pt x="47559" y="23892"/>
                    <a:pt x="46440" y="23188"/>
                    <a:pt x="46440" y="23188"/>
                  </a:cubicBezTo>
                  <a:lnTo>
                    <a:pt x="46289" y="22798"/>
                  </a:lnTo>
                  <a:cubicBezTo>
                    <a:pt x="46251" y="22697"/>
                    <a:pt x="45358" y="22660"/>
                    <a:pt x="44063" y="22660"/>
                  </a:cubicBezTo>
                  <a:cubicBezTo>
                    <a:pt x="43912" y="22144"/>
                    <a:pt x="43761" y="21629"/>
                    <a:pt x="43623" y="21113"/>
                  </a:cubicBezTo>
                  <a:cubicBezTo>
                    <a:pt x="43623" y="21113"/>
                    <a:pt x="43397" y="20447"/>
                    <a:pt x="42982" y="20271"/>
                  </a:cubicBezTo>
                  <a:cubicBezTo>
                    <a:pt x="43019" y="20157"/>
                    <a:pt x="43070" y="20044"/>
                    <a:pt x="43107" y="19931"/>
                  </a:cubicBezTo>
                  <a:cubicBezTo>
                    <a:pt x="45094" y="21050"/>
                    <a:pt x="47307" y="22320"/>
                    <a:pt x="48942" y="23288"/>
                  </a:cubicBezTo>
                  <a:lnTo>
                    <a:pt x="49609" y="23112"/>
                  </a:lnTo>
                  <a:cubicBezTo>
                    <a:pt x="49810" y="22710"/>
                    <a:pt x="50086" y="22358"/>
                    <a:pt x="50426" y="22056"/>
                  </a:cubicBezTo>
                  <a:cubicBezTo>
                    <a:pt x="50992" y="21515"/>
                    <a:pt x="54236" y="17127"/>
                    <a:pt x="56500" y="14511"/>
                  </a:cubicBezTo>
                  <a:cubicBezTo>
                    <a:pt x="57304" y="13141"/>
                    <a:pt x="58423" y="10814"/>
                    <a:pt x="59769" y="8186"/>
                  </a:cubicBezTo>
                  <a:cubicBezTo>
                    <a:pt x="60737" y="5344"/>
                    <a:pt x="60335" y="666"/>
                    <a:pt x="60297" y="528"/>
                  </a:cubicBezTo>
                  <a:cubicBezTo>
                    <a:pt x="60281" y="475"/>
                    <a:pt x="60196" y="379"/>
                    <a:pt x="60109" y="379"/>
                  </a:cubicBezTo>
                  <a:cubicBezTo>
                    <a:pt x="59990" y="379"/>
                    <a:pt x="59869" y="558"/>
                    <a:pt x="59920" y="1270"/>
                  </a:cubicBezTo>
                  <a:cubicBezTo>
                    <a:pt x="60008" y="2515"/>
                    <a:pt x="59895" y="6250"/>
                    <a:pt x="59241" y="7796"/>
                  </a:cubicBezTo>
                  <a:cubicBezTo>
                    <a:pt x="58599" y="9330"/>
                    <a:pt x="56273" y="13166"/>
                    <a:pt x="55921" y="13971"/>
                  </a:cubicBezTo>
                  <a:cubicBezTo>
                    <a:pt x="55582" y="14712"/>
                    <a:pt x="50212" y="20799"/>
                    <a:pt x="49256" y="21880"/>
                  </a:cubicBezTo>
                  <a:lnTo>
                    <a:pt x="49231" y="21855"/>
                  </a:lnTo>
                  <a:cubicBezTo>
                    <a:pt x="49231" y="21855"/>
                    <a:pt x="47597" y="21465"/>
                    <a:pt x="43371" y="19214"/>
                  </a:cubicBezTo>
                  <a:cubicBezTo>
                    <a:pt x="43975" y="17580"/>
                    <a:pt x="44780" y="15379"/>
                    <a:pt x="45459" y="13795"/>
                  </a:cubicBezTo>
                  <a:cubicBezTo>
                    <a:pt x="45547" y="13367"/>
                    <a:pt x="45647" y="12839"/>
                    <a:pt x="45761" y="12223"/>
                  </a:cubicBezTo>
                  <a:cubicBezTo>
                    <a:pt x="47194" y="9947"/>
                    <a:pt x="48037" y="7784"/>
                    <a:pt x="47521" y="6237"/>
                  </a:cubicBezTo>
                  <a:cubicBezTo>
                    <a:pt x="47156" y="5168"/>
                    <a:pt x="46704" y="4527"/>
                    <a:pt x="46226" y="4200"/>
                  </a:cubicBezTo>
                  <a:cubicBezTo>
                    <a:pt x="45974" y="2829"/>
                    <a:pt x="45647" y="1471"/>
                    <a:pt x="45232" y="138"/>
                  </a:cubicBezTo>
                  <a:cubicBezTo>
                    <a:pt x="45212" y="86"/>
                    <a:pt x="45131" y="0"/>
                    <a:pt x="450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3C56"/>
                </a:solidFill>
                <a:latin typeface="Arial"/>
                <a:ea typeface="Arial"/>
                <a:cs typeface="Arial"/>
                <a:sym typeface="Arial"/>
              </a:endParaRPr>
            </a:p>
          </p:txBody>
        </p:sp>
        <p:grpSp>
          <p:nvGrpSpPr>
            <p:cNvPr id="547" name="Google Shape;547;p29"/>
            <p:cNvGrpSpPr/>
            <p:nvPr/>
          </p:nvGrpSpPr>
          <p:grpSpPr>
            <a:xfrm>
              <a:off x="6434356" y="1471551"/>
              <a:ext cx="760870" cy="720415"/>
              <a:chOff x="2230900" y="969850"/>
              <a:chExt cx="1304350" cy="1255300"/>
            </a:xfrm>
          </p:grpSpPr>
          <p:sp>
            <p:nvSpPr>
              <p:cNvPr id="548" name="Google Shape;548;p29"/>
              <p:cNvSpPr/>
              <p:nvPr/>
            </p:nvSpPr>
            <p:spPr>
              <a:xfrm>
                <a:off x="2230900" y="969850"/>
                <a:ext cx="1304350" cy="1255300"/>
              </a:xfrm>
              <a:custGeom>
                <a:rect b="b" l="l" r="r" t="t"/>
                <a:pathLst>
                  <a:path extrusionOk="0" h="50212" w="52174">
                    <a:moveTo>
                      <a:pt x="27075" y="3322"/>
                    </a:moveTo>
                    <a:cubicBezTo>
                      <a:pt x="29882" y="3322"/>
                      <a:pt x="32714" y="3865"/>
                      <a:pt x="35411" y="4980"/>
                    </a:cubicBezTo>
                    <a:cubicBezTo>
                      <a:pt x="43547" y="8350"/>
                      <a:pt x="48854" y="16298"/>
                      <a:pt x="48854" y="25113"/>
                    </a:cubicBezTo>
                    <a:cubicBezTo>
                      <a:pt x="48854" y="37134"/>
                      <a:pt x="39096" y="46892"/>
                      <a:pt x="27074" y="46892"/>
                    </a:cubicBezTo>
                    <a:cubicBezTo>
                      <a:pt x="18259" y="46892"/>
                      <a:pt x="10312" y="41586"/>
                      <a:pt x="6942" y="33450"/>
                    </a:cubicBezTo>
                    <a:cubicBezTo>
                      <a:pt x="3572" y="25301"/>
                      <a:pt x="5433" y="15933"/>
                      <a:pt x="11670" y="9708"/>
                    </a:cubicBezTo>
                    <a:cubicBezTo>
                      <a:pt x="15834" y="5536"/>
                      <a:pt x="21404" y="3322"/>
                      <a:pt x="27075" y="3322"/>
                    </a:cubicBezTo>
                    <a:close/>
                    <a:moveTo>
                      <a:pt x="27074" y="1"/>
                    </a:moveTo>
                    <a:cubicBezTo>
                      <a:pt x="16914" y="1"/>
                      <a:pt x="7759" y="6125"/>
                      <a:pt x="3874" y="15505"/>
                    </a:cubicBezTo>
                    <a:cubicBezTo>
                      <a:pt x="1" y="24886"/>
                      <a:pt x="2138" y="35675"/>
                      <a:pt x="9319" y="42856"/>
                    </a:cubicBezTo>
                    <a:cubicBezTo>
                      <a:pt x="14122" y="47659"/>
                      <a:pt x="20547" y="50211"/>
                      <a:pt x="27082" y="50211"/>
                    </a:cubicBezTo>
                    <a:cubicBezTo>
                      <a:pt x="30316" y="50211"/>
                      <a:pt x="33576" y="49587"/>
                      <a:pt x="36681" y="48300"/>
                    </a:cubicBezTo>
                    <a:cubicBezTo>
                      <a:pt x="46050" y="44415"/>
                      <a:pt x="52174" y="35260"/>
                      <a:pt x="52174" y="25113"/>
                    </a:cubicBezTo>
                    <a:cubicBezTo>
                      <a:pt x="52174" y="11243"/>
                      <a:pt x="40932" y="13"/>
                      <a:pt x="2707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29"/>
              <p:cNvSpPr/>
              <p:nvPr/>
            </p:nvSpPr>
            <p:spPr>
              <a:xfrm>
                <a:off x="2456950" y="1146850"/>
                <a:ext cx="906975" cy="906975"/>
              </a:xfrm>
              <a:custGeom>
                <a:rect b="b" l="l" r="r" t="t"/>
                <a:pathLst>
                  <a:path extrusionOk="0" h="36279" w="36279">
                    <a:moveTo>
                      <a:pt x="3018" y="0"/>
                    </a:moveTo>
                    <a:lnTo>
                      <a:pt x="0" y="3018"/>
                    </a:lnTo>
                    <a:lnTo>
                      <a:pt x="33248" y="36279"/>
                    </a:lnTo>
                    <a:lnTo>
                      <a:pt x="36278" y="33248"/>
                    </a:lnTo>
                    <a:lnTo>
                      <a:pt x="301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50" name="Google Shape;550;p29"/>
          <p:cNvSpPr txBox="1"/>
          <p:nvPr/>
        </p:nvSpPr>
        <p:spPr>
          <a:xfrm>
            <a:off x="5504183" y="1269067"/>
            <a:ext cx="3056157" cy="282814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200"/>
              <a:buFont typeface="Arial"/>
              <a:buChar char="•"/>
            </a:pPr>
            <a:r>
              <a:rPr b="1" i="0" lang="en-US" sz="1200" u="none" cap="none" strike="noStrike">
                <a:solidFill>
                  <a:srgbClr val="002060"/>
                </a:solidFill>
                <a:latin typeface="Arial"/>
                <a:ea typeface="Arial"/>
                <a:cs typeface="Arial"/>
                <a:sym typeface="Arial"/>
              </a:rPr>
              <a:t>The correlation plot is for </a:t>
            </a:r>
            <a:r>
              <a:rPr b="1" i="0" lang="en-US" sz="1200" u="none" cap="none" strike="noStrike">
                <a:solidFill>
                  <a:srgbClr val="056F56"/>
                </a:solidFill>
                <a:latin typeface="Arial"/>
                <a:ea typeface="Arial"/>
                <a:cs typeface="Arial"/>
                <a:sym typeface="Arial"/>
              </a:rPr>
              <a:t>all states </a:t>
            </a:r>
            <a:endParaRPr/>
          </a:p>
          <a:p>
            <a:pPr indent="-209550" lvl="0" marL="285750" marR="0" rtl="0" algn="l">
              <a:lnSpc>
                <a:spcPct val="150000"/>
              </a:lnSpc>
              <a:spcBef>
                <a:spcPts val="0"/>
              </a:spcBef>
              <a:spcAft>
                <a:spcPts val="0"/>
              </a:spcAft>
              <a:buClr>
                <a:srgbClr val="000000"/>
              </a:buClr>
              <a:buSzPts val="1200"/>
              <a:buFont typeface="Arial"/>
              <a:buNone/>
            </a:pPr>
            <a:r>
              <a:t/>
            </a:r>
            <a:endParaRPr b="1" i="0" sz="1200" u="none" cap="none" strike="noStrike">
              <a:solidFill>
                <a:srgbClr val="D13E0D"/>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200"/>
              <a:buFont typeface="Arial"/>
              <a:buChar char="•"/>
            </a:pPr>
            <a:r>
              <a:rPr b="1" i="0" lang="en-US" sz="1200" u="none" cap="none" strike="noStrike">
                <a:solidFill>
                  <a:srgbClr val="002060"/>
                </a:solidFill>
                <a:latin typeface="Arial"/>
                <a:ea typeface="Arial"/>
                <a:cs typeface="Arial"/>
                <a:sym typeface="Arial"/>
              </a:rPr>
              <a:t>Year: 2012 to 2017 (Annual data)</a:t>
            </a:r>
            <a:endParaRPr/>
          </a:p>
          <a:p>
            <a:pPr indent="-209550" lvl="0" marL="285750" marR="0" rtl="0" algn="l">
              <a:lnSpc>
                <a:spcPct val="150000"/>
              </a:lnSpc>
              <a:spcBef>
                <a:spcPts val="0"/>
              </a:spcBef>
              <a:spcAft>
                <a:spcPts val="0"/>
              </a:spcAft>
              <a:buClr>
                <a:srgbClr val="000000"/>
              </a:buClr>
              <a:buSzPts val="1200"/>
              <a:buFont typeface="Arial"/>
              <a:buNone/>
            </a:pPr>
            <a:r>
              <a:t/>
            </a:r>
            <a:endParaRPr b="1" i="0" sz="1200" u="none" cap="none" strike="noStrike">
              <a:solidFill>
                <a:srgbClr val="00206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200"/>
              <a:buFont typeface="Arial"/>
              <a:buChar char="•"/>
            </a:pPr>
            <a:r>
              <a:rPr b="1" i="0" lang="en-US" sz="1200" u="none" cap="none" strike="noStrike">
                <a:solidFill>
                  <a:srgbClr val="002060"/>
                </a:solidFill>
                <a:latin typeface="Arial"/>
                <a:ea typeface="Arial"/>
                <a:cs typeface="Arial"/>
                <a:sym typeface="Arial"/>
              </a:rPr>
              <a:t>It illustrates a </a:t>
            </a:r>
            <a:r>
              <a:rPr b="1" i="0" lang="en-US" sz="1200" u="none" cap="none" strike="noStrike">
                <a:solidFill>
                  <a:srgbClr val="056F56"/>
                </a:solidFill>
                <a:latin typeface="Arial"/>
                <a:ea typeface="Arial"/>
                <a:cs typeface="Arial"/>
                <a:sym typeface="Arial"/>
              </a:rPr>
              <a:t>positive correlation </a:t>
            </a:r>
            <a:r>
              <a:rPr b="1" i="0" lang="en-US" sz="1200" u="none" cap="none" strike="noStrike">
                <a:solidFill>
                  <a:srgbClr val="002060"/>
                </a:solidFill>
                <a:latin typeface="Arial"/>
                <a:ea typeface="Arial"/>
                <a:cs typeface="Arial"/>
                <a:sym typeface="Arial"/>
              </a:rPr>
              <a:t>of 0.66 between malaria cases and avg. population count, indicating a tendency for higher population areas to have a higher incidence of malaria.</a:t>
            </a:r>
            <a:endParaRPr/>
          </a:p>
        </p:txBody>
      </p:sp>
      <p:sp>
        <p:nvSpPr>
          <p:cNvPr id="551" name="Google Shape;551;p29"/>
          <p:cNvSpPr txBox="1"/>
          <p:nvPr/>
        </p:nvSpPr>
        <p:spPr>
          <a:xfrm>
            <a:off x="6469606" y="1462830"/>
            <a:ext cx="2256600" cy="399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t/>
            </a:r>
            <a:endParaRPr b="0" i="0" sz="1400" u="none" cap="none" strike="noStrike">
              <a:solidFill>
                <a:schemeClr val="accent1"/>
              </a:solidFill>
              <a:latin typeface="Arial"/>
              <a:ea typeface="Arial"/>
              <a:cs typeface="Arial"/>
              <a:sym typeface="Arial"/>
            </a:endParaRPr>
          </a:p>
        </p:txBody>
      </p:sp>
      <p:pic>
        <p:nvPicPr>
          <p:cNvPr id="552" name="Google Shape;552;p29"/>
          <p:cNvPicPr preferRelativeResize="0"/>
          <p:nvPr/>
        </p:nvPicPr>
        <p:blipFill rotWithShape="1">
          <a:blip r:embed="rId3">
            <a:alphaModFix/>
          </a:blip>
          <a:srcRect b="0" l="0" r="0" t="0"/>
          <a:stretch/>
        </p:blipFill>
        <p:spPr>
          <a:xfrm>
            <a:off x="500834" y="1116937"/>
            <a:ext cx="4668232" cy="328077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
          <p:cNvSpPr txBox="1"/>
          <p:nvPr>
            <p:ph type="title"/>
          </p:nvPr>
        </p:nvSpPr>
        <p:spPr>
          <a:xfrm>
            <a:off x="2850875" y="424256"/>
            <a:ext cx="3449400" cy="501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INTRODUCTION</a:t>
            </a:r>
            <a:endParaRPr/>
          </a:p>
        </p:txBody>
      </p:sp>
      <p:sp>
        <p:nvSpPr>
          <p:cNvPr id="187" name="Google Shape;187;p3"/>
          <p:cNvSpPr txBox="1"/>
          <p:nvPr>
            <p:ph idx="1" type="body"/>
          </p:nvPr>
        </p:nvSpPr>
        <p:spPr>
          <a:xfrm>
            <a:off x="1278465" y="1167810"/>
            <a:ext cx="6282269" cy="124440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600"/>
              <a:buChar char="●"/>
            </a:pPr>
            <a:r>
              <a:rPr b="1" lang="en-US">
                <a:solidFill>
                  <a:srgbClr val="365372"/>
                </a:solidFill>
              </a:rPr>
              <a:t>Examine the trend of Malaria cases in the United States between 2012 and 2017.</a:t>
            </a:r>
            <a:endParaRPr b="1" sz="500">
              <a:solidFill>
                <a:srgbClr val="365372"/>
              </a:solidFill>
            </a:endParaRPr>
          </a:p>
          <a:p>
            <a:pPr indent="-285750" lvl="0" marL="285750" rtl="0" algn="l">
              <a:lnSpc>
                <a:spcPct val="100000"/>
              </a:lnSpc>
              <a:spcBef>
                <a:spcPts val="1600"/>
              </a:spcBef>
              <a:spcAft>
                <a:spcPts val="0"/>
              </a:spcAft>
              <a:buSzPts val="1600"/>
              <a:buChar char="●"/>
            </a:pPr>
            <a:r>
              <a:rPr b="1" lang="en-US">
                <a:solidFill>
                  <a:srgbClr val="365372"/>
                </a:solidFill>
              </a:rPr>
              <a:t>Variations in temperature and rainfall can change the habitats and breeding habits of mosquitoes, affecting how malaria is transmitted.</a:t>
            </a:r>
            <a:endParaRPr b="1" sz="500">
              <a:solidFill>
                <a:srgbClr val="365372"/>
              </a:solidFill>
            </a:endParaRPr>
          </a:p>
          <a:p>
            <a:pPr indent="-285750" lvl="0" marL="285750" rtl="0" algn="l">
              <a:lnSpc>
                <a:spcPct val="100000"/>
              </a:lnSpc>
              <a:spcBef>
                <a:spcPts val="1600"/>
              </a:spcBef>
              <a:spcAft>
                <a:spcPts val="1600"/>
              </a:spcAft>
              <a:buSzPts val="1600"/>
              <a:buChar char="●"/>
            </a:pPr>
            <a:r>
              <a:rPr b="1" lang="en-US">
                <a:solidFill>
                  <a:srgbClr val="365372"/>
                </a:solidFill>
              </a:rPr>
              <a:t>Analyze the population growth that have contributed to the increase in the number of cases.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30"/>
          <p:cNvSpPr txBox="1"/>
          <p:nvPr>
            <p:ph type="ctrTitle"/>
          </p:nvPr>
        </p:nvSpPr>
        <p:spPr>
          <a:xfrm>
            <a:off x="715050" y="464383"/>
            <a:ext cx="7713900" cy="408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Correlation of population with malaria</a:t>
            </a:r>
            <a:endParaRPr/>
          </a:p>
        </p:txBody>
      </p:sp>
      <p:grpSp>
        <p:nvGrpSpPr>
          <p:cNvPr id="558" name="Google Shape;558;p30"/>
          <p:cNvGrpSpPr/>
          <p:nvPr/>
        </p:nvGrpSpPr>
        <p:grpSpPr>
          <a:xfrm>
            <a:off x="8253248" y="4290070"/>
            <a:ext cx="760890" cy="727685"/>
            <a:chOff x="6434339" y="1471551"/>
            <a:chExt cx="760890" cy="727685"/>
          </a:xfrm>
        </p:grpSpPr>
        <p:sp>
          <p:nvSpPr>
            <p:cNvPr id="559" name="Google Shape;559;p30"/>
            <p:cNvSpPr/>
            <p:nvPr/>
          </p:nvSpPr>
          <p:spPr>
            <a:xfrm>
              <a:off x="6434339" y="1556423"/>
              <a:ext cx="760890" cy="642813"/>
            </a:xfrm>
            <a:custGeom>
              <a:rect b="b" l="l" r="r" t="t"/>
              <a:pathLst>
                <a:path extrusionOk="0" h="58574" w="68212">
                  <a:moveTo>
                    <a:pt x="44805" y="13631"/>
                  </a:moveTo>
                  <a:lnTo>
                    <a:pt x="44805" y="13631"/>
                  </a:lnTo>
                  <a:cubicBezTo>
                    <a:pt x="44516" y="14549"/>
                    <a:pt x="43510" y="16938"/>
                    <a:pt x="42680" y="18837"/>
                  </a:cubicBezTo>
                  <a:cubicBezTo>
                    <a:pt x="42215" y="18586"/>
                    <a:pt x="41737" y="18321"/>
                    <a:pt x="41221" y="18032"/>
                  </a:cubicBezTo>
                  <a:cubicBezTo>
                    <a:pt x="42504" y="16636"/>
                    <a:pt x="43698" y="15165"/>
                    <a:pt x="44805" y="13631"/>
                  </a:cubicBezTo>
                  <a:close/>
                  <a:moveTo>
                    <a:pt x="40718" y="18573"/>
                  </a:moveTo>
                  <a:lnTo>
                    <a:pt x="42378" y="19516"/>
                  </a:lnTo>
                  <a:cubicBezTo>
                    <a:pt x="42126" y="20107"/>
                    <a:pt x="41900" y="20623"/>
                    <a:pt x="41737" y="20987"/>
                  </a:cubicBezTo>
                  <a:lnTo>
                    <a:pt x="41447" y="21289"/>
                  </a:lnTo>
                  <a:cubicBezTo>
                    <a:pt x="40618" y="21025"/>
                    <a:pt x="39813" y="20723"/>
                    <a:pt x="39033" y="20359"/>
                  </a:cubicBezTo>
                  <a:cubicBezTo>
                    <a:pt x="39574" y="19805"/>
                    <a:pt x="40140" y="19214"/>
                    <a:pt x="40718" y="18573"/>
                  </a:cubicBezTo>
                  <a:close/>
                  <a:moveTo>
                    <a:pt x="43107" y="21679"/>
                  </a:moveTo>
                  <a:lnTo>
                    <a:pt x="43409" y="22660"/>
                  </a:lnTo>
                  <a:cubicBezTo>
                    <a:pt x="42969" y="22660"/>
                    <a:pt x="42491" y="22672"/>
                    <a:pt x="41988" y="22685"/>
                  </a:cubicBezTo>
                  <a:cubicBezTo>
                    <a:pt x="42378" y="22320"/>
                    <a:pt x="42743" y="21981"/>
                    <a:pt x="43107" y="21679"/>
                  </a:cubicBezTo>
                  <a:close/>
                  <a:moveTo>
                    <a:pt x="38467" y="20937"/>
                  </a:moveTo>
                  <a:cubicBezTo>
                    <a:pt x="39222" y="21339"/>
                    <a:pt x="39964" y="21754"/>
                    <a:pt x="40643" y="22132"/>
                  </a:cubicBezTo>
                  <a:lnTo>
                    <a:pt x="40102" y="22723"/>
                  </a:lnTo>
                  <a:cubicBezTo>
                    <a:pt x="39272" y="22748"/>
                    <a:pt x="38429" y="22773"/>
                    <a:pt x="37637" y="22798"/>
                  </a:cubicBezTo>
                  <a:cubicBezTo>
                    <a:pt x="37713" y="22358"/>
                    <a:pt x="37788" y="21930"/>
                    <a:pt x="37889" y="21515"/>
                  </a:cubicBezTo>
                  <a:cubicBezTo>
                    <a:pt x="38077" y="21327"/>
                    <a:pt x="38266" y="21138"/>
                    <a:pt x="38467" y="20937"/>
                  </a:cubicBezTo>
                  <a:close/>
                  <a:moveTo>
                    <a:pt x="32783" y="17856"/>
                  </a:moveTo>
                  <a:cubicBezTo>
                    <a:pt x="33286" y="18133"/>
                    <a:pt x="34116" y="18573"/>
                    <a:pt x="35110" y="19114"/>
                  </a:cubicBezTo>
                  <a:lnTo>
                    <a:pt x="33161" y="22848"/>
                  </a:lnTo>
                  <a:lnTo>
                    <a:pt x="32934" y="22811"/>
                  </a:lnTo>
                  <a:cubicBezTo>
                    <a:pt x="32796" y="21163"/>
                    <a:pt x="32746" y="19516"/>
                    <a:pt x="32783" y="17856"/>
                  </a:cubicBezTo>
                  <a:close/>
                  <a:moveTo>
                    <a:pt x="34468" y="31273"/>
                  </a:moveTo>
                  <a:lnTo>
                    <a:pt x="34431" y="31399"/>
                  </a:lnTo>
                  <a:lnTo>
                    <a:pt x="34431" y="31311"/>
                  </a:lnTo>
                  <a:lnTo>
                    <a:pt x="34468" y="31273"/>
                  </a:lnTo>
                  <a:close/>
                  <a:moveTo>
                    <a:pt x="22384" y="23678"/>
                  </a:moveTo>
                  <a:cubicBezTo>
                    <a:pt x="22384" y="23678"/>
                    <a:pt x="22975" y="23942"/>
                    <a:pt x="24547" y="26344"/>
                  </a:cubicBezTo>
                  <a:cubicBezTo>
                    <a:pt x="25012" y="27061"/>
                    <a:pt x="25402" y="27677"/>
                    <a:pt x="25729" y="28180"/>
                  </a:cubicBezTo>
                  <a:cubicBezTo>
                    <a:pt x="25779" y="29526"/>
                    <a:pt x="26433" y="30770"/>
                    <a:pt x="27502" y="31563"/>
                  </a:cubicBezTo>
                  <a:cubicBezTo>
                    <a:pt x="26999" y="31802"/>
                    <a:pt x="26559" y="32154"/>
                    <a:pt x="26232" y="32619"/>
                  </a:cubicBezTo>
                  <a:cubicBezTo>
                    <a:pt x="26144" y="32556"/>
                    <a:pt x="26056" y="32493"/>
                    <a:pt x="25968" y="32418"/>
                  </a:cubicBezTo>
                  <a:lnTo>
                    <a:pt x="25679" y="32179"/>
                  </a:lnTo>
                  <a:lnTo>
                    <a:pt x="25415" y="31915"/>
                  </a:lnTo>
                  <a:cubicBezTo>
                    <a:pt x="25327" y="31827"/>
                    <a:pt x="25226" y="31739"/>
                    <a:pt x="25150" y="31638"/>
                  </a:cubicBezTo>
                  <a:lnTo>
                    <a:pt x="24912" y="31336"/>
                  </a:lnTo>
                  <a:cubicBezTo>
                    <a:pt x="24824" y="31248"/>
                    <a:pt x="24748" y="31148"/>
                    <a:pt x="24673" y="31047"/>
                  </a:cubicBezTo>
                  <a:lnTo>
                    <a:pt x="24471" y="30745"/>
                  </a:lnTo>
                  <a:cubicBezTo>
                    <a:pt x="24333" y="30557"/>
                    <a:pt x="24207" y="30356"/>
                    <a:pt x="24094" y="30154"/>
                  </a:cubicBezTo>
                  <a:lnTo>
                    <a:pt x="23792" y="29614"/>
                  </a:lnTo>
                  <a:cubicBezTo>
                    <a:pt x="23717" y="29450"/>
                    <a:pt x="23629" y="29299"/>
                    <a:pt x="23566" y="29136"/>
                  </a:cubicBezTo>
                  <a:cubicBezTo>
                    <a:pt x="23503" y="28997"/>
                    <a:pt x="23440" y="28872"/>
                    <a:pt x="23403" y="28759"/>
                  </a:cubicBezTo>
                  <a:lnTo>
                    <a:pt x="23252" y="28444"/>
                  </a:lnTo>
                  <a:lnTo>
                    <a:pt x="23252" y="28444"/>
                  </a:lnTo>
                  <a:cubicBezTo>
                    <a:pt x="23252" y="28444"/>
                    <a:pt x="23302" y="28558"/>
                    <a:pt x="23377" y="28771"/>
                  </a:cubicBezTo>
                  <a:lnTo>
                    <a:pt x="23528" y="29148"/>
                  </a:lnTo>
                  <a:cubicBezTo>
                    <a:pt x="23591" y="29299"/>
                    <a:pt x="23642" y="29463"/>
                    <a:pt x="23730" y="29639"/>
                  </a:cubicBezTo>
                  <a:lnTo>
                    <a:pt x="24006" y="30217"/>
                  </a:lnTo>
                  <a:cubicBezTo>
                    <a:pt x="24107" y="30418"/>
                    <a:pt x="24220" y="30632"/>
                    <a:pt x="24346" y="30833"/>
                  </a:cubicBezTo>
                  <a:lnTo>
                    <a:pt x="24534" y="31148"/>
                  </a:lnTo>
                  <a:cubicBezTo>
                    <a:pt x="24597" y="31248"/>
                    <a:pt x="24685" y="31349"/>
                    <a:pt x="24748" y="31462"/>
                  </a:cubicBezTo>
                  <a:lnTo>
                    <a:pt x="24987" y="31776"/>
                  </a:lnTo>
                  <a:cubicBezTo>
                    <a:pt x="25062" y="31877"/>
                    <a:pt x="25150" y="31965"/>
                    <a:pt x="25239" y="32066"/>
                  </a:cubicBezTo>
                  <a:lnTo>
                    <a:pt x="25503" y="32367"/>
                  </a:lnTo>
                  <a:lnTo>
                    <a:pt x="25792" y="32632"/>
                  </a:lnTo>
                  <a:cubicBezTo>
                    <a:pt x="25880" y="32707"/>
                    <a:pt x="25968" y="32782"/>
                    <a:pt x="26068" y="32845"/>
                  </a:cubicBezTo>
                  <a:cubicBezTo>
                    <a:pt x="25980" y="32996"/>
                    <a:pt x="25918" y="33160"/>
                    <a:pt x="25855" y="33311"/>
                  </a:cubicBezTo>
                  <a:cubicBezTo>
                    <a:pt x="25729" y="33311"/>
                    <a:pt x="25591" y="33348"/>
                    <a:pt x="25415" y="33348"/>
                  </a:cubicBezTo>
                  <a:lnTo>
                    <a:pt x="25150" y="33348"/>
                  </a:lnTo>
                  <a:lnTo>
                    <a:pt x="24849" y="33323"/>
                  </a:lnTo>
                  <a:lnTo>
                    <a:pt x="24698" y="33311"/>
                  </a:lnTo>
                  <a:lnTo>
                    <a:pt x="24534" y="33298"/>
                  </a:lnTo>
                  <a:lnTo>
                    <a:pt x="24195" y="33235"/>
                  </a:lnTo>
                  <a:lnTo>
                    <a:pt x="23830" y="33160"/>
                  </a:lnTo>
                  <a:cubicBezTo>
                    <a:pt x="23780" y="33147"/>
                    <a:pt x="23717" y="33135"/>
                    <a:pt x="23654" y="33109"/>
                  </a:cubicBezTo>
                  <a:lnTo>
                    <a:pt x="23465" y="33059"/>
                  </a:lnTo>
                  <a:lnTo>
                    <a:pt x="23088" y="32933"/>
                  </a:lnTo>
                  <a:lnTo>
                    <a:pt x="22698" y="32782"/>
                  </a:lnTo>
                  <a:lnTo>
                    <a:pt x="22510" y="32694"/>
                  </a:lnTo>
                  <a:cubicBezTo>
                    <a:pt x="22447" y="32669"/>
                    <a:pt x="22384" y="32632"/>
                    <a:pt x="22321" y="32606"/>
                  </a:cubicBezTo>
                  <a:lnTo>
                    <a:pt x="21944" y="32405"/>
                  </a:lnTo>
                  <a:cubicBezTo>
                    <a:pt x="21705" y="32267"/>
                    <a:pt x="21479" y="32103"/>
                    <a:pt x="21240" y="31953"/>
                  </a:cubicBezTo>
                  <a:lnTo>
                    <a:pt x="20598" y="31450"/>
                  </a:lnTo>
                  <a:lnTo>
                    <a:pt x="20083" y="30947"/>
                  </a:lnTo>
                  <a:cubicBezTo>
                    <a:pt x="20598" y="29412"/>
                    <a:pt x="21152" y="27778"/>
                    <a:pt x="21504" y="26759"/>
                  </a:cubicBezTo>
                  <a:cubicBezTo>
                    <a:pt x="21956" y="25376"/>
                    <a:pt x="22246" y="24257"/>
                    <a:pt x="22384" y="23678"/>
                  </a:cubicBezTo>
                  <a:close/>
                  <a:moveTo>
                    <a:pt x="45067" y="0"/>
                  </a:moveTo>
                  <a:cubicBezTo>
                    <a:pt x="44976" y="0"/>
                    <a:pt x="44920" y="174"/>
                    <a:pt x="45119" y="868"/>
                  </a:cubicBezTo>
                  <a:cubicBezTo>
                    <a:pt x="45283" y="1471"/>
                    <a:pt x="45559" y="2704"/>
                    <a:pt x="45773" y="3974"/>
                  </a:cubicBezTo>
                  <a:cubicBezTo>
                    <a:pt x="45596" y="3914"/>
                    <a:pt x="45415" y="3888"/>
                    <a:pt x="45235" y="3888"/>
                  </a:cubicBezTo>
                  <a:cubicBezTo>
                    <a:pt x="43617" y="3888"/>
                    <a:pt x="41988" y="6036"/>
                    <a:pt x="41988" y="6036"/>
                  </a:cubicBezTo>
                  <a:lnTo>
                    <a:pt x="35399" y="18560"/>
                  </a:lnTo>
                  <a:cubicBezTo>
                    <a:pt x="34632" y="18145"/>
                    <a:pt x="33764" y="17680"/>
                    <a:pt x="32809" y="17152"/>
                  </a:cubicBezTo>
                  <a:cubicBezTo>
                    <a:pt x="32809" y="17152"/>
                    <a:pt x="32362" y="16746"/>
                    <a:pt x="32088" y="16746"/>
                  </a:cubicBezTo>
                  <a:cubicBezTo>
                    <a:pt x="32058" y="16746"/>
                    <a:pt x="32029" y="16751"/>
                    <a:pt x="32004" y="16762"/>
                  </a:cubicBezTo>
                  <a:cubicBezTo>
                    <a:pt x="31752" y="16863"/>
                    <a:pt x="31576" y="17403"/>
                    <a:pt x="31727" y="18083"/>
                  </a:cubicBezTo>
                  <a:cubicBezTo>
                    <a:pt x="31777" y="18271"/>
                    <a:pt x="31853" y="19428"/>
                    <a:pt x="31928" y="20987"/>
                  </a:cubicBezTo>
                  <a:lnTo>
                    <a:pt x="26094" y="8739"/>
                  </a:lnTo>
                  <a:cubicBezTo>
                    <a:pt x="26094" y="8739"/>
                    <a:pt x="24730" y="6800"/>
                    <a:pt x="23325" y="6800"/>
                  </a:cubicBezTo>
                  <a:cubicBezTo>
                    <a:pt x="22623" y="6800"/>
                    <a:pt x="21910" y="7285"/>
                    <a:pt x="21353" y="8739"/>
                  </a:cubicBezTo>
                  <a:cubicBezTo>
                    <a:pt x="20083" y="12084"/>
                    <a:pt x="26458" y="19327"/>
                    <a:pt x="29476" y="22496"/>
                  </a:cubicBezTo>
                  <a:cubicBezTo>
                    <a:pt x="28860" y="22647"/>
                    <a:pt x="28282" y="22936"/>
                    <a:pt x="27791" y="23339"/>
                  </a:cubicBezTo>
                  <a:cubicBezTo>
                    <a:pt x="27464" y="22635"/>
                    <a:pt x="27200" y="21918"/>
                    <a:pt x="26974" y="21188"/>
                  </a:cubicBezTo>
                  <a:cubicBezTo>
                    <a:pt x="26754" y="20337"/>
                    <a:pt x="26512" y="20039"/>
                    <a:pt x="26221" y="20039"/>
                  </a:cubicBezTo>
                  <a:cubicBezTo>
                    <a:pt x="26129" y="20039"/>
                    <a:pt x="26032" y="20068"/>
                    <a:pt x="25930" y="20120"/>
                  </a:cubicBezTo>
                  <a:cubicBezTo>
                    <a:pt x="25515" y="20333"/>
                    <a:pt x="25628" y="21100"/>
                    <a:pt x="25943" y="21591"/>
                  </a:cubicBezTo>
                  <a:cubicBezTo>
                    <a:pt x="26106" y="21842"/>
                    <a:pt x="26483" y="23112"/>
                    <a:pt x="26848" y="24357"/>
                  </a:cubicBezTo>
                  <a:cubicBezTo>
                    <a:pt x="26333" y="25099"/>
                    <a:pt x="25980" y="25954"/>
                    <a:pt x="25817" y="26860"/>
                  </a:cubicBezTo>
                  <a:cubicBezTo>
                    <a:pt x="24748" y="25288"/>
                    <a:pt x="23315" y="23200"/>
                    <a:pt x="23025" y="22886"/>
                  </a:cubicBezTo>
                  <a:cubicBezTo>
                    <a:pt x="22861" y="22714"/>
                    <a:pt x="22716" y="22648"/>
                    <a:pt x="22594" y="22648"/>
                  </a:cubicBezTo>
                  <a:cubicBezTo>
                    <a:pt x="22353" y="22648"/>
                    <a:pt x="22208" y="22907"/>
                    <a:pt x="22208" y="23100"/>
                  </a:cubicBezTo>
                  <a:lnTo>
                    <a:pt x="22208" y="23188"/>
                  </a:lnTo>
                  <a:cubicBezTo>
                    <a:pt x="21743" y="24169"/>
                    <a:pt x="21353" y="25175"/>
                    <a:pt x="21064" y="26218"/>
                  </a:cubicBezTo>
                  <a:cubicBezTo>
                    <a:pt x="20875" y="26923"/>
                    <a:pt x="20246" y="28746"/>
                    <a:pt x="19655" y="30494"/>
                  </a:cubicBezTo>
                  <a:lnTo>
                    <a:pt x="19580" y="30418"/>
                  </a:lnTo>
                  <a:cubicBezTo>
                    <a:pt x="19454" y="30267"/>
                    <a:pt x="19328" y="30117"/>
                    <a:pt x="19215" y="29953"/>
                  </a:cubicBezTo>
                  <a:lnTo>
                    <a:pt x="18964" y="29588"/>
                  </a:lnTo>
                  <a:lnTo>
                    <a:pt x="18737" y="29262"/>
                  </a:lnTo>
                  <a:lnTo>
                    <a:pt x="18737" y="29262"/>
                  </a:lnTo>
                  <a:cubicBezTo>
                    <a:pt x="18737" y="29262"/>
                    <a:pt x="18813" y="29387"/>
                    <a:pt x="18951" y="29601"/>
                  </a:cubicBezTo>
                  <a:lnTo>
                    <a:pt x="19177" y="29978"/>
                  </a:lnTo>
                  <a:cubicBezTo>
                    <a:pt x="19291" y="30142"/>
                    <a:pt x="19404" y="30305"/>
                    <a:pt x="19517" y="30456"/>
                  </a:cubicBezTo>
                  <a:lnTo>
                    <a:pt x="19618" y="30582"/>
                  </a:lnTo>
                  <a:cubicBezTo>
                    <a:pt x="19115" y="32078"/>
                    <a:pt x="18624" y="33499"/>
                    <a:pt x="18436" y="34078"/>
                  </a:cubicBezTo>
                  <a:cubicBezTo>
                    <a:pt x="18046" y="35360"/>
                    <a:pt x="17467" y="36115"/>
                    <a:pt x="17480" y="36303"/>
                  </a:cubicBezTo>
                  <a:cubicBezTo>
                    <a:pt x="17492" y="36316"/>
                    <a:pt x="17492" y="36329"/>
                    <a:pt x="17505" y="36354"/>
                  </a:cubicBezTo>
                  <a:cubicBezTo>
                    <a:pt x="17040" y="36945"/>
                    <a:pt x="16260" y="37875"/>
                    <a:pt x="15028" y="39334"/>
                  </a:cubicBezTo>
                  <a:cubicBezTo>
                    <a:pt x="11205" y="43987"/>
                    <a:pt x="8024" y="47281"/>
                    <a:pt x="5534" y="48614"/>
                  </a:cubicBezTo>
                  <a:cubicBezTo>
                    <a:pt x="4354" y="49299"/>
                    <a:pt x="2908" y="49573"/>
                    <a:pt x="1747" y="49573"/>
                  </a:cubicBezTo>
                  <a:cubicBezTo>
                    <a:pt x="1671" y="49573"/>
                    <a:pt x="1596" y="49572"/>
                    <a:pt x="1522" y="49570"/>
                  </a:cubicBezTo>
                  <a:cubicBezTo>
                    <a:pt x="1385" y="49580"/>
                    <a:pt x="1259" y="49584"/>
                    <a:pt x="1144" y="49584"/>
                  </a:cubicBezTo>
                  <a:cubicBezTo>
                    <a:pt x="630" y="49584"/>
                    <a:pt x="329" y="49502"/>
                    <a:pt x="165" y="49502"/>
                  </a:cubicBezTo>
                  <a:cubicBezTo>
                    <a:pt x="46" y="49502"/>
                    <a:pt x="1" y="49546"/>
                    <a:pt x="1" y="49696"/>
                  </a:cubicBezTo>
                  <a:cubicBezTo>
                    <a:pt x="1" y="49898"/>
                    <a:pt x="657" y="50142"/>
                    <a:pt x="1692" y="50142"/>
                  </a:cubicBezTo>
                  <a:cubicBezTo>
                    <a:pt x="2713" y="50142"/>
                    <a:pt x="4104" y="49904"/>
                    <a:pt x="5597" y="49155"/>
                  </a:cubicBezTo>
                  <a:cubicBezTo>
                    <a:pt x="8464" y="47671"/>
                    <a:pt x="10727" y="44993"/>
                    <a:pt x="14990" y="40302"/>
                  </a:cubicBezTo>
                  <a:cubicBezTo>
                    <a:pt x="16813" y="38290"/>
                    <a:pt x="17606" y="37259"/>
                    <a:pt x="17958" y="36731"/>
                  </a:cubicBezTo>
                  <a:cubicBezTo>
                    <a:pt x="18071" y="36819"/>
                    <a:pt x="18197" y="36882"/>
                    <a:pt x="18335" y="36920"/>
                  </a:cubicBezTo>
                  <a:cubicBezTo>
                    <a:pt x="18410" y="36894"/>
                    <a:pt x="18687" y="35574"/>
                    <a:pt x="18913" y="34581"/>
                  </a:cubicBezTo>
                  <a:cubicBezTo>
                    <a:pt x="19039" y="34090"/>
                    <a:pt x="19504" y="32657"/>
                    <a:pt x="20020" y="31085"/>
                  </a:cubicBezTo>
                  <a:lnTo>
                    <a:pt x="20473" y="31575"/>
                  </a:lnTo>
                  <a:lnTo>
                    <a:pt x="21101" y="32129"/>
                  </a:lnTo>
                  <a:cubicBezTo>
                    <a:pt x="21340" y="32279"/>
                    <a:pt x="21567" y="32468"/>
                    <a:pt x="21806" y="32619"/>
                  </a:cubicBezTo>
                  <a:lnTo>
                    <a:pt x="22183" y="32845"/>
                  </a:lnTo>
                  <a:cubicBezTo>
                    <a:pt x="22246" y="32883"/>
                    <a:pt x="22309" y="32921"/>
                    <a:pt x="22371" y="32958"/>
                  </a:cubicBezTo>
                  <a:lnTo>
                    <a:pt x="22573" y="33047"/>
                  </a:lnTo>
                  <a:lnTo>
                    <a:pt x="22950" y="33223"/>
                  </a:lnTo>
                  <a:lnTo>
                    <a:pt x="23340" y="33373"/>
                  </a:lnTo>
                  <a:lnTo>
                    <a:pt x="23528" y="33449"/>
                  </a:lnTo>
                  <a:cubicBezTo>
                    <a:pt x="23591" y="33461"/>
                    <a:pt x="23667" y="33487"/>
                    <a:pt x="23730" y="33499"/>
                  </a:cubicBezTo>
                  <a:lnTo>
                    <a:pt x="24094" y="33612"/>
                  </a:lnTo>
                  <a:lnTo>
                    <a:pt x="24459" y="33675"/>
                  </a:lnTo>
                  <a:lnTo>
                    <a:pt x="24622" y="33713"/>
                  </a:lnTo>
                  <a:lnTo>
                    <a:pt x="24798" y="33738"/>
                  </a:lnTo>
                  <a:cubicBezTo>
                    <a:pt x="24899" y="33751"/>
                    <a:pt x="25012" y="33763"/>
                    <a:pt x="25113" y="33776"/>
                  </a:cubicBezTo>
                  <a:lnTo>
                    <a:pt x="25389" y="33801"/>
                  </a:lnTo>
                  <a:cubicBezTo>
                    <a:pt x="25528" y="33814"/>
                    <a:pt x="25641" y="33814"/>
                    <a:pt x="25754" y="33814"/>
                  </a:cubicBezTo>
                  <a:cubicBezTo>
                    <a:pt x="25742" y="33939"/>
                    <a:pt x="25729" y="34052"/>
                    <a:pt x="25742" y="34178"/>
                  </a:cubicBezTo>
                  <a:cubicBezTo>
                    <a:pt x="25804" y="35536"/>
                    <a:pt x="26898" y="35863"/>
                    <a:pt x="26898" y="35863"/>
                  </a:cubicBezTo>
                  <a:cubicBezTo>
                    <a:pt x="26936" y="35888"/>
                    <a:pt x="26974" y="35888"/>
                    <a:pt x="27012" y="35901"/>
                  </a:cubicBezTo>
                  <a:cubicBezTo>
                    <a:pt x="26986" y="36278"/>
                    <a:pt x="26999" y="36643"/>
                    <a:pt x="27049" y="37020"/>
                  </a:cubicBezTo>
                  <a:cubicBezTo>
                    <a:pt x="27200" y="37825"/>
                    <a:pt x="26421" y="38605"/>
                    <a:pt x="26421" y="38605"/>
                  </a:cubicBezTo>
                  <a:cubicBezTo>
                    <a:pt x="26421" y="38605"/>
                    <a:pt x="25792" y="39849"/>
                    <a:pt x="26257" y="40617"/>
                  </a:cubicBezTo>
                  <a:cubicBezTo>
                    <a:pt x="26257" y="40617"/>
                    <a:pt x="21969" y="48853"/>
                    <a:pt x="21755" y="49670"/>
                  </a:cubicBezTo>
                  <a:cubicBezTo>
                    <a:pt x="21671" y="49970"/>
                    <a:pt x="21670" y="50064"/>
                    <a:pt x="21703" y="50064"/>
                  </a:cubicBezTo>
                  <a:cubicBezTo>
                    <a:pt x="21757" y="50064"/>
                    <a:pt x="21906" y="49796"/>
                    <a:pt x="21906" y="49796"/>
                  </a:cubicBezTo>
                  <a:cubicBezTo>
                    <a:pt x="21906" y="49796"/>
                    <a:pt x="26156" y="42000"/>
                    <a:pt x="26949" y="40466"/>
                  </a:cubicBezTo>
                  <a:cubicBezTo>
                    <a:pt x="27540" y="39296"/>
                    <a:pt x="28596" y="37108"/>
                    <a:pt x="29074" y="36090"/>
                  </a:cubicBezTo>
                  <a:cubicBezTo>
                    <a:pt x="29137" y="36090"/>
                    <a:pt x="29187" y="36077"/>
                    <a:pt x="29237" y="36064"/>
                  </a:cubicBezTo>
                  <a:cubicBezTo>
                    <a:pt x="29401" y="36693"/>
                    <a:pt x="29527" y="37322"/>
                    <a:pt x="29615" y="37963"/>
                  </a:cubicBezTo>
                  <a:cubicBezTo>
                    <a:pt x="29677" y="38001"/>
                    <a:pt x="29765" y="38026"/>
                    <a:pt x="29841" y="38026"/>
                  </a:cubicBezTo>
                  <a:cubicBezTo>
                    <a:pt x="29527" y="39510"/>
                    <a:pt x="28898" y="43396"/>
                    <a:pt x="30180" y="45206"/>
                  </a:cubicBezTo>
                  <a:cubicBezTo>
                    <a:pt x="30185" y="45219"/>
                    <a:pt x="30194" y="45225"/>
                    <a:pt x="30204" y="45225"/>
                  </a:cubicBezTo>
                  <a:cubicBezTo>
                    <a:pt x="30222" y="45225"/>
                    <a:pt x="30243" y="45206"/>
                    <a:pt x="30243" y="45181"/>
                  </a:cubicBezTo>
                  <a:cubicBezTo>
                    <a:pt x="30004" y="44439"/>
                    <a:pt x="29325" y="41673"/>
                    <a:pt x="30545" y="37838"/>
                  </a:cubicBezTo>
                  <a:cubicBezTo>
                    <a:pt x="30621" y="37787"/>
                    <a:pt x="30696" y="37724"/>
                    <a:pt x="30771" y="37661"/>
                  </a:cubicBezTo>
                  <a:cubicBezTo>
                    <a:pt x="30771" y="37661"/>
                    <a:pt x="30394" y="36819"/>
                    <a:pt x="30017" y="35649"/>
                  </a:cubicBezTo>
                  <a:cubicBezTo>
                    <a:pt x="30306" y="35373"/>
                    <a:pt x="30520" y="35033"/>
                    <a:pt x="30658" y="34656"/>
                  </a:cubicBezTo>
                  <a:lnTo>
                    <a:pt x="31916" y="33235"/>
                  </a:lnTo>
                  <a:lnTo>
                    <a:pt x="32293" y="32745"/>
                  </a:lnTo>
                  <a:cubicBezTo>
                    <a:pt x="32834" y="32531"/>
                    <a:pt x="33337" y="32242"/>
                    <a:pt x="33802" y="31890"/>
                  </a:cubicBezTo>
                  <a:lnTo>
                    <a:pt x="33802" y="31890"/>
                  </a:lnTo>
                  <a:cubicBezTo>
                    <a:pt x="33890" y="35687"/>
                    <a:pt x="33689" y="41157"/>
                    <a:pt x="33714" y="41270"/>
                  </a:cubicBezTo>
                  <a:cubicBezTo>
                    <a:pt x="33727" y="41308"/>
                    <a:pt x="33802" y="41333"/>
                    <a:pt x="33903" y="41346"/>
                  </a:cubicBezTo>
                  <a:cubicBezTo>
                    <a:pt x="33714" y="43848"/>
                    <a:pt x="33374" y="48840"/>
                    <a:pt x="33312" y="49872"/>
                  </a:cubicBezTo>
                  <a:cubicBezTo>
                    <a:pt x="33299" y="49985"/>
                    <a:pt x="33387" y="50073"/>
                    <a:pt x="33488" y="50085"/>
                  </a:cubicBezTo>
                  <a:cubicBezTo>
                    <a:pt x="33488" y="50085"/>
                    <a:pt x="33437" y="57442"/>
                    <a:pt x="33626" y="58146"/>
                  </a:cubicBezTo>
                  <a:cubicBezTo>
                    <a:pt x="33706" y="58451"/>
                    <a:pt x="33841" y="58573"/>
                    <a:pt x="33959" y="58573"/>
                  </a:cubicBezTo>
                  <a:cubicBezTo>
                    <a:pt x="34118" y="58573"/>
                    <a:pt x="34246" y="58349"/>
                    <a:pt x="34167" y="58045"/>
                  </a:cubicBezTo>
                  <a:cubicBezTo>
                    <a:pt x="34053" y="57618"/>
                    <a:pt x="33865" y="52298"/>
                    <a:pt x="33789" y="50098"/>
                  </a:cubicBezTo>
                  <a:lnTo>
                    <a:pt x="33840" y="50098"/>
                  </a:lnTo>
                  <a:cubicBezTo>
                    <a:pt x="33847" y="50099"/>
                    <a:pt x="33854" y="50099"/>
                    <a:pt x="33861" y="50099"/>
                  </a:cubicBezTo>
                  <a:cubicBezTo>
                    <a:pt x="33951" y="50099"/>
                    <a:pt x="34017" y="50028"/>
                    <a:pt x="34028" y="49934"/>
                  </a:cubicBezTo>
                  <a:cubicBezTo>
                    <a:pt x="34053" y="47885"/>
                    <a:pt x="34456" y="41409"/>
                    <a:pt x="34456" y="41409"/>
                  </a:cubicBezTo>
                  <a:cubicBezTo>
                    <a:pt x="34619" y="41421"/>
                    <a:pt x="34745" y="41421"/>
                    <a:pt x="34745" y="41421"/>
                  </a:cubicBezTo>
                  <a:cubicBezTo>
                    <a:pt x="34582" y="39120"/>
                    <a:pt x="34544" y="34996"/>
                    <a:pt x="34431" y="31676"/>
                  </a:cubicBezTo>
                  <a:lnTo>
                    <a:pt x="35814" y="30167"/>
                  </a:lnTo>
                  <a:cubicBezTo>
                    <a:pt x="35814" y="30167"/>
                    <a:pt x="35902" y="29978"/>
                    <a:pt x="36028" y="29614"/>
                  </a:cubicBezTo>
                  <a:lnTo>
                    <a:pt x="37059" y="29173"/>
                  </a:lnTo>
                  <a:cubicBezTo>
                    <a:pt x="37249" y="29222"/>
                    <a:pt x="37480" y="29245"/>
                    <a:pt x="37732" y="29245"/>
                  </a:cubicBezTo>
                  <a:cubicBezTo>
                    <a:pt x="38581" y="29245"/>
                    <a:pt x="39661" y="28989"/>
                    <a:pt x="40165" y="28620"/>
                  </a:cubicBezTo>
                  <a:cubicBezTo>
                    <a:pt x="40307" y="28647"/>
                    <a:pt x="40471" y="28660"/>
                    <a:pt x="40648" y="28660"/>
                  </a:cubicBezTo>
                  <a:cubicBezTo>
                    <a:pt x="41375" y="28660"/>
                    <a:pt x="42322" y="28439"/>
                    <a:pt x="42919" y="28054"/>
                  </a:cubicBezTo>
                  <a:cubicBezTo>
                    <a:pt x="43610" y="28054"/>
                    <a:pt x="44289" y="27916"/>
                    <a:pt x="44931" y="27639"/>
                  </a:cubicBezTo>
                  <a:cubicBezTo>
                    <a:pt x="46050" y="31286"/>
                    <a:pt x="47307" y="35398"/>
                    <a:pt x="47571" y="36278"/>
                  </a:cubicBezTo>
                  <a:cubicBezTo>
                    <a:pt x="47571" y="36278"/>
                    <a:pt x="47660" y="36623"/>
                    <a:pt x="47904" y="36623"/>
                  </a:cubicBezTo>
                  <a:cubicBezTo>
                    <a:pt x="47950" y="36623"/>
                    <a:pt x="48003" y="36610"/>
                    <a:pt x="48062" y="36580"/>
                  </a:cubicBezTo>
                  <a:cubicBezTo>
                    <a:pt x="48062" y="36580"/>
                    <a:pt x="50967" y="39246"/>
                    <a:pt x="52551" y="40428"/>
                  </a:cubicBezTo>
                  <a:cubicBezTo>
                    <a:pt x="54823" y="42108"/>
                    <a:pt x="55443" y="43060"/>
                    <a:pt x="55830" y="43060"/>
                  </a:cubicBezTo>
                  <a:cubicBezTo>
                    <a:pt x="55903" y="43060"/>
                    <a:pt x="55968" y="43026"/>
                    <a:pt x="56034" y="42955"/>
                  </a:cubicBezTo>
                  <a:cubicBezTo>
                    <a:pt x="56034" y="42955"/>
                    <a:pt x="61355" y="47106"/>
                    <a:pt x="67621" y="47106"/>
                  </a:cubicBezTo>
                  <a:cubicBezTo>
                    <a:pt x="67686" y="47106"/>
                    <a:pt x="67752" y="47106"/>
                    <a:pt x="67817" y="47105"/>
                  </a:cubicBezTo>
                  <a:cubicBezTo>
                    <a:pt x="67817" y="47105"/>
                    <a:pt x="68212" y="46496"/>
                    <a:pt x="67548" y="46496"/>
                  </a:cubicBezTo>
                  <a:cubicBezTo>
                    <a:pt x="67511" y="46496"/>
                    <a:pt x="67471" y="46498"/>
                    <a:pt x="67427" y="46502"/>
                  </a:cubicBezTo>
                  <a:cubicBezTo>
                    <a:pt x="67199" y="46522"/>
                    <a:pt x="66814" y="46597"/>
                    <a:pt x="66230" y="46597"/>
                  </a:cubicBezTo>
                  <a:cubicBezTo>
                    <a:pt x="64660" y="46597"/>
                    <a:pt x="61647" y="46055"/>
                    <a:pt x="56349" y="42452"/>
                  </a:cubicBezTo>
                  <a:cubicBezTo>
                    <a:pt x="56361" y="41949"/>
                    <a:pt x="55129" y="41648"/>
                    <a:pt x="52991" y="39837"/>
                  </a:cubicBezTo>
                  <a:cubicBezTo>
                    <a:pt x="52073" y="39057"/>
                    <a:pt x="49646" y="37058"/>
                    <a:pt x="48640" y="36014"/>
                  </a:cubicBezTo>
                  <a:cubicBezTo>
                    <a:pt x="48716" y="35838"/>
                    <a:pt x="48590" y="35662"/>
                    <a:pt x="48263" y="35096"/>
                  </a:cubicBezTo>
                  <a:cubicBezTo>
                    <a:pt x="47911" y="34493"/>
                    <a:pt x="46779" y="31487"/>
                    <a:pt x="45509" y="27463"/>
                  </a:cubicBezTo>
                  <a:cubicBezTo>
                    <a:pt x="45773" y="27413"/>
                    <a:pt x="46150" y="27338"/>
                    <a:pt x="46339" y="27275"/>
                  </a:cubicBezTo>
                  <a:cubicBezTo>
                    <a:pt x="46855" y="27124"/>
                    <a:pt x="47697" y="26621"/>
                    <a:pt x="47634" y="25250"/>
                  </a:cubicBezTo>
                  <a:cubicBezTo>
                    <a:pt x="47559" y="23892"/>
                    <a:pt x="46440" y="23188"/>
                    <a:pt x="46440" y="23188"/>
                  </a:cubicBezTo>
                  <a:lnTo>
                    <a:pt x="46289" y="22798"/>
                  </a:lnTo>
                  <a:cubicBezTo>
                    <a:pt x="46251" y="22697"/>
                    <a:pt x="45358" y="22660"/>
                    <a:pt x="44063" y="22660"/>
                  </a:cubicBezTo>
                  <a:cubicBezTo>
                    <a:pt x="43912" y="22144"/>
                    <a:pt x="43761" y="21629"/>
                    <a:pt x="43623" y="21113"/>
                  </a:cubicBezTo>
                  <a:cubicBezTo>
                    <a:pt x="43623" y="21113"/>
                    <a:pt x="43397" y="20447"/>
                    <a:pt x="42982" y="20271"/>
                  </a:cubicBezTo>
                  <a:cubicBezTo>
                    <a:pt x="43019" y="20157"/>
                    <a:pt x="43070" y="20044"/>
                    <a:pt x="43107" y="19931"/>
                  </a:cubicBezTo>
                  <a:cubicBezTo>
                    <a:pt x="45094" y="21050"/>
                    <a:pt x="47307" y="22320"/>
                    <a:pt x="48942" y="23288"/>
                  </a:cubicBezTo>
                  <a:lnTo>
                    <a:pt x="49609" y="23112"/>
                  </a:lnTo>
                  <a:cubicBezTo>
                    <a:pt x="49810" y="22710"/>
                    <a:pt x="50086" y="22358"/>
                    <a:pt x="50426" y="22056"/>
                  </a:cubicBezTo>
                  <a:cubicBezTo>
                    <a:pt x="50992" y="21515"/>
                    <a:pt x="54236" y="17127"/>
                    <a:pt x="56500" y="14511"/>
                  </a:cubicBezTo>
                  <a:cubicBezTo>
                    <a:pt x="57304" y="13141"/>
                    <a:pt x="58423" y="10814"/>
                    <a:pt x="59769" y="8186"/>
                  </a:cubicBezTo>
                  <a:cubicBezTo>
                    <a:pt x="60737" y="5344"/>
                    <a:pt x="60335" y="666"/>
                    <a:pt x="60297" y="528"/>
                  </a:cubicBezTo>
                  <a:cubicBezTo>
                    <a:pt x="60281" y="475"/>
                    <a:pt x="60196" y="379"/>
                    <a:pt x="60109" y="379"/>
                  </a:cubicBezTo>
                  <a:cubicBezTo>
                    <a:pt x="59990" y="379"/>
                    <a:pt x="59869" y="558"/>
                    <a:pt x="59920" y="1270"/>
                  </a:cubicBezTo>
                  <a:cubicBezTo>
                    <a:pt x="60008" y="2515"/>
                    <a:pt x="59895" y="6250"/>
                    <a:pt x="59241" y="7796"/>
                  </a:cubicBezTo>
                  <a:cubicBezTo>
                    <a:pt x="58599" y="9330"/>
                    <a:pt x="56273" y="13166"/>
                    <a:pt x="55921" y="13971"/>
                  </a:cubicBezTo>
                  <a:cubicBezTo>
                    <a:pt x="55582" y="14712"/>
                    <a:pt x="50212" y="20799"/>
                    <a:pt x="49256" y="21880"/>
                  </a:cubicBezTo>
                  <a:lnTo>
                    <a:pt x="49231" y="21855"/>
                  </a:lnTo>
                  <a:cubicBezTo>
                    <a:pt x="49231" y="21855"/>
                    <a:pt x="47597" y="21465"/>
                    <a:pt x="43371" y="19214"/>
                  </a:cubicBezTo>
                  <a:cubicBezTo>
                    <a:pt x="43975" y="17580"/>
                    <a:pt x="44780" y="15379"/>
                    <a:pt x="45459" y="13795"/>
                  </a:cubicBezTo>
                  <a:cubicBezTo>
                    <a:pt x="45547" y="13367"/>
                    <a:pt x="45647" y="12839"/>
                    <a:pt x="45761" y="12223"/>
                  </a:cubicBezTo>
                  <a:cubicBezTo>
                    <a:pt x="47194" y="9947"/>
                    <a:pt x="48037" y="7784"/>
                    <a:pt x="47521" y="6237"/>
                  </a:cubicBezTo>
                  <a:cubicBezTo>
                    <a:pt x="47156" y="5168"/>
                    <a:pt x="46704" y="4527"/>
                    <a:pt x="46226" y="4200"/>
                  </a:cubicBezTo>
                  <a:cubicBezTo>
                    <a:pt x="45974" y="2829"/>
                    <a:pt x="45647" y="1471"/>
                    <a:pt x="45232" y="138"/>
                  </a:cubicBezTo>
                  <a:cubicBezTo>
                    <a:pt x="45212" y="86"/>
                    <a:pt x="45131" y="0"/>
                    <a:pt x="450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3C56"/>
                </a:solidFill>
                <a:latin typeface="Arial"/>
                <a:ea typeface="Arial"/>
                <a:cs typeface="Arial"/>
                <a:sym typeface="Arial"/>
              </a:endParaRPr>
            </a:p>
          </p:txBody>
        </p:sp>
        <p:grpSp>
          <p:nvGrpSpPr>
            <p:cNvPr id="560" name="Google Shape;560;p30"/>
            <p:cNvGrpSpPr/>
            <p:nvPr/>
          </p:nvGrpSpPr>
          <p:grpSpPr>
            <a:xfrm>
              <a:off x="6434356" y="1471551"/>
              <a:ext cx="760870" cy="720415"/>
              <a:chOff x="2230900" y="969850"/>
              <a:chExt cx="1304350" cy="1255300"/>
            </a:xfrm>
          </p:grpSpPr>
          <p:sp>
            <p:nvSpPr>
              <p:cNvPr id="561" name="Google Shape;561;p30"/>
              <p:cNvSpPr/>
              <p:nvPr/>
            </p:nvSpPr>
            <p:spPr>
              <a:xfrm>
                <a:off x="2230900" y="969850"/>
                <a:ext cx="1304350" cy="1255300"/>
              </a:xfrm>
              <a:custGeom>
                <a:rect b="b" l="l" r="r" t="t"/>
                <a:pathLst>
                  <a:path extrusionOk="0" h="50212" w="52174">
                    <a:moveTo>
                      <a:pt x="27075" y="3322"/>
                    </a:moveTo>
                    <a:cubicBezTo>
                      <a:pt x="29882" y="3322"/>
                      <a:pt x="32714" y="3865"/>
                      <a:pt x="35411" y="4980"/>
                    </a:cubicBezTo>
                    <a:cubicBezTo>
                      <a:pt x="43547" y="8350"/>
                      <a:pt x="48854" y="16298"/>
                      <a:pt x="48854" y="25113"/>
                    </a:cubicBezTo>
                    <a:cubicBezTo>
                      <a:pt x="48854" y="37134"/>
                      <a:pt x="39096" y="46892"/>
                      <a:pt x="27074" y="46892"/>
                    </a:cubicBezTo>
                    <a:cubicBezTo>
                      <a:pt x="18259" y="46892"/>
                      <a:pt x="10312" y="41586"/>
                      <a:pt x="6942" y="33450"/>
                    </a:cubicBezTo>
                    <a:cubicBezTo>
                      <a:pt x="3572" y="25301"/>
                      <a:pt x="5433" y="15933"/>
                      <a:pt x="11670" y="9708"/>
                    </a:cubicBezTo>
                    <a:cubicBezTo>
                      <a:pt x="15834" y="5536"/>
                      <a:pt x="21404" y="3322"/>
                      <a:pt x="27075" y="3322"/>
                    </a:cubicBezTo>
                    <a:close/>
                    <a:moveTo>
                      <a:pt x="27074" y="1"/>
                    </a:moveTo>
                    <a:cubicBezTo>
                      <a:pt x="16914" y="1"/>
                      <a:pt x="7759" y="6125"/>
                      <a:pt x="3874" y="15505"/>
                    </a:cubicBezTo>
                    <a:cubicBezTo>
                      <a:pt x="1" y="24886"/>
                      <a:pt x="2138" y="35675"/>
                      <a:pt x="9319" y="42856"/>
                    </a:cubicBezTo>
                    <a:cubicBezTo>
                      <a:pt x="14122" y="47659"/>
                      <a:pt x="20547" y="50211"/>
                      <a:pt x="27082" y="50211"/>
                    </a:cubicBezTo>
                    <a:cubicBezTo>
                      <a:pt x="30316" y="50211"/>
                      <a:pt x="33576" y="49587"/>
                      <a:pt x="36681" y="48300"/>
                    </a:cubicBezTo>
                    <a:cubicBezTo>
                      <a:pt x="46050" y="44415"/>
                      <a:pt x="52174" y="35260"/>
                      <a:pt x="52174" y="25113"/>
                    </a:cubicBezTo>
                    <a:cubicBezTo>
                      <a:pt x="52174" y="11243"/>
                      <a:pt x="40932" y="13"/>
                      <a:pt x="2707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30"/>
              <p:cNvSpPr/>
              <p:nvPr/>
            </p:nvSpPr>
            <p:spPr>
              <a:xfrm>
                <a:off x="2456950" y="1146850"/>
                <a:ext cx="906975" cy="906975"/>
              </a:xfrm>
              <a:custGeom>
                <a:rect b="b" l="l" r="r" t="t"/>
                <a:pathLst>
                  <a:path extrusionOk="0" h="36279" w="36279">
                    <a:moveTo>
                      <a:pt x="3018" y="0"/>
                    </a:moveTo>
                    <a:lnTo>
                      <a:pt x="0" y="3018"/>
                    </a:lnTo>
                    <a:lnTo>
                      <a:pt x="33248" y="36279"/>
                    </a:lnTo>
                    <a:lnTo>
                      <a:pt x="36278" y="33248"/>
                    </a:lnTo>
                    <a:lnTo>
                      <a:pt x="301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63" name="Google Shape;563;p30"/>
          <p:cNvSpPr txBox="1"/>
          <p:nvPr/>
        </p:nvSpPr>
        <p:spPr>
          <a:xfrm>
            <a:off x="6541855" y="1867811"/>
            <a:ext cx="2372340" cy="116615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1200" u="none" cap="none" strike="noStrike">
                <a:solidFill>
                  <a:srgbClr val="002060"/>
                </a:solidFill>
                <a:latin typeface="Arial"/>
                <a:ea typeface="Arial"/>
                <a:cs typeface="Arial"/>
                <a:sym typeface="Arial"/>
              </a:rPr>
              <a:t>The graph clearly shows a state having high population density is more vulnerable to Malaria.</a:t>
            </a:r>
            <a:endParaRPr/>
          </a:p>
        </p:txBody>
      </p:sp>
      <p:sp>
        <p:nvSpPr>
          <p:cNvPr id="564" name="Google Shape;564;p30"/>
          <p:cNvSpPr txBox="1"/>
          <p:nvPr/>
        </p:nvSpPr>
        <p:spPr>
          <a:xfrm>
            <a:off x="6469606" y="1462830"/>
            <a:ext cx="2256600" cy="399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t/>
            </a:r>
            <a:endParaRPr b="0" i="0" sz="1400" u="none" cap="none" strike="noStrike">
              <a:solidFill>
                <a:schemeClr val="accent1"/>
              </a:solidFill>
              <a:latin typeface="Arial"/>
              <a:ea typeface="Arial"/>
              <a:cs typeface="Arial"/>
              <a:sym typeface="Arial"/>
            </a:endParaRPr>
          </a:p>
        </p:txBody>
      </p:sp>
      <p:pic>
        <p:nvPicPr>
          <p:cNvPr descr="A picture containing text, screenshot, line, diagram&#10;&#10;Description automatically generated" id="565" name="Google Shape;565;p30"/>
          <p:cNvPicPr preferRelativeResize="0"/>
          <p:nvPr/>
        </p:nvPicPr>
        <p:blipFill rotWithShape="1">
          <a:blip r:embed="rId3">
            <a:alphaModFix/>
          </a:blip>
          <a:srcRect b="0" l="0" r="0" t="0"/>
          <a:stretch/>
        </p:blipFill>
        <p:spPr>
          <a:xfrm>
            <a:off x="421129" y="1132732"/>
            <a:ext cx="5721805" cy="346638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31"/>
          <p:cNvSpPr txBox="1"/>
          <p:nvPr>
            <p:ph idx="2" type="body"/>
          </p:nvPr>
        </p:nvSpPr>
        <p:spPr>
          <a:xfrm>
            <a:off x="2219335" y="1109795"/>
            <a:ext cx="5632387" cy="1347118"/>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400"/>
              <a:buChar char="●"/>
            </a:pPr>
            <a:r>
              <a:rPr b="1" lang="en-US" sz="1200">
                <a:solidFill>
                  <a:srgbClr val="365372"/>
                </a:solidFill>
              </a:rPr>
              <a:t>From year 2012 to 2017 we can find the increase in number of cases year by year all over USA. </a:t>
            </a:r>
            <a:endParaRPr/>
          </a:p>
          <a:p>
            <a:pPr indent="-196850" lvl="0" marL="285750" rtl="0" algn="l">
              <a:lnSpc>
                <a:spcPct val="100000"/>
              </a:lnSpc>
              <a:spcBef>
                <a:spcPts val="1000"/>
              </a:spcBef>
              <a:spcAft>
                <a:spcPts val="0"/>
              </a:spcAft>
              <a:buSzPts val="1400"/>
              <a:buNone/>
            </a:pPr>
            <a:r>
              <a:t/>
            </a:r>
            <a:endParaRPr b="1" sz="1200">
              <a:solidFill>
                <a:srgbClr val="365372"/>
              </a:solidFill>
            </a:endParaRPr>
          </a:p>
          <a:p>
            <a:pPr indent="-285750" lvl="0" marL="285750" rtl="0" algn="l">
              <a:lnSpc>
                <a:spcPct val="100000"/>
              </a:lnSpc>
              <a:spcBef>
                <a:spcPts val="1000"/>
              </a:spcBef>
              <a:spcAft>
                <a:spcPts val="0"/>
              </a:spcAft>
              <a:buSzPts val="1400"/>
              <a:buChar char="●"/>
            </a:pPr>
            <a:r>
              <a:rPr b="1" lang="en-US" sz="1200">
                <a:solidFill>
                  <a:srgbClr val="365372"/>
                </a:solidFill>
              </a:rPr>
              <a:t>In 2017 we observed highest number of Malaria cases.</a:t>
            </a:r>
            <a:endParaRPr/>
          </a:p>
          <a:p>
            <a:pPr indent="-196850" lvl="0" marL="285750" rtl="0" algn="l">
              <a:lnSpc>
                <a:spcPct val="100000"/>
              </a:lnSpc>
              <a:spcBef>
                <a:spcPts val="1000"/>
              </a:spcBef>
              <a:spcAft>
                <a:spcPts val="0"/>
              </a:spcAft>
              <a:buSzPts val="1400"/>
              <a:buNone/>
            </a:pPr>
            <a:r>
              <a:t/>
            </a:r>
            <a:endParaRPr b="1" sz="1200">
              <a:solidFill>
                <a:srgbClr val="365372"/>
              </a:solidFill>
            </a:endParaRPr>
          </a:p>
          <a:p>
            <a:pPr indent="-285750" lvl="0" marL="285750" rtl="0" algn="l">
              <a:lnSpc>
                <a:spcPct val="100000"/>
              </a:lnSpc>
              <a:spcBef>
                <a:spcPts val="1000"/>
              </a:spcBef>
              <a:spcAft>
                <a:spcPts val="0"/>
              </a:spcAft>
              <a:buSzPts val="1400"/>
              <a:buChar char="●"/>
            </a:pPr>
            <a:r>
              <a:rPr b="1" lang="en-US" sz="1200">
                <a:solidFill>
                  <a:srgbClr val="365372"/>
                </a:solidFill>
              </a:rPr>
              <a:t>It can be observed that Maryland, California and Texas have been reported highest number of Malaria disease cases and, we have seen how environmental factors are affecting it as well as well Population of state.</a:t>
            </a:r>
            <a:endParaRPr/>
          </a:p>
          <a:p>
            <a:pPr indent="-196850" lvl="0" marL="285750" rtl="0" algn="l">
              <a:lnSpc>
                <a:spcPct val="100000"/>
              </a:lnSpc>
              <a:spcBef>
                <a:spcPts val="1000"/>
              </a:spcBef>
              <a:spcAft>
                <a:spcPts val="0"/>
              </a:spcAft>
              <a:buSzPts val="1400"/>
              <a:buNone/>
            </a:pPr>
            <a:r>
              <a:t/>
            </a:r>
            <a:endParaRPr b="1" sz="1200">
              <a:solidFill>
                <a:srgbClr val="365372"/>
              </a:solidFill>
            </a:endParaRPr>
          </a:p>
          <a:p>
            <a:pPr indent="-285750" lvl="0" marL="285750" rtl="0" algn="l">
              <a:lnSpc>
                <a:spcPct val="100000"/>
              </a:lnSpc>
              <a:spcBef>
                <a:spcPts val="1000"/>
              </a:spcBef>
              <a:spcAft>
                <a:spcPts val="1000"/>
              </a:spcAft>
              <a:buSzPts val="1400"/>
              <a:buChar char="●"/>
            </a:pPr>
            <a:r>
              <a:rPr b="1" lang="en-US" sz="1200">
                <a:solidFill>
                  <a:srgbClr val="365372"/>
                </a:solidFill>
              </a:rPr>
              <a:t>We also observed seasonality in a year which were proven with the heatmap of temperature with the number of cases.</a:t>
            </a:r>
            <a:endParaRPr/>
          </a:p>
        </p:txBody>
      </p:sp>
      <p:sp>
        <p:nvSpPr>
          <p:cNvPr id="571" name="Google Shape;571;p31"/>
          <p:cNvSpPr txBox="1"/>
          <p:nvPr>
            <p:ph type="ctrTitle"/>
          </p:nvPr>
        </p:nvSpPr>
        <p:spPr>
          <a:xfrm>
            <a:off x="715050" y="462275"/>
            <a:ext cx="7713900" cy="42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observations</a:t>
            </a:r>
            <a:endParaRPr/>
          </a:p>
        </p:txBody>
      </p:sp>
      <p:grpSp>
        <p:nvGrpSpPr>
          <p:cNvPr id="572" name="Google Shape;572;p31"/>
          <p:cNvGrpSpPr/>
          <p:nvPr/>
        </p:nvGrpSpPr>
        <p:grpSpPr>
          <a:xfrm>
            <a:off x="0" y="1769533"/>
            <a:ext cx="2306322" cy="3373968"/>
            <a:chOff x="1280517" y="1371611"/>
            <a:chExt cx="2920070" cy="3768588"/>
          </a:xfrm>
        </p:grpSpPr>
        <p:sp>
          <p:nvSpPr>
            <p:cNvPr id="573" name="Google Shape;573;p31"/>
            <p:cNvSpPr/>
            <p:nvPr/>
          </p:nvSpPr>
          <p:spPr>
            <a:xfrm>
              <a:off x="3525524" y="1416476"/>
              <a:ext cx="675063" cy="252518"/>
            </a:xfrm>
            <a:custGeom>
              <a:rect b="b" l="l" r="r" t="t"/>
              <a:pathLst>
                <a:path extrusionOk="0" h="6450" w="17243">
                  <a:moveTo>
                    <a:pt x="9110" y="0"/>
                  </a:moveTo>
                  <a:cubicBezTo>
                    <a:pt x="7790" y="0"/>
                    <a:pt x="7172" y="2878"/>
                    <a:pt x="7172" y="2878"/>
                  </a:cubicBezTo>
                  <a:cubicBezTo>
                    <a:pt x="7233" y="2553"/>
                    <a:pt x="6793" y="2073"/>
                    <a:pt x="6252" y="2073"/>
                  </a:cubicBezTo>
                  <a:cubicBezTo>
                    <a:pt x="6146" y="2073"/>
                    <a:pt x="6036" y="2092"/>
                    <a:pt x="5925" y="2133"/>
                  </a:cubicBezTo>
                  <a:cubicBezTo>
                    <a:pt x="5242" y="2382"/>
                    <a:pt x="5174" y="4345"/>
                    <a:pt x="5174" y="4345"/>
                  </a:cubicBezTo>
                  <a:cubicBezTo>
                    <a:pt x="5174" y="4345"/>
                    <a:pt x="5174" y="3329"/>
                    <a:pt x="4445" y="3329"/>
                  </a:cubicBezTo>
                  <a:cubicBezTo>
                    <a:pt x="4354" y="3329"/>
                    <a:pt x="4251" y="3344"/>
                    <a:pt x="4136" y="3380"/>
                  </a:cubicBezTo>
                  <a:cubicBezTo>
                    <a:pt x="3104" y="3702"/>
                    <a:pt x="3211" y="5310"/>
                    <a:pt x="3211" y="5310"/>
                  </a:cubicBezTo>
                  <a:cubicBezTo>
                    <a:pt x="2246" y="5772"/>
                    <a:pt x="0" y="6450"/>
                    <a:pt x="0" y="6450"/>
                  </a:cubicBezTo>
                  <a:lnTo>
                    <a:pt x="17243" y="6450"/>
                  </a:lnTo>
                  <a:lnTo>
                    <a:pt x="14247" y="5806"/>
                  </a:lnTo>
                  <a:cubicBezTo>
                    <a:pt x="14247" y="5806"/>
                    <a:pt x="14568" y="4057"/>
                    <a:pt x="13711" y="3843"/>
                  </a:cubicBezTo>
                  <a:cubicBezTo>
                    <a:pt x="13631" y="3823"/>
                    <a:pt x="13556" y="3814"/>
                    <a:pt x="13487" y="3814"/>
                  </a:cubicBezTo>
                  <a:cubicBezTo>
                    <a:pt x="13126" y="3814"/>
                    <a:pt x="12908" y="4059"/>
                    <a:pt x="12784" y="4287"/>
                  </a:cubicBezTo>
                  <a:lnTo>
                    <a:pt x="12784" y="4287"/>
                  </a:lnTo>
                  <a:cubicBezTo>
                    <a:pt x="12938" y="3785"/>
                    <a:pt x="13075" y="2896"/>
                    <a:pt x="12391" y="2308"/>
                  </a:cubicBezTo>
                  <a:cubicBezTo>
                    <a:pt x="12202" y="2147"/>
                    <a:pt x="12010" y="2082"/>
                    <a:pt x="11822" y="2082"/>
                  </a:cubicBezTo>
                  <a:cubicBezTo>
                    <a:pt x="11010" y="2082"/>
                    <a:pt x="10280" y="3307"/>
                    <a:pt x="10280" y="3307"/>
                  </a:cubicBezTo>
                  <a:cubicBezTo>
                    <a:pt x="10280" y="3307"/>
                    <a:pt x="10777" y="345"/>
                    <a:pt x="9316" y="23"/>
                  </a:cubicBezTo>
                  <a:cubicBezTo>
                    <a:pt x="9245" y="8"/>
                    <a:pt x="9177" y="0"/>
                    <a:pt x="911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31"/>
            <p:cNvSpPr/>
            <p:nvPr/>
          </p:nvSpPr>
          <p:spPr>
            <a:xfrm>
              <a:off x="1885329" y="1903943"/>
              <a:ext cx="176491" cy="244583"/>
            </a:xfrm>
            <a:custGeom>
              <a:rect b="b" l="l" r="r" t="t"/>
              <a:pathLst>
                <a:path extrusionOk="0" h="11372" w="8206">
                  <a:moveTo>
                    <a:pt x="2098" y="0"/>
                  </a:moveTo>
                  <a:cubicBezTo>
                    <a:pt x="1847" y="0"/>
                    <a:pt x="1604" y="81"/>
                    <a:pt x="1384" y="275"/>
                  </a:cubicBezTo>
                  <a:cubicBezTo>
                    <a:pt x="1" y="1498"/>
                    <a:pt x="2285" y="7000"/>
                    <a:pt x="4022" y="9639"/>
                  </a:cubicBezTo>
                  <a:cubicBezTo>
                    <a:pt x="4948" y="11043"/>
                    <a:pt x="6073" y="11372"/>
                    <a:pt x="6924" y="11372"/>
                  </a:cubicBezTo>
                  <a:cubicBezTo>
                    <a:pt x="7671" y="11372"/>
                    <a:pt x="8205" y="11119"/>
                    <a:pt x="8205" y="11119"/>
                  </a:cubicBezTo>
                  <a:lnTo>
                    <a:pt x="6307" y="2721"/>
                  </a:lnTo>
                  <a:lnTo>
                    <a:pt x="4923" y="2142"/>
                  </a:lnTo>
                  <a:cubicBezTo>
                    <a:pt x="4923" y="2142"/>
                    <a:pt x="3391" y="0"/>
                    <a:pt x="2098" y="0"/>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31"/>
            <p:cNvSpPr/>
            <p:nvPr/>
          </p:nvSpPr>
          <p:spPr>
            <a:xfrm>
              <a:off x="1941378" y="1959841"/>
              <a:ext cx="103838" cy="138336"/>
            </a:xfrm>
            <a:custGeom>
              <a:rect b="b" l="l" r="r" t="t"/>
              <a:pathLst>
                <a:path extrusionOk="0" h="6432" w="4828">
                  <a:moveTo>
                    <a:pt x="780" y="1"/>
                  </a:moveTo>
                  <a:cubicBezTo>
                    <a:pt x="610" y="1"/>
                    <a:pt x="482" y="84"/>
                    <a:pt x="419" y="283"/>
                  </a:cubicBezTo>
                  <a:cubicBezTo>
                    <a:pt x="1" y="1473"/>
                    <a:pt x="548" y="3372"/>
                    <a:pt x="1610" y="4852"/>
                  </a:cubicBezTo>
                  <a:cubicBezTo>
                    <a:pt x="2266" y="5740"/>
                    <a:pt x="2911" y="6432"/>
                    <a:pt x="3468" y="6432"/>
                  </a:cubicBezTo>
                  <a:cubicBezTo>
                    <a:pt x="3839" y="6432"/>
                    <a:pt x="4171" y="6125"/>
                    <a:pt x="4441" y="5366"/>
                  </a:cubicBezTo>
                  <a:cubicBezTo>
                    <a:pt x="4827" y="4272"/>
                    <a:pt x="4505" y="3018"/>
                    <a:pt x="3669" y="2213"/>
                  </a:cubicBezTo>
                  <a:cubicBezTo>
                    <a:pt x="3669" y="2213"/>
                    <a:pt x="1660" y="1"/>
                    <a:pt x="780" y="1"/>
                  </a:cubicBezTo>
                  <a:close/>
                </a:path>
              </a:pathLst>
            </a:custGeom>
            <a:solidFill>
              <a:srgbClr val="F9CB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31"/>
            <p:cNvSpPr/>
            <p:nvPr/>
          </p:nvSpPr>
          <p:spPr>
            <a:xfrm>
              <a:off x="2529586" y="1615743"/>
              <a:ext cx="88331" cy="228646"/>
            </a:xfrm>
            <a:custGeom>
              <a:rect b="b" l="l" r="r" t="t"/>
              <a:pathLst>
                <a:path extrusionOk="0" h="10631" w="4107">
                  <a:moveTo>
                    <a:pt x="1" y="1"/>
                  </a:moveTo>
                  <a:cubicBezTo>
                    <a:pt x="1" y="1"/>
                    <a:pt x="1519" y="10630"/>
                    <a:pt x="1576" y="10630"/>
                  </a:cubicBezTo>
                  <a:cubicBezTo>
                    <a:pt x="1577" y="10630"/>
                    <a:pt x="1577" y="10627"/>
                    <a:pt x="1577" y="10619"/>
                  </a:cubicBezTo>
                  <a:cubicBezTo>
                    <a:pt x="1577" y="10168"/>
                    <a:pt x="3090" y="9396"/>
                    <a:pt x="3186" y="8270"/>
                  </a:cubicBezTo>
                  <a:cubicBezTo>
                    <a:pt x="3315" y="7176"/>
                    <a:pt x="2511" y="5181"/>
                    <a:pt x="2511" y="5181"/>
                  </a:cubicBezTo>
                  <a:lnTo>
                    <a:pt x="2511" y="5181"/>
                  </a:lnTo>
                  <a:cubicBezTo>
                    <a:pt x="2511" y="5181"/>
                    <a:pt x="3322" y="5897"/>
                    <a:pt x="3781" y="5897"/>
                  </a:cubicBezTo>
                  <a:cubicBezTo>
                    <a:pt x="3975" y="5897"/>
                    <a:pt x="4106" y="5769"/>
                    <a:pt x="4087" y="5406"/>
                  </a:cubicBezTo>
                  <a:cubicBezTo>
                    <a:pt x="3991" y="4184"/>
                    <a:pt x="1674" y="644"/>
                    <a:pt x="1674" y="644"/>
                  </a:cubicBezTo>
                  <a:lnTo>
                    <a:pt x="1" y="1"/>
                  </a:lnTo>
                  <a:close/>
                </a:path>
              </a:pathLst>
            </a:custGeom>
            <a:solidFill>
              <a:srgbClr val="783F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31"/>
            <p:cNvSpPr/>
            <p:nvPr/>
          </p:nvSpPr>
          <p:spPr>
            <a:xfrm>
              <a:off x="2552427" y="1788319"/>
              <a:ext cx="94827" cy="262370"/>
            </a:xfrm>
            <a:custGeom>
              <a:rect b="b" l="l" r="r" t="t"/>
              <a:pathLst>
                <a:path extrusionOk="0" h="12199" w="4409">
                  <a:moveTo>
                    <a:pt x="1916" y="1"/>
                  </a:moveTo>
                  <a:cubicBezTo>
                    <a:pt x="774" y="1"/>
                    <a:pt x="1" y="1694"/>
                    <a:pt x="1" y="1694"/>
                  </a:cubicBezTo>
                  <a:cubicBezTo>
                    <a:pt x="1" y="1694"/>
                    <a:pt x="1787" y="12199"/>
                    <a:pt x="2256" y="12199"/>
                  </a:cubicBezTo>
                  <a:cubicBezTo>
                    <a:pt x="2266" y="12199"/>
                    <a:pt x="2276" y="12193"/>
                    <a:pt x="2285" y="12183"/>
                  </a:cubicBezTo>
                  <a:cubicBezTo>
                    <a:pt x="2671" y="11733"/>
                    <a:pt x="2800" y="11636"/>
                    <a:pt x="3604" y="8225"/>
                  </a:cubicBezTo>
                  <a:cubicBezTo>
                    <a:pt x="4409" y="4847"/>
                    <a:pt x="4409" y="1565"/>
                    <a:pt x="2800" y="343"/>
                  </a:cubicBezTo>
                  <a:cubicBezTo>
                    <a:pt x="2488" y="99"/>
                    <a:pt x="2191" y="1"/>
                    <a:pt x="1916" y="1"/>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31"/>
            <p:cNvSpPr/>
            <p:nvPr/>
          </p:nvSpPr>
          <p:spPr>
            <a:xfrm>
              <a:off x="2566966" y="1835765"/>
              <a:ext cx="63684" cy="155564"/>
            </a:xfrm>
            <a:custGeom>
              <a:rect b="b" l="l" r="r" t="t"/>
              <a:pathLst>
                <a:path extrusionOk="0" h="7233" w="2961">
                  <a:moveTo>
                    <a:pt x="1854" y="1"/>
                  </a:moveTo>
                  <a:cubicBezTo>
                    <a:pt x="1054" y="1"/>
                    <a:pt x="0" y="2834"/>
                    <a:pt x="0" y="2834"/>
                  </a:cubicBezTo>
                  <a:cubicBezTo>
                    <a:pt x="0" y="2834"/>
                    <a:pt x="327" y="7233"/>
                    <a:pt x="1136" y="7233"/>
                  </a:cubicBezTo>
                  <a:cubicBezTo>
                    <a:pt x="1242" y="7233"/>
                    <a:pt x="1357" y="7157"/>
                    <a:pt x="1480" y="6985"/>
                  </a:cubicBezTo>
                  <a:cubicBezTo>
                    <a:pt x="2574" y="5505"/>
                    <a:pt x="2960" y="1097"/>
                    <a:pt x="2156" y="164"/>
                  </a:cubicBezTo>
                  <a:cubicBezTo>
                    <a:pt x="2062" y="50"/>
                    <a:pt x="1960" y="1"/>
                    <a:pt x="1854" y="1"/>
                  </a:cubicBezTo>
                  <a:close/>
                </a:path>
              </a:pathLst>
            </a:custGeom>
            <a:solidFill>
              <a:srgbClr val="F9CB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31"/>
            <p:cNvSpPr/>
            <p:nvPr/>
          </p:nvSpPr>
          <p:spPr>
            <a:xfrm>
              <a:off x="1929613" y="4073082"/>
              <a:ext cx="1092022" cy="1067116"/>
            </a:xfrm>
            <a:custGeom>
              <a:rect b="b" l="l" r="r" t="t"/>
              <a:pathLst>
                <a:path extrusionOk="0" h="49616" w="50774">
                  <a:moveTo>
                    <a:pt x="50291" y="1"/>
                  </a:moveTo>
                  <a:lnTo>
                    <a:pt x="1320" y="3090"/>
                  </a:lnTo>
                  <a:cubicBezTo>
                    <a:pt x="1320" y="3090"/>
                    <a:pt x="1" y="23746"/>
                    <a:pt x="162" y="30600"/>
                  </a:cubicBezTo>
                  <a:cubicBezTo>
                    <a:pt x="323" y="37421"/>
                    <a:pt x="1320" y="49615"/>
                    <a:pt x="1320" y="49615"/>
                  </a:cubicBezTo>
                  <a:lnTo>
                    <a:pt x="50774" y="49615"/>
                  </a:lnTo>
                  <a:cubicBezTo>
                    <a:pt x="50774" y="49615"/>
                    <a:pt x="50291" y="11005"/>
                    <a:pt x="50387" y="7079"/>
                  </a:cubicBezTo>
                  <a:cubicBezTo>
                    <a:pt x="50411" y="5626"/>
                    <a:pt x="50404" y="5166"/>
                    <a:pt x="50386" y="5166"/>
                  </a:cubicBezTo>
                  <a:cubicBezTo>
                    <a:pt x="50355" y="5166"/>
                    <a:pt x="50291" y="6532"/>
                    <a:pt x="50291" y="6532"/>
                  </a:cubicBezTo>
                  <a:lnTo>
                    <a:pt x="5029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31"/>
            <p:cNvSpPr/>
            <p:nvPr/>
          </p:nvSpPr>
          <p:spPr>
            <a:xfrm>
              <a:off x="2279088" y="4367886"/>
              <a:ext cx="115581" cy="406234"/>
            </a:xfrm>
            <a:custGeom>
              <a:rect b="b" l="l" r="r" t="t"/>
              <a:pathLst>
                <a:path extrusionOk="0" fill="none" h="18888" w="5374">
                  <a:moveTo>
                    <a:pt x="0" y="0"/>
                  </a:moveTo>
                  <a:lnTo>
                    <a:pt x="547" y="15284"/>
                  </a:lnTo>
                  <a:lnTo>
                    <a:pt x="5374" y="18887"/>
                  </a:lnTo>
                  <a:lnTo>
                    <a:pt x="4827" y="1995"/>
                  </a:lnTo>
                </a:path>
              </a:pathLst>
            </a:custGeom>
            <a:noFill/>
            <a:ln cap="flat" cmpd="sng" w="10450">
              <a:solidFill>
                <a:schemeClr val="accent1"/>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31"/>
            <p:cNvSpPr/>
            <p:nvPr/>
          </p:nvSpPr>
          <p:spPr>
            <a:xfrm>
              <a:off x="2619552" y="4385178"/>
              <a:ext cx="319730" cy="339797"/>
            </a:xfrm>
            <a:custGeom>
              <a:rect b="b" l="l" r="r" t="t"/>
              <a:pathLst>
                <a:path extrusionOk="0" fill="none" h="15799" w="14866">
                  <a:moveTo>
                    <a:pt x="644" y="1"/>
                  </a:moveTo>
                  <a:cubicBezTo>
                    <a:pt x="644" y="1"/>
                    <a:pt x="1" y="4023"/>
                    <a:pt x="2929" y="9235"/>
                  </a:cubicBezTo>
                  <a:cubicBezTo>
                    <a:pt x="5889" y="14480"/>
                    <a:pt x="14866" y="15799"/>
                    <a:pt x="14866" y="15799"/>
                  </a:cubicBezTo>
                </a:path>
              </a:pathLst>
            </a:custGeom>
            <a:noFill/>
            <a:ln cap="flat" cmpd="sng" w="10450">
              <a:solidFill>
                <a:schemeClr val="accent1"/>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31"/>
            <p:cNvSpPr/>
            <p:nvPr/>
          </p:nvSpPr>
          <p:spPr>
            <a:xfrm>
              <a:off x="2916420" y="4382425"/>
              <a:ext cx="40176" cy="757774"/>
            </a:xfrm>
            <a:custGeom>
              <a:rect b="b" l="l" r="r" t="t"/>
              <a:pathLst>
                <a:path extrusionOk="0" fill="none" h="35233" w="1868">
                  <a:moveTo>
                    <a:pt x="1" y="0"/>
                  </a:moveTo>
                  <a:lnTo>
                    <a:pt x="1867" y="35232"/>
                  </a:lnTo>
                </a:path>
              </a:pathLst>
            </a:custGeom>
            <a:noFill/>
            <a:ln cap="flat" cmpd="sng" w="10450">
              <a:solidFill>
                <a:schemeClr val="accent1"/>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31"/>
            <p:cNvSpPr/>
            <p:nvPr/>
          </p:nvSpPr>
          <p:spPr>
            <a:xfrm>
              <a:off x="1947615" y="4361648"/>
              <a:ext cx="123883" cy="256757"/>
            </a:xfrm>
            <a:custGeom>
              <a:rect b="b" l="l" r="r" t="t"/>
              <a:pathLst>
                <a:path extrusionOk="0" fill="none" h="11938" w="5760">
                  <a:moveTo>
                    <a:pt x="5760" y="1"/>
                  </a:moveTo>
                  <a:cubicBezTo>
                    <a:pt x="5760" y="1"/>
                    <a:pt x="5341" y="7916"/>
                    <a:pt x="0" y="11938"/>
                  </a:cubicBezTo>
                </a:path>
              </a:pathLst>
            </a:custGeom>
            <a:noFill/>
            <a:ln cap="flat" cmpd="sng" w="10450">
              <a:solidFill>
                <a:schemeClr val="accent1"/>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31"/>
            <p:cNvSpPr/>
            <p:nvPr/>
          </p:nvSpPr>
          <p:spPr>
            <a:xfrm>
              <a:off x="1435521" y="2422016"/>
              <a:ext cx="1578500" cy="1997789"/>
            </a:xfrm>
            <a:custGeom>
              <a:rect b="b" l="l" r="r" t="t"/>
              <a:pathLst>
                <a:path extrusionOk="0" h="92888" w="73393">
                  <a:moveTo>
                    <a:pt x="69452" y="0"/>
                  </a:moveTo>
                  <a:cubicBezTo>
                    <a:pt x="67566" y="0"/>
                    <a:pt x="65007" y="244"/>
                    <a:pt x="61809" y="1091"/>
                  </a:cubicBezTo>
                  <a:cubicBezTo>
                    <a:pt x="54280" y="3086"/>
                    <a:pt x="51771" y="3858"/>
                    <a:pt x="51771" y="3858"/>
                  </a:cubicBezTo>
                  <a:lnTo>
                    <a:pt x="37807" y="9618"/>
                  </a:lnTo>
                  <a:cubicBezTo>
                    <a:pt x="37807" y="9618"/>
                    <a:pt x="35393" y="13060"/>
                    <a:pt x="33270" y="15023"/>
                  </a:cubicBezTo>
                  <a:cubicBezTo>
                    <a:pt x="31146" y="17018"/>
                    <a:pt x="21011" y="22102"/>
                    <a:pt x="18791" y="25223"/>
                  </a:cubicBezTo>
                  <a:cubicBezTo>
                    <a:pt x="16603" y="28312"/>
                    <a:pt x="16281" y="29920"/>
                    <a:pt x="11745" y="36259"/>
                  </a:cubicBezTo>
                  <a:cubicBezTo>
                    <a:pt x="8205" y="41214"/>
                    <a:pt x="0" y="51381"/>
                    <a:pt x="0" y="51381"/>
                  </a:cubicBezTo>
                  <a:lnTo>
                    <a:pt x="11391" y="52411"/>
                  </a:lnTo>
                  <a:lnTo>
                    <a:pt x="26191" y="39798"/>
                  </a:lnTo>
                  <a:lnTo>
                    <a:pt x="23296" y="90603"/>
                  </a:lnTo>
                  <a:lnTo>
                    <a:pt x="73393" y="92888"/>
                  </a:lnTo>
                  <a:lnTo>
                    <a:pt x="73328" y="448"/>
                  </a:lnTo>
                  <a:cubicBezTo>
                    <a:pt x="73328" y="448"/>
                    <a:pt x="72008" y="0"/>
                    <a:pt x="694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31"/>
            <p:cNvSpPr/>
            <p:nvPr/>
          </p:nvSpPr>
          <p:spPr>
            <a:xfrm>
              <a:off x="1794675" y="2960327"/>
              <a:ext cx="215935" cy="366789"/>
            </a:xfrm>
            <a:custGeom>
              <a:rect b="b" l="l" r="r" t="t"/>
              <a:pathLst>
                <a:path extrusionOk="0" h="17054" w="10040">
                  <a:moveTo>
                    <a:pt x="4827" y="1"/>
                  </a:moveTo>
                  <a:lnTo>
                    <a:pt x="7497" y="6597"/>
                  </a:lnTo>
                  <a:lnTo>
                    <a:pt x="7497" y="6597"/>
                  </a:lnTo>
                  <a:lnTo>
                    <a:pt x="1867" y="2703"/>
                  </a:lnTo>
                  <a:lnTo>
                    <a:pt x="7626" y="9267"/>
                  </a:lnTo>
                  <a:lnTo>
                    <a:pt x="2671" y="7787"/>
                  </a:lnTo>
                  <a:lnTo>
                    <a:pt x="6307" y="10619"/>
                  </a:lnTo>
                  <a:lnTo>
                    <a:pt x="1" y="17054"/>
                  </a:lnTo>
                  <a:lnTo>
                    <a:pt x="8044" y="13032"/>
                  </a:lnTo>
                  <a:lnTo>
                    <a:pt x="7497" y="16249"/>
                  </a:lnTo>
                  <a:lnTo>
                    <a:pt x="9492" y="14769"/>
                  </a:lnTo>
                  <a:lnTo>
                    <a:pt x="10039" y="1481"/>
                  </a:lnTo>
                  <a:lnTo>
                    <a:pt x="9106" y="6725"/>
                  </a:lnTo>
                  <a:lnTo>
                    <a:pt x="4827" y="1"/>
                  </a:lnTo>
                  <a:close/>
                </a:path>
              </a:pathLst>
            </a:custGeom>
            <a:solidFill>
              <a:srgbClr val="3749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31"/>
            <p:cNvSpPr/>
            <p:nvPr/>
          </p:nvSpPr>
          <p:spPr>
            <a:xfrm>
              <a:off x="1948991" y="2770029"/>
              <a:ext cx="1065030" cy="1502385"/>
            </a:xfrm>
            <a:custGeom>
              <a:rect b="b" l="l" r="r" t="t"/>
              <a:pathLst>
                <a:path extrusionOk="0" h="69854" w="49519">
                  <a:moveTo>
                    <a:pt x="35458" y="0"/>
                  </a:moveTo>
                  <a:lnTo>
                    <a:pt x="46719" y="9524"/>
                  </a:lnTo>
                  <a:lnTo>
                    <a:pt x="46719" y="9524"/>
                  </a:lnTo>
                  <a:lnTo>
                    <a:pt x="30889" y="2961"/>
                  </a:lnTo>
                  <a:lnTo>
                    <a:pt x="30889" y="2961"/>
                  </a:lnTo>
                  <a:lnTo>
                    <a:pt x="44853" y="10457"/>
                  </a:lnTo>
                  <a:lnTo>
                    <a:pt x="34364" y="8334"/>
                  </a:lnTo>
                  <a:lnTo>
                    <a:pt x="44692" y="12066"/>
                  </a:lnTo>
                  <a:cubicBezTo>
                    <a:pt x="44692" y="12066"/>
                    <a:pt x="40156" y="19467"/>
                    <a:pt x="32916" y="31114"/>
                  </a:cubicBezTo>
                  <a:cubicBezTo>
                    <a:pt x="25677" y="42794"/>
                    <a:pt x="18276" y="49486"/>
                    <a:pt x="18276" y="49486"/>
                  </a:cubicBezTo>
                  <a:lnTo>
                    <a:pt x="9975" y="53637"/>
                  </a:lnTo>
                  <a:cubicBezTo>
                    <a:pt x="8853" y="54204"/>
                    <a:pt x="7569" y="54413"/>
                    <a:pt x="6285" y="54413"/>
                  </a:cubicBezTo>
                  <a:cubicBezTo>
                    <a:pt x="4142" y="54413"/>
                    <a:pt x="2000" y="53830"/>
                    <a:pt x="612" y="53347"/>
                  </a:cubicBezTo>
                  <a:lnTo>
                    <a:pt x="1" y="63965"/>
                  </a:lnTo>
                  <a:cubicBezTo>
                    <a:pt x="2060" y="63643"/>
                    <a:pt x="5406" y="63000"/>
                    <a:pt x="8238" y="61809"/>
                  </a:cubicBezTo>
                  <a:cubicBezTo>
                    <a:pt x="12646" y="59943"/>
                    <a:pt x="19756" y="57273"/>
                    <a:pt x="19756" y="57273"/>
                  </a:cubicBezTo>
                  <a:lnTo>
                    <a:pt x="19756" y="57273"/>
                  </a:lnTo>
                  <a:lnTo>
                    <a:pt x="6629" y="69853"/>
                  </a:lnTo>
                  <a:cubicBezTo>
                    <a:pt x="6629" y="69853"/>
                    <a:pt x="15734" y="63547"/>
                    <a:pt x="19113" y="60748"/>
                  </a:cubicBezTo>
                  <a:lnTo>
                    <a:pt x="31693" y="50162"/>
                  </a:lnTo>
                  <a:lnTo>
                    <a:pt x="27414" y="57787"/>
                  </a:lnTo>
                  <a:cubicBezTo>
                    <a:pt x="27414" y="57787"/>
                    <a:pt x="34396" y="52446"/>
                    <a:pt x="36005" y="51352"/>
                  </a:cubicBezTo>
                  <a:cubicBezTo>
                    <a:pt x="37614" y="50291"/>
                    <a:pt x="45497" y="45336"/>
                    <a:pt x="45497" y="45336"/>
                  </a:cubicBezTo>
                  <a:lnTo>
                    <a:pt x="49519" y="43630"/>
                  </a:lnTo>
                  <a:lnTo>
                    <a:pt x="49486" y="8463"/>
                  </a:lnTo>
                  <a:lnTo>
                    <a:pt x="44982" y="6983"/>
                  </a:lnTo>
                  <a:lnTo>
                    <a:pt x="35458" y="0"/>
                  </a:lnTo>
                  <a:close/>
                </a:path>
              </a:pathLst>
            </a:custGeom>
            <a:solidFill>
              <a:srgbClr val="3749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31"/>
            <p:cNvSpPr/>
            <p:nvPr/>
          </p:nvSpPr>
          <p:spPr>
            <a:xfrm>
              <a:off x="1435521" y="3383853"/>
              <a:ext cx="357111" cy="165393"/>
            </a:xfrm>
            <a:custGeom>
              <a:rect b="b" l="l" r="r" t="t"/>
              <a:pathLst>
                <a:path extrusionOk="0" h="7690" w="16604">
                  <a:moveTo>
                    <a:pt x="8141" y="0"/>
                  </a:moveTo>
                  <a:cubicBezTo>
                    <a:pt x="7111" y="0"/>
                    <a:pt x="6082" y="97"/>
                    <a:pt x="5052" y="290"/>
                  </a:cubicBezTo>
                  <a:cubicBezTo>
                    <a:pt x="2349" y="3765"/>
                    <a:pt x="0" y="6660"/>
                    <a:pt x="0" y="6660"/>
                  </a:cubicBezTo>
                  <a:lnTo>
                    <a:pt x="11391" y="7690"/>
                  </a:lnTo>
                  <a:lnTo>
                    <a:pt x="16603" y="3282"/>
                  </a:lnTo>
                  <a:cubicBezTo>
                    <a:pt x="16281" y="2831"/>
                    <a:pt x="15927" y="2445"/>
                    <a:pt x="15477" y="2124"/>
                  </a:cubicBezTo>
                  <a:cubicBezTo>
                    <a:pt x="15477" y="2124"/>
                    <a:pt x="11905" y="0"/>
                    <a:pt x="8141" y="0"/>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31"/>
            <p:cNvSpPr/>
            <p:nvPr/>
          </p:nvSpPr>
          <p:spPr>
            <a:xfrm>
              <a:off x="2210565" y="2475226"/>
              <a:ext cx="444990" cy="503125"/>
            </a:xfrm>
            <a:custGeom>
              <a:rect b="b" l="l" r="r" t="t"/>
              <a:pathLst>
                <a:path extrusionOk="0" h="23393" w="20690">
                  <a:moveTo>
                    <a:pt x="20690" y="1"/>
                  </a:moveTo>
                  <a:cubicBezTo>
                    <a:pt x="17086" y="998"/>
                    <a:pt x="15735" y="1384"/>
                    <a:pt x="15735" y="1384"/>
                  </a:cubicBezTo>
                  <a:lnTo>
                    <a:pt x="1803" y="7144"/>
                  </a:lnTo>
                  <a:cubicBezTo>
                    <a:pt x="1803" y="7144"/>
                    <a:pt x="1031" y="8238"/>
                    <a:pt x="1" y="9525"/>
                  </a:cubicBezTo>
                  <a:cubicBezTo>
                    <a:pt x="130" y="11552"/>
                    <a:pt x="387" y="13579"/>
                    <a:pt x="805" y="15541"/>
                  </a:cubicBezTo>
                  <a:cubicBezTo>
                    <a:pt x="1578" y="18856"/>
                    <a:pt x="4666" y="23392"/>
                    <a:pt x="4666" y="23392"/>
                  </a:cubicBezTo>
                  <a:cubicBezTo>
                    <a:pt x="4666" y="23392"/>
                    <a:pt x="11520" y="14994"/>
                    <a:pt x="15510" y="8817"/>
                  </a:cubicBezTo>
                  <a:cubicBezTo>
                    <a:pt x="18212" y="4634"/>
                    <a:pt x="19885" y="1577"/>
                    <a:pt x="2069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31"/>
            <p:cNvSpPr/>
            <p:nvPr/>
          </p:nvSpPr>
          <p:spPr>
            <a:xfrm>
              <a:off x="1380849" y="3216030"/>
              <a:ext cx="849116" cy="484499"/>
            </a:xfrm>
            <a:custGeom>
              <a:rect b="b" l="l" r="r" t="t"/>
              <a:pathLst>
                <a:path extrusionOk="0" h="22527" w="39480">
                  <a:moveTo>
                    <a:pt x="34861" y="0"/>
                  </a:moveTo>
                  <a:cubicBezTo>
                    <a:pt x="34091" y="0"/>
                    <a:pt x="33192" y="121"/>
                    <a:pt x="32144" y="403"/>
                  </a:cubicBezTo>
                  <a:cubicBezTo>
                    <a:pt x="27704" y="2591"/>
                    <a:pt x="23135" y="4392"/>
                    <a:pt x="18405" y="5840"/>
                  </a:cubicBezTo>
                  <a:cubicBezTo>
                    <a:pt x="10651" y="8221"/>
                    <a:pt x="6564" y="10474"/>
                    <a:pt x="3443" y="13048"/>
                  </a:cubicBezTo>
                  <a:cubicBezTo>
                    <a:pt x="290" y="15622"/>
                    <a:pt x="1" y="19772"/>
                    <a:pt x="1352" y="21478"/>
                  </a:cubicBezTo>
                  <a:cubicBezTo>
                    <a:pt x="1946" y="22242"/>
                    <a:pt x="3568" y="22527"/>
                    <a:pt x="5370" y="22527"/>
                  </a:cubicBezTo>
                  <a:cubicBezTo>
                    <a:pt x="7666" y="22527"/>
                    <a:pt x="10255" y="22065"/>
                    <a:pt x="11391" y="21542"/>
                  </a:cubicBezTo>
                  <a:cubicBezTo>
                    <a:pt x="13450" y="20641"/>
                    <a:pt x="39480" y="4296"/>
                    <a:pt x="39480" y="4296"/>
                  </a:cubicBezTo>
                  <a:cubicBezTo>
                    <a:pt x="39480" y="4296"/>
                    <a:pt x="39456" y="0"/>
                    <a:pt x="34861" y="0"/>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31"/>
            <p:cNvSpPr/>
            <p:nvPr/>
          </p:nvSpPr>
          <p:spPr>
            <a:xfrm>
              <a:off x="2172519" y="3138667"/>
              <a:ext cx="541172" cy="199052"/>
            </a:xfrm>
            <a:custGeom>
              <a:rect b="b" l="l" r="r" t="t"/>
              <a:pathLst>
                <a:path extrusionOk="0" h="9255" w="25162">
                  <a:moveTo>
                    <a:pt x="7109" y="0"/>
                  </a:moveTo>
                  <a:cubicBezTo>
                    <a:pt x="6899" y="0"/>
                    <a:pt x="6705" y="33"/>
                    <a:pt x="6532" y="106"/>
                  </a:cubicBezTo>
                  <a:cubicBezTo>
                    <a:pt x="4634" y="943"/>
                    <a:pt x="2381" y="3871"/>
                    <a:pt x="1191" y="6509"/>
                  </a:cubicBezTo>
                  <a:cubicBezTo>
                    <a:pt x="0" y="9180"/>
                    <a:pt x="2574" y="8633"/>
                    <a:pt x="4215" y="9019"/>
                  </a:cubicBezTo>
                  <a:cubicBezTo>
                    <a:pt x="4694" y="9132"/>
                    <a:pt x="5124" y="9187"/>
                    <a:pt x="5572" y="9187"/>
                  </a:cubicBezTo>
                  <a:cubicBezTo>
                    <a:pt x="6659" y="9187"/>
                    <a:pt x="7857" y="8862"/>
                    <a:pt x="10136" y="8247"/>
                  </a:cubicBezTo>
                  <a:cubicBezTo>
                    <a:pt x="11203" y="7951"/>
                    <a:pt x="11902" y="7832"/>
                    <a:pt x="12451" y="7832"/>
                  </a:cubicBezTo>
                  <a:cubicBezTo>
                    <a:pt x="13571" y="7832"/>
                    <a:pt x="14059" y="8329"/>
                    <a:pt x="15766" y="8826"/>
                  </a:cubicBezTo>
                  <a:cubicBezTo>
                    <a:pt x="16867" y="9129"/>
                    <a:pt x="17885" y="9255"/>
                    <a:pt x="18874" y="9255"/>
                  </a:cubicBezTo>
                  <a:cubicBezTo>
                    <a:pt x="20198" y="9255"/>
                    <a:pt x="21468" y="9029"/>
                    <a:pt x="22813" y="8697"/>
                  </a:cubicBezTo>
                  <a:cubicBezTo>
                    <a:pt x="25162" y="8118"/>
                    <a:pt x="24808" y="6992"/>
                    <a:pt x="23810" y="5866"/>
                  </a:cubicBezTo>
                  <a:cubicBezTo>
                    <a:pt x="23466" y="5489"/>
                    <a:pt x="22744" y="5379"/>
                    <a:pt x="21863" y="5379"/>
                  </a:cubicBezTo>
                  <a:cubicBezTo>
                    <a:pt x="20644" y="5379"/>
                    <a:pt x="19121" y="5589"/>
                    <a:pt x="17878" y="5589"/>
                  </a:cubicBezTo>
                  <a:cubicBezTo>
                    <a:pt x="17415" y="5589"/>
                    <a:pt x="16990" y="5560"/>
                    <a:pt x="16635" y="5480"/>
                  </a:cubicBezTo>
                  <a:cubicBezTo>
                    <a:pt x="14672" y="4997"/>
                    <a:pt x="12935" y="3324"/>
                    <a:pt x="12935" y="3324"/>
                  </a:cubicBezTo>
                  <a:cubicBezTo>
                    <a:pt x="12935" y="3324"/>
                    <a:pt x="9212" y="0"/>
                    <a:pt x="7109" y="0"/>
                  </a:cubicBezTo>
                  <a:close/>
                </a:path>
              </a:pathLst>
            </a:custGeom>
            <a:solidFill>
              <a:srgbClr val="F9CB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31"/>
            <p:cNvSpPr/>
            <p:nvPr/>
          </p:nvSpPr>
          <p:spPr>
            <a:xfrm>
              <a:off x="2019579" y="3194931"/>
              <a:ext cx="273360" cy="189825"/>
            </a:xfrm>
            <a:custGeom>
              <a:rect b="b" l="l" r="r" t="t"/>
              <a:pathLst>
                <a:path extrusionOk="0" h="8826" w="12710">
                  <a:moveTo>
                    <a:pt x="12710" y="0"/>
                  </a:moveTo>
                  <a:lnTo>
                    <a:pt x="1" y="6918"/>
                  </a:lnTo>
                  <a:cubicBezTo>
                    <a:pt x="1" y="6918"/>
                    <a:pt x="269" y="8825"/>
                    <a:pt x="2842" y="8825"/>
                  </a:cubicBezTo>
                  <a:cubicBezTo>
                    <a:pt x="2942" y="8825"/>
                    <a:pt x="3046" y="8822"/>
                    <a:pt x="3154" y="8816"/>
                  </a:cubicBezTo>
                  <a:cubicBezTo>
                    <a:pt x="3154" y="8816"/>
                    <a:pt x="6082" y="8301"/>
                    <a:pt x="9203" y="5534"/>
                  </a:cubicBezTo>
                  <a:cubicBezTo>
                    <a:pt x="12356" y="2767"/>
                    <a:pt x="12710" y="0"/>
                    <a:pt x="12710" y="0"/>
                  </a:cubicBezTo>
                  <a:close/>
                </a:path>
              </a:pathLst>
            </a:custGeom>
            <a:solidFill>
              <a:srgbClr val="E7B5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31"/>
            <p:cNvSpPr/>
            <p:nvPr/>
          </p:nvSpPr>
          <p:spPr>
            <a:xfrm>
              <a:off x="2482528" y="3030786"/>
              <a:ext cx="206042" cy="210666"/>
            </a:xfrm>
            <a:custGeom>
              <a:rect b="b" l="l" r="r" t="t"/>
              <a:pathLst>
                <a:path extrusionOk="0" h="9795" w="9580">
                  <a:moveTo>
                    <a:pt x="3306" y="0"/>
                  </a:moveTo>
                  <a:cubicBezTo>
                    <a:pt x="2271" y="0"/>
                    <a:pt x="1" y="393"/>
                    <a:pt x="1" y="393"/>
                  </a:cubicBezTo>
                  <a:cubicBezTo>
                    <a:pt x="1" y="393"/>
                    <a:pt x="6919" y="9434"/>
                    <a:pt x="8013" y="9691"/>
                  </a:cubicBezTo>
                  <a:cubicBezTo>
                    <a:pt x="8294" y="9758"/>
                    <a:pt x="8537" y="9794"/>
                    <a:pt x="8740" y="9794"/>
                  </a:cubicBezTo>
                  <a:cubicBezTo>
                    <a:pt x="9327" y="9794"/>
                    <a:pt x="9580" y="9491"/>
                    <a:pt x="9460" y="8726"/>
                  </a:cubicBezTo>
                  <a:cubicBezTo>
                    <a:pt x="9332" y="7729"/>
                    <a:pt x="4409" y="71"/>
                    <a:pt x="3508" y="7"/>
                  </a:cubicBezTo>
                  <a:cubicBezTo>
                    <a:pt x="3448" y="2"/>
                    <a:pt x="3380" y="0"/>
                    <a:pt x="3306" y="0"/>
                  </a:cubicBezTo>
                  <a:close/>
                </a:path>
              </a:pathLst>
            </a:custGeom>
            <a:solidFill>
              <a:srgbClr val="F9CB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31"/>
            <p:cNvSpPr/>
            <p:nvPr/>
          </p:nvSpPr>
          <p:spPr>
            <a:xfrm>
              <a:off x="2403638" y="3020527"/>
              <a:ext cx="241938" cy="214107"/>
            </a:xfrm>
            <a:custGeom>
              <a:rect b="b" l="l" r="r" t="t"/>
              <a:pathLst>
                <a:path extrusionOk="0" h="9955" w="11249">
                  <a:moveTo>
                    <a:pt x="3740" y="1"/>
                  </a:moveTo>
                  <a:cubicBezTo>
                    <a:pt x="3737" y="1"/>
                    <a:pt x="3735" y="1"/>
                    <a:pt x="3733" y="1"/>
                  </a:cubicBezTo>
                  <a:cubicBezTo>
                    <a:pt x="2768" y="1"/>
                    <a:pt x="1" y="773"/>
                    <a:pt x="1" y="773"/>
                  </a:cubicBezTo>
                  <a:cubicBezTo>
                    <a:pt x="1" y="773"/>
                    <a:pt x="8367" y="9750"/>
                    <a:pt x="9557" y="9911"/>
                  </a:cubicBezTo>
                  <a:cubicBezTo>
                    <a:pt x="9769" y="9940"/>
                    <a:pt x="9960" y="9955"/>
                    <a:pt x="10130" y="9955"/>
                  </a:cubicBezTo>
                  <a:cubicBezTo>
                    <a:pt x="10917" y="9955"/>
                    <a:pt x="11249" y="9626"/>
                    <a:pt x="11037" y="8753"/>
                  </a:cubicBezTo>
                  <a:cubicBezTo>
                    <a:pt x="10780" y="7661"/>
                    <a:pt x="4756" y="1"/>
                    <a:pt x="3740" y="1"/>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31"/>
            <p:cNvSpPr/>
            <p:nvPr/>
          </p:nvSpPr>
          <p:spPr>
            <a:xfrm>
              <a:off x="2330298" y="3030227"/>
              <a:ext cx="242024" cy="214559"/>
            </a:xfrm>
            <a:custGeom>
              <a:rect b="b" l="l" r="r" t="t"/>
              <a:pathLst>
                <a:path extrusionOk="0" h="9976" w="11253">
                  <a:moveTo>
                    <a:pt x="3739" y="0"/>
                  </a:moveTo>
                  <a:cubicBezTo>
                    <a:pt x="3737" y="0"/>
                    <a:pt x="3735" y="0"/>
                    <a:pt x="3733" y="0"/>
                  </a:cubicBezTo>
                  <a:cubicBezTo>
                    <a:pt x="2735" y="33"/>
                    <a:pt x="0" y="773"/>
                    <a:pt x="0" y="773"/>
                  </a:cubicBezTo>
                  <a:cubicBezTo>
                    <a:pt x="0" y="773"/>
                    <a:pt x="8366" y="9782"/>
                    <a:pt x="9556" y="9943"/>
                  </a:cubicBezTo>
                  <a:cubicBezTo>
                    <a:pt x="9750" y="9964"/>
                    <a:pt x="9927" y="9975"/>
                    <a:pt x="10085" y="9975"/>
                  </a:cubicBezTo>
                  <a:cubicBezTo>
                    <a:pt x="10904" y="9975"/>
                    <a:pt x="11252" y="9668"/>
                    <a:pt x="11036" y="8752"/>
                  </a:cubicBezTo>
                  <a:cubicBezTo>
                    <a:pt x="10780" y="7660"/>
                    <a:pt x="4755" y="0"/>
                    <a:pt x="3739" y="0"/>
                  </a:cubicBezTo>
                  <a:close/>
                </a:path>
              </a:pathLst>
            </a:custGeom>
            <a:solidFill>
              <a:srgbClr val="F9CB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31"/>
            <p:cNvSpPr/>
            <p:nvPr/>
          </p:nvSpPr>
          <p:spPr>
            <a:xfrm>
              <a:off x="1993275" y="3034872"/>
              <a:ext cx="520008" cy="339732"/>
            </a:xfrm>
            <a:custGeom>
              <a:rect b="b" l="l" r="r" t="t"/>
              <a:pathLst>
                <a:path extrusionOk="0" h="15796" w="24178">
                  <a:moveTo>
                    <a:pt x="15002" y="0"/>
                  </a:moveTo>
                  <a:cubicBezTo>
                    <a:pt x="14976" y="0"/>
                    <a:pt x="14952" y="3"/>
                    <a:pt x="14930" y="10"/>
                  </a:cubicBezTo>
                  <a:cubicBezTo>
                    <a:pt x="13772" y="396"/>
                    <a:pt x="1996" y="9727"/>
                    <a:pt x="1996" y="9727"/>
                  </a:cubicBezTo>
                  <a:lnTo>
                    <a:pt x="1191" y="10563"/>
                  </a:lnTo>
                  <a:cubicBezTo>
                    <a:pt x="387" y="11400"/>
                    <a:pt x="1" y="14971"/>
                    <a:pt x="2543" y="15583"/>
                  </a:cubicBezTo>
                  <a:cubicBezTo>
                    <a:pt x="3097" y="15721"/>
                    <a:pt x="3618" y="15796"/>
                    <a:pt x="4123" y="15796"/>
                  </a:cubicBezTo>
                  <a:cubicBezTo>
                    <a:pt x="5964" y="15796"/>
                    <a:pt x="7586" y="14807"/>
                    <a:pt x="9782" y="12333"/>
                  </a:cubicBezTo>
                  <a:cubicBezTo>
                    <a:pt x="12581" y="9147"/>
                    <a:pt x="15735" y="5930"/>
                    <a:pt x="15735" y="5930"/>
                  </a:cubicBezTo>
                  <a:cubicBezTo>
                    <a:pt x="15735" y="5930"/>
                    <a:pt x="20593" y="10145"/>
                    <a:pt x="22009" y="10370"/>
                  </a:cubicBezTo>
                  <a:cubicBezTo>
                    <a:pt x="22623" y="10468"/>
                    <a:pt x="23128" y="10553"/>
                    <a:pt x="23487" y="10553"/>
                  </a:cubicBezTo>
                  <a:cubicBezTo>
                    <a:pt x="23957" y="10553"/>
                    <a:pt x="24177" y="10407"/>
                    <a:pt x="24068" y="9952"/>
                  </a:cubicBezTo>
                  <a:cubicBezTo>
                    <a:pt x="23879" y="9162"/>
                    <a:pt x="16402" y="0"/>
                    <a:pt x="15002" y="0"/>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31"/>
            <p:cNvSpPr/>
            <p:nvPr/>
          </p:nvSpPr>
          <p:spPr>
            <a:xfrm>
              <a:off x="2148989" y="2331986"/>
              <a:ext cx="418687" cy="534956"/>
            </a:xfrm>
            <a:custGeom>
              <a:rect b="b" l="l" r="r" t="t"/>
              <a:pathLst>
                <a:path extrusionOk="0" h="24873" w="19467">
                  <a:moveTo>
                    <a:pt x="18920" y="0"/>
                  </a:moveTo>
                  <a:lnTo>
                    <a:pt x="0" y="2510"/>
                  </a:lnTo>
                  <a:cubicBezTo>
                    <a:pt x="0" y="2510"/>
                    <a:pt x="2092" y="7948"/>
                    <a:pt x="3765" y="12259"/>
                  </a:cubicBezTo>
                  <a:cubicBezTo>
                    <a:pt x="5438" y="16571"/>
                    <a:pt x="6178" y="24743"/>
                    <a:pt x="7401" y="24872"/>
                  </a:cubicBezTo>
                  <a:cubicBezTo>
                    <a:pt x="7404" y="24872"/>
                    <a:pt x="7408" y="24872"/>
                    <a:pt x="7412" y="24872"/>
                  </a:cubicBezTo>
                  <a:cubicBezTo>
                    <a:pt x="8718" y="24872"/>
                    <a:pt x="19466" y="8366"/>
                    <a:pt x="19466" y="8366"/>
                  </a:cubicBezTo>
                  <a:lnTo>
                    <a:pt x="18920" y="0"/>
                  </a:lnTo>
                  <a:close/>
                </a:path>
              </a:pathLst>
            </a:custGeom>
            <a:solidFill>
              <a:srgbClr val="F9CB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31"/>
            <p:cNvSpPr/>
            <p:nvPr/>
          </p:nvSpPr>
          <p:spPr>
            <a:xfrm>
              <a:off x="1980134" y="1511905"/>
              <a:ext cx="642214" cy="941706"/>
            </a:xfrm>
            <a:custGeom>
              <a:rect b="b" l="l" r="r" t="t"/>
              <a:pathLst>
                <a:path extrusionOk="0" h="43785" w="29860">
                  <a:moveTo>
                    <a:pt x="15429" y="0"/>
                  </a:moveTo>
                  <a:cubicBezTo>
                    <a:pt x="14521" y="0"/>
                    <a:pt x="13541" y="50"/>
                    <a:pt x="12485" y="163"/>
                  </a:cubicBezTo>
                  <a:cubicBezTo>
                    <a:pt x="3218" y="1161"/>
                    <a:pt x="1" y="5151"/>
                    <a:pt x="97" y="7918"/>
                  </a:cubicBezTo>
                  <a:cubicBezTo>
                    <a:pt x="97" y="7918"/>
                    <a:pt x="2768" y="34012"/>
                    <a:pt x="4634" y="38452"/>
                  </a:cubicBezTo>
                  <a:cubicBezTo>
                    <a:pt x="6140" y="41949"/>
                    <a:pt x="12220" y="43785"/>
                    <a:pt x="17480" y="43785"/>
                  </a:cubicBezTo>
                  <a:cubicBezTo>
                    <a:pt x="18852" y="43785"/>
                    <a:pt x="20168" y="43660"/>
                    <a:pt x="21333" y="43407"/>
                  </a:cubicBezTo>
                  <a:cubicBezTo>
                    <a:pt x="26996" y="42185"/>
                    <a:pt x="29859" y="35235"/>
                    <a:pt x="29859" y="31921"/>
                  </a:cubicBezTo>
                  <a:cubicBezTo>
                    <a:pt x="29859" y="28607"/>
                    <a:pt x="25226" y="3059"/>
                    <a:pt x="25226" y="3059"/>
                  </a:cubicBezTo>
                  <a:cubicBezTo>
                    <a:pt x="25226" y="3059"/>
                    <a:pt x="22521" y="0"/>
                    <a:pt x="15429" y="0"/>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31"/>
            <p:cNvSpPr/>
            <p:nvPr/>
          </p:nvSpPr>
          <p:spPr>
            <a:xfrm>
              <a:off x="1980134" y="1511905"/>
              <a:ext cx="562636" cy="501082"/>
            </a:xfrm>
            <a:custGeom>
              <a:rect b="b" l="l" r="r" t="t"/>
              <a:pathLst>
                <a:path extrusionOk="0" h="23298" w="26160">
                  <a:moveTo>
                    <a:pt x="15429" y="0"/>
                  </a:moveTo>
                  <a:cubicBezTo>
                    <a:pt x="14521" y="0"/>
                    <a:pt x="13541" y="50"/>
                    <a:pt x="12485" y="163"/>
                  </a:cubicBezTo>
                  <a:cubicBezTo>
                    <a:pt x="3218" y="1161"/>
                    <a:pt x="1" y="5151"/>
                    <a:pt x="97" y="7918"/>
                  </a:cubicBezTo>
                  <a:cubicBezTo>
                    <a:pt x="97" y="7918"/>
                    <a:pt x="869" y="15415"/>
                    <a:pt x="1867" y="23040"/>
                  </a:cubicBezTo>
                  <a:lnTo>
                    <a:pt x="2092" y="23298"/>
                  </a:lnTo>
                  <a:cubicBezTo>
                    <a:pt x="2607" y="21689"/>
                    <a:pt x="2929" y="20016"/>
                    <a:pt x="3089" y="18310"/>
                  </a:cubicBezTo>
                  <a:cubicBezTo>
                    <a:pt x="3250" y="15962"/>
                    <a:pt x="3218" y="13581"/>
                    <a:pt x="2993" y="11232"/>
                  </a:cubicBezTo>
                  <a:lnTo>
                    <a:pt x="2993" y="11232"/>
                  </a:lnTo>
                  <a:lnTo>
                    <a:pt x="4859" y="12133"/>
                  </a:lnTo>
                  <a:cubicBezTo>
                    <a:pt x="4859" y="12133"/>
                    <a:pt x="4183" y="7918"/>
                    <a:pt x="3411" y="6695"/>
                  </a:cubicBezTo>
                  <a:lnTo>
                    <a:pt x="3411" y="6695"/>
                  </a:lnTo>
                  <a:cubicBezTo>
                    <a:pt x="3411" y="6695"/>
                    <a:pt x="6822" y="8593"/>
                    <a:pt x="9042" y="9012"/>
                  </a:cubicBezTo>
                  <a:cubicBezTo>
                    <a:pt x="10715" y="9333"/>
                    <a:pt x="12420" y="9494"/>
                    <a:pt x="14126" y="9591"/>
                  </a:cubicBezTo>
                  <a:lnTo>
                    <a:pt x="11841" y="6920"/>
                  </a:lnTo>
                  <a:lnTo>
                    <a:pt x="11841" y="6920"/>
                  </a:lnTo>
                  <a:cubicBezTo>
                    <a:pt x="11841" y="6920"/>
                    <a:pt x="15574" y="8593"/>
                    <a:pt x="18341" y="8690"/>
                  </a:cubicBezTo>
                  <a:cubicBezTo>
                    <a:pt x="18427" y="8691"/>
                    <a:pt x="18514" y="8692"/>
                    <a:pt x="18601" y="8692"/>
                  </a:cubicBezTo>
                  <a:cubicBezTo>
                    <a:pt x="20409" y="8692"/>
                    <a:pt x="22186" y="8374"/>
                    <a:pt x="23875" y="7821"/>
                  </a:cubicBezTo>
                  <a:cubicBezTo>
                    <a:pt x="23875" y="7821"/>
                    <a:pt x="24904" y="7982"/>
                    <a:pt x="26159" y="8240"/>
                  </a:cubicBezTo>
                  <a:cubicBezTo>
                    <a:pt x="25580" y="5151"/>
                    <a:pt x="25226" y="3059"/>
                    <a:pt x="25226" y="3059"/>
                  </a:cubicBezTo>
                  <a:cubicBezTo>
                    <a:pt x="25226" y="3059"/>
                    <a:pt x="22521" y="0"/>
                    <a:pt x="15429" y="0"/>
                  </a:cubicBezTo>
                  <a:close/>
                </a:path>
              </a:pathLst>
            </a:custGeom>
            <a:solidFill>
              <a:srgbClr val="783F04">
                <a:alpha val="4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31"/>
            <p:cNvSpPr/>
            <p:nvPr/>
          </p:nvSpPr>
          <p:spPr>
            <a:xfrm>
              <a:off x="1858337" y="1371611"/>
              <a:ext cx="806918" cy="619222"/>
            </a:xfrm>
            <a:custGeom>
              <a:rect b="b" l="l" r="r" t="t"/>
              <a:pathLst>
                <a:path extrusionOk="0" h="28791" w="37518">
                  <a:moveTo>
                    <a:pt x="21586" y="1"/>
                  </a:moveTo>
                  <a:cubicBezTo>
                    <a:pt x="20205" y="1"/>
                    <a:pt x="18635" y="163"/>
                    <a:pt x="16925" y="605"/>
                  </a:cubicBezTo>
                  <a:cubicBezTo>
                    <a:pt x="13225" y="1571"/>
                    <a:pt x="9879" y="3598"/>
                    <a:pt x="7337" y="6461"/>
                  </a:cubicBezTo>
                  <a:lnTo>
                    <a:pt x="8302" y="3823"/>
                  </a:lnTo>
                  <a:lnTo>
                    <a:pt x="8302" y="3823"/>
                  </a:lnTo>
                  <a:cubicBezTo>
                    <a:pt x="7401" y="4016"/>
                    <a:pt x="6597" y="4531"/>
                    <a:pt x="5985" y="5271"/>
                  </a:cubicBezTo>
                  <a:cubicBezTo>
                    <a:pt x="5310" y="6107"/>
                    <a:pt x="4730" y="7040"/>
                    <a:pt x="4216" y="8038"/>
                  </a:cubicBezTo>
                  <a:lnTo>
                    <a:pt x="1449" y="8134"/>
                  </a:lnTo>
                  <a:lnTo>
                    <a:pt x="2896" y="9357"/>
                  </a:lnTo>
                  <a:cubicBezTo>
                    <a:pt x="2317" y="9582"/>
                    <a:pt x="1803" y="9872"/>
                    <a:pt x="1352" y="10226"/>
                  </a:cubicBezTo>
                  <a:cubicBezTo>
                    <a:pt x="902" y="10676"/>
                    <a:pt x="1" y="12768"/>
                    <a:pt x="1" y="12768"/>
                  </a:cubicBezTo>
                  <a:lnTo>
                    <a:pt x="2543" y="12349"/>
                  </a:lnTo>
                  <a:lnTo>
                    <a:pt x="2543" y="12349"/>
                  </a:lnTo>
                  <a:cubicBezTo>
                    <a:pt x="2542" y="12349"/>
                    <a:pt x="998" y="13765"/>
                    <a:pt x="1223" y="17658"/>
                  </a:cubicBezTo>
                  <a:cubicBezTo>
                    <a:pt x="1449" y="21519"/>
                    <a:pt x="3894" y="24479"/>
                    <a:pt x="3894" y="24479"/>
                  </a:cubicBezTo>
                  <a:lnTo>
                    <a:pt x="7530" y="28791"/>
                  </a:lnTo>
                  <a:cubicBezTo>
                    <a:pt x="8045" y="27182"/>
                    <a:pt x="8398" y="25509"/>
                    <a:pt x="8527" y="23836"/>
                  </a:cubicBezTo>
                  <a:cubicBezTo>
                    <a:pt x="8720" y="21455"/>
                    <a:pt x="8656" y="19106"/>
                    <a:pt x="8431" y="16757"/>
                  </a:cubicBezTo>
                  <a:lnTo>
                    <a:pt x="8431" y="16757"/>
                  </a:lnTo>
                  <a:lnTo>
                    <a:pt x="10297" y="17626"/>
                  </a:lnTo>
                  <a:cubicBezTo>
                    <a:pt x="10297" y="17626"/>
                    <a:pt x="9653" y="13443"/>
                    <a:pt x="8881" y="12221"/>
                  </a:cubicBezTo>
                  <a:lnTo>
                    <a:pt x="8881" y="12221"/>
                  </a:lnTo>
                  <a:cubicBezTo>
                    <a:pt x="8881" y="12221"/>
                    <a:pt x="12292" y="14119"/>
                    <a:pt x="14512" y="14537"/>
                  </a:cubicBezTo>
                  <a:cubicBezTo>
                    <a:pt x="16185" y="14827"/>
                    <a:pt x="17890" y="15020"/>
                    <a:pt x="19596" y="15116"/>
                  </a:cubicBezTo>
                  <a:lnTo>
                    <a:pt x="17279" y="12478"/>
                  </a:lnTo>
                  <a:lnTo>
                    <a:pt x="17279" y="12478"/>
                  </a:lnTo>
                  <a:cubicBezTo>
                    <a:pt x="17279" y="12478"/>
                    <a:pt x="21043" y="14119"/>
                    <a:pt x="23810" y="14248"/>
                  </a:cubicBezTo>
                  <a:cubicBezTo>
                    <a:pt x="25677" y="14248"/>
                    <a:pt x="27543" y="13958"/>
                    <a:pt x="29345" y="13347"/>
                  </a:cubicBezTo>
                  <a:cubicBezTo>
                    <a:pt x="29345" y="13347"/>
                    <a:pt x="34300" y="14248"/>
                    <a:pt x="35426" y="14537"/>
                  </a:cubicBezTo>
                  <a:cubicBezTo>
                    <a:pt x="36134" y="14795"/>
                    <a:pt x="36842" y="15084"/>
                    <a:pt x="37517" y="15438"/>
                  </a:cubicBezTo>
                  <a:cubicBezTo>
                    <a:pt x="37517" y="15438"/>
                    <a:pt x="34203" y="10354"/>
                    <a:pt x="33978" y="10033"/>
                  </a:cubicBezTo>
                  <a:cubicBezTo>
                    <a:pt x="33903" y="9915"/>
                    <a:pt x="34125" y="9875"/>
                    <a:pt x="34453" y="9875"/>
                  </a:cubicBezTo>
                  <a:cubicBezTo>
                    <a:pt x="35111" y="9875"/>
                    <a:pt x="36198" y="10033"/>
                    <a:pt x="36198" y="10033"/>
                  </a:cubicBezTo>
                  <a:cubicBezTo>
                    <a:pt x="36198" y="10033"/>
                    <a:pt x="35619" y="7813"/>
                    <a:pt x="32112" y="5046"/>
                  </a:cubicBezTo>
                  <a:cubicBezTo>
                    <a:pt x="29924" y="3372"/>
                    <a:pt x="27446" y="2150"/>
                    <a:pt x="24808" y="1506"/>
                  </a:cubicBezTo>
                  <a:lnTo>
                    <a:pt x="27672" y="1184"/>
                  </a:lnTo>
                  <a:cubicBezTo>
                    <a:pt x="27672" y="1184"/>
                    <a:pt x="25321" y="1"/>
                    <a:pt x="21586" y="1"/>
                  </a:cubicBezTo>
                  <a:close/>
                </a:path>
              </a:pathLst>
            </a:custGeom>
            <a:solidFill>
              <a:srgbClr val="783F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31"/>
            <p:cNvSpPr/>
            <p:nvPr/>
          </p:nvSpPr>
          <p:spPr>
            <a:xfrm>
              <a:off x="1901933" y="1449382"/>
              <a:ext cx="752246" cy="542161"/>
            </a:xfrm>
            <a:custGeom>
              <a:rect b="b" l="l" r="r" t="t"/>
              <a:pathLst>
                <a:path extrusionOk="0" h="25208" w="34976">
                  <a:moveTo>
                    <a:pt x="21625" y="1"/>
                  </a:moveTo>
                  <a:cubicBezTo>
                    <a:pt x="20235" y="1"/>
                    <a:pt x="18651" y="167"/>
                    <a:pt x="16925" y="625"/>
                  </a:cubicBezTo>
                  <a:cubicBezTo>
                    <a:pt x="13193" y="1558"/>
                    <a:pt x="9846" y="3617"/>
                    <a:pt x="7305" y="6481"/>
                  </a:cubicBezTo>
                  <a:lnTo>
                    <a:pt x="8302" y="3811"/>
                  </a:lnTo>
                  <a:lnTo>
                    <a:pt x="8302" y="3811"/>
                  </a:lnTo>
                  <a:cubicBezTo>
                    <a:pt x="7401" y="4036"/>
                    <a:pt x="6565" y="4518"/>
                    <a:pt x="5985" y="5258"/>
                  </a:cubicBezTo>
                  <a:cubicBezTo>
                    <a:pt x="5310" y="6127"/>
                    <a:pt x="4698" y="7060"/>
                    <a:pt x="4216" y="8058"/>
                  </a:cubicBezTo>
                  <a:lnTo>
                    <a:pt x="1449" y="8154"/>
                  </a:lnTo>
                  <a:lnTo>
                    <a:pt x="2864" y="9345"/>
                  </a:lnTo>
                  <a:cubicBezTo>
                    <a:pt x="2317" y="9570"/>
                    <a:pt x="1803" y="9859"/>
                    <a:pt x="1320" y="10246"/>
                  </a:cubicBezTo>
                  <a:cubicBezTo>
                    <a:pt x="869" y="10696"/>
                    <a:pt x="1" y="12787"/>
                    <a:pt x="1" y="12787"/>
                  </a:cubicBezTo>
                  <a:lnTo>
                    <a:pt x="2543" y="12337"/>
                  </a:lnTo>
                  <a:lnTo>
                    <a:pt x="2543" y="12337"/>
                  </a:lnTo>
                  <a:cubicBezTo>
                    <a:pt x="2543" y="12337"/>
                    <a:pt x="998" y="13785"/>
                    <a:pt x="1223" y="17646"/>
                  </a:cubicBezTo>
                  <a:cubicBezTo>
                    <a:pt x="1288" y="18804"/>
                    <a:pt x="1545" y="19930"/>
                    <a:pt x="1931" y="20992"/>
                  </a:cubicBezTo>
                  <a:lnTo>
                    <a:pt x="5503" y="25207"/>
                  </a:lnTo>
                  <a:cubicBezTo>
                    <a:pt x="6018" y="23598"/>
                    <a:pt x="6371" y="21925"/>
                    <a:pt x="6500" y="20220"/>
                  </a:cubicBezTo>
                  <a:cubicBezTo>
                    <a:pt x="6693" y="17871"/>
                    <a:pt x="6629" y="15490"/>
                    <a:pt x="6404" y="13141"/>
                  </a:cubicBezTo>
                  <a:lnTo>
                    <a:pt x="6404" y="13141"/>
                  </a:lnTo>
                  <a:lnTo>
                    <a:pt x="8270" y="14042"/>
                  </a:lnTo>
                  <a:cubicBezTo>
                    <a:pt x="8270" y="14042"/>
                    <a:pt x="7594" y="9827"/>
                    <a:pt x="6822" y="8605"/>
                  </a:cubicBezTo>
                  <a:lnTo>
                    <a:pt x="6822" y="8605"/>
                  </a:lnTo>
                  <a:cubicBezTo>
                    <a:pt x="6822" y="8605"/>
                    <a:pt x="10265" y="10503"/>
                    <a:pt x="12453" y="10921"/>
                  </a:cubicBezTo>
                  <a:cubicBezTo>
                    <a:pt x="14158" y="11243"/>
                    <a:pt x="15831" y="11404"/>
                    <a:pt x="17569" y="11500"/>
                  </a:cubicBezTo>
                  <a:lnTo>
                    <a:pt x="15252" y="8862"/>
                  </a:lnTo>
                  <a:lnTo>
                    <a:pt x="15252" y="8862"/>
                  </a:lnTo>
                  <a:cubicBezTo>
                    <a:pt x="15252" y="8862"/>
                    <a:pt x="19016" y="10503"/>
                    <a:pt x="21783" y="10632"/>
                  </a:cubicBezTo>
                  <a:cubicBezTo>
                    <a:pt x="23650" y="10632"/>
                    <a:pt x="25516" y="10342"/>
                    <a:pt x="27318" y="9731"/>
                  </a:cubicBezTo>
                  <a:cubicBezTo>
                    <a:pt x="27318" y="9731"/>
                    <a:pt x="32273" y="10600"/>
                    <a:pt x="33399" y="10921"/>
                  </a:cubicBezTo>
                  <a:cubicBezTo>
                    <a:pt x="33914" y="11114"/>
                    <a:pt x="34461" y="11307"/>
                    <a:pt x="34975" y="11565"/>
                  </a:cubicBezTo>
                  <a:lnTo>
                    <a:pt x="33978" y="10020"/>
                  </a:lnTo>
                  <a:cubicBezTo>
                    <a:pt x="33914" y="9924"/>
                    <a:pt x="34010" y="9892"/>
                    <a:pt x="34235" y="9859"/>
                  </a:cubicBezTo>
                  <a:lnTo>
                    <a:pt x="31951" y="6385"/>
                  </a:lnTo>
                  <a:cubicBezTo>
                    <a:pt x="31875" y="6278"/>
                    <a:pt x="32072" y="6243"/>
                    <a:pt x="32377" y="6243"/>
                  </a:cubicBezTo>
                  <a:cubicBezTo>
                    <a:pt x="32716" y="6243"/>
                    <a:pt x="33187" y="6286"/>
                    <a:pt x="33560" y="6320"/>
                  </a:cubicBezTo>
                  <a:cubicBezTo>
                    <a:pt x="33077" y="5870"/>
                    <a:pt x="32594" y="5451"/>
                    <a:pt x="32080" y="5033"/>
                  </a:cubicBezTo>
                  <a:cubicBezTo>
                    <a:pt x="29924" y="3360"/>
                    <a:pt x="27414" y="2170"/>
                    <a:pt x="24776" y="1494"/>
                  </a:cubicBezTo>
                  <a:lnTo>
                    <a:pt x="27639" y="1172"/>
                  </a:lnTo>
                  <a:cubicBezTo>
                    <a:pt x="27639" y="1172"/>
                    <a:pt x="25314" y="1"/>
                    <a:pt x="21625" y="1"/>
                  </a:cubicBezTo>
                  <a:close/>
                </a:path>
              </a:pathLst>
            </a:custGeom>
            <a:solidFill>
              <a:srgbClr val="783F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31"/>
            <p:cNvSpPr/>
            <p:nvPr/>
          </p:nvSpPr>
          <p:spPr>
            <a:xfrm>
              <a:off x="2256247" y="1893190"/>
              <a:ext cx="139799" cy="302008"/>
            </a:xfrm>
            <a:custGeom>
              <a:rect b="b" l="l" r="r" t="t"/>
              <a:pathLst>
                <a:path extrusionOk="0" h="14042" w="6500">
                  <a:moveTo>
                    <a:pt x="1738" y="0"/>
                  </a:moveTo>
                  <a:cubicBezTo>
                    <a:pt x="1223" y="0"/>
                    <a:pt x="612" y="277"/>
                    <a:pt x="1" y="1194"/>
                  </a:cubicBezTo>
                  <a:cubicBezTo>
                    <a:pt x="1" y="1194"/>
                    <a:pt x="548" y="11812"/>
                    <a:pt x="1320" y="13034"/>
                  </a:cubicBezTo>
                  <a:cubicBezTo>
                    <a:pt x="1756" y="13707"/>
                    <a:pt x="2584" y="14041"/>
                    <a:pt x="3442" y="14041"/>
                  </a:cubicBezTo>
                  <a:cubicBezTo>
                    <a:pt x="4101" y="14041"/>
                    <a:pt x="4778" y="13844"/>
                    <a:pt x="5309" y="13453"/>
                  </a:cubicBezTo>
                  <a:cubicBezTo>
                    <a:pt x="6500" y="12584"/>
                    <a:pt x="6403" y="11361"/>
                    <a:pt x="5953" y="10139"/>
                  </a:cubicBezTo>
                  <a:cubicBezTo>
                    <a:pt x="5535" y="8916"/>
                    <a:pt x="3089" y="647"/>
                    <a:pt x="3089" y="647"/>
                  </a:cubicBezTo>
                  <a:cubicBezTo>
                    <a:pt x="3089" y="647"/>
                    <a:pt x="2525" y="0"/>
                    <a:pt x="1738" y="0"/>
                  </a:cubicBezTo>
                  <a:close/>
                </a:path>
              </a:pathLst>
            </a:custGeom>
            <a:solidFill>
              <a:srgbClr val="F9CB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31"/>
            <p:cNvSpPr/>
            <p:nvPr/>
          </p:nvSpPr>
          <p:spPr>
            <a:xfrm>
              <a:off x="2126837" y="1934764"/>
              <a:ext cx="104526" cy="94827"/>
            </a:xfrm>
            <a:custGeom>
              <a:rect b="b" l="l" r="r" t="t"/>
              <a:pathLst>
                <a:path extrusionOk="0" h="4409" w="4860">
                  <a:moveTo>
                    <a:pt x="4859" y="1"/>
                  </a:moveTo>
                  <a:lnTo>
                    <a:pt x="4859" y="1"/>
                  </a:lnTo>
                  <a:cubicBezTo>
                    <a:pt x="3862" y="2028"/>
                    <a:pt x="2124" y="3604"/>
                    <a:pt x="1" y="4409"/>
                  </a:cubicBezTo>
                  <a:cubicBezTo>
                    <a:pt x="2478" y="4312"/>
                    <a:pt x="4537" y="2446"/>
                    <a:pt x="4859" y="1"/>
                  </a:cubicBezTo>
                  <a:close/>
                </a:path>
              </a:pathLst>
            </a:custGeom>
            <a:solidFill>
              <a:srgbClr val="F9CB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31"/>
            <p:cNvSpPr/>
            <p:nvPr/>
          </p:nvSpPr>
          <p:spPr>
            <a:xfrm>
              <a:off x="2375270" y="1927150"/>
              <a:ext cx="142874" cy="53446"/>
            </a:xfrm>
            <a:custGeom>
              <a:rect b="b" l="l" r="r" t="t"/>
              <a:pathLst>
                <a:path extrusionOk="0" h="2485" w="6643">
                  <a:moveTo>
                    <a:pt x="1" y="1"/>
                  </a:moveTo>
                  <a:lnTo>
                    <a:pt x="1" y="1"/>
                  </a:lnTo>
                  <a:cubicBezTo>
                    <a:pt x="610" y="1996"/>
                    <a:pt x="2715" y="2485"/>
                    <a:pt x="4391" y="2485"/>
                  </a:cubicBezTo>
                  <a:cubicBezTo>
                    <a:pt x="5635" y="2485"/>
                    <a:pt x="6643" y="2216"/>
                    <a:pt x="6629" y="2092"/>
                  </a:cubicBezTo>
                  <a:cubicBezTo>
                    <a:pt x="870" y="1867"/>
                    <a:pt x="1" y="1"/>
                    <a:pt x="1" y="1"/>
                  </a:cubicBezTo>
                  <a:close/>
                </a:path>
              </a:pathLst>
            </a:custGeom>
            <a:solidFill>
              <a:srgbClr val="F9CB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31"/>
            <p:cNvSpPr/>
            <p:nvPr/>
          </p:nvSpPr>
          <p:spPr>
            <a:xfrm>
              <a:off x="2308145" y="1764016"/>
              <a:ext cx="178555" cy="79427"/>
            </a:xfrm>
            <a:custGeom>
              <a:rect b="b" l="l" r="r" t="t"/>
              <a:pathLst>
                <a:path extrusionOk="0" h="3693" w="8302">
                  <a:moveTo>
                    <a:pt x="4407" y="0"/>
                  </a:moveTo>
                  <a:cubicBezTo>
                    <a:pt x="4300" y="0"/>
                    <a:pt x="4194" y="8"/>
                    <a:pt x="4087" y="25"/>
                  </a:cubicBezTo>
                  <a:cubicBezTo>
                    <a:pt x="2028" y="379"/>
                    <a:pt x="1" y="3693"/>
                    <a:pt x="1" y="3693"/>
                  </a:cubicBezTo>
                  <a:cubicBezTo>
                    <a:pt x="1812" y="2341"/>
                    <a:pt x="3567" y="1949"/>
                    <a:pt x="4993" y="1949"/>
                  </a:cubicBezTo>
                  <a:cubicBezTo>
                    <a:pt x="6961" y="1949"/>
                    <a:pt x="8302" y="2695"/>
                    <a:pt x="8302" y="2695"/>
                  </a:cubicBezTo>
                  <a:cubicBezTo>
                    <a:pt x="8302" y="2695"/>
                    <a:pt x="6390" y="0"/>
                    <a:pt x="4407" y="0"/>
                  </a:cubicBezTo>
                  <a:close/>
                </a:path>
              </a:pathLst>
            </a:custGeom>
            <a:solidFill>
              <a:srgbClr val="CC9B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31"/>
            <p:cNvSpPr/>
            <p:nvPr/>
          </p:nvSpPr>
          <p:spPr>
            <a:xfrm>
              <a:off x="2306080" y="1757778"/>
              <a:ext cx="178555" cy="78739"/>
            </a:xfrm>
            <a:custGeom>
              <a:rect b="b" l="l" r="r" t="t"/>
              <a:pathLst>
                <a:path extrusionOk="0" h="3661" w="8302">
                  <a:moveTo>
                    <a:pt x="4410" y="1"/>
                  </a:moveTo>
                  <a:cubicBezTo>
                    <a:pt x="4302" y="1"/>
                    <a:pt x="4194" y="8"/>
                    <a:pt x="4086" y="25"/>
                  </a:cubicBezTo>
                  <a:cubicBezTo>
                    <a:pt x="1995" y="347"/>
                    <a:pt x="0" y="3661"/>
                    <a:pt x="0" y="3661"/>
                  </a:cubicBezTo>
                  <a:cubicBezTo>
                    <a:pt x="1817" y="2319"/>
                    <a:pt x="3576" y="1931"/>
                    <a:pt x="5004" y="1931"/>
                  </a:cubicBezTo>
                  <a:cubicBezTo>
                    <a:pt x="6965" y="1931"/>
                    <a:pt x="8301" y="2663"/>
                    <a:pt x="8301" y="2663"/>
                  </a:cubicBezTo>
                  <a:cubicBezTo>
                    <a:pt x="8301" y="2663"/>
                    <a:pt x="6391" y="1"/>
                    <a:pt x="4410" y="1"/>
                  </a:cubicBezTo>
                  <a:close/>
                </a:path>
              </a:pathLst>
            </a:custGeom>
            <a:solidFill>
              <a:srgbClr val="783F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31"/>
            <p:cNvSpPr/>
            <p:nvPr/>
          </p:nvSpPr>
          <p:spPr>
            <a:xfrm>
              <a:off x="2058335" y="1850347"/>
              <a:ext cx="173716" cy="43574"/>
            </a:xfrm>
            <a:custGeom>
              <a:rect b="b" l="l" r="r" t="t"/>
              <a:pathLst>
                <a:path extrusionOk="0" h="2026" w="8077">
                  <a:moveTo>
                    <a:pt x="8076" y="0"/>
                  </a:moveTo>
                  <a:cubicBezTo>
                    <a:pt x="8076" y="0"/>
                    <a:pt x="5406" y="451"/>
                    <a:pt x="3314" y="676"/>
                  </a:cubicBezTo>
                  <a:cubicBezTo>
                    <a:pt x="1223" y="901"/>
                    <a:pt x="0" y="901"/>
                    <a:pt x="0" y="901"/>
                  </a:cubicBezTo>
                  <a:cubicBezTo>
                    <a:pt x="0" y="901"/>
                    <a:pt x="226" y="1673"/>
                    <a:pt x="2414" y="1995"/>
                  </a:cubicBezTo>
                  <a:cubicBezTo>
                    <a:pt x="2556" y="2016"/>
                    <a:pt x="2703" y="2026"/>
                    <a:pt x="2855" y="2026"/>
                  </a:cubicBezTo>
                  <a:cubicBezTo>
                    <a:pt x="5038" y="2026"/>
                    <a:pt x="8076" y="0"/>
                    <a:pt x="8076" y="0"/>
                  </a:cubicBezTo>
                  <a:close/>
                </a:path>
              </a:pathLst>
            </a:custGeom>
            <a:solidFill>
              <a:srgbClr val="CC9B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31"/>
            <p:cNvSpPr/>
            <p:nvPr/>
          </p:nvSpPr>
          <p:spPr>
            <a:xfrm>
              <a:off x="2054184" y="1846196"/>
              <a:ext cx="173028" cy="43574"/>
            </a:xfrm>
            <a:custGeom>
              <a:rect b="b" l="l" r="r" t="t"/>
              <a:pathLst>
                <a:path extrusionOk="0" h="2026" w="8045">
                  <a:moveTo>
                    <a:pt x="8044" y="0"/>
                  </a:moveTo>
                  <a:lnTo>
                    <a:pt x="8044" y="0"/>
                  </a:lnTo>
                  <a:cubicBezTo>
                    <a:pt x="8044" y="0"/>
                    <a:pt x="5406" y="451"/>
                    <a:pt x="3314" y="676"/>
                  </a:cubicBezTo>
                  <a:cubicBezTo>
                    <a:pt x="1191" y="901"/>
                    <a:pt x="0" y="901"/>
                    <a:pt x="0" y="901"/>
                  </a:cubicBezTo>
                  <a:cubicBezTo>
                    <a:pt x="0" y="901"/>
                    <a:pt x="193" y="1673"/>
                    <a:pt x="2413" y="1995"/>
                  </a:cubicBezTo>
                  <a:cubicBezTo>
                    <a:pt x="2556" y="2016"/>
                    <a:pt x="2703" y="2026"/>
                    <a:pt x="2854" y="2026"/>
                  </a:cubicBezTo>
                  <a:cubicBezTo>
                    <a:pt x="5034" y="2026"/>
                    <a:pt x="8044" y="0"/>
                    <a:pt x="8044" y="0"/>
                  </a:cubicBezTo>
                  <a:close/>
                </a:path>
              </a:pathLst>
            </a:custGeom>
            <a:solidFill>
              <a:srgbClr val="783F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31"/>
            <p:cNvSpPr/>
            <p:nvPr/>
          </p:nvSpPr>
          <p:spPr>
            <a:xfrm>
              <a:off x="2299155" y="2250429"/>
              <a:ext cx="106591" cy="26218"/>
            </a:xfrm>
            <a:custGeom>
              <a:rect b="b" l="l" r="r" t="t"/>
              <a:pathLst>
                <a:path extrusionOk="0" h="1219" w="4956">
                  <a:moveTo>
                    <a:pt x="3726" y="1"/>
                  </a:moveTo>
                  <a:cubicBezTo>
                    <a:pt x="2393" y="1"/>
                    <a:pt x="1084" y="431"/>
                    <a:pt x="0" y="1218"/>
                  </a:cubicBezTo>
                  <a:lnTo>
                    <a:pt x="4955" y="124"/>
                  </a:lnTo>
                  <a:cubicBezTo>
                    <a:pt x="4547" y="41"/>
                    <a:pt x="4136" y="1"/>
                    <a:pt x="3726" y="1"/>
                  </a:cubicBezTo>
                  <a:close/>
                </a:path>
              </a:pathLst>
            </a:custGeom>
            <a:solidFill>
              <a:srgbClr val="F9CB9C"/>
            </a:solidFill>
            <a:ln cap="flat" cmpd="sng" w="10450">
              <a:solidFill>
                <a:srgbClr val="F9CB9C"/>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31"/>
            <p:cNvSpPr/>
            <p:nvPr/>
          </p:nvSpPr>
          <p:spPr>
            <a:xfrm>
              <a:off x="2746188" y="2378334"/>
              <a:ext cx="718329" cy="1035285"/>
            </a:xfrm>
            <a:custGeom>
              <a:rect b="b" l="l" r="r" t="t"/>
              <a:pathLst>
                <a:path extrusionOk="0" h="48136" w="33399">
                  <a:moveTo>
                    <a:pt x="9528" y="0"/>
                  </a:moveTo>
                  <a:cubicBezTo>
                    <a:pt x="9338" y="0"/>
                    <a:pt x="9144" y="11"/>
                    <a:pt x="8946" y="33"/>
                  </a:cubicBezTo>
                  <a:cubicBezTo>
                    <a:pt x="4988" y="484"/>
                    <a:pt x="1" y="4892"/>
                    <a:pt x="1" y="4892"/>
                  </a:cubicBezTo>
                  <a:lnTo>
                    <a:pt x="2864" y="13740"/>
                  </a:lnTo>
                  <a:lnTo>
                    <a:pt x="14061" y="48136"/>
                  </a:lnTo>
                  <a:lnTo>
                    <a:pt x="33399" y="39899"/>
                  </a:lnTo>
                  <a:cubicBezTo>
                    <a:pt x="33399" y="39899"/>
                    <a:pt x="19113" y="10426"/>
                    <a:pt x="17150" y="7112"/>
                  </a:cubicBezTo>
                  <a:cubicBezTo>
                    <a:pt x="15255" y="3963"/>
                    <a:pt x="13156" y="0"/>
                    <a:pt x="952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31"/>
            <p:cNvSpPr/>
            <p:nvPr/>
          </p:nvSpPr>
          <p:spPr>
            <a:xfrm>
              <a:off x="2998084" y="3085996"/>
              <a:ext cx="466433" cy="327624"/>
            </a:xfrm>
            <a:custGeom>
              <a:rect b="b" l="l" r="r" t="t"/>
              <a:pathLst>
                <a:path extrusionOk="0" h="15233" w="21687">
                  <a:moveTo>
                    <a:pt x="17503" y="0"/>
                  </a:moveTo>
                  <a:cubicBezTo>
                    <a:pt x="14909" y="0"/>
                    <a:pt x="12325" y="423"/>
                    <a:pt x="9846" y="1268"/>
                  </a:cubicBezTo>
                  <a:cubicBezTo>
                    <a:pt x="5599" y="2781"/>
                    <a:pt x="2060" y="5902"/>
                    <a:pt x="1" y="8025"/>
                  </a:cubicBezTo>
                  <a:lnTo>
                    <a:pt x="2349" y="15233"/>
                  </a:lnTo>
                  <a:lnTo>
                    <a:pt x="21687" y="6996"/>
                  </a:lnTo>
                  <a:cubicBezTo>
                    <a:pt x="21687" y="6996"/>
                    <a:pt x="20303" y="4100"/>
                    <a:pt x="18308" y="14"/>
                  </a:cubicBezTo>
                  <a:cubicBezTo>
                    <a:pt x="18040" y="5"/>
                    <a:pt x="17772" y="0"/>
                    <a:pt x="17503" y="0"/>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31"/>
            <p:cNvSpPr/>
            <p:nvPr/>
          </p:nvSpPr>
          <p:spPr>
            <a:xfrm>
              <a:off x="1319273" y="3634953"/>
              <a:ext cx="686498" cy="403029"/>
            </a:xfrm>
            <a:custGeom>
              <a:rect b="b" l="l" r="r" t="t"/>
              <a:pathLst>
                <a:path extrusionOk="0" h="18739" w="31919">
                  <a:moveTo>
                    <a:pt x="18628" y="1"/>
                  </a:moveTo>
                  <a:cubicBezTo>
                    <a:pt x="16983" y="1"/>
                    <a:pt x="15259" y="589"/>
                    <a:pt x="13868" y="1742"/>
                  </a:cubicBezTo>
                  <a:cubicBezTo>
                    <a:pt x="11615" y="3608"/>
                    <a:pt x="11101" y="6762"/>
                    <a:pt x="11101" y="6762"/>
                  </a:cubicBezTo>
                  <a:cubicBezTo>
                    <a:pt x="11101" y="6762"/>
                    <a:pt x="13482" y="7952"/>
                    <a:pt x="14447" y="9657"/>
                  </a:cubicBezTo>
                  <a:cubicBezTo>
                    <a:pt x="15412" y="11363"/>
                    <a:pt x="16249" y="12553"/>
                    <a:pt x="12420" y="13486"/>
                  </a:cubicBezTo>
                  <a:cubicBezTo>
                    <a:pt x="10992" y="13834"/>
                    <a:pt x="9398" y="13905"/>
                    <a:pt x="7880" y="13905"/>
                  </a:cubicBezTo>
                  <a:cubicBezTo>
                    <a:pt x="6847" y="13905"/>
                    <a:pt x="5849" y="13872"/>
                    <a:pt x="4964" y="13872"/>
                  </a:cubicBezTo>
                  <a:cubicBezTo>
                    <a:pt x="3663" y="13872"/>
                    <a:pt x="2603" y="13943"/>
                    <a:pt x="2027" y="14291"/>
                  </a:cubicBezTo>
                  <a:cubicBezTo>
                    <a:pt x="450" y="15224"/>
                    <a:pt x="0" y="17572"/>
                    <a:pt x="2156" y="18377"/>
                  </a:cubicBezTo>
                  <a:cubicBezTo>
                    <a:pt x="2831" y="18633"/>
                    <a:pt x="3655" y="18739"/>
                    <a:pt x="4539" y="18739"/>
                  </a:cubicBezTo>
                  <a:cubicBezTo>
                    <a:pt x="6434" y="18739"/>
                    <a:pt x="8599" y="18250"/>
                    <a:pt x="10135" y="17701"/>
                  </a:cubicBezTo>
                  <a:cubicBezTo>
                    <a:pt x="10647" y="17528"/>
                    <a:pt x="11236" y="17460"/>
                    <a:pt x="11872" y="17460"/>
                  </a:cubicBezTo>
                  <a:cubicBezTo>
                    <a:pt x="14075" y="17460"/>
                    <a:pt x="16840" y="18277"/>
                    <a:pt x="18887" y="18377"/>
                  </a:cubicBezTo>
                  <a:cubicBezTo>
                    <a:pt x="18939" y="18379"/>
                    <a:pt x="18992" y="18381"/>
                    <a:pt x="19045" y="18381"/>
                  </a:cubicBezTo>
                  <a:cubicBezTo>
                    <a:pt x="21678" y="18381"/>
                    <a:pt x="26192" y="15339"/>
                    <a:pt x="27832" y="14677"/>
                  </a:cubicBezTo>
                  <a:cubicBezTo>
                    <a:pt x="29151" y="14226"/>
                    <a:pt x="30535" y="13969"/>
                    <a:pt x="31918" y="13872"/>
                  </a:cubicBezTo>
                  <a:cubicBezTo>
                    <a:pt x="31918" y="13872"/>
                    <a:pt x="23778" y="1871"/>
                    <a:pt x="21493" y="680"/>
                  </a:cubicBezTo>
                  <a:cubicBezTo>
                    <a:pt x="20633" y="226"/>
                    <a:pt x="19646" y="1"/>
                    <a:pt x="18628" y="1"/>
                  </a:cubicBezTo>
                  <a:close/>
                </a:path>
              </a:pathLst>
            </a:custGeom>
            <a:solidFill>
              <a:srgbClr val="F9CB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31"/>
            <p:cNvSpPr/>
            <p:nvPr/>
          </p:nvSpPr>
          <p:spPr>
            <a:xfrm>
              <a:off x="1280517" y="3677946"/>
              <a:ext cx="172318" cy="204751"/>
            </a:xfrm>
            <a:custGeom>
              <a:rect b="b" l="l" r="r" t="t"/>
              <a:pathLst>
                <a:path extrusionOk="0" h="9520" w="8012">
                  <a:moveTo>
                    <a:pt x="8012" y="1"/>
                  </a:moveTo>
                  <a:cubicBezTo>
                    <a:pt x="6789" y="194"/>
                    <a:pt x="5599" y="612"/>
                    <a:pt x="4537" y="1191"/>
                  </a:cubicBezTo>
                  <a:cubicBezTo>
                    <a:pt x="2993" y="2124"/>
                    <a:pt x="0" y="7787"/>
                    <a:pt x="579" y="8720"/>
                  </a:cubicBezTo>
                  <a:cubicBezTo>
                    <a:pt x="903" y="9215"/>
                    <a:pt x="1327" y="9519"/>
                    <a:pt x="1759" y="9519"/>
                  </a:cubicBezTo>
                  <a:cubicBezTo>
                    <a:pt x="2142" y="9519"/>
                    <a:pt x="2531" y="9280"/>
                    <a:pt x="2864" y="8720"/>
                  </a:cubicBezTo>
                  <a:cubicBezTo>
                    <a:pt x="3572" y="7530"/>
                    <a:pt x="8012" y="1"/>
                    <a:pt x="8012" y="1"/>
                  </a:cubicBezTo>
                  <a:close/>
                </a:path>
              </a:pathLst>
            </a:custGeom>
            <a:solidFill>
              <a:srgbClr val="F9CB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31"/>
            <p:cNvSpPr/>
            <p:nvPr/>
          </p:nvSpPr>
          <p:spPr>
            <a:xfrm>
              <a:off x="1332651" y="3621640"/>
              <a:ext cx="240604" cy="247465"/>
            </a:xfrm>
            <a:custGeom>
              <a:rect b="b" l="l" r="r" t="t"/>
              <a:pathLst>
                <a:path extrusionOk="0" h="11506" w="11187">
                  <a:moveTo>
                    <a:pt x="9501" y="0"/>
                  </a:moveTo>
                  <a:cubicBezTo>
                    <a:pt x="8605" y="0"/>
                    <a:pt x="7557" y="133"/>
                    <a:pt x="6907" y="656"/>
                  </a:cubicBezTo>
                  <a:cubicBezTo>
                    <a:pt x="5588" y="1718"/>
                    <a:pt x="697" y="8442"/>
                    <a:pt x="311" y="9890"/>
                  </a:cubicBezTo>
                  <a:cubicBezTo>
                    <a:pt x="0" y="10751"/>
                    <a:pt x="685" y="11506"/>
                    <a:pt x="1453" y="11506"/>
                  </a:cubicBezTo>
                  <a:cubicBezTo>
                    <a:pt x="1719" y="11506"/>
                    <a:pt x="1994" y="11416"/>
                    <a:pt x="2242" y="11209"/>
                  </a:cubicBezTo>
                  <a:cubicBezTo>
                    <a:pt x="3078" y="10534"/>
                    <a:pt x="11186" y="141"/>
                    <a:pt x="11186" y="141"/>
                  </a:cubicBezTo>
                  <a:cubicBezTo>
                    <a:pt x="11186" y="141"/>
                    <a:pt x="10424" y="0"/>
                    <a:pt x="9501" y="0"/>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31"/>
            <p:cNvSpPr/>
            <p:nvPr/>
          </p:nvSpPr>
          <p:spPr>
            <a:xfrm>
              <a:off x="1370461" y="3565978"/>
              <a:ext cx="357111" cy="276027"/>
            </a:xfrm>
            <a:custGeom>
              <a:rect b="b" l="l" r="r" t="t"/>
              <a:pathLst>
                <a:path extrusionOk="0" h="12834" w="16604">
                  <a:moveTo>
                    <a:pt x="12988" y="0"/>
                  </a:moveTo>
                  <a:cubicBezTo>
                    <a:pt x="12667" y="0"/>
                    <a:pt x="12355" y="17"/>
                    <a:pt x="12067" y="59"/>
                  </a:cubicBezTo>
                  <a:cubicBezTo>
                    <a:pt x="10265" y="316"/>
                    <a:pt x="4795" y="7073"/>
                    <a:pt x="2993" y="9035"/>
                  </a:cubicBezTo>
                  <a:cubicBezTo>
                    <a:pt x="1191" y="11030"/>
                    <a:pt x="1" y="11545"/>
                    <a:pt x="1191" y="12478"/>
                  </a:cubicBezTo>
                  <a:cubicBezTo>
                    <a:pt x="1513" y="12722"/>
                    <a:pt x="1879" y="12834"/>
                    <a:pt x="2276" y="12834"/>
                  </a:cubicBezTo>
                  <a:cubicBezTo>
                    <a:pt x="3346" y="12834"/>
                    <a:pt x="4636" y="12017"/>
                    <a:pt x="5857" y="10773"/>
                  </a:cubicBezTo>
                  <a:cubicBezTo>
                    <a:pt x="7530" y="9035"/>
                    <a:pt x="13869" y="4306"/>
                    <a:pt x="15059" y="3533"/>
                  </a:cubicBezTo>
                  <a:cubicBezTo>
                    <a:pt x="16250" y="2729"/>
                    <a:pt x="16604" y="477"/>
                    <a:pt x="16604" y="477"/>
                  </a:cubicBezTo>
                  <a:cubicBezTo>
                    <a:pt x="16604" y="477"/>
                    <a:pt x="14674" y="0"/>
                    <a:pt x="12988" y="0"/>
                  </a:cubicBezTo>
                  <a:close/>
                </a:path>
              </a:pathLst>
            </a:custGeom>
            <a:solidFill>
              <a:srgbClr val="F9CB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31"/>
            <p:cNvSpPr/>
            <p:nvPr/>
          </p:nvSpPr>
          <p:spPr>
            <a:xfrm>
              <a:off x="1441049" y="3130559"/>
              <a:ext cx="2098895" cy="854536"/>
            </a:xfrm>
            <a:custGeom>
              <a:rect b="b" l="l" r="r" t="t"/>
              <a:pathLst>
                <a:path extrusionOk="0" h="39732" w="97589">
                  <a:moveTo>
                    <a:pt x="89770" y="1"/>
                  </a:moveTo>
                  <a:cubicBezTo>
                    <a:pt x="86778" y="387"/>
                    <a:pt x="83850" y="1288"/>
                    <a:pt x="81180" y="2671"/>
                  </a:cubicBezTo>
                  <a:cubicBezTo>
                    <a:pt x="76868" y="4924"/>
                    <a:pt x="60265" y="17183"/>
                    <a:pt x="50195" y="22845"/>
                  </a:cubicBezTo>
                  <a:cubicBezTo>
                    <a:pt x="40156" y="28508"/>
                    <a:pt x="32627" y="30632"/>
                    <a:pt x="32144" y="31018"/>
                  </a:cubicBezTo>
                  <a:cubicBezTo>
                    <a:pt x="32128" y="31031"/>
                    <a:pt x="32104" y="31037"/>
                    <a:pt x="32073" y="31037"/>
                  </a:cubicBezTo>
                  <a:cubicBezTo>
                    <a:pt x="31137" y="31037"/>
                    <a:pt x="23447" y="25642"/>
                    <a:pt x="20304" y="22717"/>
                  </a:cubicBezTo>
                  <a:cubicBezTo>
                    <a:pt x="18073" y="20620"/>
                    <a:pt x="16817" y="19652"/>
                    <a:pt x="15613" y="19652"/>
                  </a:cubicBezTo>
                  <a:cubicBezTo>
                    <a:pt x="15080" y="19652"/>
                    <a:pt x="14557" y="19842"/>
                    <a:pt x="13965" y="20207"/>
                  </a:cubicBezTo>
                  <a:cubicBezTo>
                    <a:pt x="12067" y="21398"/>
                    <a:pt x="6919" y="25999"/>
                    <a:pt x="4538" y="28251"/>
                  </a:cubicBezTo>
                  <a:cubicBezTo>
                    <a:pt x="2157" y="30503"/>
                    <a:pt x="1" y="30374"/>
                    <a:pt x="1674" y="31822"/>
                  </a:cubicBezTo>
                  <a:cubicBezTo>
                    <a:pt x="2073" y="32168"/>
                    <a:pt x="2533" y="32310"/>
                    <a:pt x="3021" y="32310"/>
                  </a:cubicBezTo>
                  <a:cubicBezTo>
                    <a:pt x="4579" y="32310"/>
                    <a:pt x="6428" y="30863"/>
                    <a:pt x="7530" y="29956"/>
                  </a:cubicBezTo>
                  <a:cubicBezTo>
                    <a:pt x="8978" y="28766"/>
                    <a:pt x="14383" y="25452"/>
                    <a:pt x="14383" y="25452"/>
                  </a:cubicBezTo>
                  <a:cubicBezTo>
                    <a:pt x="14383" y="25452"/>
                    <a:pt x="20111" y="33914"/>
                    <a:pt x="22749" y="36005"/>
                  </a:cubicBezTo>
                  <a:cubicBezTo>
                    <a:pt x="24996" y="37809"/>
                    <a:pt x="27172" y="39732"/>
                    <a:pt x="30040" y="39732"/>
                  </a:cubicBezTo>
                  <a:cubicBezTo>
                    <a:pt x="30497" y="39732"/>
                    <a:pt x="30972" y="39683"/>
                    <a:pt x="31468" y="39577"/>
                  </a:cubicBezTo>
                  <a:cubicBezTo>
                    <a:pt x="35040" y="38772"/>
                    <a:pt x="67248" y="27897"/>
                    <a:pt x="74262" y="24679"/>
                  </a:cubicBezTo>
                  <a:cubicBezTo>
                    <a:pt x="81051" y="21558"/>
                    <a:pt x="91283" y="14737"/>
                    <a:pt x="95562" y="12774"/>
                  </a:cubicBezTo>
                  <a:cubicBezTo>
                    <a:pt x="97267" y="11970"/>
                    <a:pt x="97589" y="9653"/>
                    <a:pt x="95691" y="6500"/>
                  </a:cubicBezTo>
                  <a:cubicBezTo>
                    <a:pt x="93760" y="3315"/>
                    <a:pt x="91958" y="709"/>
                    <a:pt x="91958" y="709"/>
                  </a:cubicBezTo>
                  <a:lnTo>
                    <a:pt x="89770" y="1"/>
                  </a:ln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31"/>
            <p:cNvSpPr/>
            <p:nvPr/>
          </p:nvSpPr>
          <p:spPr>
            <a:xfrm>
              <a:off x="2865211" y="3445386"/>
              <a:ext cx="61339" cy="49790"/>
            </a:xfrm>
            <a:custGeom>
              <a:rect b="b" l="l" r="r" t="t"/>
              <a:pathLst>
                <a:path extrusionOk="0" h="2315" w="2852">
                  <a:moveTo>
                    <a:pt x="1640" y="1"/>
                  </a:moveTo>
                  <a:cubicBezTo>
                    <a:pt x="1619" y="1"/>
                    <a:pt x="1598" y="2"/>
                    <a:pt x="1578" y="3"/>
                  </a:cubicBezTo>
                  <a:cubicBezTo>
                    <a:pt x="516" y="3"/>
                    <a:pt x="1" y="1354"/>
                    <a:pt x="837" y="2030"/>
                  </a:cubicBezTo>
                  <a:cubicBezTo>
                    <a:pt x="1062" y="2227"/>
                    <a:pt x="1322" y="2315"/>
                    <a:pt x="1576" y="2315"/>
                  </a:cubicBezTo>
                  <a:cubicBezTo>
                    <a:pt x="2232" y="2315"/>
                    <a:pt x="2852" y="1733"/>
                    <a:pt x="2736" y="968"/>
                  </a:cubicBezTo>
                  <a:cubicBezTo>
                    <a:pt x="2674" y="410"/>
                    <a:pt x="2193" y="1"/>
                    <a:pt x="1640" y="1"/>
                  </a:cubicBezTo>
                  <a:close/>
                </a:path>
              </a:pathLst>
            </a:custGeom>
            <a:solidFill>
              <a:srgbClr val="F9CB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31"/>
            <p:cNvSpPr/>
            <p:nvPr/>
          </p:nvSpPr>
          <p:spPr>
            <a:xfrm>
              <a:off x="2874911" y="3448160"/>
              <a:ext cx="41832" cy="34842"/>
            </a:xfrm>
            <a:custGeom>
              <a:rect b="b" l="l" r="r" t="t"/>
              <a:pathLst>
                <a:path extrusionOk="0" h="1620" w="1945">
                  <a:moveTo>
                    <a:pt x="1147" y="0"/>
                  </a:moveTo>
                  <a:cubicBezTo>
                    <a:pt x="1130" y="0"/>
                    <a:pt x="1112" y="1"/>
                    <a:pt x="1094" y="2"/>
                  </a:cubicBezTo>
                  <a:cubicBezTo>
                    <a:pt x="354" y="2"/>
                    <a:pt x="0" y="903"/>
                    <a:pt x="547" y="1418"/>
                  </a:cubicBezTo>
                  <a:cubicBezTo>
                    <a:pt x="705" y="1557"/>
                    <a:pt x="890" y="1619"/>
                    <a:pt x="1072" y="1619"/>
                  </a:cubicBezTo>
                  <a:cubicBezTo>
                    <a:pt x="1518" y="1619"/>
                    <a:pt x="1945" y="1246"/>
                    <a:pt x="1899" y="742"/>
                  </a:cubicBezTo>
                  <a:cubicBezTo>
                    <a:pt x="1868" y="342"/>
                    <a:pt x="1542" y="0"/>
                    <a:pt x="1147" y="0"/>
                  </a:cubicBezTo>
                  <a:close/>
                </a:path>
              </a:pathLst>
            </a:custGeom>
            <a:solidFill>
              <a:srgbClr val="F9CB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31"/>
            <p:cNvSpPr/>
            <p:nvPr/>
          </p:nvSpPr>
          <p:spPr>
            <a:xfrm>
              <a:off x="2888052" y="3452075"/>
              <a:ext cx="5570" cy="4732"/>
            </a:xfrm>
            <a:custGeom>
              <a:rect b="b" l="l" r="r" t="t"/>
              <a:pathLst>
                <a:path extrusionOk="0" h="220" w="259">
                  <a:moveTo>
                    <a:pt x="148" y="1"/>
                  </a:moveTo>
                  <a:cubicBezTo>
                    <a:pt x="132" y="1"/>
                    <a:pt x="114" y="5"/>
                    <a:pt x="97" y="13"/>
                  </a:cubicBezTo>
                  <a:cubicBezTo>
                    <a:pt x="33" y="13"/>
                    <a:pt x="1" y="78"/>
                    <a:pt x="1" y="142"/>
                  </a:cubicBezTo>
                  <a:cubicBezTo>
                    <a:pt x="1" y="189"/>
                    <a:pt x="52" y="219"/>
                    <a:pt x="105" y="219"/>
                  </a:cubicBezTo>
                  <a:cubicBezTo>
                    <a:pt x="125" y="219"/>
                    <a:pt x="144" y="215"/>
                    <a:pt x="162" y="206"/>
                  </a:cubicBezTo>
                  <a:cubicBezTo>
                    <a:pt x="226" y="206"/>
                    <a:pt x="258" y="142"/>
                    <a:pt x="258" y="78"/>
                  </a:cubicBezTo>
                  <a:cubicBezTo>
                    <a:pt x="235" y="31"/>
                    <a:pt x="194" y="1"/>
                    <a:pt x="148" y="1"/>
                  </a:cubicBezTo>
                  <a:close/>
                </a:path>
              </a:pathLst>
            </a:custGeom>
            <a:solidFill>
              <a:srgbClr val="F9CB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31"/>
            <p:cNvSpPr/>
            <p:nvPr/>
          </p:nvSpPr>
          <p:spPr>
            <a:xfrm>
              <a:off x="2152452" y="1920268"/>
              <a:ext cx="50543" cy="42886"/>
            </a:xfrm>
            <a:custGeom>
              <a:rect b="b" l="l" r="r" t="t"/>
              <a:pathLst>
                <a:path extrusionOk="0" h="1994" w="2350">
                  <a:moveTo>
                    <a:pt x="1338" y="0"/>
                  </a:moveTo>
                  <a:cubicBezTo>
                    <a:pt x="1092" y="0"/>
                    <a:pt x="842" y="90"/>
                    <a:pt x="644" y="289"/>
                  </a:cubicBezTo>
                  <a:cubicBezTo>
                    <a:pt x="0" y="932"/>
                    <a:pt x="451" y="1994"/>
                    <a:pt x="1319" y="1994"/>
                  </a:cubicBezTo>
                  <a:cubicBezTo>
                    <a:pt x="1899" y="1994"/>
                    <a:pt x="2317" y="1544"/>
                    <a:pt x="2349" y="997"/>
                  </a:cubicBezTo>
                  <a:cubicBezTo>
                    <a:pt x="2349" y="388"/>
                    <a:pt x="1850" y="0"/>
                    <a:pt x="1338" y="0"/>
                  </a:cubicBezTo>
                  <a:close/>
                </a:path>
              </a:pathLst>
            </a:custGeom>
            <a:solidFill>
              <a:srgbClr val="783F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31"/>
            <p:cNvSpPr/>
            <p:nvPr/>
          </p:nvSpPr>
          <p:spPr>
            <a:xfrm>
              <a:off x="2162130" y="1927709"/>
              <a:ext cx="13872" cy="11915"/>
            </a:xfrm>
            <a:custGeom>
              <a:rect b="b" l="l" r="r" t="t"/>
              <a:pathLst>
                <a:path extrusionOk="0" h="554" w="645">
                  <a:moveTo>
                    <a:pt x="353" y="0"/>
                  </a:moveTo>
                  <a:cubicBezTo>
                    <a:pt x="288" y="0"/>
                    <a:pt x="220" y="23"/>
                    <a:pt x="162" y="71"/>
                  </a:cubicBezTo>
                  <a:cubicBezTo>
                    <a:pt x="1" y="264"/>
                    <a:pt x="129" y="554"/>
                    <a:pt x="387" y="554"/>
                  </a:cubicBezTo>
                  <a:cubicBezTo>
                    <a:pt x="516" y="554"/>
                    <a:pt x="644" y="425"/>
                    <a:pt x="644" y="297"/>
                  </a:cubicBezTo>
                  <a:cubicBezTo>
                    <a:pt x="644" y="117"/>
                    <a:pt x="504" y="0"/>
                    <a:pt x="35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31"/>
            <p:cNvSpPr/>
            <p:nvPr/>
          </p:nvSpPr>
          <p:spPr>
            <a:xfrm>
              <a:off x="2385658" y="1892566"/>
              <a:ext cx="42929" cy="42219"/>
            </a:xfrm>
            <a:custGeom>
              <a:rect b="b" l="l" r="r" t="t"/>
              <a:pathLst>
                <a:path extrusionOk="0" h="1963" w="1996">
                  <a:moveTo>
                    <a:pt x="998" y="0"/>
                  </a:moveTo>
                  <a:cubicBezTo>
                    <a:pt x="451" y="0"/>
                    <a:pt x="0" y="418"/>
                    <a:pt x="0" y="998"/>
                  </a:cubicBezTo>
                  <a:cubicBezTo>
                    <a:pt x="0" y="1544"/>
                    <a:pt x="451" y="1963"/>
                    <a:pt x="998" y="1963"/>
                  </a:cubicBezTo>
                  <a:cubicBezTo>
                    <a:pt x="1545" y="1963"/>
                    <a:pt x="1995" y="1544"/>
                    <a:pt x="1995" y="998"/>
                  </a:cubicBezTo>
                  <a:cubicBezTo>
                    <a:pt x="1995" y="418"/>
                    <a:pt x="1545" y="0"/>
                    <a:pt x="998" y="0"/>
                  </a:cubicBezTo>
                  <a:close/>
                </a:path>
              </a:pathLst>
            </a:custGeom>
            <a:solidFill>
              <a:srgbClr val="783F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31"/>
            <p:cNvSpPr/>
            <p:nvPr/>
          </p:nvSpPr>
          <p:spPr>
            <a:xfrm>
              <a:off x="2390497" y="1898782"/>
              <a:ext cx="11786" cy="11786"/>
            </a:xfrm>
            <a:custGeom>
              <a:rect b="b" l="l" r="r" t="t"/>
              <a:pathLst>
                <a:path extrusionOk="0" h="548" w="548">
                  <a:moveTo>
                    <a:pt x="290" y="1"/>
                  </a:moveTo>
                  <a:cubicBezTo>
                    <a:pt x="129" y="1"/>
                    <a:pt x="1" y="129"/>
                    <a:pt x="1" y="258"/>
                  </a:cubicBezTo>
                  <a:cubicBezTo>
                    <a:pt x="1" y="419"/>
                    <a:pt x="129" y="548"/>
                    <a:pt x="290" y="548"/>
                  </a:cubicBezTo>
                  <a:cubicBezTo>
                    <a:pt x="419" y="548"/>
                    <a:pt x="548" y="419"/>
                    <a:pt x="548" y="258"/>
                  </a:cubicBezTo>
                  <a:cubicBezTo>
                    <a:pt x="548" y="129"/>
                    <a:pt x="419" y="1"/>
                    <a:pt x="29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31"/>
            <p:cNvSpPr/>
            <p:nvPr/>
          </p:nvSpPr>
          <p:spPr>
            <a:xfrm>
              <a:off x="2172519" y="4719426"/>
              <a:ext cx="242217" cy="420773"/>
            </a:xfrm>
            <a:custGeom>
              <a:rect b="b" l="l" r="r" t="t"/>
              <a:pathLst>
                <a:path extrusionOk="0" h="19564" w="11262">
                  <a:moveTo>
                    <a:pt x="0" y="1"/>
                  </a:moveTo>
                  <a:lnTo>
                    <a:pt x="9235" y="6436"/>
                  </a:lnTo>
                  <a:lnTo>
                    <a:pt x="258" y="3218"/>
                  </a:lnTo>
                  <a:lnTo>
                    <a:pt x="258" y="3218"/>
                  </a:lnTo>
                  <a:lnTo>
                    <a:pt x="8302" y="7658"/>
                  </a:lnTo>
                  <a:lnTo>
                    <a:pt x="9106" y="19563"/>
                  </a:lnTo>
                  <a:lnTo>
                    <a:pt x="11262" y="19563"/>
                  </a:lnTo>
                  <a:lnTo>
                    <a:pt x="10715" y="469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31"/>
            <p:cNvSpPr/>
            <p:nvPr/>
          </p:nvSpPr>
          <p:spPr>
            <a:xfrm>
              <a:off x="2957951" y="1959691"/>
              <a:ext cx="1206893" cy="1784714"/>
            </a:xfrm>
            <a:custGeom>
              <a:rect b="b" l="l" r="r" t="t"/>
              <a:pathLst>
                <a:path extrusionOk="0" fill="none" h="82981" w="56115">
                  <a:moveTo>
                    <a:pt x="0" y="71623"/>
                  </a:moveTo>
                  <a:cubicBezTo>
                    <a:pt x="2317" y="72910"/>
                    <a:pt x="5084" y="73714"/>
                    <a:pt x="7465" y="74615"/>
                  </a:cubicBezTo>
                  <a:cubicBezTo>
                    <a:pt x="22266" y="80278"/>
                    <a:pt x="46172" y="82980"/>
                    <a:pt x="54280" y="65155"/>
                  </a:cubicBezTo>
                  <a:cubicBezTo>
                    <a:pt x="55632" y="62195"/>
                    <a:pt x="56114" y="58913"/>
                    <a:pt x="55728" y="55664"/>
                  </a:cubicBezTo>
                  <a:cubicBezTo>
                    <a:pt x="54602" y="46783"/>
                    <a:pt x="46655" y="43083"/>
                    <a:pt x="38547" y="42279"/>
                  </a:cubicBezTo>
                  <a:cubicBezTo>
                    <a:pt x="34782" y="41925"/>
                    <a:pt x="30953" y="41764"/>
                    <a:pt x="27350" y="40638"/>
                  </a:cubicBezTo>
                  <a:cubicBezTo>
                    <a:pt x="21815" y="38900"/>
                    <a:pt x="18212" y="34621"/>
                    <a:pt x="16571" y="29151"/>
                  </a:cubicBezTo>
                  <a:cubicBezTo>
                    <a:pt x="15509" y="25612"/>
                    <a:pt x="15123" y="21815"/>
                    <a:pt x="14994" y="18115"/>
                  </a:cubicBezTo>
                  <a:cubicBezTo>
                    <a:pt x="14833" y="14511"/>
                    <a:pt x="15348" y="10650"/>
                    <a:pt x="14672" y="7111"/>
                  </a:cubicBezTo>
                  <a:cubicBezTo>
                    <a:pt x="13611" y="1480"/>
                    <a:pt x="13064" y="0"/>
                    <a:pt x="13064" y="0"/>
                  </a:cubicBezTo>
                </a:path>
              </a:pathLst>
            </a:custGeom>
            <a:solidFill>
              <a:schemeClr val="lt1"/>
            </a:solidFill>
            <a:ln cap="flat" cmpd="sng" w="9525">
              <a:solidFill>
                <a:srgbClr val="FFFFFF"/>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5" name="Google Shape;625;p31"/>
            <p:cNvGrpSpPr/>
            <p:nvPr/>
          </p:nvGrpSpPr>
          <p:grpSpPr>
            <a:xfrm rot="1302272">
              <a:off x="3119158" y="1764190"/>
              <a:ext cx="176409" cy="207609"/>
              <a:chOff x="1662638" y="1749937"/>
              <a:chExt cx="254942" cy="308476"/>
            </a:xfrm>
          </p:grpSpPr>
          <p:grpSp>
            <p:nvGrpSpPr>
              <p:cNvPr id="626" name="Google Shape;626;p31"/>
              <p:cNvGrpSpPr/>
              <p:nvPr/>
            </p:nvGrpSpPr>
            <p:grpSpPr>
              <a:xfrm>
                <a:off x="1662638" y="1749937"/>
                <a:ext cx="254942" cy="308476"/>
                <a:chOff x="5064075" y="3729800"/>
                <a:chExt cx="160250" cy="193900"/>
              </a:xfrm>
            </p:grpSpPr>
            <p:sp>
              <p:nvSpPr>
                <p:cNvPr id="627" name="Google Shape;627;p31"/>
                <p:cNvSpPr/>
                <p:nvPr/>
              </p:nvSpPr>
              <p:spPr>
                <a:xfrm flipH="1">
                  <a:off x="5112050" y="3813450"/>
                  <a:ext cx="105850" cy="49175"/>
                </a:xfrm>
                <a:custGeom>
                  <a:rect b="b" l="l" r="r" t="t"/>
                  <a:pathLst>
                    <a:path extrusionOk="0" h="1967" w="4234">
                      <a:moveTo>
                        <a:pt x="1128" y="1"/>
                      </a:moveTo>
                      <a:cubicBezTo>
                        <a:pt x="560" y="1"/>
                        <a:pt x="157" y="130"/>
                        <a:pt x="104" y="366"/>
                      </a:cubicBezTo>
                      <a:cubicBezTo>
                        <a:pt x="1" y="743"/>
                        <a:pt x="755" y="1616"/>
                        <a:pt x="1868" y="1891"/>
                      </a:cubicBezTo>
                      <a:cubicBezTo>
                        <a:pt x="2098" y="1944"/>
                        <a:pt x="2326" y="1967"/>
                        <a:pt x="2543" y="1967"/>
                      </a:cubicBezTo>
                      <a:cubicBezTo>
                        <a:pt x="3379" y="1967"/>
                        <a:pt x="4062" y="1624"/>
                        <a:pt x="4130" y="1325"/>
                      </a:cubicBezTo>
                      <a:cubicBezTo>
                        <a:pt x="4233" y="948"/>
                        <a:pt x="3393" y="400"/>
                        <a:pt x="2280" y="143"/>
                      </a:cubicBezTo>
                      <a:cubicBezTo>
                        <a:pt x="1863" y="47"/>
                        <a:pt x="1466"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31"/>
                <p:cNvSpPr/>
                <p:nvPr/>
              </p:nvSpPr>
              <p:spPr>
                <a:xfrm flipH="1">
                  <a:off x="5124050" y="3849400"/>
                  <a:ext cx="100275" cy="30600"/>
                </a:xfrm>
                <a:custGeom>
                  <a:rect b="b" l="l" r="r" t="t"/>
                  <a:pathLst>
                    <a:path extrusionOk="0" h="1224" w="4011">
                      <a:moveTo>
                        <a:pt x="391" y="1"/>
                      </a:moveTo>
                      <a:cubicBezTo>
                        <a:pt x="354" y="1"/>
                        <a:pt x="322" y="20"/>
                        <a:pt x="309" y="58"/>
                      </a:cubicBezTo>
                      <a:cubicBezTo>
                        <a:pt x="292" y="110"/>
                        <a:pt x="309" y="161"/>
                        <a:pt x="361" y="178"/>
                      </a:cubicBezTo>
                      <a:lnTo>
                        <a:pt x="1406" y="572"/>
                      </a:lnTo>
                      <a:lnTo>
                        <a:pt x="1423" y="572"/>
                      </a:lnTo>
                      <a:lnTo>
                        <a:pt x="2674" y="692"/>
                      </a:lnTo>
                      <a:lnTo>
                        <a:pt x="2691" y="692"/>
                      </a:lnTo>
                      <a:lnTo>
                        <a:pt x="3273" y="590"/>
                      </a:lnTo>
                      <a:lnTo>
                        <a:pt x="2708" y="864"/>
                      </a:lnTo>
                      <a:lnTo>
                        <a:pt x="1303" y="1035"/>
                      </a:lnTo>
                      <a:lnTo>
                        <a:pt x="104" y="881"/>
                      </a:lnTo>
                      <a:cubicBezTo>
                        <a:pt x="52" y="881"/>
                        <a:pt x="18" y="915"/>
                        <a:pt x="1" y="949"/>
                      </a:cubicBezTo>
                      <a:cubicBezTo>
                        <a:pt x="1" y="1001"/>
                        <a:pt x="35" y="1052"/>
                        <a:pt x="87" y="1052"/>
                      </a:cubicBezTo>
                      <a:lnTo>
                        <a:pt x="1303" y="1206"/>
                      </a:lnTo>
                      <a:lnTo>
                        <a:pt x="1320" y="1224"/>
                      </a:lnTo>
                      <a:lnTo>
                        <a:pt x="2742" y="1035"/>
                      </a:lnTo>
                      <a:lnTo>
                        <a:pt x="2759" y="1035"/>
                      </a:lnTo>
                      <a:lnTo>
                        <a:pt x="3959" y="470"/>
                      </a:lnTo>
                      <a:cubicBezTo>
                        <a:pt x="3993" y="453"/>
                        <a:pt x="4010" y="401"/>
                        <a:pt x="3993" y="367"/>
                      </a:cubicBezTo>
                      <a:cubicBezTo>
                        <a:pt x="3976" y="315"/>
                        <a:pt x="3942" y="298"/>
                        <a:pt x="3890" y="298"/>
                      </a:cubicBezTo>
                      <a:lnTo>
                        <a:pt x="2674" y="521"/>
                      </a:lnTo>
                      <a:lnTo>
                        <a:pt x="1457" y="401"/>
                      </a:lnTo>
                      <a:lnTo>
                        <a:pt x="429" y="7"/>
                      </a:lnTo>
                      <a:cubicBezTo>
                        <a:pt x="416" y="3"/>
                        <a:pt x="403" y="1"/>
                        <a:pt x="3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31"/>
                <p:cNvSpPr/>
                <p:nvPr/>
              </p:nvSpPr>
              <p:spPr>
                <a:xfrm flipH="1">
                  <a:off x="5120200" y="3752975"/>
                  <a:ext cx="50575" cy="86225"/>
                </a:xfrm>
                <a:custGeom>
                  <a:rect b="b" l="l" r="r" t="t"/>
                  <a:pathLst>
                    <a:path extrusionOk="0" h="3449" w="2023">
                      <a:moveTo>
                        <a:pt x="397" y="1"/>
                      </a:moveTo>
                      <a:cubicBezTo>
                        <a:pt x="352" y="1"/>
                        <a:pt x="310" y="15"/>
                        <a:pt x="275" y="43"/>
                      </a:cubicBezTo>
                      <a:cubicBezTo>
                        <a:pt x="1" y="266"/>
                        <a:pt x="121" y="1191"/>
                        <a:pt x="532" y="2116"/>
                      </a:cubicBezTo>
                      <a:cubicBezTo>
                        <a:pt x="884" y="2908"/>
                        <a:pt x="1336" y="3449"/>
                        <a:pt x="1631" y="3449"/>
                      </a:cubicBezTo>
                      <a:cubicBezTo>
                        <a:pt x="1681" y="3449"/>
                        <a:pt x="1726" y="3434"/>
                        <a:pt x="1765" y="3401"/>
                      </a:cubicBezTo>
                      <a:cubicBezTo>
                        <a:pt x="2022" y="3196"/>
                        <a:pt x="1903" y="2253"/>
                        <a:pt x="1491" y="1328"/>
                      </a:cubicBezTo>
                      <a:cubicBezTo>
                        <a:pt x="1137" y="531"/>
                        <a:pt x="681" y="1"/>
                        <a:pt x="39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31"/>
                <p:cNvSpPr/>
                <p:nvPr/>
              </p:nvSpPr>
              <p:spPr>
                <a:xfrm flipH="1">
                  <a:off x="5094500" y="3743725"/>
                  <a:ext cx="35575" cy="101600"/>
                </a:xfrm>
                <a:custGeom>
                  <a:rect b="b" l="l" r="r" t="t"/>
                  <a:pathLst>
                    <a:path extrusionOk="0" h="4064" w="1423">
                      <a:moveTo>
                        <a:pt x="1012" y="1"/>
                      </a:moveTo>
                      <a:cubicBezTo>
                        <a:pt x="723" y="1"/>
                        <a:pt x="357" y="879"/>
                        <a:pt x="172" y="1972"/>
                      </a:cubicBezTo>
                      <a:cubicBezTo>
                        <a:pt x="0" y="3103"/>
                        <a:pt x="86" y="4028"/>
                        <a:pt x="394" y="4063"/>
                      </a:cubicBezTo>
                      <a:cubicBezTo>
                        <a:pt x="400" y="4063"/>
                        <a:pt x="405" y="4064"/>
                        <a:pt x="411" y="4064"/>
                      </a:cubicBezTo>
                      <a:cubicBezTo>
                        <a:pt x="700" y="4064"/>
                        <a:pt x="1066" y="3185"/>
                        <a:pt x="1251" y="2075"/>
                      </a:cubicBezTo>
                      <a:cubicBezTo>
                        <a:pt x="1423" y="961"/>
                        <a:pt x="1337" y="19"/>
                        <a:pt x="1028" y="2"/>
                      </a:cubicBezTo>
                      <a:cubicBezTo>
                        <a:pt x="1023" y="1"/>
                        <a:pt x="1018" y="1"/>
                        <a:pt x="10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31"/>
                <p:cNvSpPr/>
                <p:nvPr/>
              </p:nvSpPr>
              <p:spPr>
                <a:xfrm flipH="1">
                  <a:off x="5073500" y="3741275"/>
                  <a:ext cx="9450" cy="44475"/>
                </a:xfrm>
                <a:custGeom>
                  <a:rect b="b" l="l" r="r" t="t"/>
                  <a:pathLst>
                    <a:path extrusionOk="0" h="1779" w="378">
                      <a:moveTo>
                        <a:pt x="117" y="0"/>
                      </a:moveTo>
                      <a:cubicBezTo>
                        <a:pt x="106" y="0"/>
                        <a:pt x="95" y="5"/>
                        <a:pt x="86" y="14"/>
                      </a:cubicBezTo>
                      <a:cubicBezTo>
                        <a:pt x="34" y="14"/>
                        <a:pt x="0" y="66"/>
                        <a:pt x="34" y="117"/>
                      </a:cubicBezTo>
                      <a:cubicBezTo>
                        <a:pt x="189" y="562"/>
                        <a:pt x="137" y="1128"/>
                        <a:pt x="52" y="1676"/>
                      </a:cubicBezTo>
                      <a:cubicBezTo>
                        <a:pt x="34" y="1728"/>
                        <a:pt x="69" y="1762"/>
                        <a:pt x="120" y="1779"/>
                      </a:cubicBezTo>
                      <a:lnTo>
                        <a:pt x="137" y="1779"/>
                      </a:lnTo>
                      <a:cubicBezTo>
                        <a:pt x="172" y="1779"/>
                        <a:pt x="223" y="1745"/>
                        <a:pt x="223" y="1710"/>
                      </a:cubicBezTo>
                      <a:cubicBezTo>
                        <a:pt x="309" y="1128"/>
                        <a:pt x="377" y="545"/>
                        <a:pt x="189" y="66"/>
                      </a:cubicBezTo>
                      <a:cubicBezTo>
                        <a:pt x="176" y="29"/>
                        <a:pt x="146" y="0"/>
                        <a:pt x="11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31"/>
                <p:cNvSpPr/>
                <p:nvPr/>
              </p:nvSpPr>
              <p:spPr>
                <a:xfrm flipH="1">
                  <a:off x="5064075" y="3729800"/>
                  <a:ext cx="10500" cy="33700"/>
                </a:xfrm>
                <a:custGeom>
                  <a:rect b="b" l="l" r="r" t="t"/>
                  <a:pathLst>
                    <a:path extrusionOk="0" h="1348" w="420">
                      <a:moveTo>
                        <a:pt x="114" y="0"/>
                      </a:moveTo>
                      <a:cubicBezTo>
                        <a:pt x="56" y="0"/>
                        <a:pt x="0" y="56"/>
                        <a:pt x="25" y="130"/>
                      </a:cubicBezTo>
                      <a:cubicBezTo>
                        <a:pt x="179" y="473"/>
                        <a:pt x="248" y="867"/>
                        <a:pt x="179" y="1244"/>
                      </a:cubicBezTo>
                      <a:cubicBezTo>
                        <a:pt x="179" y="1296"/>
                        <a:pt x="213" y="1347"/>
                        <a:pt x="265" y="1347"/>
                      </a:cubicBezTo>
                      <a:lnTo>
                        <a:pt x="282" y="1347"/>
                      </a:lnTo>
                      <a:cubicBezTo>
                        <a:pt x="316" y="1347"/>
                        <a:pt x="351" y="1313"/>
                        <a:pt x="368" y="1278"/>
                      </a:cubicBezTo>
                      <a:cubicBezTo>
                        <a:pt x="419" y="850"/>
                        <a:pt x="368" y="422"/>
                        <a:pt x="179" y="28"/>
                      </a:cubicBezTo>
                      <a:cubicBezTo>
                        <a:pt x="160" y="9"/>
                        <a:pt x="137" y="0"/>
                        <a:pt x="11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31"/>
                <p:cNvSpPr/>
                <p:nvPr/>
              </p:nvSpPr>
              <p:spPr>
                <a:xfrm flipH="1">
                  <a:off x="5196875" y="3755750"/>
                  <a:ext cx="10300" cy="24875"/>
                </a:xfrm>
                <a:custGeom>
                  <a:rect b="b" l="l" r="r" t="t"/>
                  <a:pathLst>
                    <a:path extrusionOk="0" h="995" w="412">
                      <a:moveTo>
                        <a:pt x="103" y="1"/>
                      </a:moveTo>
                      <a:cubicBezTo>
                        <a:pt x="52" y="1"/>
                        <a:pt x="17" y="52"/>
                        <a:pt x="0" y="86"/>
                      </a:cubicBezTo>
                      <a:cubicBezTo>
                        <a:pt x="17" y="395"/>
                        <a:pt x="103" y="686"/>
                        <a:pt x="240" y="943"/>
                      </a:cubicBezTo>
                      <a:cubicBezTo>
                        <a:pt x="257" y="977"/>
                        <a:pt x="274" y="994"/>
                        <a:pt x="309" y="994"/>
                      </a:cubicBezTo>
                      <a:lnTo>
                        <a:pt x="360" y="994"/>
                      </a:lnTo>
                      <a:cubicBezTo>
                        <a:pt x="394" y="977"/>
                        <a:pt x="411" y="926"/>
                        <a:pt x="394" y="874"/>
                      </a:cubicBezTo>
                      <a:cubicBezTo>
                        <a:pt x="274" y="635"/>
                        <a:pt x="189" y="378"/>
                        <a:pt x="189" y="103"/>
                      </a:cubicBezTo>
                      <a:cubicBezTo>
                        <a:pt x="189" y="52"/>
                        <a:pt x="154" y="1"/>
                        <a:pt x="1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31"/>
                <p:cNvSpPr/>
                <p:nvPr/>
              </p:nvSpPr>
              <p:spPr>
                <a:xfrm flipH="1">
                  <a:off x="5094509" y="3834862"/>
                  <a:ext cx="42460" cy="36206"/>
                </a:xfrm>
                <a:custGeom>
                  <a:rect b="b" l="l" r="r" t="t"/>
                  <a:pathLst>
                    <a:path extrusionOk="0" h="833" w="977">
                      <a:moveTo>
                        <a:pt x="517" y="1"/>
                      </a:moveTo>
                      <a:cubicBezTo>
                        <a:pt x="209" y="1"/>
                        <a:pt x="0" y="350"/>
                        <a:pt x="171" y="630"/>
                      </a:cubicBezTo>
                      <a:cubicBezTo>
                        <a:pt x="251" y="768"/>
                        <a:pt x="385" y="832"/>
                        <a:pt x="518" y="832"/>
                      </a:cubicBezTo>
                      <a:cubicBezTo>
                        <a:pt x="697" y="832"/>
                        <a:pt x="876" y="716"/>
                        <a:pt x="925" y="510"/>
                      </a:cubicBezTo>
                      <a:cubicBezTo>
                        <a:pt x="976" y="287"/>
                        <a:pt x="839" y="64"/>
                        <a:pt x="617" y="13"/>
                      </a:cubicBezTo>
                      <a:cubicBezTo>
                        <a:pt x="583" y="5"/>
                        <a:pt x="549" y="1"/>
                        <a:pt x="5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31"/>
                <p:cNvSpPr/>
                <p:nvPr/>
              </p:nvSpPr>
              <p:spPr>
                <a:xfrm flipH="1">
                  <a:off x="5079937" y="3849393"/>
                  <a:ext cx="10497" cy="20837"/>
                </a:xfrm>
                <a:custGeom>
                  <a:rect b="b" l="l" r="r" t="t"/>
                  <a:pathLst>
                    <a:path extrusionOk="0" h="1601" w="583">
                      <a:moveTo>
                        <a:pt x="82" y="1"/>
                      </a:moveTo>
                      <a:cubicBezTo>
                        <a:pt x="71" y="1"/>
                        <a:pt x="61" y="3"/>
                        <a:pt x="52" y="7"/>
                      </a:cubicBezTo>
                      <a:cubicBezTo>
                        <a:pt x="18" y="7"/>
                        <a:pt x="0" y="42"/>
                        <a:pt x="18" y="93"/>
                      </a:cubicBezTo>
                      <a:lnTo>
                        <a:pt x="446" y="1549"/>
                      </a:lnTo>
                      <a:cubicBezTo>
                        <a:pt x="446" y="1566"/>
                        <a:pt x="480" y="1584"/>
                        <a:pt x="497" y="1601"/>
                      </a:cubicBezTo>
                      <a:lnTo>
                        <a:pt x="532" y="1584"/>
                      </a:lnTo>
                      <a:cubicBezTo>
                        <a:pt x="566" y="1584"/>
                        <a:pt x="583" y="1549"/>
                        <a:pt x="566" y="1515"/>
                      </a:cubicBezTo>
                      <a:lnTo>
                        <a:pt x="137" y="42"/>
                      </a:lnTo>
                      <a:cubicBezTo>
                        <a:pt x="137" y="16"/>
                        <a:pt x="110" y="1"/>
                        <a:pt x="8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31"/>
                <p:cNvSpPr/>
                <p:nvPr/>
              </p:nvSpPr>
              <p:spPr>
                <a:xfrm flipH="1">
                  <a:off x="5114625" y="3864975"/>
                  <a:ext cx="42450" cy="58725"/>
                </a:xfrm>
                <a:custGeom>
                  <a:rect b="b" l="l" r="r" t="t"/>
                  <a:pathLst>
                    <a:path extrusionOk="0" h="2349" w="1698">
                      <a:moveTo>
                        <a:pt x="1629" y="1"/>
                      </a:moveTo>
                      <a:cubicBezTo>
                        <a:pt x="1594" y="1"/>
                        <a:pt x="1560" y="1"/>
                        <a:pt x="1526" y="52"/>
                      </a:cubicBezTo>
                      <a:lnTo>
                        <a:pt x="978" y="978"/>
                      </a:lnTo>
                      <a:lnTo>
                        <a:pt x="35" y="1851"/>
                      </a:lnTo>
                      <a:cubicBezTo>
                        <a:pt x="1" y="1886"/>
                        <a:pt x="1" y="1954"/>
                        <a:pt x="35" y="1988"/>
                      </a:cubicBezTo>
                      <a:cubicBezTo>
                        <a:pt x="52" y="2006"/>
                        <a:pt x="74" y="2014"/>
                        <a:pt x="95" y="2014"/>
                      </a:cubicBezTo>
                      <a:cubicBezTo>
                        <a:pt x="117" y="2014"/>
                        <a:pt x="138" y="2006"/>
                        <a:pt x="155" y="1988"/>
                      </a:cubicBezTo>
                      <a:lnTo>
                        <a:pt x="1115" y="1097"/>
                      </a:lnTo>
                      <a:lnTo>
                        <a:pt x="1132" y="1080"/>
                      </a:lnTo>
                      <a:lnTo>
                        <a:pt x="1492" y="446"/>
                      </a:lnTo>
                      <a:lnTo>
                        <a:pt x="1457" y="1097"/>
                      </a:lnTo>
                      <a:lnTo>
                        <a:pt x="618" y="2194"/>
                      </a:lnTo>
                      <a:cubicBezTo>
                        <a:pt x="583" y="2245"/>
                        <a:pt x="601" y="2297"/>
                        <a:pt x="635" y="2331"/>
                      </a:cubicBezTo>
                      <a:cubicBezTo>
                        <a:pt x="652" y="2331"/>
                        <a:pt x="669" y="2348"/>
                        <a:pt x="686" y="2348"/>
                      </a:cubicBezTo>
                      <a:cubicBezTo>
                        <a:pt x="703" y="2348"/>
                        <a:pt x="738" y="2331"/>
                        <a:pt x="755" y="2314"/>
                      </a:cubicBezTo>
                      <a:lnTo>
                        <a:pt x="1612" y="1183"/>
                      </a:lnTo>
                      <a:cubicBezTo>
                        <a:pt x="1629" y="1166"/>
                        <a:pt x="1629" y="1149"/>
                        <a:pt x="1629" y="1132"/>
                      </a:cubicBezTo>
                      <a:lnTo>
                        <a:pt x="1697" y="104"/>
                      </a:lnTo>
                      <a:cubicBezTo>
                        <a:pt x="1697" y="52"/>
                        <a:pt x="1680" y="18"/>
                        <a:pt x="16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7" name="Google Shape;637;p31"/>
              <p:cNvSpPr/>
              <p:nvPr/>
            </p:nvSpPr>
            <p:spPr>
              <a:xfrm flipH="1">
                <a:off x="1687533" y="1925833"/>
                <a:ext cx="38858" cy="33130"/>
              </a:xfrm>
              <a:custGeom>
                <a:rect b="b" l="l" r="r" t="t"/>
                <a:pathLst>
                  <a:path extrusionOk="0" h="833" w="977">
                    <a:moveTo>
                      <a:pt x="517" y="1"/>
                    </a:moveTo>
                    <a:cubicBezTo>
                      <a:pt x="209" y="1"/>
                      <a:pt x="0" y="350"/>
                      <a:pt x="171" y="630"/>
                    </a:cubicBezTo>
                    <a:cubicBezTo>
                      <a:pt x="251" y="768"/>
                      <a:pt x="385" y="832"/>
                      <a:pt x="518" y="832"/>
                    </a:cubicBezTo>
                    <a:cubicBezTo>
                      <a:pt x="697" y="832"/>
                      <a:pt x="876" y="716"/>
                      <a:pt x="925" y="510"/>
                    </a:cubicBezTo>
                    <a:cubicBezTo>
                      <a:pt x="976" y="287"/>
                      <a:pt x="839" y="64"/>
                      <a:pt x="617" y="13"/>
                    </a:cubicBezTo>
                    <a:cubicBezTo>
                      <a:pt x="583" y="5"/>
                      <a:pt x="549" y="1"/>
                      <a:pt x="5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32"/>
          <p:cNvSpPr txBox="1"/>
          <p:nvPr>
            <p:ph idx="2" type="body"/>
          </p:nvPr>
        </p:nvSpPr>
        <p:spPr>
          <a:xfrm>
            <a:off x="1007534" y="991262"/>
            <a:ext cx="7315199" cy="1347118"/>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400"/>
              <a:buChar char="●"/>
            </a:pPr>
            <a:r>
              <a:rPr b="1" lang="en-US" sz="1200">
                <a:solidFill>
                  <a:srgbClr val="365372"/>
                </a:solidFill>
              </a:rPr>
              <a:t>Our Analysis has revealed how Environmental factors are affecting the malaria cases in USA from 2012-17.</a:t>
            </a:r>
            <a:endParaRPr/>
          </a:p>
          <a:p>
            <a:pPr indent="-82550" lvl="0" marL="171450" rtl="0" algn="l">
              <a:lnSpc>
                <a:spcPct val="100000"/>
              </a:lnSpc>
              <a:spcBef>
                <a:spcPts val="1000"/>
              </a:spcBef>
              <a:spcAft>
                <a:spcPts val="0"/>
              </a:spcAft>
              <a:buSzPts val="1400"/>
              <a:buNone/>
            </a:pPr>
            <a:r>
              <a:t/>
            </a:r>
            <a:endParaRPr b="1" sz="1200">
              <a:solidFill>
                <a:srgbClr val="365372"/>
              </a:solidFill>
            </a:endParaRPr>
          </a:p>
          <a:p>
            <a:pPr indent="-171450" lvl="0" marL="171450" rtl="0" algn="l">
              <a:lnSpc>
                <a:spcPct val="100000"/>
              </a:lnSpc>
              <a:spcBef>
                <a:spcPts val="1000"/>
              </a:spcBef>
              <a:spcAft>
                <a:spcPts val="0"/>
              </a:spcAft>
              <a:buSzPts val="1400"/>
              <a:buChar char="●"/>
            </a:pPr>
            <a:r>
              <a:rPr b="1" lang="en-US" sz="1200">
                <a:solidFill>
                  <a:srgbClr val="365372"/>
                </a:solidFill>
              </a:rPr>
              <a:t>We discussed that the number of cases are high in US coastal regions. </a:t>
            </a:r>
            <a:endParaRPr/>
          </a:p>
          <a:p>
            <a:pPr indent="-82550" lvl="0" marL="171450" rtl="0" algn="l">
              <a:lnSpc>
                <a:spcPct val="100000"/>
              </a:lnSpc>
              <a:spcBef>
                <a:spcPts val="1000"/>
              </a:spcBef>
              <a:spcAft>
                <a:spcPts val="0"/>
              </a:spcAft>
              <a:buSzPts val="1400"/>
              <a:buNone/>
            </a:pPr>
            <a:r>
              <a:t/>
            </a:r>
            <a:endParaRPr b="1" sz="1200">
              <a:solidFill>
                <a:srgbClr val="365372"/>
              </a:solidFill>
            </a:endParaRPr>
          </a:p>
          <a:p>
            <a:pPr indent="-171450" lvl="0" marL="171450" rtl="0" algn="l">
              <a:lnSpc>
                <a:spcPct val="100000"/>
              </a:lnSpc>
              <a:spcBef>
                <a:spcPts val="1000"/>
              </a:spcBef>
              <a:spcAft>
                <a:spcPts val="0"/>
              </a:spcAft>
              <a:buSzPts val="1400"/>
              <a:buChar char="●"/>
            </a:pPr>
            <a:r>
              <a:rPr b="1" lang="en-US" sz="1200">
                <a:solidFill>
                  <a:srgbClr val="365372"/>
                </a:solidFill>
              </a:rPr>
              <a:t>A positive correlation between the rainfall and Palmer drought index factor show how both factors leading to increase in number of cases.</a:t>
            </a:r>
            <a:endParaRPr/>
          </a:p>
          <a:p>
            <a:pPr indent="-82550" lvl="0" marL="171450" rtl="0" algn="l">
              <a:lnSpc>
                <a:spcPct val="100000"/>
              </a:lnSpc>
              <a:spcBef>
                <a:spcPts val="1000"/>
              </a:spcBef>
              <a:spcAft>
                <a:spcPts val="0"/>
              </a:spcAft>
              <a:buSzPts val="1400"/>
              <a:buNone/>
            </a:pPr>
            <a:r>
              <a:t/>
            </a:r>
            <a:endParaRPr b="1" sz="1200">
              <a:solidFill>
                <a:srgbClr val="365372"/>
              </a:solidFill>
            </a:endParaRPr>
          </a:p>
          <a:p>
            <a:pPr indent="-171450" lvl="0" marL="171450" rtl="0" algn="l">
              <a:lnSpc>
                <a:spcPct val="100000"/>
              </a:lnSpc>
              <a:spcBef>
                <a:spcPts val="1000"/>
              </a:spcBef>
              <a:spcAft>
                <a:spcPts val="0"/>
              </a:spcAft>
              <a:buSzPts val="1400"/>
              <a:buChar char="●"/>
            </a:pPr>
            <a:r>
              <a:rPr b="1" lang="en-US" sz="1200">
                <a:solidFill>
                  <a:srgbClr val="365372"/>
                </a:solidFill>
              </a:rPr>
              <a:t>Population density is another reason for increase in the number of malaria cases</a:t>
            </a:r>
            <a:endParaRPr/>
          </a:p>
          <a:p>
            <a:pPr indent="-82550" lvl="0" marL="171450" rtl="0" algn="l">
              <a:lnSpc>
                <a:spcPct val="100000"/>
              </a:lnSpc>
              <a:spcBef>
                <a:spcPts val="1000"/>
              </a:spcBef>
              <a:spcAft>
                <a:spcPts val="0"/>
              </a:spcAft>
              <a:buSzPts val="1400"/>
              <a:buNone/>
            </a:pPr>
            <a:r>
              <a:t/>
            </a:r>
            <a:endParaRPr b="1" sz="1200">
              <a:solidFill>
                <a:srgbClr val="365372"/>
              </a:solidFill>
            </a:endParaRPr>
          </a:p>
          <a:p>
            <a:pPr indent="-171450" lvl="0" marL="171450" rtl="0" algn="l">
              <a:lnSpc>
                <a:spcPct val="100000"/>
              </a:lnSpc>
              <a:spcBef>
                <a:spcPts val="1000"/>
              </a:spcBef>
              <a:spcAft>
                <a:spcPts val="1000"/>
              </a:spcAft>
              <a:buSzPts val="1400"/>
              <a:buChar char="●"/>
            </a:pPr>
            <a:r>
              <a:rPr b="1" lang="en-US" sz="1200">
                <a:solidFill>
                  <a:srgbClr val="365372"/>
                </a:solidFill>
              </a:rPr>
              <a:t>We also discussed the impact of seasonality; this was proven with positively correlation of Average monthly temperature with  average monthly malaria count from year 2012-17.</a:t>
            </a:r>
            <a:endParaRPr/>
          </a:p>
        </p:txBody>
      </p:sp>
      <p:sp>
        <p:nvSpPr>
          <p:cNvPr id="643" name="Google Shape;643;p32"/>
          <p:cNvSpPr txBox="1"/>
          <p:nvPr>
            <p:ph type="ctrTitle"/>
          </p:nvPr>
        </p:nvSpPr>
        <p:spPr>
          <a:xfrm>
            <a:off x="715050" y="462275"/>
            <a:ext cx="7713900" cy="42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conclusion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33"/>
          <p:cNvSpPr txBox="1"/>
          <p:nvPr>
            <p:ph type="ctrTitle"/>
          </p:nvPr>
        </p:nvSpPr>
        <p:spPr>
          <a:xfrm>
            <a:off x="715050" y="1410542"/>
            <a:ext cx="7713900" cy="42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sz="7200"/>
              <a:t>Questions?</a:t>
            </a:r>
            <a:endParaRPr sz="7200"/>
          </a:p>
        </p:txBody>
      </p:sp>
      <p:sp>
        <p:nvSpPr>
          <p:cNvPr id="649" name="Google Shape;649;p33"/>
          <p:cNvSpPr txBox="1"/>
          <p:nvPr>
            <p:ph idx="2" type="body"/>
          </p:nvPr>
        </p:nvSpPr>
        <p:spPr>
          <a:xfrm>
            <a:off x="1134534" y="3075323"/>
            <a:ext cx="7393333" cy="1018500"/>
          </a:xfrm>
          <a:prstGeom prst="rect">
            <a:avLst/>
          </a:prstGeom>
          <a:noFill/>
          <a:ln>
            <a:noFill/>
          </a:ln>
        </p:spPr>
        <p:txBody>
          <a:bodyPr anchorCtr="0" anchor="t" bIns="91425" lIns="91425" spcFirstLastPara="1" rIns="91425" wrap="square" tIns="91425">
            <a:noAutofit/>
          </a:bodyPr>
          <a:lstStyle/>
          <a:p>
            <a:pPr indent="0" lvl="0" marL="139700" rtl="0" algn="r">
              <a:lnSpc>
                <a:spcPct val="100000"/>
              </a:lnSpc>
              <a:spcBef>
                <a:spcPts val="0"/>
              </a:spcBef>
              <a:spcAft>
                <a:spcPts val="0"/>
              </a:spcAft>
              <a:buSzPts val="1400"/>
              <a:buNone/>
            </a:pPr>
            <a:r>
              <a:rPr lang="en-US" sz="3600"/>
              <a:t>Thankyou</a:t>
            </a:r>
            <a:endParaRPr/>
          </a:p>
        </p:txBody>
      </p:sp>
      <p:grpSp>
        <p:nvGrpSpPr>
          <p:cNvPr id="650" name="Google Shape;650;p33"/>
          <p:cNvGrpSpPr/>
          <p:nvPr/>
        </p:nvGrpSpPr>
        <p:grpSpPr>
          <a:xfrm rot="-556005">
            <a:off x="289004" y="3739396"/>
            <a:ext cx="1291377" cy="1342043"/>
            <a:chOff x="3635496" y="-267810"/>
            <a:chExt cx="862155" cy="908793"/>
          </a:xfrm>
        </p:grpSpPr>
        <p:sp>
          <p:nvSpPr>
            <p:cNvPr id="651" name="Google Shape;651;p33"/>
            <p:cNvSpPr/>
            <p:nvPr/>
          </p:nvSpPr>
          <p:spPr>
            <a:xfrm>
              <a:off x="3986696" y="208649"/>
              <a:ext cx="164644" cy="329211"/>
            </a:xfrm>
            <a:custGeom>
              <a:rect b="b" l="l" r="r" t="t"/>
              <a:pathLst>
                <a:path extrusionOk="0" h="4313" w="2157">
                  <a:moveTo>
                    <a:pt x="1" y="1"/>
                  </a:moveTo>
                  <a:cubicBezTo>
                    <a:pt x="1" y="33"/>
                    <a:pt x="1" y="33"/>
                    <a:pt x="1" y="65"/>
                  </a:cubicBezTo>
                  <a:cubicBezTo>
                    <a:pt x="1" y="65"/>
                    <a:pt x="258" y="419"/>
                    <a:pt x="580" y="869"/>
                  </a:cubicBezTo>
                  <a:cubicBezTo>
                    <a:pt x="902" y="1352"/>
                    <a:pt x="1224" y="1867"/>
                    <a:pt x="1481" y="2382"/>
                  </a:cubicBezTo>
                  <a:cubicBezTo>
                    <a:pt x="1835" y="3250"/>
                    <a:pt x="2157" y="4312"/>
                    <a:pt x="2157" y="4312"/>
                  </a:cubicBezTo>
                  <a:cubicBezTo>
                    <a:pt x="1996" y="3637"/>
                    <a:pt x="1803" y="2993"/>
                    <a:pt x="1513" y="2350"/>
                  </a:cubicBezTo>
                  <a:cubicBezTo>
                    <a:pt x="1095" y="1513"/>
                    <a:pt x="612" y="741"/>
                    <a:pt x="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652" name="Google Shape;652;p33"/>
            <p:cNvSpPr/>
            <p:nvPr/>
          </p:nvSpPr>
          <p:spPr>
            <a:xfrm>
              <a:off x="3984253" y="208649"/>
              <a:ext cx="12365" cy="10915"/>
            </a:xfrm>
            <a:custGeom>
              <a:rect b="b" l="l" r="r" t="t"/>
              <a:pathLst>
                <a:path extrusionOk="0" h="143" w="162">
                  <a:moveTo>
                    <a:pt x="129" y="1"/>
                  </a:moveTo>
                  <a:cubicBezTo>
                    <a:pt x="65" y="1"/>
                    <a:pt x="33" y="1"/>
                    <a:pt x="33" y="33"/>
                  </a:cubicBezTo>
                  <a:cubicBezTo>
                    <a:pt x="1" y="65"/>
                    <a:pt x="33" y="129"/>
                    <a:pt x="65" y="129"/>
                  </a:cubicBezTo>
                  <a:cubicBezTo>
                    <a:pt x="75" y="139"/>
                    <a:pt x="84" y="143"/>
                    <a:pt x="93" y="143"/>
                  </a:cubicBezTo>
                  <a:cubicBezTo>
                    <a:pt x="116" y="143"/>
                    <a:pt x="139" y="120"/>
                    <a:pt x="162" y="97"/>
                  </a:cubicBezTo>
                  <a:cubicBezTo>
                    <a:pt x="162" y="65"/>
                    <a:pt x="162" y="1"/>
                    <a:pt x="1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653" name="Google Shape;653;p33"/>
            <p:cNvSpPr/>
            <p:nvPr/>
          </p:nvSpPr>
          <p:spPr>
            <a:xfrm>
              <a:off x="3986696" y="98732"/>
              <a:ext cx="98313" cy="114953"/>
            </a:xfrm>
            <a:custGeom>
              <a:rect b="b" l="l" r="r" t="t"/>
              <a:pathLst>
                <a:path extrusionOk="0" h="1506" w="1288">
                  <a:moveTo>
                    <a:pt x="1244" y="1"/>
                  </a:moveTo>
                  <a:cubicBezTo>
                    <a:pt x="1232" y="1"/>
                    <a:pt x="1224" y="9"/>
                    <a:pt x="1224" y="25"/>
                  </a:cubicBezTo>
                  <a:cubicBezTo>
                    <a:pt x="773" y="443"/>
                    <a:pt x="387" y="926"/>
                    <a:pt x="1" y="1441"/>
                  </a:cubicBezTo>
                  <a:cubicBezTo>
                    <a:pt x="1" y="1473"/>
                    <a:pt x="1" y="1505"/>
                    <a:pt x="1" y="1505"/>
                  </a:cubicBezTo>
                  <a:lnTo>
                    <a:pt x="65" y="1505"/>
                  </a:lnTo>
                  <a:cubicBezTo>
                    <a:pt x="419" y="990"/>
                    <a:pt x="805" y="540"/>
                    <a:pt x="1256" y="89"/>
                  </a:cubicBezTo>
                  <a:cubicBezTo>
                    <a:pt x="1256" y="89"/>
                    <a:pt x="1256" y="57"/>
                    <a:pt x="1256" y="57"/>
                  </a:cubicBezTo>
                  <a:lnTo>
                    <a:pt x="1288" y="25"/>
                  </a:lnTo>
                  <a:cubicBezTo>
                    <a:pt x="1272" y="9"/>
                    <a:pt x="1256" y="1"/>
                    <a:pt x="124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654" name="Google Shape;654;p33"/>
            <p:cNvSpPr/>
            <p:nvPr/>
          </p:nvSpPr>
          <p:spPr>
            <a:xfrm>
              <a:off x="4008832" y="211702"/>
              <a:ext cx="164644" cy="331043"/>
            </a:xfrm>
            <a:custGeom>
              <a:rect b="b" l="l" r="r" t="t"/>
              <a:pathLst>
                <a:path extrusionOk="0" h="4337" w="2157">
                  <a:moveTo>
                    <a:pt x="49" y="1"/>
                  </a:moveTo>
                  <a:cubicBezTo>
                    <a:pt x="41" y="1"/>
                    <a:pt x="33" y="9"/>
                    <a:pt x="33" y="25"/>
                  </a:cubicBezTo>
                  <a:cubicBezTo>
                    <a:pt x="1" y="25"/>
                    <a:pt x="1" y="57"/>
                    <a:pt x="33" y="57"/>
                  </a:cubicBezTo>
                  <a:cubicBezTo>
                    <a:pt x="33" y="57"/>
                    <a:pt x="290" y="411"/>
                    <a:pt x="612" y="862"/>
                  </a:cubicBezTo>
                  <a:cubicBezTo>
                    <a:pt x="934" y="1344"/>
                    <a:pt x="1255" y="1859"/>
                    <a:pt x="1513" y="2406"/>
                  </a:cubicBezTo>
                  <a:cubicBezTo>
                    <a:pt x="1867" y="3243"/>
                    <a:pt x="2156" y="4337"/>
                    <a:pt x="2156" y="4337"/>
                  </a:cubicBezTo>
                  <a:cubicBezTo>
                    <a:pt x="2028" y="3661"/>
                    <a:pt x="1835" y="3017"/>
                    <a:pt x="1545" y="2374"/>
                  </a:cubicBezTo>
                  <a:cubicBezTo>
                    <a:pt x="1127" y="1537"/>
                    <a:pt x="644" y="765"/>
                    <a:pt x="65" y="25"/>
                  </a:cubicBezTo>
                  <a:cubicBezTo>
                    <a:pt x="65" y="9"/>
                    <a:pt x="57" y="1"/>
                    <a:pt x="4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655" name="Google Shape;655;p33"/>
            <p:cNvSpPr/>
            <p:nvPr/>
          </p:nvSpPr>
          <p:spPr>
            <a:xfrm>
              <a:off x="4006389" y="210099"/>
              <a:ext cx="14274" cy="11297"/>
            </a:xfrm>
            <a:custGeom>
              <a:rect b="b" l="l" r="r" t="t"/>
              <a:pathLst>
                <a:path extrusionOk="0" h="148" w="187">
                  <a:moveTo>
                    <a:pt x="95" y="1"/>
                  </a:moveTo>
                  <a:cubicBezTo>
                    <a:pt x="65" y="1"/>
                    <a:pt x="33" y="23"/>
                    <a:pt x="33" y="46"/>
                  </a:cubicBezTo>
                  <a:cubicBezTo>
                    <a:pt x="0" y="78"/>
                    <a:pt x="33" y="143"/>
                    <a:pt x="65" y="143"/>
                  </a:cubicBezTo>
                  <a:cubicBezTo>
                    <a:pt x="75" y="146"/>
                    <a:pt x="85" y="148"/>
                    <a:pt x="94" y="148"/>
                  </a:cubicBezTo>
                  <a:cubicBezTo>
                    <a:pt x="167" y="148"/>
                    <a:pt x="186" y="43"/>
                    <a:pt x="129" y="14"/>
                  </a:cubicBezTo>
                  <a:cubicBezTo>
                    <a:pt x="120" y="4"/>
                    <a:pt x="107" y="1"/>
                    <a:pt x="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656" name="Google Shape;656;p33"/>
            <p:cNvSpPr/>
            <p:nvPr/>
          </p:nvSpPr>
          <p:spPr>
            <a:xfrm>
              <a:off x="4008832" y="103083"/>
              <a:ext cx="98313" cy="115487"/>
            </a:xfrm>
            <a:custGeom>
              <a:rect b="b" l="l" r="r" t="t"/>
              <a:pathLst>
                <a:path extrusionOk="0" h="1513" w="1288">
                  <a:moveTo>
                    <a:pt x="1223" y="0"/>
                  </a:moveTo>
                  <a:cubicBezTo>
                    <a:pt x="773" y="451"/>
                    <a:pt x="387" y="933"/>
                    <a:pt x="1" y="1448"/>
                  </a:cubicBezTo>
                  <a:cubicBezTo>
                    <a:pt x="1" y="1480"/>
                    <a:pt x="1" y="1480"/>
                    <a:pt x="33" y="1512"/>
                  </a:cubicBezTo>
                  <a:lnTo>
                    <a:pt x="97" y="1512"/>
                  </a:lnTo>
                  <a:cubicBezTo>
                    <a:pt x="451" y="998"/>
                    <a:pt x="837" y="515"/>
                    <a:pt x="1255" y="97"/>
                  </a:cubicBezTo>
                  <a:cubicBezTo>
                    <a:pt x="1288" y="65"/>
                    <a:pt x="1288" y="65"/>
                    <a:pt x="1255" y="32"/>
                  </a:cubicBezTo>
                  <a:cubicBezTo>
                    <a:pt x="1255" y="32"/>
                    <a:pt x="1288" y="0"/>
                    <a:pt x="12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657" name="Google Shape;657;p33"/>
            <p:cNvSpPr/>
            <p:nvPr/>
          </p:nvSpPr>
          <p:spPr>
            <a:xfrm>
              <a:off x="4030968" y="204374"/>
              <a:ext cx="164567" cy="331043"/>
            </a:xfrm>
            <a:custGeom>
              <a:rect b="b" l="l" r="r" t="t"/>
              <a:pathLst>
                <a:path extrusionOk="0" h="4337" w="2156">
                  <a:moveTo>
                    <a:pt x="48" y="0"/>
                  </a:moveTo>
                  <a:cubicBezTo>
                    <a:pt x="40" y="0"/>
                    <a:pt x="32" y="8"/>
                    <a:pt x="32" y="25"/>
                  </a:cubicBezTo>
                  <a:cubicBezTo>
                    <a:pt x="0" y="25"/>
                    <a:pt x="0" y="57"/>
                    <a:pt x="32" y="57"/>
                  </a:cubicBezTo>
                  <a:cubicBezTo>
                    <a:pt x="32" y="57"/>
                    <a:pt x="290" y="411"/>
                    <a:pt x="579" y="861"/>
                  </a:cubicBezTo>
                  <a:cubicBezTo>
                    <a:pt x="933" y="1344"/>
                    <a:pt x="1223" y="1859"/>
                    <a:pt x="1480" y="2406"/>
                  </a:cubicBezTo>
                  <a:cubicBezTo>
                    <a:pt x="1866" y="3242"/>
                    <a:pt x="2156" y="4336"/>
                    <a:pt x="2156" y="4336"/>
                  </a:cubicBezTo>
                  <a:cubicBezTo>
                    <a:pt x="2027" y="3660"/>
                    <a:pt x="1802" y="2985"/>
                    <a:pt x="1545" y="2341"/>
                  </a:cubicBezTo>
                  <a:cubicBezTo>
                    <a:pt x="1126" y="1537"/>
                    <a:pt x="644" y="732"/>
                    <a:pt x="64" y="25"/>
                  </a:cubicBezTo>
                  <a:cubicBezTo>
                    <a:pt x="64" y="8"/>
                    <a:pt x="56" y="0"/>
                    <a:pt x="4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658" name="Google Shape;658;p33"/>
            <p:cNvSpPr/>
            <p:nvPr/>
          </p:nvSpPr>
          <p:spPr>
            <a:xfrm>
              <a:off x="4028449" y="202771"/>
              <a:ext cx="12365" cy="10915"/>
            </a:xfrm>
            <a:custGeom>
              <a:rect b="b" l="l" r="r" t="t"/>
              <a:pathLst>
                <a:path extrusionOk="0" h="143" w="162">
                  <a:moveTo>
                    <a:pt x="81" y="0"/>
                  </a:moveTo>
                  <a:cubicBezTo>
                    <a:pt x="49" y="0"/>
                    <a:pt x="33" y="23"/>
                    <a:pt x="33" y="46"/>
                  </a:cubicBezTo>
                  <a:cubicBezTo>
                    <a:pt x="1" y="78"/>
                    <a:pt x="33" y="110"/>
                    <a:pt x="65" y="142"/>
                  </a:cubicBezTo>
                  <a:cubicBezTo>
                    <a:pt x="97" y="142"/>
                    <a:pt x="130" y="142"/>
                    <a:pt x="162" y="110"/>
                  </a:cubicBezTo>
                  <a:cubicBezTo>
                    <a:pt x="162" y="78"/>
                    <a:pt x="162" y="13"/>
                    <a:pt x="130" y="13"/>
                  </a:cubicBezTo>
                  <a:cubicBezTo>
                    <a:pt x="111" y="4"/>
                    <a:pt x="95" y="0"/>
                    <a:pt x="8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659" name="Google Shape;659;p33"/>
            <p:cNvSpPr/>
            <p:nvPr/>
          </p:nvSpPr>
          <p:spPr>
            <a:xfrm>
              <a:off x="4030968" y="93847"/>
              <a:ext cx="98313" cy="114877"/>
            </a:xfrm>
            <a:custGeom>
              <a:rect b="b" l="l" r="r" t="t"/>
              <a:pathLst>
                <a:path extrusionOk="0" h="1505" w="1288">
                  <a:moveTo>
                    <a:pt x="1267" y="1"/>
                  </a:moveTo>
                  <a:cubicBezTo>
                    <a:pt x="1255" y="1"/>
                    <a:pt x="1239" y="9"/>
                    <a:pt x="1223" y="25"/>
                  </a:cubicBezTo>
                  <a:cubicBezTo>
                    <a:pt x="772" y="443"/>
                    <a:pt x="386" y="926"/>
                    <a:pt x="32" y="1440"/>
                  </a:cubicBezTo>
                  <a:cubicBezTo>
                    <a:pt x="0" y="1473"/>
                    <a:pt x="0" y="1473"/>
                    <a:pt x="32" y="1505"/>
                  </a:cubicBezTo>
                  <a:lnTo>
                    <a:pt x="97" y="1505"/>
                  </a:lnTo>
                  <a:cubicBezTo>
                    <a:pt x="451" y="1022"/>
                    <a:pt x="837" y="539"/>
                    <a:pt x="1255" y="121"/>
                  </a:cubicBezTo>
                  <a:cubicBezTo>
                    <a:pt x="1287" y="89"/>
                    <a:pt x="1287" y="89"/>
                    <a:pt x="1255" y="57"/>
                  </a:cubicBezTo>
                  <a:lnTo>
                    <a:pt x="1287" y="25"/>
                  </a:lnTo>
                  <a:cubicBezTo>
                    <a:pt x="1287" y="9"/>
                    <a:pt x="1279" y="1"/>
                    <a:pt x="12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660" name="Google Shape;660;p33"/>
            <p:cNvSpPr/>
            <p:nvPr/>
          </p:nvSpPr>
          <p:spPr>
            <a:xfrm>
              <a:off x="3937615" y="218496"/>
              <a:ext cx="164644" cy="331654"/>
            </a:xfrm>
            <a:custGeom>
              <a:rect b="b" l="l" r="r" t="t"/>
              <a:pathLst>
                <a:path extrusionOk="0" h="4345" w="2157">
                  <a:moveTo>
                    <a:pt x="33" y="0"/>
                  </a:moveTo>
                  <a:cubicBezTo>
                    <a:pt x="0" y="33"/>
                    <a:pt x="0" y="33"/>
                    <a:pt x="33" y="65"/>
                  </a:cubicBezTo>
                  <a:cubicBezTo>
                    <a:pt x="33" y="65"/>
                    <a:pt x="290" y="419"/>
                    <a:pt x="580" y="869"/>
                  </a:cubicBezTo>
                  <a:cubicBezTo>
                    <a:pt x="934" y="1352"/>
                    <a:pt x="1223" y="1867"/>
                    <a:pt x="1481" y="2414"/>
                  </a:cubicBezTo>
                  <a:cubicBezTo>
                    <a:pt x="1867" y="3250"/>
                    <a:pt x="2156" y="4344"/>
                    <a:pt x="2156" y="4344"/>
                  </a:cubicBezTo>
                  <a:cubicBezTo>
                    <a:pt x="2027" y="3636"/>
                    <a:pt x="1802" y="2993"/>
                    <a:pt x="1545" y="2349"/>
                  </a:cubicBezTo>
                  <a:cubicBezTo>
                    <a:pt x="1127" y="1513"/>
                    <a:pt x="644" y="740"/>
                    <a:pt x="6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661" name="Google Shape;661;p33"/>
            <p:cNvSpPr/>
            <p:nvPr/>
          </p:nvSpPr>
          <p:spPr>
            <a:xfrm>
              <a:off x="3940058" y="110411"/>
              <a:ext cx="95870" cy="115487"/>
            </a:xfrm>
            <a:custGeom>
              <a:rect b="b" l="l" r="r" t="t"/>
              <a:pathLst>
                <a:path extrusionOk="0" h="1513" w="1256">
                  <a:moveTo>
                    <a:pt x="1223" y="1"/>
                  </a:moveTo>
                  <a:cubicBezTo>
                    <a:pt x="773" y="451"/>
                    <a:pt x="355" y="934"/>
                    <a:pt x="1" y="1449"/>
                  </a:cubicBezTo>
                  <a:cubicBezTo>
                    <a:pt x="1" y="1449"/>
                    <a:pt x="1" y="1481"/>
                    <a:pt x="1" y="1513"/>
                  </a:cubicBezTo>
                  <a:cubicBezTo>
                    <a:pt x="33" y="1513"/>
                    <a:pt x="65" y="1513"/>
                    <a:pt x="65" y="1481"/>
                  </a:cubicBezTo>
                  <a:cubicBezTo>
                    <a:pt x="419" y="998"/>
                    <a:pt x="805" y="515"/>
                    <a:pt x="1223" y="65"/>
                  </a:cubicBezTo>
                  <a:cubicBezTo>
                    <a:pt x="1255" y="65"/>
                    <a:pt x="1255" y="33"/>
                    <a:pt x="1223" y="33"/>
                  </a:cubicBezTo>
                  <a:lnTo>
                    <a:pt x="12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662" name="Google Shape;662;p33"/>
            <p:cNvSpPr/>
            <p:nvPr/>
          </p:nvSpPr>
          <p:spPr>
            <a:xfrm>
              <a:off x="4102567" y="54918"/>
              <a:ext cx="176475" cy="256087"/>
            </a:xfrm>
            <a:custGeom>
              <a:rect b="b" l="l" r="r" t="t"/>
              <a:pathLst>
                <a:path extrusionOk="0" h="3355" w="2312">
                  <a:moveTo>
                    <a:pt x="727" y="1"/>
                  </a:moveTo>
                  <a:cubicBezTo>
                    <a:pt x="462" y="1"/>
                    <a:pt x="1" y="138"/>
                    <a:pt x="188" y="1146"/>
                  </a:cubicBezTo>
                  <a:cubicBezTo>
                    <a:pt x="253" y="1500"/>
                    <a:pt x="381" y="1822"/>
                    <a:pt x="574" y="2111"/>
                  </a:cubicBezTo>
                  <a:cubicBezTo>
                    <a:pt x="928" y="2787"/>
                    <a:pt x="1958" y="3109"/>
                    <a:pt x="2183" y="3270"/>
                  </a:cubicBezTo>
                  <a:cubicBezTo>
                    <a:pt x="2183" y="3270"/>
                    <a:pt x="2247" y="3334"/>
                    <a:pt x="2280" y="3334"/>
                  </a:cubicBezTo>
                  <a:cubicBezTo>
                    <a:pt x="2282" y="3334"/>
                    <a:pt x="2284" y="3335"/>
                    <a:pt x="2286" y="3336"/>
                  </a:cubicBezTo>
                  <a:lnTo>
                    <a:pt x="2286" y="3336"/>
                  </a:lnTo>
                  <a:cubicBezTo>
                    <a:pt x="2283" y="3315"/>
                    <a:pt x="2280" y="3276"/>
                    <a:pt x="2280" y="3205"/>
                  </a:cubicBezTo>
                  <a:cubicBezTo>
                    <a:pt x="2312" y="2723"/>
                    <a:pt x="2280" y="2272"/>
                    <a:pt x="2151" y="1789"/>
                  </a:cubicBezTo>
                  <a:cubicBezTo>
                    <a:pt x="1958" y="953"/>
                    <a:pt x="896" y="20"/>
                    <a:pt x="896" y="20"/>
                  </a:cubicBezTo>
                  <a:cubicBezTo>
                    <a:pt x="896" y="20"/>
                    <a:pt x="825" y="1"/>
                    <a:pt x="727" y="1"/>
                  </a:cubicBezTo>
                  <a:close/>
                  <a:moveTo>
                    <a:pt x="2286" y="3336"/>
                  </a:moveTo>
                  <a:cubicBezTo>
                    <a:pt x="2289" y="3350"/>
                    <a:pt x="2291" y="3354"/>
                    <a:pt x="2293" y="3354"/>
                  </a:cubicBezTo>
                  <a:cubicBezTo>
                    <a:pt x="2295" y="3354"/>
                    <a:pt x="2295" y="3340"/>
                    <a:pt x="2286" y="333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663" name="Google Shape;663;p33"/>
            <p:cNvSpPr/>
            <p:nvPr/>
          </p:nvSpPr>
          <p:spPr>
            <a:xfrm>
              <a:off x="4224926" y="250402"/>
              <a:ext cx="49233" cy="44271"/>
            </a:xfrm>
            <a:custGeom>
              <a:rect b="b" l="l" r="r" t="t"/>
              <a:pathLst>
                <a:path extrusionOk="0" h="580" w="645">
                  <a:moveTo>
                    <a:pt x="644" y="1"/>
                  </a:moveTo>
                  <a:cubicBezTo>
                    <a:pt x="580" y="97"/>
                    <a:pt x="484" y="194"/>
                    <a:pt x="419" y="258"/>
                  </a:cubicBezTo>
                  <a:cubicBezTo>
                    <a:pt x="291" y="355"/>
                    <a:pt x="162" y="419"/>
                    <a:pt x="1" y="451"/>
                  </a:cubicBezTo>
                  <a:lnTo>
                    <a:pt x="323" y="580"/>
                  </a:lnTo>
                  <a:cubicBezTo>
                    <a:pt x="387" y="548"/>
                    <a:pt x="484" y="515"/>
                    <a:pt x="548" y="451"/>
                  </a:cubicBezTo>
                  <a:lnTo>
                    <a:pt x="612" y="387"/>
                  </a:lnTo>
                  <a:cubicBezTo>
                    <a:pt x="644" y="290"/>
                    <a:pt x="644" y="162"/>
                    <a:pt x="64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664" name="Google Shape;664;p33"/>
            <p:cNvSpPr/>
            <p:nvPr/>
          </p:nvSpPr>
          <p:spPr>
            <a:xfrm>
              <a:off x="4141496" y="122700"/>
              <a:ext cx="100756" cy="105717"/>
            </a:xfrm>
            <a:custGeom>
              <a:rect b="b" l="l" r="r" t="t"/>
              <a:pathLst>
                <a:path extrusionOk="0" h="1385" w="1320">
                  <a:moveTo>
                    <a:pt x="1126" y="1"/>
                  </a:moveTo>
                  <a:cubicBezTo>
                    <a:pt x="1094" y="354"/>
                    <a:pt x="933" y="676"/>
                    <a:pt x="676" y="901"/>
                  </a:cubicBezTo>
                  <a:cubicBezTo>
                    <a:pt x="450" y="1062"/>
                    <a:pt x="225" y="1159"/>
                    <a:pt x="0" y="1159"/>
                  </a:cubicBezTo>
                  <a:lnTo>
                    <a:pt x="32" y="1255"/>
                  </a:lnTo>
                  <a:cubicBezTo>
                    <a:pt x="64" y="1288"/>
                    <a:pt x="97" y="1352"/>
                    <a:pt x="129" y="1384"/>
                  </a:cubicBezTo>
                  <a:cubicBezTo>
                    <a:pt x="386" y="1352"/>
                    <a:pt x="611" y="1255"/>
                    <a:pt x="804" y="1095"/>
                  </a:cubicBezTo>
                  <a:cubicBezTo>
                    <a:pt x="1062" y="901"/>
                    <a:pt x="1255" y="612"/>
                    <a:pt x="1319" y="290"/>
                  </a:cubicBezTo>
                  <a:cubicBezTo>
                    <a:pt x="1255" y="194"/>
                    <a:pt x="1190" y="97"/>
                    <a:pt x="11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665" name="Google Shape;665;p33"/>
            <p:cNvSpPr/>
            <p:nvPr/>
          </p:nvSpPr>
          <p:spPr>
            <a:xfrm>
              <a:off x="4119360" y="83389"/>
              <a:ext cx="90909" cy="95870"/>
            </a:xfrm>
            <a:custGeom>
              <a:rect b="b" l="l" r="r" t="t"/>
              <a:pathLst>
                <a:path extrusionOk="0" h="1256" w="1191">
                  <a:moveTo>
                    <a:pt x="998" y="1"/>
                  </a:moveTo>
                  <a:cubicBezTo>
                    <a:pt x="934" y="323"/>
                    <a:pt x="805" y="580"/>
                    <a:pt x="547" y="773"/>
                  </a:cubicBezTo>
                  <a:cubicBezTo>
                    <a:pt x="387" y="902"/>
                    <a:pt x="193" y="998"/>
                    <a:pt x="0" y="1030"/>
                  </a:cubicBezTo>
                  <a:cubicBezTo>
                    <a:pt x="0" y="1095"/>
                    <a:pt x="33" y="1159"/>
                    <a:pt x="97" y="1256"/>
                  </a:cubicBezTo>
                  <a:cubicBezTo>
                    <a:pt x="322" y="1223"/>
                    <a:pt x="515" y="1127"/>
                    <a:pt x="708" y="998"/>
                  </a:cubicBezTo>
                  <a:cubicBezTo>
                    <a:pt x="934" y="805"/>
                    <a:pt x="1127" y="516"/>
                    <a:pt x="1191" y="226"/>
                  </a:cubicBezTo>
                  <a:lnTo>
                    <a:pt x="9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666" name="Google Shape;666;p33"/>
            <p:cNvSpPr/>
            <p:nvPr/>
          </p:nvSpPr>
          <p:spPr>
            <a:xfrm>
              <a:off x="4180730" y="181628"/>
              <a:ext cx="88543" cy="90985"/>
            </a:xfrm>
            <a:custGeom>
              <a:rect b="b" l="l" r="r" t="t"/>
              <a:pathLst>
                <a:path extrusionOk="0" h="1192" w="1160">
                  <a:moveTo>
                    <a:pt x="1063" y="1"/>
                  </a:moveTo>
                  <a:cubicBezTo>
                    <a:pt x="966" y="516"/>
                    <a:pt x="548" y="934"/>
                    <a:pt x="1" y="998"/>
                  </a:cubicBezTo>
                  <a:cubicBezTo>
                    <a:pt x="97" y="1063"/>
                    <a:pt x="194" y="1127"/>
                    <a:pt x="290" y="1191"/>
                  </a:cubicBezTo>
                  <a:cubicBezTo>
                    <a:pt x="451" y="1127"/>
                    <a:pt x="612" y="1030"/>
                    <a:pt x="773" y="934"/>
                  </a:cubicBezTo>
                  <a:cubicBezTo>
                    <a:pt x="934" y="805"/>
                    <a:pt x="1063" y="644"/>
                    <a:pt x="1159" y="451"/>
                  </a:cubicBezTo>
                  <a:cubicBezTo>
                    <a:pt x="1159" y="355"/>
                    <a:pt x="1127" y="258"/>
                    <a:pt x="1095" y="129"/>
                  </a:cubicBezTo>
                  <a:cubicBezTo>
                    <a:pt x="1063" y="33"/>
                    <a:pt x="1063" y="33"/>
                    <a:pt x="106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667" name="Google Shape;667;p33"/>
            <p:cNvSpPr/>
            <p:nvPr/>
          </p:nvSpPr>
          <p:spPr>
            <a:xfrm>
              <a:off x="4124245" y="-267810"/>
              <a:ext cx="68850" cy="351347"/>
            </a:xfrm>
            <a:custGeom>
              <a:rect b="b" l="l" r="r" t="t"/>
              <a:pathLst>
                <a:path extrusionOk="0" h="4603" w="902">
                  <a:moveTo>
                    <a:pt x="870" y="1"/>
                  </a:moveTo>
                  <a:cubicBezTo>
                    <a:pt x="837" y="1"/>
                    <a:pt x="290" y="515"/>
                    <a:pt x="97" y="1738"/>
                  </a:cubicBezTo>
                  <a:cubicBezTo>
                    <a:pt x="1" y="2671"/>
                    <a:pt x="1" y="3636"/>
                    <a:pt x="162" y="4570"/>
                  </a:cubicBezTo>
                  <a:cubicBezTo>
                    <a:pt x="162" y="4570"/>
                    <a:pt x="182" y="4603"/>
                    <a:pt x="231" y="4603"/>
                  </a:cubicBezTo>
                  <a:cubicBezTo>
                    <a:pt x="289" y="4603"/>
                    <a:pt x="390" y="4555"/>
                    <a:pt x="548" y="4344"/>
                  </a:cubicBezTo>
                  <a:cubicBezTo>
                    <a:pt x="741" y="3315"/>
                    <a:pt x="870" y="2253"/>
                    <a:pt x="902" y="1191"/>
                  </a:cubicBezTo>
                  <a:cubicBezTo>
                    <a:pt x="902" y="33"/>
                    <a:pt x="902" y="1"/>
                    <a:pt x="8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668" name="Google Shape;668;p33"/>
            <p:cNvSpPr/>
            <p:nvPr/>
          </p:nvSpPr>
          <p:spPr>
            <a:xfrm>
              <a:off x="4129206" y="-235904"/>
              <a:ext cx="184261" cy="311579"/>
            </a:xfrm>
            <a:custGeom>
              <a:rect b="b" l="l" r="r" t="t"/>
              <a:pathLst>
                <a:path extrusionOk="0" h="4082" w="2414">
                  <a:moveTo>
                    <a:pt x="2381" y="1"/>
                  </a:moveTo>
                  <a:cubicBezTo>
                    <a:pt x="2317" y="1"/>
                    <a:pt x="1609" y="291"/>
                    <a:pt x="998" y="1352"/>
                  </a:cubicBezTo>
                  <a:cubicBezTo>
                    <a:pt x="547" y="2189"/>
                    <a:pt x="225" y="3058"/>
                    <a:pt x="0" y="3991"/>
                  </a:cubicBezTo>
                  <a:cubicBezTo>
                    <a:pt x="0" y="3991"/>
                    <a:pt x="13" y="4082"/>
                    <a:pt x="139" y="4082"/>
                  </a:cubicBezTo>
                  <a:cubicBezTo>
                    <a:pt x="210" y="4082"/>
                    <a:pt x="319" y="4052"/>
                    <a:pt x="483" y="3959"/>
                  </a:cubicBezTo>
                  <a:cubicBezTo>
                    <a:pt x="1030" y="3058"/>
                    <a:pt x="1545" y="2125"/>
                    <a:pt x="1963" y="1127"/>
                  </a:cubicBezTo>
                  <a:cubicBezTo>
                    <a:pt x="2381" y="65"/>
                    <a:pt x="2413" y="33"/>
                    <a:pt x="238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669" name="Google Shape;669;p33"/>
            <p:cNvSpPr/>
            <p:nvPr/>
          </p:nvSpPr>
          <p:spPr>
            <a:xfrm>
              <a:off x="4134092" y="-57518"/>
              <a:ext cx="346386" cy="126250"/>
            </a:xfrm>
            <a:custGeom>
              <a:rect b="b" l="l" r="r" t="t"/>
              <a:pathLst>
                <a:path extrusionOk="0" h="1654" w="4538">
                  <a:moveTo>
                    <a:pt x="3565" y="0"/>
                  </a:moveTo>
                  <a:cubicBezTo>
                    <a:pt x="3227" y="0"/>
                    <a:pt x="2892" y="57"/>
                    <a:pt x="2575" y="174"/>
                  </a:cubicBezTo>
                  <a:cubicBezTo>
                    <a:pt x="1706" y="463"/>
                    <a:pt x="869" y="881"/>
                    <a:pt x="97" y="1364"/>
                  </a:cubicBezTo>
                  <a:cubicBezTo>
                    <a:pt x="97" y="1364"/>
                    <a:pt x="0" y="1557"/>
                    <a:pt x="515" y="1654"/>
                  </a:cubicBezTo>
                  <a:cubicBezTo>
                    <a:pt x="1513" y="1396"/>
                    <a:pt x="2510" y="1075"/>
                    <a:pt x="3475" y="688"/>
                  </a:cubicBezTo>
                  <a:cubicBezTo>
                    <a:pt x="4473" y="206"/>
                    <a:pt x="4537" y="174"/>
                    <a:pt x="4505" y="141"/>
                  </a:cubicBezTo>
                  <a:cubicBezTo>
                    <a:pt x="4196" y="49"/>
                    <a:pt x="3879" y="0"/>
                    <a:pt x="356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670" name="Google Shape;670;p33"/>
            <p:cNvSpPr/>
            <p:nvPr/>
          </p:nvSpPr>
          <p:spPr>
            <a:xfrm>
              <a:off x="4136534" y="14386"/>
              <a:ext cx="361117" cy="60530"/>
            </a:xfrm>
            <a:custGeom>
              <a:rect b="b" l="l" r="r" t="t"/>
              <a:pathLst>
                <a:path extrusionOk="0" h="793" w="4731">
                  <a:moveTo>
                    <a:pt x="2986" y="1"/>
                  </a:moveTo>
                  <a:cubicBezTo>
                    <a:pt x="2946" y="1"/>
                    <a:pt x="2905" y="2"/>
                    <a:pt x="2864" y="4"/>
                  </a:cubicBezTo>
                  <a:cubicBezTo>
                    <a:pt x="1931" y="4"/>
                    <a:pt x="1030" y="133"/>
                    <a:pt x="129" y="390"/>
                  </a:cubicBezTo>
                  <a:cubicBezTo>
                    <a:pt x="129" y="390"/>
                    <a:pt x="1" y="519"/>
                    <a:pt x="451" y="744"/>
                  </a:cubicBezTo>
                  <a:cubicBezTo>
                    <a:pt x="966" y="776"/>
                    <a:pt x="1481" y="792"/>
                    <a:pt x="1996" y="792"/>
                  </a:cubicBezTo>
                  <a:cubicBezTo>
                    <a:pt x="2510" y="792"/>
                    <a:pt x="3025" y="776"/>
                    <a:pt x="3540" y="744"/>
                  </a:cubicBezTo>
                  <a:cubicBezTo>
                    <a:pt x="4666" y="615"/>
                    <a:pt x="4730" y="615"/>
                    <a:pt x="4698" y="583"/>
                  </a:cubicBezTo>
                  <a:cubicBezTo>
                    <a:pt x="4186" y="221"/>
                    <a:pt x="3589" y="1"/>
                    <a:pt x="298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671" name="Google Shape;671;p33"/>
            <p:cNvSpPr/>
            <p:nvPr/>
          </p:nvSpPr>
          <p:spPr>
            <a:xfrm>
              <a:off x="4067760" y="112853"/>
              <a:ext cx="49233" cy="66407"/>
            </a:xfrm>
            <a:custGeom>
              <a:rect b="b" l="l" r="r" t="t"/>
              <a:pathLst>
                <a:path extrusionOk="0" h="870" w="645">
                  <a:moveTo>
                    <a:pt x="65" y="1"/>
                  </a:moveTo>
                  <a:cubicBezTo>
                    <a:pt x="33" y="33"/>
                    <a:pt x="1" y="65"/>
                    <a:pt x="33" y="97"/>
                  </a:cubicBezTo>
                  <a:cubicBezTo>
                    <a:pt x="162" y="355"/>
                    <a:pt x="322" y="612"/>
                    <a:pt x="548" y="870"/>
                  </a:cubicBezTo>
                  <a:lnTo>
                    <a:pt x="580" y="870"/>
                  </a:lnTo>
                  <a:cubicBezTo>
                    <a:pt x="580" y="870"/>
                    <a:pt x="612" y="870"/>
                    <a:pt x="644" y="837"/>
                  </a:cubicBezTo>
                  <a:cubicBezTo>
                    <a:pt x="644" y="805"/>
                    <a:pt x="644" y="773"/>
                    <a:pt x="644" y="773"/>
                  </a:cubicBezTo>
                  <a:cubicBezTo>
                    <a:pt x="419" y="548"/>
                    <a:pt x="258" y="290"/>
                    <a:pt x="129" y="33"/>
                  </a:cubicBezTo>
                  <a:cubicBezTo>
                    <a:pt x="129" y="1"/>
                    <a:pt x="97" y="1"/>
                    <a:pt x="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672" name="Google Shape;672;p33"/>
            <p:cNvSpPr/>
            <p:nvPr/>
          </p:nvSpPr>
          <p:spPr>
            <a:xfrm>
              <a:off x="4094781" y="115372"/>
              <a:ext cx="56561" cy="56561"/>
            </a:xfrm>
            <a:custGeom>
              <a:rect b="b" l="l" r="r" t="t"/>
              <a:pathLst>
                <a:path extrusionOk="0" h="741" w="741">
                  <a:moveTo>
                    <a:pt x="33" y="0"/>
                  </a:moveTo>
                  <a:cubicBezTo>
                    <a:pt x="1" y="32"/>
                    <a:pt x="1" y="64"/>
                    <a:pt x="33" y="97"/>
                  </a:cubicBezTo>
                  <a:cubicBezTo>
                    <a:pt x="226" y="354"/>
                    <a:pt x="451" y="547"/>
                    <a:pt x="676" y="740"/>
                  </a:cubicBezTo>
                  <a:lnTo>
                    <a:pt x="709" y="740"/>
                  </a:lnTo>
                  <a:cubicBezTo>
                    <a:pt x="709" y="740"/>
                    <a:pt x="741" y="740"/>
                    <a:pt x="741" y="708"/>
                  </a:cubicBezTo>
                  <a:cubicBezTo>
                    <a:pt x="741" y="708"/>
                    <a:pt x="741" y="676"/>
                    <a:pt x="741" y="644"/>
                  </a:cubicBezTo>
                  <a:cubicBezTo>
                    <a:pt x="483" y="483"/>
                    <a:pt x="290" y="257"/>
                    <a:pt x="9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673" name="Google Shape;673;p33"/>
            <p:cNvSpPr/>
            <p:nvPr/>
          </p:nvSpPr>
          <p:spPr>
            <a:xfrm>
              <a:off x="4141496" y="159568"/>
              <a:ext cx="14808" cy="14808"/>
            </a:xfrm>
            <a:custGeom>
              <a:rect b="b" l="l" r="r" t="t"/>
              <a:pathLst>
                <a:path extrusionOk="0" h="194" w="194">
                  <a:moveTo>
                    <a:pt x="97" y="0"/>
                  </a:moveTo>
                  <a:cubicBezTo>
                    <a:pt x="64" y="0"/>
                    <a:pt x="0" y="32"/>
                    <a:pt x="0" y="97"/>
                  </a:cubicBezTo>
                  <a:cubicBezTo>
                    <a:pt x="0" y="129"/>
                    <a:pt x="32" y="193"/>
                    <a:pt x="97" y="193"/>
                  </a:cubicBezTo>
                  <a:cubicBezTo>
                    <a:pt x="129" y="193"/>
                    <a:pt x="161" y="161"/>
                    <a:pt x="193" y="129"/>
                  </a:cubicBezTo>
                  <a:cubicBezTo>
                    <a:pt x="193" y="65"/>
                    <a:pt x="161" y="32"/>
                    <a:pt x="9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674" name="Google Shape;674;p33"/>
            <p:cNvSpPr/>
            <p:nvPr/>
          </p:nvSpPr>
          <p:spPr>
            <a:xfrm>
              <a:off x="4058676" y="164453"/>
              <a:ext cx="97626" cy="136173"/>
            </a:xfrm>
            <a:custGeom>
              <a:rect b="b" l="l" r="r" t="t"/>
              <a:pathLst>
                <a:path extrusionOk="0" h="1784" w="1279">
                  <a:moveTo>
                    <a:pt x="1182" y="1"/>
                  </a:moveTo>
                  <a:cubicBezTo>
                    <a:pt x="763" y="548"/>
                    <a:pt x="377" y="1127"/>
                    <a:pt x="23" y="1738"/>
                  </a:cubicBezTo>
                  <a:cubicBezTo>
                    <a:pt x="0" y="1761"/>
                    <a:pt x="58" y="1784"/>
                    <a:pt x="94" y="1784"/>
                  </a:cubicBezTo>
                  <a:cubicBezTo>
                    <a:pt x="109" y="1784"/>
                    <a:pt x="120" y="1780"/>
                    <a:pt x="120" y="1770"/>
                  </a:cubicBezTo>
                  <a:cubicBezTo>
                    <a:pt x="441" y="1159"/>
                    <a:pt x="828" y="580"/>
                    <a:pt x="1246" y="65"/>
                  </a:cubicBezTo>
                  <a:cubicBezTo>
                    <a:pt x="1278" y="33"/>
                    <a:pt x="1278" y="33"/>
                    <a:pt x="12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675" name="Google Shape;675;p33"/>
            <p:cNvSpPr/>
            <p:nvPr/>
          </p:nvSpPr>
          <p:spPr>
            <a:xfrm>
              <a:off x="4057989" y="290323"/>
              <a:ext cx="12289" cy="11144"/>
            </a:xfrm>
            <a:custGeom>
              <a:rect b="b" l="l" r="r" t="t"/>
              <a:pathLst>
                <a:path extrusionOk="0" h="146" w="161">
                  <a:moveTo>
                    <a:pt x="80" y="1"/>
                  </a:moveTo>
                  <a:cubicBezTo>
                    <a:pt x="64" y="1"/>
                    <a:pt x="48" y="9"/>
                    <a:pt x="32" y="25"/>
                  </a:cubicBezTo>
                  <a:cubicBezTo>
                    <a:pt x="0" y="25"/>
                    <a:pt x="0" y="89"/>
                    <a:pt x="32" y="121"/>
                  </a:cubicBezTo>
                  <a:cubicBezTo>
                    <a:pt x="48" y="137"/>
                    <a:pt x="64" y="145"/>
                    <a:pt x="80" y="145"/>
                  </a:cubicBezTo>
                  <a:cubicBezTo>
                    <a:pt x="97" y="145"/>
                    <a:pt x="113" y="137"/>
                    <a:pt x="129" y="121"/>
                  </a:cubicBezTo>
                  <a:cubicBezTo>
                    <a:pt x="161" y="89"/>
                    <a:pt x="161" y="25"/>
                    <a:pt x="129" y="25"/>
                  </a:cubicBezTo>
                  <a:cubicBezTo>
                    <a:pt x="113" y="9"/>
                    <a:pt x="97" y="1"/>
                    <a:pt x="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676" name="Google Shape;676;p33"/>
            <p:cNvSpPr/>
            <p:nvPr/>
          </p:nvSpPr>
          <p:spPr>
            <a:xfrm>
              <a:off x="4060432" y="290323"/>
              <a:ext cx="250591" cy="321197"/>
            </a:xfrm>
            <a:custGeom>
              <a:rect b="b" l="l" r="r" t="t"/>
              <a:pathLst>
                <a:path extrusionOk="0" h="4208" w="3283">
                  <a:moveTo>
                    <a:pt x="20" y="1"/>
                  </a:moveTo>
                  <a:cubicBezTo>
                    <a:pt x="8" y="1"/>
                    <a:pt x="0" y="9"/>
                    <a:pt x="0" y="25"/>
                  </a:cubicBezTo>
                  <a:cubicBezTo>
                    <a:pt x="0" y="25"/>
                    <a:pt x="0" y="57"/>
                    <a:pt x="0" y="57"/>
                  </a:cubicBezTo>
                  <a:cubicBezTo>
                    <a:pt x="0" y="57"/>
                    <a:pt x="386" y="411"/>
                    <a:pt x="805" y="797"/>
                  </a:cubicBezTo>
                  <a:cubicBezTo>
                    <a:pt x="1287" y="1247"/>
                    <a:pt x="1738" y="1730"/>
                    <a:pt x="2124" y="2277"/>
                  </a:cubicBezTo>
                  <a:cubicBezTo>
                    <a:pt x="2735" y="3114"/>
                    <a:pt x="3282" y="4207"/>
                    <a:pt x="3282" y="4207"/>
                  </a:cubicBezTo>
                  <a:cubicBezTo>
                    <a:pt x="2993" y="3532"/>
                    <a:pt x="2606" y="2856"/>
                    <a:pt x="2188" y="2245"/>
                  </a:cubicBezTo>
                  <a:cubicBezTo>
                    <a:pt x="1545" y="1440"/>
                    <a:pt x="837" y="700"/>
                    <a:pt x="65" y="25"/>
                  </a:cubicBezTo>
                  <a:cubicBezTo>
                    <a:pt x="48" y="9"/>
                    <a:pt x="32" y="1"/>
                    <a:pt x="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677" name="Google Shape;677;p33"/>
            <p:cNvSpPr/>
            <p:nvPr/>
          </p:nvSpPr>
          <p:spPr>
            <a:xfrm>
              <a:off x="4119360" y="115983"/>
              <a:ext cx="63888" cy="50988"/>
            </a:xfrm>
            <a:custGeom>
              <a:rect b="b" l="l" r="r" t="t"/>
              <a:pathLst>
                <a:path extrusionOk="0" h="668" w="837">
                  <a:moveTo>
                    <a:pt x="77" y="0"/>
                  </a:moveTo>
                  <a:cubicBezTo>
                    <a:pt x="65" y="0"/>
                    <a:pt x="49" y="8"/>
                    <a:pt x="33" y="24"/>
                  </a:cubicBezTo>
                  <a:cubicBezTo>
                    <a:pt x="0" y="24"/>
                    <a:pt x="0" y="56"/>
                    <a:pt x="33" y="89"/>
                  </a:cubicBezTo>
                  <a:cubicBezTo>
                    <a:pt x="258" y="314"/>
                    <a:pt x="483" y="507"/>
                    <a:pt x="773" y="668"/>
                  </a:cubicBezTo>
                  <a:cubicBezTo>
                    <a:pt x="805" y="668"/>
                    <a:pt x="805" y="668"/>
                    <a:pt x="837" y="636"/>
                  </a:cubicBezTo>
                  <a:cubicBezTo>
                    <a:pt x="837" y="603"/>
                    <a:pt x="837" y="571"/>
                    <a:pt x="805" y="571"/>
                  </a:cubicBezTo>
                  <a:cubicBezTo>
                    <a:pt x="547" y="410"/>
                    <a:pt x="322" y="217"/>
                    <a:pt x="97" y="24"/>
                  </a:cubicBezTo>
                  <a:cubicBezTo>
                    <a:pt x="97" y="8"/>
                    <a:pt x="89" y="0"/>
                    <a:pt x="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678" name="Google Shape;678;p33"/>
            <p:cNvSpPr/>
            <p:nvPr/>
          </p:nvSpPr>
          <p:spPr>
            <a:xfrm>
              <a:off x="4170960" y="154606"/>
              <a:ext cx="14808" cy="14808"/>
            </a:xfrm>
            <a:custGeom>
              <a:rect b="b" l="l" r="r" t="t"/>
              <a:pathLst>
                <a:path extrusionOk="0" h="194" w="194">
                  <a:moveTo>
                    <a:pt x="97" y="1"/>
                  </a:moveTo>
                  <a:cubicBezTo>
                    <a:pt x="32" y="1"/>
                    <a:pt x="0" y="33"/>
                    <a:pt x="0" y="97"/>
                  </a:cubicBezTo>
                  <a:cubicBezTo>
                    <a:pt x="0" y="130"/>
                    <a:pt x="32" y="162"/>
                    <a:pt x="97" y="194"/>
                  </a:cubicBezTo>
                  <a:cubicBezTo>
                    <a:pt x="129" y="194"/>
                    <a:pt x="193" y="130"/>
                    <a:pt x="193" y="97"/>
                  </a:cubicBezTo>
                  <a:cubicBezTo>
                    <a:pt x="193" y="33"/>
                    <a:pt x="129" y="1"/>
                    <a:pt x="9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679" name="Google Shape;679;p33"/>
            <p:cNvSpPr/>
            <p:nvPr/>
          </p:nvSpPr>
          <p:spPr>
            <a:xfrm>
              <a:off x="4107070" y="157125"/>
              <a:ext cx="78696" cy="147393"/>
            </a:xfrm>
            <a:custGeom>
              <a:rect b="b" l="l" r="r" t="t"/>
              <a:pathLst>
                <a:path extrusionOk="0" h="1931" w="1031">
                  <a:moveTo>
                    <a:pt x="934" y="0"/>
                  </a:moveTo>
                  <a:cubicBezTo>
                    <a:pt x="580" y="611"/>
                    <a:pt x="258" y="1223"/>
                    <a:pt x="33" y="1866"/>
                  </a:cubicBezTo>
                  <a:cubicBezTo>
                    <a:pt x="1" y="1898"/>
                    <a:pt x="33" y="1898"/>
                    <a:pt x="65" y="1931"/>
                  </a:cubicBezTo>
                  <a:cubicBezTo>
                    <a:pt x="97" y="1931"/>
                    <a:pt x="97" y="1898"/>
                    <a:pt x="129" y="1898"/>
                  </a:cubicBezTo>
                  <a:cubicBezTo>
                    <a:pt x="354" y="1255"/>
                    <a:pt x="644" y="644"/>
                    <a:pt x="998" y="64"/>
                  </a:cubicBezTo>
                  <a:cubicBezTo>
                    <a:pt x="1030" y="64"/>
                    <a:pt x="1030" y="32"/>
                    <a:pt x="998" y="32"/>
                  </a:cubicBezTo>
                  <a:cubicBezTo>
                    <a:pt x="998" y="0"/>
                    <a:pt x="998"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680" name="Google Shape;680;p33"/>
            <p:cNvSpPr/>
            <p:nvPr/>
          </p:nvSpPr>
          <p:spPr>
            <a:xfrm>
              <a:off x="4103406" y="292766"/>
              <a:ext cx="16029" cy="5648"/>
            </a:xfrm>
            <a:custGeom>
              <a:rect b="b" l="l" r="r" t="t"/>
              <a:pathLst>
                <a:path extrusionOk="0" h="74" w="210">
                  <a:moveTo>
                    <a:pt x="113" y="1"/>
                  </a:moveTo>
                  <a:cubicBezTo>
                    <a:pt x="89" y="1"/>
                    <a:pt x="65" y="9"/>
                    <a:pt x="49" y="25"/>
                  </a:cubicBezTo>
                  <a:cubicBezTo>
                    <a:pt x="0" y="57"/>
                    <a:pt x="49" y="73"/>
                    <a:pt x="101" y="73"/>
                  </a:cubicBezTo>
                  <a:cubicBezTo>
                    <a:pt x="153" y="73"/>
                    <a:pt x="209" y="57"/>
                    <a:pt x="177" y="25"/>
                  </a:cubicBezTo>
                  <a:cubicBezTo>
                    <a:pt x="161" y="9"/>
                    <a:pt x="137" y="1"/>
                    <a:pt x="11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681" name="Google Shape;681;p33"/>
            <p:cNvSpPr/>
            <p:nvPr/>
          </p:nvSpPr>
          <p:spPr>
            <a:xfrm>
              <a:off x="4107070" y="294598"/>
              <a:ext cx="287459" cy="287459"/>
            </a:xfrm>
            <a:custGeom>
              <a:rect b="b" l="l" r="r" t="t"/>
              <a:pathLst>
                <a:path extrusionOk="0" h="3766" w="3766">
                  <a:moveTo>
                    <a:pt x="1" y="1"/>
                  </a:moveTo>
                  <a:cubicBezTo>
                    <a:pt x="1" y="33"/>
                    <a:pt x="1" y="33"/>
                    <a:pt x="1" y="65"/>
                  </a:cubicBezTo>
                  <a:cubicBezTo>
                    <a:pt x="1" y="65"/>
                    <a:pt x="387" y="323"/>
                    <a:pt x="869" y="677"/>
                  </a:cubicBezTo>
                  <a:cubicBezTo>
                    <a:pt x="1416" y="1063"/>
                    <a:pt x="1931" y="1513"/>
                    <a:pt x="2382" y="1996"/>
                  </a:cubicBezTo>
                  <a:cubicBezTo>
                    <a:pt x="3057" y="2736"/>
                    <a:pt x="3765" y="3765"/>
                    <a:pt x="3765" y="3765"/>
                  </a:cubicBezTo>
                  <a:cubicBezTo>
                    <a:pt x="3379" y="3122"/>
                    <a:pt x="2929" y="2511"/>
                    <a:pt x="2446" y="1931"/>
                  </a:cubicBezTo>
                  <a:cubicBezTo>
                    <a:pt x="1706" y="1224"/>
                    <a:pt x="901" y="580"/>
                    <a:pt x="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682" name="Google Shape;682;p33"/>
            <p:cNvSpPr/>
            <p:nvPr/>
          </p:nvSpPr>
          <p:spPr>
            <a:xfrm>
              <a:off x="4104628" y="165980"/>
              <a:ext cx="14808" cy="13281"/>
            </a:xfrm>
            <a:custGeom>
              <a:rect b="b" l="l" r="r" t="t"/>
              <a:pathLst>
                <a:path extrusionOk="0" h="174" w="194">
                  <a:moveTo>
                    <a:pt x="84" y="0"/>
                  </a:moveTo>
                  <a:cubicBezTo>
                    <a:pt x="47" y="0"/>
                    <a:pt x="24" y="30"/>
                    <a:pt x="0" y="77"/>
                  </a:cubicBezTo>
                  <a:cubicBezTo>
                    <a:pt x="0" y="109"/>
                    <a:pt x="33" y="174"/>
                    <a:pt x="65" y="174"/>
                  </a:cubicBezTo>
                  <a:cubicBezTo>
                    <a:pt x="97" y="174"/>
                    <a:pt x="161" y="174"/>
                    <a:pt x="161" y="109"/>
                  </a:cubicBezTo>
                  <a:cubicBezTo>
                    <a:pt x="193" y="77"/>
                    <a:pt x="161" y="13"/>
                    <a:pt x="129" y="13"/>
                  </a:cubicBezTo>
                  <a:cubicBezTo>
                    <a:pt x="112" y="4"/>
                    <a:pt x="97" y="0"/>
                    <a:pt x="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683" name="Google Shape;683;p33"/>
            <p:cNvSpPr/>
            <p:nvPr/>
          </p:nvSpPr>
          <p:spPr>
            <a:xfrm>
              <a:off x="4001504" y="167506"/>
              <a:ext cx="117930" cy="119838"/>
            </a:xfrm>
            <a:custGeom>
              <a:rect b="b" l="l" r="r" t="t"/>
              <a:pathLst>
                <a:path extrusionOk="0" h="1570" w="1545">
                  <a:moveTo>
                    <a:pt x="1524" y="1"/>
                  </a:moveTo>
                  <a:cubicBezTo>
                    <a:pt x="1512" y="1"/>
                    <a:pt x="1496" y="9"/>
                    <a:pt x="1480" y="25"/>
                  </a:cubicBezTo>
                  <a:cubicBezTo>
                    <a:pt x="965" y="475"/>
                    <a:pt x="483" y="958"/>
                    <a:pt x="32" y="1505"/>
                  </a:cubicBezTo>
                  <a:cubicBezTo>
                    <a:pt x="0" y="1505"/>
                    <a:pt x="0" y="1537"/>
                    <a:pt x="32" y="1569"/>
                  </a:cubicBezTo>
                  <a:lnTo>
                    <a:pt x="97" y="1569"/>
                  </a:lnTo>
                  <a:cubicBezTo>
                    <a:pt x="547" y="1022"/>
                    <a:pt x="997" y="540"/>
                    <a:pt x="1544" y="121"/>
                  </a:cubicBezTo>
                  <a:cubicBezTo>
                    <a:pt x="1544" y="89"/>
                    <a:pt x="1544" y="57"/>
                    <a:pt x="1544" y="57"/>
                  </a:cubicBezTo>
                  <a:lnTo>
                    <a:pt x="1544" y="25"/>
                  </a:lnTo>
                  <a:cubicBezTo>
                    <a:pt x="1544" y="9"/>
                    <a:pt x="1536" y="1"/>
                    <a:pt x="152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684" name="Google Shape;684;p33"/>
            <p:cNvSpPr/>
            <p:nvPr/>
          </p:nvSpPr>
          <p:spPr>
            <a:xfrm>
              <a:off x="3998985" y="275820"/>
              <a:ext cx="12365" cy="12518"/>
            </a:xfrm>
            <a:custGeom>
              <a:rect b="b" l="l" r="r" t="t"/>
              <a:pathLst>
                <a:path extrusionOk="0" h="164" w="162">
                  <a:moveTo>
                    <a:pt x="83" y="0"/>
                  </a:moveTo>
                  <a:cubicBezTo>
                    <a:pt x="65" y="0"/>
                    <a:pt x="46" y="8"/>
                    <a:pt x="33" y="22"/>
                  </a:cubicBezTo>
                  <a:cubicBezTo>
                    <a:pt x="1" y="54"/>
                    <a:pt x="1" y="86"/>
                    <a:pt x="33" y="118"/>
                  </a:cubicBezTo>
                  <a:cubicBezTo>
                    <a:pt x="56" y="141"/>
                    <a:pt x="79" y="164"/>
                    <a:pt x="101" y="164"/>
                  </a:cubicBezTo>
                  <a:cubicBezTo>
                    <a:pt x="111" y="164"/>
                    <a:pt x="120" y="160"/>
                    <a:pt x="130" y="150"/>
                  </a:cubicBezTo>
                  <a:cubicBezTo>
                    <a:pt x="162" y="118"/>
                    <a:pt x="162" y="86"/>
                    <a:pt x="130" y="54"/>
                  </a:cubicBezTo>
                  <a:cubicBezTo>
                    <a:pt x="130" y="16"/>
                    <a:pt x="107" y="0"/>
                    <a:pt x="8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685" name="Google Shape;685;p33"/>
            <p:cNvSpPr/>
            <p:nvPr/>
          </p:nvSpPr>
          <p:spPr>
            <a:xfrm>
              <a:off x="4001504" y="277423"/>
              <a:ext cx="186703" cy="363560"/>
            </a:xfrm>
            <a:custGeom>
              <a:rect b="b" l="l" r="r" t="t"/>
              <a:pathLst>
                <a:path extrusionOk="0" h="4763" w="2446">
                  <a:moveTo>
                    <a:pt x="0" y="1"/>
                  </a:moveTo>
                  <a:cubicBezTo>
                    <a:pt x="0" y="33"/>
                    <a:pt x="0" y="33"/>
                    <a:pt x="0" y="65"/>
                  </a:cubicBezTo>
                  <a:cubicBezTo>
                    <a:pt x="0" y="65"/>
                    <a:pt x="290" y="419"/>
                    <a:pt x="644" y="934"/>
                  </a:cubicBezTo>
                  <a:cubicBezTo>
                    <a:pt x="1030" y="1449"/>
                    <a:pt x="1384" y="2028"/>
                    <a:pt x="1673" y="2639"/>
                  </a:cubicBezTo>
                  <a:cubicBezTo>
                    <a:pt x="2091" y="3540"/>
                    <a:pt x="2413" y="4763"/>
                    <a:pt x="2445" y="4763"/>
                  </a:cubicBezTo>
                  <a:cubicBezTo>
                    <a:pt x="2252" y="4023"/>
                    <a:pt x="2027" y="3283"/>
                    <a:pt x="1737" y="2575"/>
                  </a:cubicBezTo>
                  <a:cubicBezTo>
                    <a:pt x="1255" y="1674"/>
                    <a:pt x="676" y="805"/>
                    <a:pt x="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686" name="Google Shape;686;p33"/>
            <p:cNvSpPr/>
            <p:nvPr/>
          </p:nvSpPr>
          <p:spPr>
            <a:xfrm>
              <a:off x="3979368" y="-28741"/>
              <a:ext cx="198992" cy="183421"/>
            </a:xfrm>
            <a:custGeom>
              <a:rect b="b" l="l" r="r" t="t"/>
              <a:pathLst>
                <a:path extrusionOk="0" h="2403" w="2607">
                  <a:moveTo>
                    <a:pt x="1126" y="1"/>
                  </a:moveTo>
                  <a:cubicBezTo>
                    <a:pt x="1072" y="1"/>
                    <a:pt x="1019" y="9"/>
                    <a:pt x="966" y="22"/>
                  </a:cubicBezTo>
                  <a:cubicBezTo>
                    <a:pt x="837" y="54"/>
                    <a:pt x="708" y="86"/>
                    <a:pt x="612" y="118"/>
                  </a:cubicBezTo>
                  <a:lnTo>
                    <a:pt x="708" y="54"/>
                  </a:lnTo>
                  <a:cubicBezTo>
                    <a:pt x="612" y="54"/>
                    <a:pt x="547" y="118"/>
                    <a:pt x="483" y="151"/>
                  </a:cubicBezTo>
                  <a:cubicBezTo>
                    <a:pt x="322" y="311"/>
                    <a:pt x="193" y="472"/>
                    <a:pt x="65" y="665"/>
                  </a:cubicBezTo>
                  <a:cubicBezTo>
                    <a:pt x="33" y="794"/>
                    <a:pt x="0" y="923"/>
                    <a:pt x="33" y="1084"/>
                  </a:cubicBezTo>
                  <a:cubicBezTo>
                    <a:pt x="65" y="1212"/>
                    <a:pt x="129" y="1309"/>
                    <a:pt x="193" y="1438"/>
                  </a:cubicBezTo>
                  <a:lnTo>
                    <a:pt x="354" y="1663"/>
                  </a:lnTo>
                  <a:cubicBezTo>
                    <a:pt x="387" y="1759"/>
                    <a:pt x="451" y="1824"/>
                    <a:pt x="515" y="1888"/>
                  </a:cubicBezTo>
                  <a:lnTo>
                    <a:pt x="644" y="2017"/>
                  </a:lnTo>
                  <a:lnTo>
                    <a:pt x="837" y="2178"/>
                  </a:lnTo>
                  <a:lnTo>
                    <a:pt x="837" y="2178"/>
                  </a:lnTo>
                  <a:lnTo>
                    <a:pt x="805" y="2081"/>
                  </a:lnTo>
                  <a:lnTo>
                    <a:pt x="966" y="2210"/>
                  </a:lnTo>
                  <a:cubicBezTo>
                    <a:pt x="998" y="2242"/>
                    <a:pt x="1030" y="2274"/>
                    <a:pt x="1094" y="2306"/>
                  </a:cubicBezTo>
                  <a:cubicBezTo>
                    <a:pt x="1223" y="2338"/>
                    <a:pt x="1352" y="2371"/>
                    <a:pt x="1480" y="2403"/>
                  </a:cubicBezTo>
                  <a:lnTo>
                    <a:pt x="1352" y="2338"/>
                  </a:lnTo>
                  <a:lnTo>
                    <a:pt x="1609" y="2338"/>
                  </a:lnTo>
                  <a:cubicBezTo>
                    <a:pt x="1674" y="2338"/>
                    <a:pt x="1738" y="2338"/>
                    <a:pt x="1802" y="2306"/>
                  </a:cubicBezTo>
                  <a:cubicBezTo>
                    <a:pt x="1899" y="2274"/>
                    <a:pt x="1995" y="2242"/>
                    <a:pt x="2060" y="2178"/>
                  </a:cubicBezTo>
                  <a:cubicBezTo>
                    <a:pt x="2124" y="2113"/>
                    <a:pt x="2188" y="2081"/>
                    <a:pt x="2253" y="2017"/>
                  </a:cubicBezTo>
                  <a:cubicBezTo>
                    <a:pt x="2253" y="2017"/>
                    <a:pt x="2279" y="2150"/>
                    <a:pt x="2284" y="2150"/>
                  </a:cubicBezTo>
                  <a:cubicBezTo>
                    <a:pt x="2285" y="2150"/>
                    <a:pt x="2285" y="2148"/>
                    <a:pt x="2285" y="2145"/>
                  </a:cubicBezTo>
                  <a:cubicBezTo>
                    <a:pt x="2349" y="2081"/>
                    <a:pt x="2381" y="1985"/>
                    <a:pt x="2414" y="1888"/>
                  </a:cubicBezTo>
                  <a:cubicBezTo>
                    <a:pt x="2446" y="1792"/>
                    <a:pt x="2446" y="1695"/>
                    <a:pt x="2446" y="1598"/>
                  </a:cubicBezTo>
                  <a:lnTo>
                    <a:pt x="2510" y="1663"/>
                  </a:lnTo>
                  <a:cubicBezTo>
                    <a:pt x="2510" y="1663"/>
                    <a:pt x="2542" y="1502"/>
                    <a:pt x="2510" y="1373"/>
                  </a:cubicBezTo>
                  <a:cubicBezTo>
                    <a:pt x="2510" y="1245"/>
                    <a:pt x="2510" y="1084"/>
                    <a:pt x="2510" y="1084"/>
                  </a:cubicBezTo>
                  <a:lnTo>
                    <a:pt x="2607" y="1116"/>
                  </a:lnTo>
                  <a:cubicBezTo>
                    <a:pt x="2510" y="923"/>
                    <a:pt x="2414" y="762"/>
                    <a:pt x="2317" y="601"/>
                  </a:cubicBezTo>
                  <a:cubicBezTo>
                    <a:pt x="2253" y="504"/>
                    <a:pt x="2124" y="440"/>
                    <a:pt x="2027" y="408"/>
                  </a:cubicBezTo>
                  <a:lnTo>
                    <a:pt x="2156" y="408"/>
                  </a:lnTo>
                  <a:cubicBezTo>
                    <a:pt x="2027" y="311"/>
                    <a:pt x="1931" y="215"/>
                    <a:pt x="1770" y="151"/>
                  </a:cubicBezTo>
                  <a:cubicBezTo>
                    <a:pt x="1577" y="118"/>
                    <a:pt x="1384" y="86"/>
                    <a:pt x="1159" y="86"/>
                  </a:cubicBezTo>
                  <a:lnTo>
                    <a:pt x="1352" y="54"/>
                  </a:lnTo>
                  <a:cubicBezTo>
                    <a:pt x="1276" y="16"/>
                    <a:pt x="1201" y="1"/>
                    <a:pt x="11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687" name="Google Shape;687;p33"/>
            <p:cNvSpPr/>
            <p:nvPr/>
          </p:nvSpPr>
          <p:spPr>
            <a:xfrm>
              <a:off x="3981811" y="-4392"/>
              <a:ext cx="164644" cy="156629"/>
            </a:xfrm>
            <a:custGeom>
              <a:rect b="b" l="l" r="r" t="t"/>
              <a:pathLst>
                <a:path extrusionOk="0" h="2052" w="2157">
                  <a:moveTo>
                    <a:pt x="692" y="0"/>
                  </a:moveTo>
                  <a:cubicBezTo>
                    <a:pt x="620" y="0"/>
                    <a:pt x="548" y="9"/>
                    <a:pt x="483" y="25"/>
                  </a:cubicBezTo>
                  <a:cubicBezTo>
                    <a:pt x="387" y="25"/>
                    <a:pt x="258" y="57"/>
                    <a:pt x="161" y="121"/>
                  </a:cubicBezTo>
                  <a:cubicBezTo>
                    <a:pt x="97" y="218"/>
                    <a:pt x="33" y="314"/>
                    <a:pt x="33" y="314"/>
                  </a:cubicBezTo>
                  <a:cubicBezTo>
                    <a:pt x="1" y="443"/>
                    <a:pt x="1" y="604"/>
                    <a:pt x="33" y="732"/>
                  </a:cubicBezTo>
                  <a:cubicBezTo>
                    <a:pt x="65" y="861"/>
                    <a:pt x="129" y="958"/>
                    <a:pt x="194" y="1086"/>
                  </a:cubicBezTo>
                  <a:lnTo>
                    <a:pt x="355" y="1312"/>
                  </a:lnTo>
                  <a:cubicBezTo>
                    <a:pt x="387" y="1408"/>
                    <a:pt x="451" y="1473"/>
                    <a:pt x="515" y="1537"/>
                  </a:cubicBezTo>
                  <a:lnTo>
                    <a:pt x="644" y="1666"/>
                  </a:lnTo>
                  <a:lnTo>
                    <a:pt x="837" y="1826"/>
                  </a:lnTo>
                  <a:lnTo>
                    <a:pt x="805" y="1730"/>
                  </a:lnTo>
                  <a:lnTo>
                    <a:pt x="966" y="1859"/>
                  </a:lnTo>
                  <a:cubicBezTo>
                    <a:pt x="998" y="1891"/>
                    <a:pt x="1030" y="1923"/>
                    <a:pt x="1095" y="1955"/>
                  </a:cubicBezTo>
                  <a:cubicBezTo>
                    <a:pt x="1223" y="1987"/>
                    <a:pt x="1352" y="2019"/>
                    <a:pt x="1481" y="2052"/>
                  </a:cubicBezTo>
                  <a:lnTo>
                    <a:pt x="1352" y="1987"/>
                  </a:lnTo>
                  <a:lnTo>
                    <a:pt x="1770" y="1987"/>
                  </a:lnTo>
                  <a:cubicBezTo>
                    <a:pt x="1835" y="1955"/>
                    <a:pt x="1899" y="1923"/>
                    <a:pt x="1995" y="1891"/>
                  </a:cubicBezTo>
                  <a:cubicBezTo>
                    <a:pt x="1995" y="1794"/>
                    <a:pt x="2028" y="1698"/>
                    <a:pt x="2028" y="1601"/>
                  </a:cubicBezTo>
                  <a:lnTo>
                    <a:pt x="2092" y="1666"/>
                  </a:lnTo>
                  <a:cubicBezTo>
                    <a:pt x="2092" y="1666"/>
                    <a:pt x="2092" y="1505"/>
                    <a:pt x="2092" y="1376"/>
                  </a:cubicBezTo>
                  <a:cubicBezTo>
                    <a:pt x="2092" y="1247"/>
                    <a:pt x="2060" y="1054"/>
                    <a:pt x="2060" y="1054"/>
                  </a:cubicBezTo>
                  <a:lnTo>
                    <a:pt x="2060" y="1054"/>
                  </a:lnTo>
                  <a:lnTo>
                    <a:pt x="2156" y="1086"/>
                  </a:lnTo>
                  <a:cubicBezTo>
                    <a:pt x="2060" y="926"/>
                    <a:pt x="1963" y="765"/>
                    <a:pt x="1867" y="604"/>
                  </a:cubicBezTo>
                  <a:cubicBezTo>
                    <a:pt x="1770" y="507"/>
                    <a:pt x="1674" y="443"/>
                    <a:pt x="1577" y="411"/>
                  </a:cubicBezTo>
                  <a:lnTo>
                    <a:pt x="1706" y="411"/>
                  </a:lnTo>
                  <a:cubicBezTo>
                    <a:pt x="1577" y="314"/>
                    <a:pt x="1448" y="218"/>
                    <a:pt x="1320" y="153"/>
                  </a:cubicBezTo>
                  <a:cubicBezTo>
                    <a:pt x="1127" y="89"/>
                    <a:pt x="902" y="89"/>
                    <a:pt x="708" y="89"/>
                  </a:cubicBezTo>
                  <a:lnTo>
                    <a:pt x="902" y="25"/>
                  </a:lnTo>
                  <a:cubicBezTo>
                    <a:pt x="837" y="9"/>
                    <a:pt x="765" y="0"/>
                    <a:pt x="6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688" name="Google Shape;688;p33"/>
            <p:cNvSpPr/>
            <p:nvPr/>
          </p:nvSpPr>
          <p:spPr>
            <a:xfrm>
              <a:off x="3996543" y="-117"/>
              <a:ext cx="4961" cy="2519"/>
            </a:xfrm>
            <a:custGeom>
              <a:rect b="b" l="l" r="r" t="t"/>
              <a:pathLst>
                <a:path extrusionOk="0" h="33" w="65">
                  <a:moveTo>
                    <a:pt x="33" y="1"/>
                  </a:moveTo>
                  <a:lnTo>
                    <a:pt x="1" y="33"/>
                  </a:lnTo>
                  <a:lnTo>
                    <a:pt x="65" y="1"/>
                  </a:lnTo>
                  <a:close/>
                </a:path>
              </a:pathLst>
            </a:custGeom>
            <a:solidFill>
              <a:schemeClr val="accent1"/>
            </a:solidFill>
            <a:ln cap="flat" cmpd="sng" w="9525">
              <a:solidFill>
                <a:srgbClr val="7A593B"/>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689" name="Google Shape;689;p33"/>
            <p:cNvSpPr/>
            <p:nvPr/>
          </p:nvSpPr>
          <p:spPr>
            <a:xfrm>
              <a:off x="3935172" y="73237"/>
              <a:ext cx="86024" cy="51981"/>
            </a:xfrm>
            <a:custGeom>
              <a:rect b="b" l="l" r="r" t="t"/>
              <a:pathLst>
                <a:path extrusionOk="0" h="681" w="1127">
                  <a:moveTo>
                    <a:pt x="957" y="1"/>
                  </a:moveTo>
                  <a:cubicBezTo>
                    <a:pt x="811" y="1"/>
                    <a:pt x="571" y="174"/>
                    <a:pt x="547" y="295"/>
                  </a:cubicBezTo>
                  <a:cubicBezTo>
                    <a:pt x="483" y="423"/>
                    <a:pt x="354" y="456"/>
                    <a:pt x="225" y="520"/>
                  </a:cubicBezTo>
                  <a:cubicBezTo>
                    <a:pt x="129" y="552"/>
                    <a:pt x="65" y="616"/>
                    <a:pt x="0" y="681"/>
                  </a:cubicBezTo>
                  <a:cubicBezTo>
                    <a:pt x="161" y="616"/>
                    <a:pt x="322" y="584"/>
                    <a:pt x="483" y="584"/>
                  </a:cubicBezTo>
                  <a:cubicBezTo>
                    <a:pt x="515" y="592"/>
                    <a:pt x="547" y="596"/>
                    <a:pt x="579" y="596"/>
                  </a:cubicBezTo>
                  <a:cubicBezTo>
                    <a:pt x="676" y="596"/>
                    <a:pt x="772" y="560"/>
                    <a:pt x="869" y="488"/>
                  </a:cubicBezTo>
                  <a:cubicBezTo>
                    <a:pt x="998" y="391"/>
                    <a:pt x="1126" y="262"/>
                    <a:pt x="1062" y="69"/>
                  </a:cubicBezTo>
                  <a:cubicBezTo>
                    <a:pt x="1046" y="21"/>
                    <a:pt x="1007" y="1"/>
                    <a:pt x="95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690" name="Google Shape;690;p33"/>
            <p:cNvSpPr/>
            <p:nvPr/>
          </p:nvSpPr>
          <p:spPr>
            <a:xfrm>
              <a:off x="3908151" y="3394"/>
              <a:ext cx="71292" cy="74193"/>
            </a:xfrm>
            <a:custGeom>
              <a:rect b="b" l="l" r="r" t="t"/>
              <a:pathLst>
                <a:path extrusionOk="0" h="972" w="934">
                  <a:moveTo>
                    <a:pt x="591" y="0"/>
                  </a:moveTo>
                  <a:cubicBezTo>
                    <a:pt x="446" y="0"/>
                    <a:pt x="278" y="113"/>
                    <a:pt x="161" y="277"/>
                  </a:cubicBezTo>
                  <a:cubicBezTo>
                    <a:pt x="0" y="470"/>
                    <a:pt x="0" y="759"/>
                    <a:pt x="193" y="920"/>
                  </a:cubicBezTo>
                  <a:cubicBezTo>
                    <a:pt x="237" y="955"/>
                    <a:pt x="289" y="971"/>
                    <a:pt x="343" y="971"/>
                  </a:cubicBezTo>
                  <a:cubicBezTo>
                    <a:pt x="488" y="971"/>
                    <a:pt x="656" y="858"/>
                    <a:pt x="773" y="695"/>
                  </a:cubicBezTo>
                  <a:cubicBezTo>
                    <a:pt x="933" y="437"/>
                    <a:pt x="933" y="148"/>
                    <a:pt x="740" y="51"/>
                  </a:cubicBezTo>
                  <a:cubicBezTo>
                    <a:pt x="696" y="16"/>
                    <a:pt x="645" y="0"/>
                    <a:pt x="59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691" name="Google Shape;691;p33"/>
            <p:cNvSpPr/>
            <p:nvPr/>
          </p:nvSpPr>
          <p:spPr>
            <a:xfrm>
              <a:off x="3912578" y="-33855"/>
              <a:ext cx="71750" cy="65796"/>
            </a:xfrm>
            <a:custGeom>
              <a:rect b="b" l="l" r="r" t="t"/>
              <a:pathLst>
                <a:path extrusionOk="0" h="862" w="940">
                  <a:moveTo>
                    <a:pt x="30" y="207"/>
                  </a:moveTo>
                  <a:lnTo>
                    <a:pt x="30" y="207"/>
                  </a:lnTo>
                  <a:cubicBezTo>
                    <a:pt x="10" y="208"/>
                    <a:pt x="1" y="212"/>
                    <a:pt x="7" y="218"/>
                  </a:cubicBezTo>
                  <a:cubicBezTo>
                    <a:pt x="13" y="218"/>
                    <a:pt x="21" y="214"/>
                    <a:pt x="30" y="207"/>
                  </a:cubicBezTo>
                  <a:close/>
                  <a:moveTo>
                    <a:pt x="361" y="0"/>
                  </a:moveTo>
                  <a:cubicBezTo>
                    <a:pt x="296" y="0"/>
                    <a:pt x="232" y="8"/>
                    <a:pt x="168" y="25"/>
                  </a:cubicBezTo>
                  <a:lnTo>
                    <a:pt x="361" y="121"/>
                  </a:lnTo>
                  <a:lnTo>
                    <a:pt x="168" y="121"/>
                  </a:lnTo>
                  <a:cubicBezTo>
                    <a:pt x="116" y="121"/>
                    <a:pt x="65" y="182"/>
                    <a:pt x="30" y="207"/>
                  </a:cubicBezTo>
                  <a:lnTo>
                    <a:pt x="30" y="207"/>
                  </a:lnTo>
                  <a:cubicBezTo>
                    <a:pt x="33" y="207"/>
                    <a:pt x="35" y="207"/>
                    <a:pt x="38" y="207"/>
                  </a:cubicBezTo>
                  <a:cubicBezTo>
                    <a:pt x="137" y="207"/>
                    <a:pt x="426" y="264"/>
                    <a:pt x="554" y="443"/>
                  </a:cubicBezTo>
                  <a:cubicBezTo>
                    <a:pt x="650" y="539"/>
                    <a:pt x="682" y="700"/>
                    <a:pt x="650" y="861"/>
                  </a:cubicBezTo>
                  <a:cubicBezTo>
                    <a:pt x="715" y="829"/>
                    <a:pt x="779" y="765"/>
                    <a:pt x="843" y="700"/>
                  </a:cubicBezTo>
                  <a:cubicBezTo>
                    <a:pt x="875" y="636"/>
                    <a:pt x="908" y="571"/>
                    <a:pt x="940" y="475"/>
                  </a:cubicBezTo>
                  <a:lnTo>
                    <a:pt x="940" y="475"/>
                  </a:lnTo>
                  <a:lnTo>
                    <a:pt x="843" y="571"/>
                  </a:lnTo>
                  <a:cubicBezTo>
                    <a:pt x="875" y="475"/>
                    <a:pt x="875" y="411"/>
                    <a:pt x="843" y="346"/>
                  </a:cubicBezTo>
                  <a:cubicBezTo>
                    <a:pt x="811" y="250"/>
                    <a:pt x="747" y="153"/>
                    <a:pt x="682" y="57"/>
                  </a:cubicBezTo>
                  <a:lnTo>
                    <a:pt x="682" y="57"/>
                  </a:lnTo>
                  <a:lnTo>
                    <a:pt x="715" y="218"/>
                  </a:lnTo>
                  <a:cubicBezTo>
                    <a:pt x="682" y="121"/>
                    <a:pt x="618" y="57"/>
                    <a:pt x="554" y="25"/>
                  </a:cubicBezTo>
                  <a:cubicBezTo>
                    <a:pt x="489" y="8"/>
                    <a:pt x="425" y="0"/>
                    <a:pt x="3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692" name="Google Shape;692;p33"/>
            <p:cNvSpPr/>
            <p:nvPr/>
          </p:nvSpPr>
          <p:spPr>
            <a:xfrm>
              <a:off x="3635496" y="36369"/>
              <a:ext cx="402870" cy="157621"/>
            </a:xfrm>
            <a:custGeom>
              <a:rect b="b" l="l" r="r" t="t"/>
              <a:pathLst>
                <a:path extrusionOk="0" h="2065" w="5278">
                  <a:moveTo>
                    <a:pt x="4763" y="1"/>
                  </a:moveTo>
                  <a:cubicBezTo>
                    <a:pt x="4480" y="1"/>
                    <a:pt x="4229" y="128"/>
                    <a:pt x="4055" y="359"/>
                  </a:cubicBezTo>
                  <a:cubicBezTo>
                    <a:pt x="3958" y="424"/>
                    <a:pt x="3862" y="520"/>
                    <a:pt x="3733" y="585"/>
                  </a:cubicBezTo>
                  <a:cubicBezTo>
                    <a:pt x="3605" y="681"/>
                    <a:pt x="3315" y="810"/>
                    <a:pt x="3315" y="810"/>
                  </a:cubicBezTo>
                  <a:lnTo>
                    <a:pt x="3347" y="713"/>
                  </a:lnTo>
                  <a:lnTo>
                    <a:pt x="3347" y="713"/>
                  </a:lnTo>
                  <a:cubicBezTo>
                    <a:pt x="3283" y="778"/>
                    <a:pt x="3218" y="810"/>
                    <a:pt x="3154" y="874"/>
                  </a:cubicBezTo>
                  <a:cubicBezTo>
                    <a:pt x="2993" y="939"/>
                    <a:pt x="2124" y="1292"/>
                    <a:pt x="2124" y="1292"/>
                  </a:cubicBezTo>
                  <a:lnTo>
                    <a:pt x="2221" y="1196"/>
                  </a:lnTo>
                  <a:lnTo>
                    <a:pt x="2221" y="1196"/>
                  </a:lnTo>
                  <a:cubicBezTo>
                    <a:pt x="2221" y="1196"/>
                    <a:pt x="1996" y="1325"/>
                    <a:pt x="1835" y="1421"/>
                  </a:cubicBezTo>
                  <a:cubicBezTo>
                    <a:pt x="1674" y="1518"/>
                    <a:pt x="419" y="1936"/>
                    <a:pt x="419" y="1936"/>
                  </a:cubicBezTo>
                  <a:lnTo>
                    <a:pt x="644" y="1807"/>
                  </a:lnTo>
                  <a:lnTo>
                    <a:pt x="1" y="2065"/>
                  </a:lnTo>
                  <a:lnTo>
                    <a:pt x="741" y="1936"/>
                  </a:lnTo>
                  <a:lnTo>
                    <a:pt x="580" y="1936"/>
                  </a:lnTo>
                  <a:lnTo>
                    <a:pt x="2414" y="1421"/>
                  </a:lnTo>
                  <a:lnTo>
                    <a:pt x="2350" y="1421"/>
                  </a:lnTo>
                  <a:lnTo>
                    <a:pt x="3637" y="1035"/>
                  </a:lnTo>
                  <a:lnTo>
                    <a:pt x="3540" y="1003"/>
                  </a:lnTo>
                  <a:cubicBezTo>
                    <a:pt x="3540" y="1003"/>
                    <a:pt x="3894" y="939"/>
                    <a:pt x="4087" y="906"/>
                  </a:cubicBezTo>
                  <a:lnTo>
                    <a:pt x="4151" y="939"/>
                  </a:lnTo>
                  <a:lnTo>
                    <a:pt x="4151" y="906"/>
                  </a:lnTo>
                  <a:lnTo>
                    <a:pt x="4248" y="939"/>
                  </a:lnTo>
                  <a:lnTo>
                    <a:pt x="4280" y="906"/>
                  </a:lnTo>
                  <a:lnTo>
                    <a:pt x="4409" y="939"/>
                  </a:lnTo>
                  <a:lnTo>
                    <a:pt x="4409" y="906"/>
                  </a:lnTo>
                  <a:lnTo>
                    <a:pt x="4473" y="939"/>
                  </a:lnTo>
                  <a:lnTo>
                    <a:pt x="4505" y="874"/>
                  </a:lnTo>
                  <a:lnTo>
                    <a:pt x="4602" y="906"/>
                  </a:lnTo>
                  <a:lnTo>
                    <a:pt x="4602" y="842"/>
                  </a:lnTo>
                  <a:lnTo>
                    <a:pt x="4666" y="842"/>
                  </a:lnTo>
                  <a:lnTo>
                    <a:pt x="4666" y="778"/>
                  </a:lnTo>
                  <a:lnTo>
                    <a:pt x="4731" y="745"/>
                  </a:lnTo>
                  <a:cubicBezTo>
                    <a:pt x="4795" y="713"/>
                    <a:pt x="4859" y="649"/>
                    <a:pt x="4892" y="585"/>
                  </a:cubicBezTo>
                  <a:lnTo>
                    <a:pt x="4892" y="585"/>
                  </a:lnTo>
                  <a:cubicBezTo>
                    <a:pt x="4859" y="681"/>
                    <a:pt x="4795" y="745"/>
                    <a:pt x="4731" y="810"/>
                  </a:cubicBezTo>
                  <a:lnTo>
                    <a:pt x="4731" y="874"/>
                  </a:lnTo>
                  <a:lnTo>
                    <a:pt x="4698" y="906"/>
                  </a:lnTo>
                  <a:lnTo>
                    <a:pt x="4634" y="906"/>
                  </a:lnTo>
                  <a:lnTo>
                    <a:pt x="4602" y="939"/>
                  </a:lnTo>
                  <a:lnTo>
                    <a:pt x="4570" y="939"/>
                  </a:lnTo>
                  <a:lnTo>
                    <a:pt x="4538" y="971"/>
                  </a:lnTo>
                  <a:lnTo>
                    <a:pt x="4473" y="971"/>
                  </a:lnTo>
                  <a:lnTo>
                    <a:pt x="4441" y="1035"/>
                  </a:lnTo>
                  <a:lnTo>
                    <a:pt x="4409" y="1035"/>
                  </a:lnTo>
                  <a:lnTo>
                    <a:pt x="4377" y="1067"/>
                  </a:lnTo>
                  <a:lnTo>
                    <a:pt x="4312" y="1035"/>
                  </a:lnTo>
                  <a:lnTo>
                    <a:pt x="4312" y="1067"/>
                  </a:lnTo>
                  <a:lnTo>
                    <a:pt x="4280" y="1067"/>
                  </a:lnTo>
                  <a:lnTo>
                    <a:pt x="4280" y="1099"/>
                  </a:lnTo>
                  <a:lnTo>
                    <a:pt x="4216" y="1099"/>
                  </a:lnTo>
                  <a:cubicBezTo>
                    <a:pt x="4119" y="1132"/>
                    <a:pt x="4055" y="1164"/>
                    <a:pt x="3958" y="1196"/>
                  </a:cubicBezTo>
                  <a:cubicBezTo>
                    <a:pt x="4049" y="1173"/>
                    <a:pt x="4140" y="1150"/>
                    <a:pt x="4231" y="1150"/>
                  </a:cubicBezTo>
                  <a:cubicBezTo>
                    <a:pt x="4269" y="1150"/>
                    <a:pt x="4307" y="1154"/>
                    <a:pt x="4345" y="1164"/>
                  </a:cubicBezTo>
                  <a:cubicBezTo>
                    <a:pt x="4538" y="1164"/>
                    <a:pt x="4731" y="1132"/>
                    <a:pt x="4892" y="1067"/>
                  </a:cubicBezTo>
                  <a:cubicBezTo>
                    <a:pt x="5117" y="971"/>
                    <a:pt x="5278" y="745"/>
                    <a:pt x="5245" y="488"/>
                  </a:cubicBezTo>
                  <a:cubicBezTo>
                    <a:pt x="5245" y="231"/>
                    <a:pt x="5085" y="38"/>
                    <a:pt x="4859" y="5"/>
                  </a:cubicBezTo>
                  <a:cubicBezTo>
                    <a:pt x="4827" y="2"/>
                    <a:pt x="4795" y="1"/>
                    <a:pt x="476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693" name="Google Shape;693;p33"/>
            <p:cNvSpPr/>
            <p:nvPr/>
          </p:nvSpPr>
          <p:spPr>
            <a:xfrm>
              <a:off x="3932730" y="20798"/>
              <a:ext cx="86024" cy="78620"/>
            </a:xfrm>
            <a:custGeom>
              <a:rect b="b" l="l" r="r" t="t"/>
              <a:pathLst>
                <a:path extrusionOk="0" h="1030" w="1127">
                  <a:moveTo>
                    <a:pt x="754" y="1"/>
                  </a:moveTo>
                  <a:cubicBezTo>
                    <a:pt x="596" y="1"/>
                    <a:pt x="406" y="93"/>
                    <a:pt x="257" y="242"/>
                  </a:cubicBezTo>
                  <a:cubicBezTo>
                    <a:pt x="64" y="499"/>
                    <a:pt x="0" y="789"/>
                    <a:pt x="161" y="949"/>
                  </a:cubicBezTo>
                  <a:cubicBezTo>
                    <a:pt x="227" y="1004"/>
                    <a:pt x="304" y="1029"/>
                    <a:pt x="386" y="1029"/>
                  </a:cubicBezTo>
                  <a:cubicBezTo>
                    <a:pt x="544" y="1029"/>
                    <a:pt x="721" y="937"/>
                    <a:pt x="869" y="789"/>
                  </a:cubicBezTo>
                  <a:cubicBezTo>
                    <a:pt x="1094" y="531"/>
                    <a:pt x="1126" y="242"/>
                    <a:pt x="965" y="81"/>
                  </a:cubicBezTo>
                  <a:cubicBezTo>
                    <a:pt x="910" y="26"/>
                    <a:pt x="837" y="1"/>
                    <a:pt x="7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sp>
          <p:nvSpPr>
            <p:cNvPr id="694" name="Google Shape;694;p33"/>
            <p:cNvSpPr/>
            <p:nvPr/>
          </p:nvSpPr>
          <p:spPr>
            <a:xfrm>
              <a:off x="3957232" y="-7445"/>
              <a:ext cx="88543" cy="59003"/>
            </a:xfrm>
            <a:custGeom>
              <a:rect b="b" l="l" r="r" t="t"/>
              <a:pathLst>
                <a:path extrusionOk="0" h="773" w="1160">
                  <a:moveTo>
                    <a:pt x="548" y="0"/>
                  </a:moveTo>
                  <a:cubicBezTo>
                    <a:pt x="483" y="32"/>
                    <a:pt x="419" y="32"/>
                    <a:pt x="323" y="97"/>
                  </a:cubicBezTo>
                  <a:lnTo>
                    <a:pt x="387" y="32"/>
                  </a:lnTo>
                  <a:cubicBezTo>
                    <a:pt x="355" y="32"/>
                    <a:pt x="290" y="65"/>
                    <a:pt x="258" y="65"/>
                  </a:cubicBezTo>
                  <a:cubicBezTo>
                    <a:pt x="162" y="225"/>
                    <a:pt x="65" y="386"/>
                    <a:pt x="1" y="579"/>
                  </a:cubicBezTo>
                  <a:cubicBezTo>
                    <a:pt x="1" y="579"/>
                    <a:pt x="194" y="451"/>
                    <a:pt x="258" y="419"/>
                  </a:cubicBezTo>
                  <a:cubicBezTo>
                    <a:pt x="280" y="408"/>
                    <a:pt x="301" y="404"/>
                    <a:pt x="324" y="404"/>
                  </a:cubicBezTo>
                  <a:cubicBezTo>
                    <a:pt x="369" y="404"/>
                    <a:pt x="419" y="419"/>
                    <a:pt x="483" y="419"/>
                  </a:cubicBezTo>
                  <a:cubicBezTo>
                    <a:pt x="580" y="451"/>
                    <a:pt x="677" y="483"/>
                    <a:pt x="773" y="547"/>
                  </a:cubicBezTo>
                  <a:lnTo>
                    <a:pt x="741" y="483"/>
                  </a:lnTo>
                  <a:lnTo>
                    <a:pt x="741" y="483"/>
                  </a:lnTo>
                  <a:cubicBezTo>
                    <a:pt x="805" y="515"/>
                    <a:pt x="902" y="547"/>
                    <a:pt x="998" y="612"/>
                  </a:cubicBezTo>
                  <a:cubicBezTo>
                    <a:pt x="1063" y="644"/>
                    <a:pt x="1095" y="708"/>
                    <a:pt x="1095" y="772"/>
                  </a:cubicBezTo>
                  <a:cubicBezTo>
                    <a:pt x="1095" y="676"/>
                    <a:pt x="1063" y="579"/>
                    <a:pt x="1063" y="483"/>
                  </a:cubicBezTo>
                  <a:cubicBezTo>
                    <a:pt x="1063" y="451"/>
                    <a:pt x="1063" y="419"/>
                    <a:pt x="1063" y="386"/>
                  </a:cubicBezTo>
                  <a:lnTo>
                    <a:pt x="1159" y="419"/>
                  </a:lnTo>
                  <a:cubicBezTo>
                    <a:pt x="1095" y="322"/>
                    <a:pt x="998" y="225"/>
                    <a:pt x="902" y="161"/>
                  </a:cubicBezTo>
                  <a:cubicBezTo>
                    <a:pt x="870" y="129"/>
                    <a:pt x="805" y="97"/>
                    <a:pt x="741" y="97"/>
                  </a:cubicBezTo>
                  <a:lnTo>
                    <a:pt x="805" y="65"/>
                  </a:lnTo>
                  <a:cubicBezTo>
                    <a:pt x="741" y="32"/>
                    <a:pt x="644" y="0"/>
                    <a:pt x="54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65372"/>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4"/>
          <p:cNvSpPr txBox="1"/>
          <p:nvPr>
            <p:ph type="title"/>
          </p:nvPr>
        </p:nvSpPr>
        <p:spPr>
          <a:xfrm>
            <a:off x="3334541" y="1340513"/>
            <a:ext cx="4512091" cy="1941868"/>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Yearly trend of malaria cases in usa</a:t>
            </a:r>
            <a:endParaRPr/>
          </a:p>
        </p:txBody>
      </p:sp>
      <p:sp>
        <p:nvSpPr>
          <p:cNvPr id="193" name="Google Shape;193;p4"/>
          <p:cNvSpPr txBox="1"/>
          <p:nvPr>
            <p:ph idx="2" type="title"/>
          </p:nvPr>
        </p:nvSpPr>
        <p:spPr>
          <a:xfrm>
            <a:off x="1178741" y="1740150"/>
            <a:ext cx="2155800" cy="166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800"/>
              <a:buNone/>
            </a:pPr>
            <a:r>
              <a:rPr lang="en-US"/>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5"/>
          <p:cNvSpPr txBox="1"/>
          <p:nvPr>
            <p:ph type="ctrTitle"/>
          </p:nvPr>
        </p:nvSpPr>
        <p:spPr>
          <a:xfrm>
            <a:off x="-1393102" y="171775"/>
            <a:ext cx="7713900" cy="408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Year:  2000 tO 2017</a:t>
            </a:r>
            <a:endParaRPr/>
          </a:p>
        </p:txBody>
      </p:sp>
      <p:grpSp>
        <p:nvGrpSpPr>
          <p:cNvPr id="199" name="Google Shape;199;p5"/>
          <p:cNvGrpSpPr/>
          <p:nvPr/>
        </p:nvGrpSpPr>
        <p:grpSpPr>
          <a:xfrm>
            <a:off x="7781433" y="3930151"/>
            <a:ext cx="1295034" cy="1092742"/>
            <a:chOff x="949969" y="1592529"/>
            <a:chExt cx="1652911" cy="1255300"/>
          </a:xfrm>
        </p:grpSpPr>
        <p:sp>
          <p:nvSpPr>
            <p:cNvPr id="200" name="Google Shape;200;p5"/>
            <p:cNvSpPr/>
            <p:nvPr/>
          </p:nvSpPr>
          <p:spPr>
            <a:xfrm>
              <a:off x="949969" y="1851050"/>
              <a:ext cx="1652911" cy="823543"/>
            </a:xfrm>
            <a:custGeom>
              <a:rect b="b" l="l" r="r" t="t"/>
              <a:pathLst>
                <a:path extrusionOk="0" h="35349" w="70948">
                  <a:moveTo>
                    <a:pt x="40806" y="6300"/>
                  </a:moveTo>
                  <a:cubicBezTo>
                    <a:pt x="40806" y="6300"/>
                    <a:pt x="41120" y="8212"/>
                    <a:pt x="41372" y="9721"/>
                  </a:cubicBezTo>
                  <a:cubicBezTo>
                    <a:pt x="40529" y="9872"/>
                    <a:pt x="39662" y="9985"/>
                    <a:pt x="38807" y="10048"/>
                  </a:cubicBezTo>
                  <a:cubicBezTo>
                    <a:pt x="38530" y="9532"/>
                    <a:pt x="38316" y="9155"/>
                    <a:pt x="38190" y="8954"/>
                  </a:cubicBezTo>
                  <a:cubicBezTo>
                    <a:pt x="38128" y="8841"/>
                    <a:pt x="38052" y="8740"/>
                    <a:pt x="37989" y="8639"/>
                  </a:cubicBezTo>
                  <a:cubicBezTo>
                    <a:pt x="39184" y="7558"/>
                    <a:pt x="40253" y="6640"/>
                    <a:pt x="40806" y="6300"/>
                  </a:cubicBezTo>
                  <a:close/>
                  <a:moveTo>
                    <a:pt x="36694" y="9834"/>
                  </a:moveTo>
                  <a:cubicBezTo>
                    <a:pt x="36719" y="9922"/>
                    <a:pt x="36757" y="10035"/>
                    <a:pt x="36795" y="10173"/>
                  </a:cubicBezTo>
                  <a:lnTo>
                    <a:pt x="36304" y="10186"/>
                  </a:lnTo>
                  <a:cubicBezTo>
                    <a:pt x="36430" y="10073"/>
                    <a:pt x="36556" y="9947"/>
                    <a:pt x="36694" y="9834"/>
                  </a:cubicBezTo>
                  <a:close/>
                  <a:moveTo>
                    <a:pt x="36593" y="8954"/>
                  </a:moveTo>
                  <a:cubicBezTo>
                    <a:pt x="36556" y="9105"/>
                    <a:pt x="36556" y="9256"/>
                    <a:pt x="36568" y="9406"/>
                  </a:cubicBezTo>
                  <a:lnTo>
                    <a:pt x="36556" y="9419"/>
                  </a:lnTo>
                  <a:lnTo>
                    <a:pt x="36568" y="9457"/>
                  </a:lnTo>
                  <a:lnTo>
                    <a:pt x="35801" y="10211"/>
                  </a:lnTo>
                  <a:lnTo>
                    <a:pt x="35462" y="10211"/>
                  </a:lnTo>
                  <a:cubicBezTo>
                    <a:pt x="35814" y="9771"/>
                    <a:pt x="36191" y="9356"/>
                    <a:pt x="36593" y="8954"/>
                  </a:cubicBezTo>
                  <a:close/>
                  <a:moveTo>
                    <a:pt x="38517" y="11783"/>
                  </a:moveTo>
                  <a:cubicBezTo>
                    <a:pt x="38681" y="12009"/>
                    <a:pt x="38844" y="12248"/>
                    <a:pt x="39020" y="12512"/>
                  </a:cubicBezTo>
                  <a:cubicBezTo>
                    <a:pt x="38857" y="12776"/>
                    <a:pt x="38719" y="13053"/>
                    <a:pt x="38593" y="13330"/>
                  </a:cubicBezTo>
                  <a:cubicBezTo>
                    <a:pt x="38505" y="13317"/>
                    <a:pt x="38429" y="13305"/>
                    <a:pt x="38341" y="13305"/>
                  </a:cubicBezTo>
                  <a:cubicBezTo>
                    <a:pt x="38203" y="12739"/>
                    <a:pt x="38065" y="12236"/>
                    <a:pt x="37951" y="11796"/>
                  </a:cubicBezTo>
                  <a:cubicBezTo>
                    <a:pt x="38153" y="11783"/>
                    <a:pt x="38341" y="11783"/>
                    <a:pt x="38517" y="11783"/>
                  </a:cubicBezTo>
                  <a:close/>
                  <a:moveTo>
                    <a:pt x="33085" y="12450"/>
                  </a:moveTo>
                  <a:lnTo>
                    <a:pt x="31639" y="14411"/>
                  </a:lnTo>
                  <a:cubicBezTo>
                    <a:pt x="31073" y="14172"/>
                    <a:pt x="29677" y="13619"/>
                    <a:pt x="28093" y="12940"/>
                  </a:cubicBezTo>
                  <a:cubicBezTo>
                    <a:pt x="29765" y="12877"/>
                    <a:pt x="31425" y="12701"/>
                    <a:pt x="33085" y="12450"/>
                  </a:cubicBezTo>
                  <a:close/>
                  <a:moveTo>
                    <a:pt x="51140" y="8576"/>
                  </a:moveTo>
                  <a:cubicBezTo>
                    <a:pt x="51141" y="8576"/>
                    <a:pt x="51142" y="8576"/>
                    <a:pt x="51142" y="8576"/>
                  </a:cubicBezTo>
                  <a:cubicBezTo>
                    <a:pt x="51218" y="8614"/>
                    <a:pt x="51897" y="11205"/>
                    <a:pt x="52563" y="13745"/>
                  </a:cubicBezTo>
                  <a:cubicBezTo>
                    <a:pt x="52714" y="14285"/>
                    <a:pt x="52878" y="14902"/>
                    <a:pt x="53054" y="15530"/>
                  </a:cubicBezTo>
                  <a:cubicBezTo>
                    <a:pt x="53016" y="15480"/>
                    <a:pt x="52966" y="15455"/>
                    <a:pt x="52915" y="15442"/>
                  </a:cubicBezTo>
                  <a:cubicBezTo>
                    <a:pt x="52702" y="15442"/>
                    <a:pt x="52651" y="14763"/>
                    <a:pt x="52400" y="14461"/>
                  </a:cubicBezTo>
                  <a:cubicBezTo>
                    <a:pt x="52136" y="14160"/>
                    <a:pt x="51696" y="14072"/>
                    <a:pt x="51117" y="14072"/>
                  </a:cubicBezTo>
                  <a:cubicBezTo>
                    <a:pt x="50864" y="14072"/>
                    <a:pt x="50695" y="14088"/>
                    <a:pt x="50581" y="14088"/>
                  </a:cubicBezTo>
                  <a:cubicBezTo>
                    <a:pt x="50435" y="14088"/>
                    <a:pt x="50379" y="14061"/>
                    <a:pt x="50350" y="13933"/>
                  </a:cubicBezTo>
                  <a:cubicBezTo>
                    <a:pt x="50313" y="13720"/>
                    <a:pt x="50916" y="13418"/>
                    <a:pt x="51092" y="13154"/>
                  </a:cubicBezTo>
                  <a:cubicBezTo>
                    <a:pt x="51230" y="12940"/>
                    <a:pt x="50753" y="12286"/>
                    <a:pt x="49960" y="11506"/>
                  </a:cubicBezTo>
                  <a:cubicBezTo>
                    <a:pt x="50408" y="10226"/>
                    <a:pt x="51065" y="8576"/>
                    <a:pt x="51140" y="8576"/>
                  </a:cubicBezTo>
                  <a:close/>
                  <a:moveTo>
                    <a:pt x="53217" y="16134"/>
                  </a:moveTo>
                  <a:lnTo>
                    <a:pt x="53280" y="16373"/>
                  </a:lnTo>
                  <a:cubicBezTo>
                    <a:pt x="53242" y="16335"/>
                    <a:pt x="53217" y="16297"/>
                    <a:pt x="53217" y="16247"/>
                  </a:cubicBezTo>
                  <a:lnTo>
                    <a:pt x="53217" y="16134"/>
                  </a:lnTo>
                  <a:close/>
                  <a:moveTo>
                    <a:pt x="53595" y="17505"/>
                  </a:moveTo>
                  <a:lnTo>
                    <a:pt x="53632" y="17630"/>
                  </a:lnTo>
                  <a:lnTo>
                    <a:pt x="53632" y="17630"/>
                  </a:lnTo>
                  <a:lnTo>
                    <a:pt x="53620" y="17618"/>
                  </a:lnTo>
                  <a:cubicBezTo>
                    <a:pt x="53620" y="17605"/>
                    <a:pt x="53620" y="17593"/>
                    <a:pt x="53607" y="17580"/>
                  </a:cubicBezTo>
                  <a:cubicBezTo>
                    <a:pt x="53595" y="17555"/>
                    <a:pt x="53595" y="17530"/>
                    <a:pt x="53595" y="17505"/>
                  </a:cubicBezTo>
                  <a:close/>
                  <a:moveTo>
                    <a:pt x="41284" y="16976"/>
                  </a:moveTo>
                  <a:cubicBezTo>
                    <a:pt x="41397" y="17102"/>
                    <a:pt x="41510" y="17228"/>
                    <a:pt x="41611" y="17366"/>
                  </a:cubicBezTo>
                  <a:cubicBezTo>
                    <a:pt x="41648" y="17454"/>
                    <a:pt x="41686" y="17542"/>
                    <a:pt x="41711" y="17630"/>
                  </a:cubicBezTo>
                  <a:cubicBezTo>
                    <a:pt x="41699" y="17794"/>
                    <a:pt x="41699" y="17957"/>
                    <a:pt x="41711" y="18133"/>
                  </a:cubicBezTo>
                  <a:cubicBezTo>
                    <a:pt x="41535" y="17769"/>
                    <a:pt x="41347" y="17404"/>
                    <a:pt x="41183" y="17052"/>
                  </a:cubicBezTo>
                  <a:lnTo>
                    <a:pt x="41284" y="16976"/>
                  </a:lnTo>
                  <a:close/>
                  <a:moveTo>
                    <a:pt x="48648" y="16581"/>
                  </a:moveTo>
                  <a:cubicBezTo>
                    <a:pt x="49036" y="16581"/>
                    <a:pt x="49659" y="16939"/>
                    <a:pt x="49659" y="16939"/>
                  </a:cubicBezTo>
                  <a:cubicBezTo>
                    <a:pt x="49659" y="16939"/>
                    <a:pt x="49395" y="17718"/>
                    <a:pt x="49872" y="18322"/>
                  </a:cubicBezTo>
                  <a:cubicBezTo>
                    <a:pt x="50350" y="18926"/>
                    <a:pt x="51130" y="18888"/>
                    <a:pt x="51821" y="19014"/>
                  </a:cubicBezTo>
                  <a:cubicBezTo>
                    <a:pt x="51960" y="19051"/>
                    <a:pt x="52086" y="19089"/>
                    <a:pt x="52211" y="19152"/>
                  </a:cubicBezTo>
                  <a:cubicBezTo>
                    <a:pt x="53117" y="21114"/>
                    <a:pt x="54877" y="23503"/>
                    <a:pt x="55682" y="24609"/>
                  </a:cubicBezTo>
                  <a:cubicBezTo>
                    <a:pt x="56235" y="25414"/>
                    <a:pt x="56738" y="26257"/>
                    <a:pt x="57178" y="27137"/>
                  </a:cubicBezTo>
                  <a:cubicBezTo>
                    <a:pt x="55003" y="25867"/>
                    <a:pt x="52978" y="24358"/>
                    <a:pt x="51117" y="22660"/>
                  </a:cubicBezTo>
                  <a:cubicBezTo>
                    <a:pt x="51369" y="22346"/>
                    <a:pt x="51230" y="22270"/>
                    <a:pt x="50866" y="21793"/>
                  </a:cubicBezTo>
                  <a:cubicBezTo>
                    <a:pt x="49872" y="20472"/>
                    <a:pt x="48967" y="18674"/>
                    <a:pt x="48213" y="16888"/>
                  </a:cubicBezTo>
                  <a:cubicBezTo>
                    <a:pt x="48275" y="16788"/>
                    <a:pt x="48351" y="16700"/>
                    <a:pt x="48439" y="16637"/>
                  </a:cubicBezTo>
                  <a:cubicBezTo>
                    <a:pt x="48492" y="16597"/>
                    <a:pt x="48565" y="16581"/>
                    <a:pt x="48648" y="16581"/>
                  </a:cubicBezTo>
                  <a:close/>
                  <a:moveTo>
                    <a:pt x="14877" y="0"/>
                  </a:moveTo>
                  <a:cubicBezTo>
                    <a:pt x="14877" y="0"/>
                    <a:pt x="13996" y="277"/>
                    <a:pt x="14675" y="1836"/>
                  </a:cubicBezTo>
                  <a:cubicBezTo>
                    <a:pt x="15355" y="3408"/>
                    <a:pt x="18272" y="8426"/>
                    <a:pt x="22120" y="10664"/>
                  </a:cubicBezTo>
                  <a:lnTo>
                    <a:pt x="23629" y="11318"/>
                  </a:lnTo>
                  <a:cubicBezTo>
                    <a:pt x="20611" y="11934"/>
                    <a:pt x="18486" y="12626"/>
                    <a:pt x="18121" y="12802"/>
                  </a:cubicBezTo>
                  <a:cubicBezTo>
                    <a:pt x="17648" y="13017"/>
                    <a:pt x="19680" y="13102"/>
                    <a:pt x="21945" y="13102"/>
                  </a:cubicBezTo>
                  <a:cubicBezTo>
                    <a:pt x="23114" y="13102"/>
                    <a:pt x="24346" y="13079"/>
                    <a:pt x="25326" y="13041"/>
                  </a:cubicBezTo>
                  <a:cubicBezTo>
                    <a:pt x="26068" y="13003"/>
                    <a:pt x="26735" y="12990"/>
                    <a:pt x="27401" y="12965"/>
                  </a:cubicBezTo>
                  <a:lnTo>
                    <a:pt x="31425" y="14713"/>
                  </a:lnTo>
                  <a:cubicBezTo>
                    <a:pt x="30721" y="15656"/>
                    <a:pt x="30067" y="16561"/>
                    <a:pt x="29551" y="17266"/>
                  </a:cubicBezTo>
                  <a:cubicBezTo>
                    <a:pt x="29174" y="17781"/>
                    <a:pt x="28659" y="17970"/>
                    <a:pt x="28696" y="18385"/>
                  </a:cubicBezTo>
                  <a:cubicBezTo>
                    <a:pt x="27189" y="18456"/>
                    <a:pt x="21943" y="18697"/>
                    <a:pt x="18051" y="18697"/>
                  </a:cubicBezTo>
                  <a:cubicBezTo>
                    <a:pt x="17107" y="18697"/>
                    <a:pt x="16243" y="18683"/>
                    <a:pt x="15531" y="18649"/>
                  </a:cubicBezTo>
                  <a:cubicBezTo>
                    <a:pt x="13129" y="18536"/>
                    <a:pt x="9319" y="16888"/>
                    <a:pt x="6112" y="14839"/>
                  </a:cubicBezTo>
                  <a:cubicBezTo>
                    <a:pt x="5773" y="14612"/>
                    <a:pt x="5446" y="14399"/>
                    <a:pt x="5156" y="14185"/>
                  </a:cubicBezTo>
                  <a:cubicBezTo>
                    <a:pt x="4867" y="13971"/>
                    <a:pt x="4628" y="13820"/>
                    <a:pt x="4402" y="13657"/>
                  </a:cubicBezTo>
                  <a:cubicBezTo>
                    <a:pt x="2805" y="12462"/>
                    <a:pt x="1510" y="11192"/>
                    <a:pt x="881" y="10060"/>
                  </a:cubicBezTo>
                  <a:lnTo>
                    <a:pt x="881" y="10060"/>
                  </a:lnTo>
                  <a:cubicBezTo>
                    <a:pt x="881" y="10060"/>
                    <a:pt x="1" y="10853"/>
                    <a:pt x="1610" y="12273"/>
                  </a:cubicBezTo>
                  <a:cubicBezTo>
                    <a:pt x="3220" y="13707"/>
                    <a:pt x="9847" y="18624"/>
                    <a:pt x="15443" y="19152"/>
                  </a:cubicBezTo>
                  <a:cubicBezTo>
                    <a:pt x="19353" y="19064"/>
                    <a:pt x="27464" y="18875"/>
                    <a:pt x="28898" y="18850"/>
                  </a:cubicBezTo>
                  <a:cubicBezTo>
                    <a:pt x="29038" y="19057"/>
                    <a:pt x="29130" y="19143"/>
                    <a:pt x="29199" y="19143"/>
                  </a:cubicBezTo>
                  <a:cubicBezTo>
                    <a:pt x="29339" y="19143"/>
                    <a:pt x="29383" y="18786"/>
                    <a:pt x="29551" y="18372"/>
                  </a:cubicBezTo>
                  <a:cubicBezTo>
                    <a:pt x="29702" y="18020"/>
                    <a:pt x="31387" y="15568"/>
                    <a:pt x="33135" y="13217"/>
                  </a:cubicBezTo>
                  <a:lnTo>
                    <a:pt x="34104" y="12273"/>
                  </a:lnTo>
                  <a:cubicBezTo>
                    <a:pt x="34229" y="12248"/>
                    <a:pt x="34368" y="12223"/>
                    <a:pt x="34493" y="12198"/>
                  </a:cubicBezTo>
                  <a:cubicBezTo>
                    <a:pt x="35424" y="12022"/>
                    <a:pt x="36380" y="11909"/>
                    <a:pt x="37323" y="11821"/>
                  </a:cubicBezTo>
                  <a:cubicBezTo>
                    <a:pt x="37474" y="12311"/>
                    <a:pt x="37637" y="12852"/>
                    <a:pt x="37813" y="13418"/>
                  </a:cubicBezTo>
                  <a:cubicBezTo>
                    <a:pt x="37084" y="13707"/>
                    <a:pt x="36455" y="14449"/>
                    <a:pt x="36455" y="14449"/>
                  </a:cubicBezTo>
                  <a:cubicBezTo>
                    <a:pt x="35462" y="14537"/>
                    <a:pt x="34506" y="16662"/>
                    <a:pt x="34506" y="16662"/>
                  </a:cubicBezTo>
                  <a:cubicBezTo>
                    <a:pt x="34478" y="16658"/>
                    <a:pt x="34450" y="16656"/>
                    <a:pt x="34422" y="16656"/>
                  </a:cubicBezTo>
                  <a:cubicBezTo>
                    <a:pt x="33567" y="16656"/>
                    <a:pt x="32507" y="18448"/>
                    <a:pt x="32507" y="18448"/>
                  </a:cubicBezTo>
                  <a:cubicBezTo>
                    <a:pt x="31337" y="18624"/>
                    <a:pt x="30457" y="20271"/>
                    <a:pt x="30457" y="20271"/>
                  </a:cubicBezTo>
                  <a:cubicBezTo>
                    <a:pt x="29162" y="20661"/>
                    <a:pt x="28546" y="22182"/>
                    <a:pt x="28546" y="22182"/>
                  </a:cubicBezTo>
                  <a:lnTo>
                    <a:pt x="27766" y="22975"/>
                  </a:lnTo>
                  <a:cubicBezTo>
                    <a:pt x="26974" y="23754"/>
                    <a:pt x="27326" y="24144"/>
                    <a:pt x="27414" y="24484"/>
                  </a:cubicBezTo>
                  <a:cubicBezTo>
                    <a:pt x="27502" y="24836"/>
                    <a:pt x="26873" y="25087"/>
                    <a:pt x="27414" y="25791"/>
                  </a:cubicBezTo>
                  <a:cubicBezTo>
                    <a:pt x="27724" y="26196"/>
                    <a:pt x="28040" y="26322"/>
                    <a:pt x="28313" y="26322"/>
                  </a:cubicBezTo>
                  <a:cubicBezTo>
                    <a:pt x="28771" y="26322"/>
                    <a:pt x="29111" y="25967"/>
                    <a:pt x="29111" y="25967"/>
                  </a:cubicBezTo>
                  <a:cubicBezTo>
                    <a:pt x="29282" y="26063"/>
                    <a:pt x="29459" y="26103"/>
                    <a:pt x="29635" y="26103"/>
                  </a:cubicBezTo>
                  <a:cubicBezTo>
                    <a:pt x="30573" y="26103"/>
                    <a:pt x="31501" y="24961"/>
                    <a:pt x="31501" y="24961"/>
                  </a:cubicBezTo>
                  <a:cubicBezTo>
                    <a:pt x="32494" y="24873"/>
                    <a:pt x="33198" y="23754"/>
                    <a:pt x="33198" y="23754"/>
                  </a:cubicBezTo>
                  <a:cubicBezTo>
                    <a:pt x="34405" y="23226"/>
                    <a:pt x="35474" y="21705"/>
                    <a:pt x="35474" y="21705"/>
                  </a:cubicBezTo>
                  <a:cubicBezTo>
                    <a:pt x="36191" y="21528"/>
                    <a:pt x="37448" y="20095"/>
                    <a:pt x="37448" y="20095"/>
                  </a:cubicBezTo>
                  <a:cubicBezTo>
                    <a:pt x="38316" y="19755"/>
                    <a:pt x="38794" y="18888"/>
                    <a:pt x="39058" y="18749"/>
                  </a:cubicBezTo>
                  <a:cubicBezTo>
                    <a:pt x="39133" y="18712"/>
                    <a:pt x="39222" y="18649"/>
                    <a:pt x="39297" y="18599"/>
                  </a:cubicBezTo>
                  <a:cubicBezTo>
                    <a:pt x="39787" y="20585"/>
                    <a:pt x="40026" y="21881"/>
                    <a:pt x="40416" y="22283"/>
                  </a:cubicBezTo>
                  <a:cubicBezTo>
                    <a:pt x="39674" y="24006"/>
                    <a:pt x="37046" y="30067"/>
                    <a:pt x="36543" y="30909"/>
                  </a:cubicBezTo>
                  <a:cubicBezTo>
                    <a:pt x="34770" y="33927"/>
                    <a:pt x="31991" y="34870"/>
                    <a:pt x="29111" y="34958"/>
                  </a:cubicBezTo>
                  <a:cubicBezTo>
                    <a:pt x="29111" y="34958"/>
                    <a:pt x="29111" y="35348"/>
                    <a:pt x="29640" y="35348"/>
                  </a:cubicBezTo>
                  <a:cubicBezTo>
                    <a:pt x="30155" y="35348"/>
                    <a:pt x="32569" y="35009"/>
                    <a:pt x="34280" y="33952"/>
                  </a:cubicBezTo>
                  <a:cubicBezTo>
                    <a:pt x="35927" y="32946"/>
                    <a:pt x="36933" y="31148"/>
                    <a:pt x="36933" y="31148"/>
                  </a:cubicBezTo>
                  <a:cubicBezTo>
                    <a:pt x="36933" y="31148"/>
                    <a:pt x="40051" y="24131"/>
                    <a:pt x="41032" y="22333"/>
                  </a:cubicBezTo>
                  <a:cubicBezTo>
                    <a:pt x="41296" y="22182"/>
                    <a:pt x="40781" y="21705"/>
                    <a:pt x="39712" y="18234"/>
                  </a:cubicBezTo>
                  <a:cubicBezTo>
                    <a:pt x="39838" y="18108"/>
                    <a:pt x="39963" y="17982"/>
                    <a:pt x="40064" y="17894"/>
                  </a:cubicBezTo>
                  <a:cubicBezTo>
                    <a:pt x="40190" y="17769"/>
                    <a:pt x="40341" y="17643"/>
                    <a:pt x="40492" y="17530"/>
                  </a:cubicBezTo>
                  <a:cubicBezTo>
                    <a:pt x="40806" y="18435"/>
                    <a:pt x="41208" y="19605"/>
                    <a:pt x="41309" y="19969"/>
                  </a:cubicBezTo>
                  <a:cubicBezTo>
                    <a:pt x="41334" y="20120"/>
                    <a:pt x="41460" y="20221"/>
                    <a:pt x="41598" y="20221"/>
                  </a:cubicBezTo>
                  <a:cubicBezTo>
                    <a:pt x="41535" y="21717"/>
                    <a:pt x="41384" y="24270"/>
                    <a:pt x="40982" y="26508"/>
                  </a:cubicBezTo>
                  <a:cubicBezTo>
                    <a:pt x="40462" y="29452"/>
                    <a:pt x="39607" y="29657"/>
                    <a:pt x="39379" y="29657"/>
                  </a:cubicBezTo>
                  <a:cubicBezTo>
                    <a:pt x="39343" y="29657"/>
                    <a:pt x="39322" y="29652"/>
                    <a:pt x="39322" y="29652"/>
                  </a:cubicBezTo>
                  <a:lnTo>
                    <a:pt x="39322" y="29652"/>
                  </a:lnTo>
                  <a:cubicBezTo>
                    <a:pt x="39322" y="29652"/>
                    <a:pt x="39636" y="29887"/>
                    <a:pt x="39947" y="29887"/>
                  </a:cubicBezTo>
                  <a:cubicBezTo>
                    <a:pt x="40030" y="29887"/>
                    <a:pt x="40113" y="29870"/>
                    <a:pt x="40190" y="29828"/>
                  </a:cubicBezTo>
                  <a:cubicBezTo>
                    <a:pt x="40554" y="29614"/>
                    <a:pt x="41196" y="28382"/>
                    <a:pt x="41460" y="26370"/>
                  </a:cubicBezTo>
                  <a:cubicBezTo>
                    <a:pt x="41661" y="24811"/>
                    <a:pt x="41862" y="21554"/>
                    <a:pt x="41950" y="20158"/>
                  </a:cubicBezTo>
                  <a:cubicBezTo>
                    <a:pt x="42164" y="20070"/>
                    <a:pt x="42378" y="19969"/>
                    <a:pt x="42579" y="19843"/>
                  </a:cubicBezTo>
                  <a:cubicBezTo>
                    <a:pt x="42749" y="20342"/>
                    <a:pt x="42996" y="20493"/>
                    <a:pt x="43232" y="20493"/>
                  </a:cubicBezTo>
                  <a:cubicBezTo>
                    <a:pt x="43591" y="20493"/>
                    <a:pt x="43925" y="20145"/>
                    <a:pt x="43925" y="20145"/>
                  </a:cubicBezTo>
                  <a:cubicBezTo>
                    <a:pt x="43944" y="20151"/>
                    <a:pt x="43964" y="20153"/>
                    <a:pt x="43986" y="20153"/>
                  </a:cubicBezTo>
                  <a:cubicBezTo>
                    <a:pt x="44306" y="20153"/>
                    <a:pt x="44880" y="19579"/>
                    <a:pt x="44880" y="19579"/>
                  </a:cubicBezTo>
                  <a:cubicBezTo>
                    <a:pt x="45068" y="20419"/>
                    <a:pt x="45324" y="20654"/>
                    <a:pt x="45552" y="20654"/>
                  </a:cubicBezTo>
                  <a:cubicBezTo>
                    <a:pt x="45842" y="20654"/>
                    <a:pt x="46087" y="20271"/>
                    <a:pt x="46087" y="20271"/>
                  </a:cubicBezTo>
                  <a:cubicBezTo>
                    <a:pt x="46184" y="20314"/>
                    <a:pt x="46272" y="20333"/>
                    <a:pt x="46352" y="20333"/>
                  </a:cubicBezTo>
                  <a:cubicBezTo>
                    <a:pt x="46932" y="20333"/>
                    <a:pt x="47119" y="19344"/>
                    <a:pt x="47307" y="19190"/>
                  </a:cubicBezTo>
                  <a:cubicBezTo>
                    <a:pt x="47521" y="19014"/>
                    <a:pt x="47772" y="18184"/>
                    <a:pt x="47823" y="17882"/>
                  </a:cubicBezTo>
                  <a:cubicBezTo>
                    <a:pt x="47848" y="17781"/>
                    <a:pt x="47873" y="17681"/>
                    <a:pt x="47898" y="17567"/>
                  </a:cubicBezTo>
                  <a:cubicBezTo>
                    <a:pt x="49017" y="19931"/>
                    <a:pt x="50086" y="22057"/>
                    <a:pt x="50174" y="22358"/>
                  </a:cubicBezTo>
                  <a:cubicBezTo>
                    <a:pt x="50282" y="22725"/>
                    <a:pt x="50473" y="22943"/>
                    <a:pt x="50683" y="22943"/>
                  </a:cubicBezTo>
                  <a:cubicBezTo>
                    <a:pt x="50718" y="22943"/>
                    <a:pt x="50754" y="22937"/>
                    <a:pt x="50790" y="22924"/>
                  </a:cubicBezTo>
                  <a:cubicBezTo>
                    <a:pt x="52312" y="24471"/>
                    <a:pt x="54978" y="26231"/>
                    <a:pt x="57468" y="27715"/>
                  </a:cubicBezTo>
                  <a:cubicBezTo>
                    <a:pt x="58197" y="29199"/>
                    <a:pt x="58725" y="30507"/>
                    <a:pt x="58725" y="30507"/>
                  </a:cubicBezTo>
                  <a:lnTo>
                    <a:pt x="58914" y="30507"/>
                  </a:lnTo>
                  <a:cubicBezTo>
                    <a:pt x="58914" y="30507"/>
                    <a:pt x="58562" y="29413"/>
                    <a:pt x="57945" y="28005"/>
                  </a:cubicBezTo>
                  <a:lnTo>
                    <a:pt x="57945" y="28005"/>
                  </a:lnTo>
                  <a:cubicBezTo>
                    <a:pt x="60838" y="29702"/>
                    <a:pt x="63390" y="30985"/>
                    <a:pt x="63541" y="31110"/>
                  </a:cubicBezTo>
                  <a:cubicBezTo>
                    <a:pt x="63574" y="31134"/>
                    <a:pt x="63602" y="31144"/>
                    <a:pt x="63626" y="31144"/>
                  </a:cubicBezTo>
                  <a:cubicBezTo>
                    <a:pt x="63820" y="31144"/>
                    <a:pt x="63721" y="30442"/>
                    <a:pt x="63541" y="30318"/>
                  </a:cubicBezTo>
                  <a:cubicBezTo>
                    <a:pt x="61529" y="29488"/>
                    <a:pt x="59580" y="28520"/>
                    <a:pt x="57694" y="27439"/>
                  </a:cubicBezTo>
                  <a:cubicBezTo>
                    <a:pt x="57216" y="26382"/>
                    <a:pt x="56663" y="25364"/>
                    <a:pt x="56034" y="24396"/>
                  </a:cubicBezTo>
                  <a:cubicBezTo>
                    <a:pt x="54827" y="22585"/>
                    <a:pt x="53896" y="21239"/>
                    <a:pt x="53305" y="19969"/>
                  </a:cubicBezTo>
                  <a:lnTo>
                    <a:pt x="53305" y="19969"/>
                  </a:lnTo>
                  <a:lnTo>
                    <a:pt x="53343" y="20007"/>
                  </a:lnTo>
                  <a:cubicBezTo>
                    <a:pt x="53343" y="20007"/>
                    <a:pt x="53970" y="20460"/>
                    <a:pt x="54260" y="20460"/>
                  </a:cubicBezTo>
                  <a:cubicBezTo>
                    <a:pt x="54319" y="20460"/>
                    <a:pt x="54364" y="20441"/>
                    <a:pt x="54387" y="20397"/>
                  </a:cubicBezTo>
                  <a:cubicBezTo>
                    <a:pt x="54512" y="20133"/>
                    <a:pt x="53469" y="18963"/>
                    <a:pt x="53469" y="18963"/>
                  </a:cubicBezTo>
                  <a:lnTo>
                    <a:pt x="53469" y="18146"/>
                  </a:lnTo>
                  <a:lnTo>
                    <a:pt x="53494" y="18096"/>
                  </a:lnTo>
                  <a:lnTo>
                    <a:pt x="53808" y="18272"/>
                  </a:lnTo>
                  <a:cubicBezTo>
                    <a:pt x="54211" y="19655"/>
                    <a:pt x="54550" y="20812"/>
                    <a:pt x="54714" y="21202"/>
                  </a:cubicBezTo>
                  <a:cubicBezTo>
                    <a:pt x="54904" y="21669"/>
                    <a:pt x="54996" y="21776"/>
                    <a:pt x="55060" y="21776"/>
                  </a:cubicBezTo>
                  <a:cubicBezTo>
                    <a:pt x="55106" y="21776"/>
                    <a:pt x="55137" y="21720"/>
                    <a:pt x="55179" y="21705"/>
                  </a:cubicBezTo>
                  <a:cubicBezTo>
                    <a:pt x="55180" y="21704"/>
                    <a:pt x="55182" y="21704"/>
                    <a:pt x="55184" y="21704"/>
                  </a:cubicBezTo>
                  <a:cubicBezTo>
                    <a:pt x="55352" y="21704"/>
                    <a:pt x="58006" y="23492"/>
                    <a:pt x="62372" y="25439"/>
                  </a:cubicBezTo>
                  <a:cubicBezTo>
                    <a:pt x="66548" y="27302"/>
                    <a:pt x="68519" y="27542"/>
                    <a:pt x="69193" y="27542"/>
                  </a:cubicBezTo>
                  <a:cubicBezTo>
                    <a:pt x="69233" y="27542"/>
                    <a:pt x="69269" y="27541"/>
                    <a:pt x="69300" y="27539"/>
                  </a:cubicBezTo>
                  <a:cubicBezTo>
                    <a:pt x="69879" y="27527"/>
                    <a:pt x="70407" y="27476"/>
                    <a:pt x="70596" y="27451"/>
                  </a:cubicBezTo>
                  <a:cubicBezTo>
                    <a:pt x="70809" y="27439"/>
                    <a:pt x="70948" y="27250"/>
                    <a:pt x="70897" y="27049"/>
                  </a:cubicBezTo>
                  <a:lnTo>
                    <a:pt x="70897" y="27049"/>
                  </a:lnTo>
                  <a:cubicBezTo>
                    <a:pt x="70897" y="27049"/>
                    <a:pt x="70356" y="27229"/>
                    <a:pt x="69361" y="27229"/>
                  </a:cubicBezTo>
                  <a:cubicBezTo>
                    <a:pt x="69273" y="27229"/>
                    <a:pt x="69182" y="27228"/>
                    <a:pt x="69087" y="27225"/>
                  </a:cubicBezTo>
                  <a:cubicBezTo>
                    <a:pt x="67553" y="27187"/>
                    <a:pt x="64874" y="26093"/>
                    <a:pt x="62648" y="25100"/>
                  </a:cubicBezTo>
                  <a:cubicBezTo>
                    <a:pt x="60423" y="24106"/>
                    <a:pt x="55720" y="21629"/>
                    <a:pt x="55720" y="21478"/>
                  </a:cubicBezTo>
                  <a:cubicBezTo>
                    <a:pt x="55720" y="21315"/>
                    <a:pt x="55594" y="21390"/>
                    <a:pt x="55229" y="20535"/>
                  </a:cubicBezTo>
                  <a:cubicBezTo>
                    <a:pt x="55104" y="20271"/>
                    <a:pt x="54877" y="19592"/>
                    <a:pt x="54626" y="18775"/>
                  </a:cubicBezTo>
                  <a:lnTo>
                    <a:pt x="54626" y="18775"/>
                  </a:lnTo>
                  <a:cubicBezTo>
                    <a:pt x="55393" y="19240"/>
                    <a:pt x="56223" y="19793"/>
                    <a:pt x="56638" y="20170"/>
                  </a:cubicBezTo>
                  <a:cubicBezTo>
                    <a:pt x="57178" y="20673"/>
                    <a:pt x="57518" y="21365"/>
                    <a:pt x="57618" y="22094"/>
                  </a:cubicBezTo>
                  <a:cubicBezTo>
                    <a:pt x="57618" y="22094"/>
                    <a:pt x="57694" y="20912"/>
                    <a:pt x="57002" y="20020"/>
                  </a:cubicBezTo>
                  <a:cubicBezTo>
                    <a:pt x="56612" y="19517"/>
                    <a:pt x="55393" y="18699"/>
                    <a:pt x="54412" y="18096"/>
                  </a:cubicBezTo>
                  <a:cubicBezTo>
                    <a:pt x="54299" y="17731"/>
                    <a:pt x="54186" y="17341"/>
                    <a:pt x="54072" y="16964"/>
                  </a:cubicBezTo>
                  <a:cubicBezTo>
                    <a:pt x="55104" y="16863"/>
                    <a:pt x="56436" y="16763"/>
                    <a:pt x="56977" y="16700"/>
                  </a:cubicBezTo>
                  <a:cubicBezTo>
                    <a:pt x="57870" y="16587"/>
                    <a:pt x="59002" y="16561"/>
                    <a:pt x="59354" y="16473"/>
                  </a:cubicBezTo>
                  <a:cubicBezTo>
                    <a:pt x="59718" y="16385"/>
                    <a:pt x="60586" y="16348"/>
                    <a:pt x="61303" y="16184"/>
                  </a:cubicBezTo>
                  <a:cubicBezTo>
                    <a:pt x="62020" y="16021"/>
                    <a:pt x="64082" y="16146"/>
                    <a:pt x="64686" y="15996"/>
                  </a:cubicBezTo>
                  <a:cubicBezTo>
                    <a:pt x="64891" y="15945"/>
                    <a:pt x="65061" y="15929"/>
                    <a:pt x="65197" y="15929"/>
                  </a:cubicBezTo>
                  <a:cubicBezTo>
                    <a:pt x="65469" y="15929"/>
                    <a:pt x="65603" y="15996"/>
                    <a:pt x="65603" y="15996"/>
                  </a:cubicBezTo>
                  <a:cubicBezTo>
                    <a:pt x="65729" y="15845"/>
                    <a:pt x="65780" y="15643"/>
                    <a:pt x="65729" y="15442"/>
                  </a:cubicBezTo>
                  <a:cubicBezTo>
                    <a:pt x="65696" y="15333"/>
                    <a:pt x="65550" y="15295"/>
                    <a:pt x="65325" y="15295"/>
                  </a:cubicBezTo>
                  <a:cubicBezTo>
                    <a:pt x="64956" y="15295"/>
                    <a:pt x="64373" y="15395"/>
                    <a:pt x="63717" y="15442"/>
                  </a:cubicBezTo>
                  <a:cubicBezTo>
                    <a:pt x="62774" y="15505"/>
                    <a:pt x="61831" y="15631"/>
                    <a:pt x="60913" y="15807"/>
                  </a:cubicBezTo>
                  <a:cubicBezTo>
                    <a:pt x="60322" y="15933"/>
                    <a:pt x="59744" y="15908"/>
                    <a:pt x="59303" y="16046"/>
                  </a:cubicBezTo>
                  <a:cubicBezTo>
                    <a:pt x="58863" y="16172"/>
                    <a:pt x="57958" y="16222"/>
                    <a:pt x="57455" y="16285"/>
                  </a:cubicBezTo>
                  <a:cubicBezTo>
                    <a:pt x="56965" y="16348"/>
                    <a:pt x="56109" y="16385"/>
                    <a:pt x="55619" y="16436"/>
                  </a:cubicBezTo>
                  <a:cubicBezTo>
                    <a:pt x="55342" y="16461"/>
                    <a:pt x="54588" y="16536"/>
                    <a:pt x="53959" y="16599"/>
                  </a:cubicBezTo>
                  <a:cubicBezTo>
                    <a:pt x="53569" y="15291"/>
                    <a:pt x="53230" y="14109"/>
                    <a:pt x="53180" y="13858"/>
                  </a:cubicBezTo>
                  <a:cubicBezTo>
                    <a:pt x="53079" y="13267"/>
                    <a:pt x="52274" y="10362"/>
                    <a:pt x="52161" y="9884"/>
                  </a:cubicBezTo>
                  <a:cubicBezTo>
                    <a:pt x="52048" y="9406"/>
                    <a:pt x="51696" y="7973"/>
                    <a:pt x="51419" y="7734"/>
                  </a:cubicBezTo>
                  <a:cubicBezTo>
                    <a:pt x="51296" y="7618"/>
                    <a:pt x="51129" y="7517"/>
                    <a:pt x="50944" y="7517"/>
                  </a:cubicBezTo>
                  <a:cubicBezTo>
                    <a:pt x="50827" y="7517"/>
                    <a:pt x="50703" y="7557"/>
                    <a:pt x="50577" y="7659"/>
                  </a:cubicBezTo>
                  <a:cubicBezTo>
                    <a:pt x="50426" y="7772"/>
                    <a:pt x="50313" y="7948"/>
                    <a:pt x="50262" y="8136"/>
                  </a:cubicBezTo>
                  <a:cubicBezTo>
                    <a:pt x="49973" y="9042"/>
                    <a:pt x="49608" y="9922"/>
                    <a:pt x="49181" y="10777"/>
                  </a:cubicBezTo>
                  <a:cubicBezTo>
                    <a:pt x="48263" y="9947"/>
                    <a:pt x="47144" y="9381"/>
                    <a:pt x="45936" y="9117"/>
                  </a:cubicBezTo>
                  <a:cubicBezTo>
                    <a:pt x="45409" y="8998"/>
                    <a:pt x="45047" y="8951"/>
                    <a:pt x="44662" y="8951"/>
                  </a:cubicBezTo>
                  <a:cubicBezTo>
                    <a:pt x="44193" y="8951"/>
                    <a:pt x="43688" y="9021"/>
                    <a:pt x="42805" y="9117"/>
                  </a:cubicBezTo>
                  <a:cubicBezTo>
                    <a:pt x="42667" y="9130"/>
                    <a:pt x="42554" y="9155"/>
                    <a:pt x="42453" y="9167"/>
                  </a:cubicBezTo>
                  <a:cubicBezTo>
                    <a:pt x="42478" y="8275"/>
                    <a:pt x="42478" y="6803"/>
                    <a:pt x="42227" y="6690"/>
                  </a:cubicBezTo>
                  <a:cubicBezTo>
                    <a:pt x="42167" y="6652"/>
                    <a:pt x="42100" y="6633"/>
                    <a:pt x="42035" y="6633"/>
                  </a:cubicBezTo>
                  <a:cubicBezTo>
                    <a:pt x="41911" y="6633"/>
                    <a:pt x="41790" y="6700"/>
                    <a:pt x="41724" y="6816"/>
                  </a:cubicBezTo>
                  <a:cubicBezTo>
                    <a:pt x="41724" y="6816"/>
                    <a:pt x="41712" y="5443"/>
                    <a:pt x="41087" y="5443"/>
                  </a:cubicBezTo>
                  <a:cubicBezTo>
                    <a:pt x="41073" y="5443"/>
                    <a:pt x="41059" y="5444"/>
                    <a:pt x="41045" y="5445"/>
                  </a:cubicBezTo>
                  <a:cubicBezTo>
                    <a:pt x="40378" y="5508"/>
                    <a:pt x="40253" y="5873"/>
                    <a:pt x="40253" y="5873"/>
                  </a:cubicBezTo>
                  <a:lnTo>
                    <a:pt x="37763" y="8300"/>
                  </a:lnTo>
                  <a:cubicBezTo>
                    <a:pt x="37490" y="7928"/>
                    <a:pt x="37274" y="7747"/>
                    <a:pt x="37106" y="7747"/>
                  </a:cubicBezTo>
                  <a:cubicBezTo>
                    <a:pt x="37081" y="7747"/>
                    <a:pt x="37057" y="7751"/>
                    <a:pt x="37034" y="7759"/>
                  </a:cubicBezTo>
                  <a:cubicBezTo>
                    <a:pt x="37034" y="7759"/>
                    <a:pt x="37030" y="7759"/>
                    <a:pt x="37022" y="7759"/>
                  </a:cubicBezTo>
                  <a:cubicBezTo>
                    <a:pt x="36937" y="7759"/>
                    <a:pt x="36385" y="7791"/>
                    <a:pt x="35864" y="8589"/>
                  </a:cubicBezTo>
                  <a:cubicBezTo>
                    <a:pt x="35701" y="8841"/>
                    <a:pt x="35273" y="9444"/>
                    <a:pt x="34707" y="10236"/>
                  </a:cubicBezTo>
                  <a:cubicBezTo>
                    <a:pt x="34292" y="10236"/>
                    <a:pt x="33877" y="10249"/>
                    <a:pt x="33425" y="10249"/>
                  </a:cubicBezTo>
                  <a:cubicBezTo>
                    <a:pt x="30306" y="10287"/>
                    <a:pt x="27213" y="10601"/>
                    <a:pt x="24157" y="11217"/>
                  </a:cubicBezTo>
                  <a:cubicBezTo>
                    <a:pt x="23478" y="10903"/>
                    <a:pt x="22862" y="10601"/>
                    <a:pt x="22346" y="10337"/>
                  </a:cubicBezTo>
                  <a:cubicBezTo>
                    <a:pt x="19416" y="8803"/>
                    <a:pt x="15128" y="3232"/>
                    <a:pt x="14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3C56"/>
                </a:solidFill>
                <a:latin typeface="Arial"/>
                <a:ea typeface="Arial"/>
                <a:cs typeface="Arial"/>
                <a:sym typeface="Arial"/>
              </a:endParaRPr>
            </a:p>
          </p:txBody>
        </p:sp>
        <p:grpSp>
          <p:nvGrpSpPr>
            <p:cNvPr id="201" name="Google Shape;201;p5"/>
            <p:cNvGrpSpPr/>
            <p:nvPr/>
          </p:nvGrpSpPr>
          <p:grpSpPr>
            <a:xfrm>
              <a:off x="1179227" y="1592529"/>
              <a:ext cx="1304350" cy="1255300"/>
              <a:chOff x="2230900" y="969850"/>
              <a:chExt cx="1304350" cy="1255300"/>
            </a:xfrm>
          </p:grpSpPr>
          <p:sp>
            <p:nvSpPr>
              <p:cNvPr id="202" name="Google Shape;202;p5"/>
              <p:cNvSpPr/>
              <p:nvPr/>
            </p:nvSpPr>
            <p:spPr>
              <a:xfrm>
                <a:off x="2230900" y="969850"/>
                <a:ext cx="1304350" cy="1255300"/>
              </a:xfrm>
              <a:custGeom>
                <a:rect b="b" l="l" r="r" t="t"/>
                <a:pathLst>
                  <a:path extrusionOk="0" h="50212" w="52174">
                    <a:moveTo>
                      <a:pt x="27075" y="3322"/>
                    </a:moveTo>
                    <a:cubicBezTo>
                      <a:pt x="29882" y="3322"/>
                      <a:pt x="32714" y="3865"/>
                      <a:pt x="35411" y="4980"/>
                    </a:cubicBezTo>
                    <a:cubicBezTo>
                      <a:pt x="43547" y="8350"/>
                      <a:pt x="48854" y="16298"/>
                      <a:pt x="48854" y="25113"/>
                    </a:cubicBezTo>
                    <a:cubicBezTo>
                      <a:pt x="48854" y="37134"/>
                      <a:pt x="39096" y="46892"/>
                      <a:pt x="27074" y="46892"/>
                    </a:cubicBezTo>
                    <a:cubicBezTo>
                      <a:pt x="18259" y="46892"/>
                      <a:pt x="10312" y="41586"/>
                      <a:pt x="6942" y="33450"/>
                    </a:cubicBezTo>
                    <a:cubicBezTo>
                      <a:pt x="3572" y="25301"/>
                      <a:pt x="5433" y="15933"/>
                      <a:pt x="11670" y="9708"/>
                    </a:cubicBezTo>
                    <a:cubicBezTo>
                      <a:pt x="15834" y="5536"/>
                      <a:pt x="21404" y="3322"/>
                      <a:pt x="27075" y="3322"/>
                    </a:cubicBezTo>
                    <a:close/>
                    <a:moveTo>
                      <a:pt x="27074" y="1"/>
                    </a:moveTo>
                    <a:cubicBezTo>
                      <a:pt x="16914" y="1"/>
                      <a:pt x="7759" y="6125"/>
                      <a:pt x="3874" y="15505"/>
                    </a:cubicBezTo>
                    <a:cubicBezTo>
                      <a:pt x="1" y="24886"/>
                      <a:pt x="2138" y="35675"/>
                      <a:pt x="9319" y="42856"/>
                    </a:cubicBezTo>
                    <a:cubicBezTo>
                      <a:pt x="14122" y="47659"/>
                      <a:pt x="20547" y="50211"/>
                      <a:pt x="27082" y="50211"/>
                    </a:cubicBezTo>
                    <a:cubicBezTo>
                      <a:pt x="30316" y="50211"/>
                      <a:pt x="33576" y="49587"/>
                      <a:pt x="36681" y="48300"/>
                    </a:cubicBezTo>
                    <a:cubicBezTo>
                      <a:pt x="46050" y="44415"/>
                      <a:pt x="52174" y="35260"/>
                      <a:pt x="52174" y="25113"/>
                    </a:cubicBezTo>
                    <a:cubicBezTo>
                      <a:pt x="52174" y="11243"/>
                      <a:pt x="40932" y="13"/>
                      <a:pt x="2707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5"/>
              <p:cNvSpPr/>
              <p:nvPr/>
            </p:nvSpPr>
            <p:spPr>
              <a:xfrm>
                <a:off x="2456950" y="1146850"/>
                <a:ext cx="906975" cy="906975"/>
              </a:xfrm>
              <a:custGeom>
                <a:rect b="b" l="l" r="r" t="t"/>
                <a:pathLst>
                  <a:path extrusionOk="0" h="36279" w="36279">
                    <a:moveTo>
                      <a:pt x="3018" y="0"/>
                    </a:moveTo>
                    <a:lnTo>
                      <a:pt x="0" y="3018"/>
                    </a:lnTo>
                    <a:lnTo>
                      <a:pt x="33248" y="36279"/>
                    </a:lnTo>
                    <a:lnTo>
                      <a:pt x="36278" y="33248"/>
                    </a:lnTo>
                    <a:lnTo>
                      <a:pt x="301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descr="A picture containing text, screenshot, colorfulness, font&#10;&#10;Description automatically generated" id="204" name="Google Shape;204;p5"/>
          <p:cNvPicPr preferRelativeResize="0"/>
          <p:nvPr/>
        </p:nvPicPr>
        <p:blipFill rotWithShape="1">
          <a:blip r:embed="rId3">
            <a:alphaModFix/>
          </a:blip>
          <a:srcRect b="0" l="0" r="0" t="0"/>
          <a:stretch/>
        </p:blipFill>
        <p:spPr>
          <a:xfrm>
            <a:off x="539579" y="880117"/>
            <a:ext cx="5646988" cy="3596405"/>
          </a:xfrm>
          <a:prstGeom prst="rect">
            <a:avLst/>
          </a:prstGeom>
          <a:noFill/>
          <a:ln>
            <a:noFill/>
          </a:ln>
        </p:spPr>
      </p:pic>
      <p:sp>
        <p:nvSpPr>
          <p:cNvPr id="205" name="Google Shape;205;p5"/>
          <p:cNvSpPr txBox="1"/>
          <p:nvPr/>
        </p:nvSpPr>
        <p:spPr>
          <a:xfrm>
            <a:off x="6500946" y="1741070"/>
            <a:ext cx="2347818" cy="7605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lt1"/>
              </a:buClr>
              <a:buSzPts val="1000"/>
              <a:buFont typeface="Montserrat"/>
              <a:buNone/>
            </a:pPr>
            <a:r>
              <a:rPr b="1" i="0" lang="en-US" sz="1400" u="none" cap="none" strike="noStrike">
                <a:solidFill>
                  <a:srgbClr val="002060"/>
                </a:solidFill>
                <a:latin typeface="Montserrat"/>
                <a:ea typeface="Montserrat"/>
                <a:cs typeface="Montserrat"/>
                <a:sym typeface="Montserrat"/>
              </a:rPr>
              <a:t>In the trend  from 2000 to 2012 there is not much variation in number of cases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6"/>
          <p:cNvSpPr txBox="1"/>
          <p:nvPr>
            <p:ph type="ctrTitle"/>
          </p:nvPr>
        </p:nvSpPr>
        <p:spPr>
          <a:xfrm>
            <a:off x="-1393102" y="171775"/>
            <a:ext cx="7713900" cy="408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Year:  2000 tO 2017</a:t>
            </a:r>
            <a:endParaRPr/>
          </a:p>
        </p:txBody>
      </p:sp>
      <p:sp>
        <p:nvSpPr>
          <p:cNvPr id="211" name="Google Shape;211;p6"/>
          <p:cNvSpPr txBox="1"/>
          <p:nvPr>
            <p:ph idx="6" type="subTitle"/>
          </p:nvPr>
        </p:nvSpPr>
        <p:spPr>
          <a:xfrm>
            <a:off x="6723134" y="1952482"/>
            <a:ext cx="1983600" cy="76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b="1" lang="en-US">
                <a:solidFill>
                  <a:srgbClr val="002060"/>
                </a:solidFill>
              </a:rPr>
              <a:t>The data from 2012 to 2017 has a yearly increase in the number of instances</a:t>
            </a:r>
            <a:r>
              <a:rPr lang="en-US"/>
              <a:t>.</a:t>
            </a:r>
            <a:endParaRPr/>
          </a:p>
        </p:txBody>
      </p:sp>
      <p:grpSp>
        <p:nvGrpSpPr>
          <p:cNvPr id="212" name="Google Shape;212;p6"/>
          <p:cNvGrpSpPr/>
          <p:nvPr/>
        </p:nvGrpSpPr>
        <p:grpSpPr>
          <a:xfrm>
            <a:off x="7781433" y="3930151"/>
            <a:ext cx="1295034" cy="1092742"/>
            <a:chOff x="949969" y="1592529"/>
            <a:chExt cx="1652911" cy="1255300"/>
          </a:xfrm>
        </p:grpSpPr>
        <p:sp>
          <p:nvSpPr>
            <p:cNvPr id="213" name="Google Shape;213;p6"/>
            <p:cNvSpPr/>
            <p:nvPr/>
          </p:nvSpPr>
          <p:spPr>
            <a:xfrm>
              <a:off x="949969" y="1851050"/>
              <a:ext cx="1652911" cy="823543"/>
            </a:xfrm>
            <a:custGeom>
              <a:rect b="b" l="l" r="r" t="t"/>
              <a:pathLst>
                <a:path extrusionOk="0" h="35349" w="70948">
                  <a:moveTo>
                    <a:pt x="40806" y="6300"/>
                  </a:moveTo>
                  <a:cubicBezTo>
                    <a:pt x="40806" y="6300"/>
                    <a:pt x="41120" y="8212"/>
                    <a:pt x="41372" y="9721"/>
                  </a:cubicBezTo>
                  <a:cubicBezTo>
                    <a:pt x="40529" y="9872"/>
                    <a:pt x="39662" y="9985"/>
                    <a:pt x="38807" y="10048"/>
                  </a:cubicBezTo>
                  <a:cubicBezTo>
                    <a:pt x="38530" y="9532"/>
                    <a:pt x="38316" y="9155"/>
                    <a:pt x="38190" y="8954"/>
                  </a:cubicBezTo>
                  <a:cubicBezTo>
                    <a:pt x="38128" y="8841"/>
                    <a:pt x="38052" y="8740"/>
                    <a:pt x="37989" y="8639"/>
                  </a:cubicBezTo>
                  <a:cubicBezTo>
                    <a:pt x="39184" y="7558"/>
                    <a:pt x="40253" y="6640"/>
                    <a:pt x="40806" y="6300"/>
                  </a:cubicBezTo>
                  <a:close/>
                  <a:moveTo>
                    <a:pt x="36694" y="9834"/>
                  </a:moveTo>
                  <a:cubicBezTo>
                    <a:pt x="36719" y="9922"/>
                    <a:pt x="36757" y="10035"/>
                    <a:pt x="36795" y="10173"/>
                  </a:cubicBezTo>
                  <a:lnTo>
                    <a:pt x="36304" y="10186"/>
                  </a:lnTo>
                  <a:cubicBezTo>
                    <a:pt x="36430" y="10073"/>
                    <a:pt x="36556" y="9947"/>
                    <a:pt x="36694" y="9834"/>
                  </a:cubicBezTo>
                  <a:close/>
                  <a:moveTo>
                    <a:pt x="36593" y="8954"/>
                  </a:moveTo>
                  <a:cubicBezTo>
                    <a:pt x="36556" y="9105"/>
                    <a:pt x="36556" y="9256"/>
                    <a:pt x="36568" y="9406"/>
                  </a:cubicBezTo>
                  <a:lnTo>
                    <a:pt x="36556" y="9419"/>
                  </a:lnTo>
                  <a:lnTo>
                    <a:pt x="36568" y="9457"/>
                  </a:lnTo>
                  <a:lnTo>
                    <a:pt x="35801" y="10211"/>
                  </a:lnTo>
                  <a:lnTo>
                    <a:pt x="35462" y="10211"/>
                  </a:lnTo>
                  <a:cubicBezTo>
                    <a:pt x="35814" y="9771"/>
                    <a:pt x="36191" y="9356"/>
                    <a:pt x="36593" y="8954"/>
                  </a:cubicBezTo>
                  <a:close/>
                  <a:moveTo>
                    <a:pt x="38517" y="11783"/>
                  </a:moveTo>
                  <a:cubicBezTo>
                    <a:pt x="38681" y="12009"/>
                    <a:pt x="38844" y="12248"/>
                    <a:pt x="39020" y="12512"/>
                  </a:cubicBezTo>
                  <a:cubicBezTo>
                    <a:pt x="38857" y="12776"/>
                    <a:pt x="38719" y="13053"/>
                    <a:pt x="38593" y="13330"/>
                  </a:cubicBezTo>
                  <a:cubicBezTo>
                    <a:pt x="38505" y="13317"/>
                    <a:pt x="38429" y="13305"/>
                    <a:pt x="38341" y="13305"/>
                  </a:cubicBezTo>
                  <a:cubicBezTo>
                    <a:pt x="38203" y="12739"/>
                    <a:pt x="38065" y="12236"/>
                    <a:pt x="37951" y="11796"/>
                  </a:cubicBezTo>
                  <a:cubicBezTo>
                    <a:pt x="38153" y="11783"/>
                    <a:pt x="38341" y="11783"/>
                    <a:pt x="38517" y="11783"/>
                  </a:cubicBezTo>
                  <a:close/>
                  <a:moveTo>
                    <a:pt x="33085" y="12450"/>
                  </a:moveTo>
                  <a:lnTo>
                    <a:pt x="31639" y="14411"/>
                  </a:lnTo>
                  <a:cubicBezTo>
                    <a:pt x="31073" y="14172"/>
                    <a:pt x="29677" y="13619"/>
                    <a:pt x="28093" y="12940"/>
                  </a:cubicBezTo>
                  <a:cubicBezTo>
                    <a:pt x="29765" y="12877"/>
                    <a:pt x="31425" y="12701"/>
                    <a:pt x="33085" y="12450"/>
                  </a:cubicBezTo>
                  <a:close/>
                  <a:moveTo>
                    <a:pt x="51140" y="8576"/>
                  </a:moveTo>
                  <a:cubicBezTo>
                    <a:pt x="51141" y="8576"/>
                    <a:pt x="51142" y="8576"/>
                    <a:pt x="51142" y="8576"/>
                  </a:cubicBezTo>
                  <a:cubicBezTo>
                    <a:pt x="51218" y="8614"/>
                    <a:pt x="51897" y="11205"/>
                    <a:pt x="52563" y="13745"/>
                  </a:cubicBezTo>
                  <a:cubicBezTo>
                    <a:pt x="52714" y="14285"/>
                    <a:pt x="52878" y="14902"/>
                    <a:pt x="53054" y="15530"/>
                  </a:cubicBezTo>
                  <a:cubicBezTo>
                    <a:pt x="53016" y="15480"/>
                    <a:pt x="52966" y="15455"/>
                    <a:pt x="52915" y="15442"/>
                  </a:cubicBezTo>
                  <a:cubicBezTo>
                    <a:pt x="52702" y="15442"/>
                    <a:pt x="52651" y="14763"/>
                    <a:pt x="52400" y="14461"/>
                  </a:cubicBezTo>
                  <a:cubicBezTo>
                    <a:pt x="52136" y="14160"/>
                    <a:pt x="51696" y="14072"/>
                    <a:pt x="51117" y="14072"/>
                  </a:cubicBezTo>
                  <a:cubicBezTo>
                    <a:pt x="50864" y="14072"/>
                    <a:pt x="50695" y="14088"/>
                    <a:pt x="50581" y="14088"/>
                  </a:cubicBezTo>
                  <a:cubicBezTo>
                    <a:pt x="50435" y="14088"/>
                    <a:pt x="50379" y="14061"/>
                    <a:pt x="50350" y="13933"/>
                  </a:cubicBezTo>
                  <a:cubicBezTo>
                    <a:pt x="50313" y="13720"/>
                    <a:pt x="50916" y="13418"/>
                    <a:pt x="51092" y="13154"/>
                  </a:cubicBezTo>
                  <a:cubicBezTo>
                    <a:pt x="51230" y="12940"/>
                    <a:pt x="50753" y="12286"/>
                    <a:pt x="49960" y="11506"/>
                  </a:cubicBezTo>
                  <a:cubicBezTo>
                    <a:pt x="50408" y="10226"/>
                    <a:pt x="51065" y="8576"/>
                    <a:pt x="51140" y="8576"/>
                  </a:cubicBezTo>
                  <a:close/>
                  <a:moveTo>
                    <a:pt x="53217" y="16134"/>
                  </a:moveTo>
                  <a:lnTo>
                    <a:pt x="53280" y="16373"/>
                  </a:lnTo>
                  <a:cubicBezTo>
                    <a:pt x="53242" y="16335"/>
                    <a:pt x="53217" y="16297"/>
                    <a:pt x="53217" y="16247"/>
                  </a:cubicBezTo>
                  <a:lnTo>
                    <a:pt x="53217" y="16134"/>
                  </a:lnTo>
                  <a:close/>
                  <a:moveTo>
                    <a:pt x="53595" y="17505"/>
                  </a:moveTo>
                  <a:lnTo>
                    <a:pt x="53632" y="17630"/>
                  </a:lnTo>
                  <a:lnTo>
                    <a:pt x="53632" y="17630"/>
                  </a:lnTo>
                  <a:lnTo>
                    <a:pt x="53620" y="17618"/>
                  </a:lnTo>
                  <a:cubicBezTo>
                    <a:pt x="53620" y="17605"/>
                    <a:pt x="53620" y="17593"/>
                    <a:pt x="53607" y="17580"/>
                  </a:cubicBezTo>
                  <a:cubicBezTo>
                    <a:pt x="53595" y="17555"/>
                    <a:pt x="53595" y="17530"/>
                    <a:pt x="53595" y="17505"/>
                  </a:cubicBezTo>
                  <a:close/>
                  <a:moveTo>
                    <a:pt x="41284" y="16976"/>
                  </a:moveTo>
                  <a:cubicBezTo>
                    <a:pt x="41397" y="17102"/>
                    <a:pt x="41510" y="17228"/>
                    <a:pt x="41611" y="17366"/>
                  </a:cubicBezTo>
                  <a:cubicBezTo>
                    <a:pt x="41648" y="17454"/>
                    <a:pt x="41686" y="17542"/>
                    <a:pt x="41711" y="17630"/>
                  </a:cubicBezTo>
                  <a:cubicBezTo>
                    <a:pt x="41699" y="17794"/>
                    <a:pt x="41699" y="17957"/>
                    <a:pt x="41711" y="18133"/>
                  </a:cubicBezTo>
                  <a:cubicBezTo>
                    <a:pt x="41535" y="17769"/>
                    <a:pt x="41347" y="17404"/>
                    <a:pt x="41183" y="17052"/>
                  </a:cubicBezTo>
                  <a:lnTo>
                    <a:pt x="41284" y="16976"/>
                  </a:lnTo>
                  <a:close/>
                  <a:moveTo>
                    <a:pt x="48648" y="16581"/>
                  </a:moveTo>
                  <a:cubicBezTo>
                    <a:pt x="49036" y="16581"/>
                    <a:pt x="49659" y="16939"/>
                    <a:pt x="49659" y="16939"/>
                  </a:cubicBezTo>
                  <a:cubicBezTo>
                    <a:pt x="49659" y="16939"/>
                    <a:pt x="49395" y="17718"/>
                    <a:pt x="49872" y="18322"/>
                  </a:cubicBezTo>
                  <a:cubicBezTo>
                    <a:pt x="50350" y="18926"/>
                    <a:pt x="51130" y="18888"/>
                    <a:pt x="51821" y="19014"/>
                  </a:cubicBezTo>
                  <a:cubicBezTo>
                    <a:pt x="51960" y="19051"/>
                    <a:pt x="52086" y="19089"/>
                    <a:pt x="52211" y="19152"/>
                  </a:cubicBezTo>
                  <a:cubicBezTo>
                    <a:pt x="53117" y="21114"/>
                    <a:pt x="54877" y="23503"/>
                    <a:pt x="55682" y="24609"/>
                  </a:cubicBezTo>
                  <a:cubicBezTo>
                    <a:pt x="56235" y="25414"/>
                    <a:pt x="56738" y="26257"/>
                    <a:pt x="57178" y="27137"/>
                  </a:cubicBezTo>
                  <a:cubicBezTo>
                    <a:pt x="55003" y="25867"/>
                    <a:pt x="52978" y="24358"/>
                    <a:pt x="51117" y="22660"/>
                  </a:cubicBezTo>
                  <a:cubicBezTo>
                    <a:pt x="51369" y="22346"/>
                    <a:pt x="51230" y="22270"/>
                    <a:pt x="50866" y="21793"/>
                  </a:cubicBezTo>
                  <a:cubicBezTo>
                    <a:pt x="49872" y="20472"/>
                    <a:pt x="48967" y="18674"/>
                    <a:pt x="48213" y="16888"/>
                  </a:cubicBezTo>
                  <a:cubicBezTo>
                    <a:pt x="48275" y="16788"/>
                    <a:pt x="48351" y="16700"/>
                    <a:pt x="48439" y="16637"/>
                  </a:cubicBezTo>
                  <a:cubicBezTo>
                    <a:pt x="48492" y="16597"/>
                    <a:pt x="48565" y="16581"/>
                    <a:pt x="48648" y="16581"/>
                  </a:cubicBezTo>
                  <a:close/>
                  <a:moveTo>
                    <a:pt x="14877" y="0"/>
                  </a:moveTo>
                  <a:cubicBezTo>
                    <a:pt x="14877" y="0"/>
                    <a:pt x="13996" y="277"/>
                    <a:pt x="14675" y="1836"/>
                  </a:cubicBezTo>
                  <a:cubicBezTo>
                    <a:pt x="15355" y="3408"/>
                    <a:pt x="18272" y="8426"/>
                    <a:pt x="22120" y="10664"/>
                  </a:cubicBezTo>
                  <a:lnTo>
                    <a:pt x="23629" y="11318"/>
                  </a:lnTo>
                  <a:cubicBezTo>
                    <a:pt x="20611" y="11934"/>
                    <a:pt x="18486" y="12626"/>
                    <a:pt x="18121" y="12802"/>
                  </a:cubicBezTo>
                  <a:cubicBezTo>
                    <a:pt x="17648" y="13017"/>
                    <a:pt x="19680" y="13102"/>
                    <a:pt x="21945" y="13102"/>
                  </a:cubicBezTo>
                  <a:cubicBezTo>
                    <a:pt x="23114" y="13102"/>
                    <a:pt x="24346" y="13079"/>
                    <a:pt x="25326" y="13041"/>
                  </a:cubicBezTo>
                  <a:cubicBezTo>
                    <a:pt x="26068" y="13003"/>
                    <a:pt x="26735" y="12990"/>
                    <a:pt x="27401" y="12965"/>
                  </a:cubicBezTo>
                  <a:lnTo>
                    <a:pt x="31425" y="14713"/>
                  </a:lnTo>
                  <a:cubicBezTo>
                    <a:pt x="30721" y="15656"/>
                    <a:pt x="30067" y="16561"/>
                    <a:pt x="29551" y="17266"/>
                  </a:cubicBezTo>
                  <a:cubicBezTo>
                    <a:pt x="29174" y="17781"/>
                    <a:pt x="28659" y="17970"/>
                    <a:pt x="28696" y="18385"/>
                  </a:cubicBezTo>
                  <a:cubicBezTo>
                    <a:pt x="27189" y="18456"/>
                    <a:pt x="21943" y="18697"/>
                    <a:pt x="18051" y="18697"/>
                  </a:cubicBezTo>
                  <a:cubicBezTo>
                    <a:pt x="17107" y="18697"/>
                    <a:pt x="16243" y="18683"/>
                    <a:pt x="15531" y="18649"/>
                  </a:cubicBezTo>
                  <a:cubicBezTo>
                    <a:pt x="13129" y="18536"/>
                    <a:pt x="9319" y="16888"/>
                    <a:pt x="6112" y="14839"/>
                  </a:cubicBezTo>
                  <a:cubicBezTo>
                    <a:pt x="5773" y="14612"/>
                    <a:pt x="5446" y="14399"/>
                    <a:pt x="5156" y="14185"/>
                  </a:cubicBezTo>
                  <a:cubicBezTo>
                    <a:pt x="4867" y="13971"/>
                    <a:pt x="4628" y="13820"/>
                    <a:pt x="4402" y="13657"/>
                  </a:cubicBezTo>
                  <a:cubicBezTo>
                    <a:pt x="2805" y="12462"/>
                    <a:pt x="1510" y="11192"/>
                    <a:pt x="881" y="10060"/>
                  </a:cubicBezTo>
                  <a:lnTo>
                    <a:pt x="881" y="10060"/>
                  </a:lnTo>
                  <a:cubicBezTo>
                    <a:pt x="881" y="10060"/>
                    <a:pt x="1" y="10853"/>
                    <a:pt x="1610" y="12273"/>
                  </a:cubicBezTo>
                  <a:cubicBezTo>
                    <a:pt x="3220" y="13707"/>
                    <a:pt x="9847" y="18624"/>
                    <a:pt x="15443" y="19152"/>
                  </a:cubicBezTo>
                  <a:cubicBezTo>
                    <a:pt x="19353" y="19064"/>
                    <a:pt x="27464" y="18875"/>
                    <a:pt x="28898" y="18850"/>
                  </a:cubicBezTo>
                  <a:cubicBezTo>
                    <a:pt x="29038" y="19057"/>
                    <a:pt x="29130" y="19143"/>
                    <a:pt x="29199" y="19143"/>
                  </a:cubicBezTo>
                  <a:cubicBezTo>
                    <a:pt x="29339" y="19143"/>
                    <a:pt x="29383" y="18786"/>
                    <a:pt x="29551" y="18372"/>
                  </a:cubicBezTo>
                  <a:cubicBezTo>
                    <a:pt x="29702" y="18020"/>
                    <a:pt x="31387" y="15568"/>
                    <a:pt x="33135" y="13217"/>
                  </a:cubicBezTo>
                  <a:lnTo>
                    <a:pt x="34104" y="12273"/>
                  </a:lnTo>
                  <a:cubicBezTo>
                    <a:pt x="34229" y="12248"/>
                    <a:pt x="34368" y="12223"/>
                    <a:pt x="34493" y="12198"/>
                  </a:cubicBezTo>
                  <a:cubicBezTo>
                    <a:pt x="35424" y="12022"/>
                    <a:pt x="36380" y="11909"/>
                    <a:pt x="37323" y="11821"/>
                  </a:cubicBezTo>
                  <a:cubicBezTo>
                    <a:pt x="37474" y="12311"/>
                    <a:pt x="37637" y="12852"/>
                    <a:pt x="37813" y="13418"/>
                  </a:cubicBezTo>
                  <a:cubicBezTo>
                    <a:pt x="37084" y="13707"/>
                    <a:pt x="36455" y="14449"/>
                    <a:pt x="36455" y="14449"/>
                  </a:cubicBezTo>
                  <a:cubicBezTo>
                    <a:pt x="35462" y="14537"/>
                    <a:pt x="34506" y="16662"/>
                    <a:pt x="34506" y="16662"/>
                  </a:cubicBezTo>
                  <a:cubicBezTo>
                    <a:pt x="34478" y="16658"/>
                    <a:pt x="34450" y="16656"/>
                    <a:pt x="34422" y="16656"/>
                  </a:cubicBezTo>
                  <a:cubicBezTo>
                    <a:pt x="33567" y="16656"/>
                    <a:pt x="32507" y="18448"/>
                    <a:pt x="32507" y="18448"/>
                  </a:cubicBezTo>
                  <a:cubicBezTo>
                    <a:pt x="31337" y="18624"/>
                    <a:pt x="30457" y="20271"/>
                    <a:pt x="30457" y="20271"/>
                  </a:cubicBezTo>
                  <a:cubicBezTo>
                    <a:pt x="29162" y="20661"/>
                    <a:pt x="28546" y="22182"/>
                    <a:pt x="28546" y="22182"/>
                  </a:cubicBezTo>
                  <a:lnTo>
                    <a:pt x="27766" y="22975"/>
                  </a:lnTo>
                  <a:cubicBezTo>
                    <a:pt x="26974" y="23754"/>
                    <a:pt x="27326" y="24144"/>
                    <a:pt x="27414" y="24484"/>
                  </a:cubicBezTo>
                  <a:cubicBezTo>
                    <a:pt x="27502" y="24836"/>
                    <a:pt x="26873" y="25087"/>
                    <a:pt x="27414" y="25791"/>
                  </a:cubicBezTo>
                  <a:cubicBezTo>
                    <a:pt x="27724" y="26196"/>
                    <a:pt x="28040" y="26322"/>
                    <a:pt x="28313" y="26322"/>
                  </a:cubicBezTo>
                  <a:cubicBezTo>
                    <a:pt x="28771" y="26322"/>
                    <a:pt x="29111" y="25967"/>
                    <a:pt x="29111" y="25967"/>
                  </a:cubicBezTo>
                  <a:cubicBezTo>
                    <a:pt x="29282" y="26063"/>
                    <a:pt x="29459" y="26103"/>
                    <a:pt x="29635" y="26103"/>
                  </a:cubicBezTo>
                  <a:cubicBezTo>
                    <a:pt x="30573" y="26103"/>
                    <a:pt x="31501" y="24961"/>
                    <a:pt x="31501" y="24961"/>
                  </a:cubicBezTo>
                  <a:cubicBezTo>
                    <a:pt x="32494" y="24873"/>
                    <a:pt x="33198" y="23754"/>
                    <a:pt x="33198" y="23754"/>
                  </a:cubicBezTo>
                  <a:cubicBezTo>
                    <a:pt x="34405" y="23226"/>
                    <a:pt x="35474" y="21705"/>
                    <a:pt x="35474" y="21705"/>
                  </a:cubicBezTo>
                  <a:cubicBezTo>
                    <a:pt x="36191" y="21528"/>
                    <a:pt x="37448" y="20095"/>
                    <a:pt x="37448" y="20095"/>
                  </a:cubicBezTo>
                  <a:cubicBezTo>
                    <a:pt x="38316" y="19755"/>
                    <a:pt x="38794" y="18888"/>
                    <a:pt x="39058" y="18749"/>
                  </a:cubicBezTo>
                  <a:cubicBezTo>
                    <a:pt x="39133" y="18712"/>
                    <a:pt x="39222" y="18649"/>
                    <a:pt x="39297" y="18599"/>
                  </a:cubicBezTo>
                  <a:cubicBezTo>
                    <a:pt x="39787" y="20585"/>
                    <a:pt x="40026" y="21881"/>
                    <a:pt x="40416" y="22283"/>
                  </a:cubicBezTo>
                  <a:cubicBezTo>
                    <a:pt x="39674" y="24006"/>
                    <a:pt x="37046" y="30067"/>
                    <a:pt x="36543" y="30909"/>
                  </a:cubicBezTo>
                  <a:cubicBezTo>
                    <a:pt x="34770" y="33927"/>
                    <a:pt x="31991" y="34870"/>
                    <a:pt x="29111" y="34958"/>
                  </a:cubicBezTo>
                  <a:cubicBezTo>
                    <a:pt x="29111" y="34958"/>
                    <a:pt x="29111" y="35348"/>
                    <a:pt x="29640" y="35348"/>
                  </a:cubicBezTo>
                  <a:cubicBezTo>
                    <a:pt x="30155" y="35348"/>
                    <a:pt x="32569" y="35009"/>
                    <a:pt x="34280" y="33952"/>
                  </a:cubicBezTo>
                  <a:cubicBezTo>
                    <a:pt x="35927" y="32946"/>
                    <a:pt x="36933" y="31148"/>
                    <a:pt x="36933" y="31148"/>
                  </a:cubicBezTo>
                  <a:cubicBezTo>
                    <a:pt x="36933" y="31148"/>
                    <a:pt x="40051" y="24131"/>
                    <a:pt x="41032" y="22333"/>
                  </a:cubicBezTo>
                  <a:cubicBezTo>
                    <a:pt x="41296" y="22182"/>
                    <a:pt x="40781" y="21705"/>
                    <a:pt x="39712" y="18234"/>
                  </a:cubicBezTo>
                  <a:cubicBezTo>
                    <a:pt x="39838" y="18108"/>
                    <a:pt x="39963" y="17982"/>
                    <a:pt x="40064" y="17894"/>
                  </a:cubicBezTo>
                  <a:cubicBezTo>
                    <a:pt x="40190" y="17769"/>
                    <a:pt x="40341" y="17643"/>
                    <a:pt x="40492" y="17530"/>
                  </a:cubicBezTo>
                  <a:cubicBezTo>
                    <a:pt x="40806" y="18435"/>
                    <a:pt x="41208" y="19605"/>
                    <a:pt x="41309" y="19969"/>
                  </a:cubicBezTo>
                  <a:cubicBezTo>
                    <a:pt x="41334" y="20120"/>
                    <a:pt x="41460" y="20221"/>
                    <a:pt x="41598" y="20221"/>
                  </a:cubicBezTo>
                  <a:cubicBezTo>
                    <a:pt x="41535" y="21717"/>
                    <a:pt x="41384" y="24270"/>
                    <a:pt x="40982" y="26508"/>
                  </a:cubicBezTo>
                  <a:cubicBezTo>
                    <a:pt x="40462" y="29452"/>
                    <a:pt x="39607" y="29657"/>
                    <a:pt x="39379" y="29657"/>
                  </a:cubicBezTo>
                  <a:cubicBezTo>
                    <a:pt x="39343" y="29657"/>
                    <a:pt x="39322" y="29652"/>
                    <a:pt x="39322" y="29652"/>
                  </a:cubicBezTo>
                  <a:lnTo>
                    <a:pt x="39322" y="29652"/>
                  </a:lnTo>
                  <a:cubicBezTo>
                    <a:pt x="39322" y="29652"/>
                    <a:pt x="39636" y="29887"/>
                    <a:pt x="39947" y="29887"/>
                  </a:cubicBezTo>
                  <a:cubicBezTo>
                    <a:pt x="40030" y="29887"/>
                    <a:pt x="40113" y="29870"/>
                    <a:pt x="40190" y="29828"/>
                  </a:cubicBezTo>
                  <a:cubicBezTo>
                    <a:pt x="40554" y="29614"/>
                    <a:pt x="41196" y="28382"/>
                    <a:pt x="41460" y="26370"/>
                  </a:cubicBezTo>
                  <a:cubicBezTo>
                    <a:pt x="41661" y="24811"/>
                    <a:pt x="41862" y="21554"/>
                    <a:pt x="41950" y="20158"/>
                  </a:cubicBezTo>
                  <a:cubicBezTo>
                    <a:pt x="42164" y="20070"/>
                    <a:pt x="42378" y="19969"/>
                    <a:pt x="42579" y="19843"/>
                  </a:cubicBezTo>
                  <a:cubicBezTo>
                    <a:pt x="42749" y="20342"/>
                    <a:pt x="42996" y="20493"/>
                    <a:pt x="43232" y="20493"/>
                  </a:cubicBezTo>
                  <a:cubicBezTo>
                    <a:pt x="43591" y="20493"/>
                    <a:pt x="43925" y="20145"/>
                    <a:pt x="43925" y="20145"/>
                  </a:cubicBezTo>
                  <a:cubicBezTo>
                    <a:pt x="43944" y="20151"/>
                    <a:pt x="43964" y="20153"/>
                    <a:pt x="43986" y="20153"/>
                  </a:cubicBezTo>
                  <a:cubicBezTo>
                    <a:pt x="44306" y="20153"/>
                    <a:pt x="44880" y="19579"/>
                    <a:pt x="44880" y="19579"/>
                  </a:cubicBezTo>
                  <a:cubicBezTo>
                    <a:pt x="45068" y="20419"/>
                    <a:pt x="45324" y="20654"/>
                    <a:pt x="45552" y="20654"/>
                  </a:cubicBezTo>
                  <a:cubicBezTo>
                    <a:pt x="45842" y="20654"/>
                    <a:pt x="46087" y="20271"/>
                    <a:pt x="46087" y="20271"/>
                  </a:cubicBezTo>
                  <a:cubicBezTo>
                    <a:pt x="46184" y="20314"/>
                    <a:pt x="46272" y="20333"/>
                    <a:pt x="46352" y="20333"/>
                  </a:cubicBezTo>
                  <a:cubicBezTo>
                    <a:pt x="46932" y="20333"/>
                    <a:pt x="47119" y="19344"/>
                    <a:pt x="47307" y="19190"/>
                  </a:cubicBezTo>
                  <a:cubicBezTo>
                    <a:pt x="47521" y="19014"/>
                    <a:pt x="47772" y="18184"/>
                    <a:pt x="47823" y="17882"/>
                  </a:cubicBezTo>
                  <a:cubicBezTo>
                    <a:pt x="47848" y="17781"/>
                    <a:pt x="47873" y="17681"/>
                    <a:pt x="47898" y="17567"/>
                  </a:cubicBezTo>
                  <a:cubicBezTo>
                    <a:pt x="49017" y="19931"/>
                    <a:pt x="50086" y="22057"/>
                    <a:pt x="50174" y="22358"/>
                  </a:cubicBezTo>
                  <a:cubicBezTo>
                    <a:pt x="50282" y="22725"/>
                    <a:pt x="50473" y="22943"/>
                    <a:pt x="50683" y="22943"/>
                  </a:cubicBezTo>
                  <a:cubicBezTo>
                    <a:pt x="50718" y="22943"/>
                    <a:pt x="50754" y="22937"/>
                    <a:pt x="50790" y="22924"/>
                  </a:cubicBezTo>
                  <a:cubicBezTo>
                    <a:pt x="52312" y="24471"/>
                    <a:pt x="54978" y="26231"/>
                    <a:pt x="57468" y="27715"/>
                  </a:cubicBezTo>
                  <a:cubicBezTo>
                    <a:pt x="58197" y="29199"/>
                    <a:pt x="58725" y="30507"/>
                    <a:pt x="58725" y="30507"/>
                  </a:cubicBezTo>
                  <a:lnTo>
                    <a:pt x="58914" y="30507"/>
                  </a:lnTo>
                  <a:cubicBezTo>
                    <a:pt x="58914" y="30507"/>
                    <a:pt x="58562" y="29413"/>
                    <a:pt x="57945" y="28005"/>
                  </a:cubicBezTo>
                  <a:lnTo>
                    <a:pt x="57945" y="28005"/>
                  </a:lnTo>
                  <a:cubicBezTo>
                    <a:pt x="60838" y="29702"/>
                    <a:pt x="63390" y="30985"/>
                    <a:pt x="63541" y="31110"/>
                  </a:cubicBezTo>
                  <a:cubicBezTo>
                    <a:pt x="63574" y="31134"/>
                    <a:pt x="63602" y="31144"/>
                    <a:pt x="63626" y="31144"/>
                  </a:cubicBezTo>
                  <a:cubicBezTo>
                    <a:pt x="63820" y="31144"/>
                    <a:pt x="63721" y="30442"/>
                    <a:pt x="63541" y="30318"/>
                  </a:cubicBezTo>
                  <a:cubicBezTo>
                    <a:pt x="61529" y="29488"/>
                    <a:pt x="59580" y="28520"/>
                    <a:pt x="57694" y="27439"/>
                  </a:cubicBezTo>
                  <a:cubicBezTo>
                    <a:pt x="57216" y="26382"/>
                    <a:pt x="56663" y="25364"/>
                    <a:pt x="56034" y="24396"/>
                  </a:cubicBezTo>
                  <a:cubicBezTo>
                    <a:pt x="54827" y="22585"/>
                    <a:pt x="53896" y="21239"/>
                    <a:pt x="53305" y="19969"/>
                  </a:cubicBezTo>
                  <a:lnTo>
                    <a:pt x="53305" y="19969"/>
                  </a:lnTo>
                  <a:lnTo>
                    <a:pt x="53343" y="20007"/>
                  </a:lnTo>
                  <a:cubicBezTo>
                    <a:pt x="53343" y="20007"/>
                    <a:pt x="53970" y="20460"/>
                    <a:pt x="54260" y="20460"/>
                  </a:cubicBezTo>
                  <a:cubicBezTo>
                    <a:pt x="54319" y="20460"/>
                    <a:pt x="54364" y="20441"/>
                    <a:pt x="54387" y="20397"/>
                  </a:cubicBezTo>
                  <a:cubicBezTo>
                    <a:pt x="54512" y="20133"/>
                    <a:pt x="53469" y="18963"/>
                    <a:pt x="53469" y="18963"/>
                  </a:cubicBezTo>
                  <a:lnTo>
                    <a:pt x="53469" y="18146"/>
                  </a:lnTo>
                  <a:lnTo>
                    <a:pt x="53494" y="18096"/>
                  </a:lnTo>
                  <a:lnTo>
                    <a:pt x="53808" y="18272"/>
                  </a:lnTo>
                  <a:cubicBezTo>
                    <a:pt x="54211" y="19655"/>
                    <a:pt x="54550" y="20812"/>
                    <a:pt x="54714" y="21202"/>
                  </a:cubicBezTo>
                  <a:cubicBezTo>
                    <a:pt x="54904" y="21669"/>
                    <a:pt x="54996" y="21776"/>
                    <a:pt x="55060" y="21776"/>
                  </a:cubicBezTo>
                  <a:cubicBezTo>
                    <a:pt x="55106" y="21776"/>
                    <a:pt x="55137" y="21720"/>
                    <a:pt x="55179" y="21705"/>
                  </a:cubicBezTo>
                  <a:cubicBezTo>
                    <a:pt x="55180" y="21704"/>
                    <a:pt x="55182" y="21704"/>
                    <a:pt x="55184" y="21704"/>
                  </a:cubicBezTo>
                  <a:cubicBezTo>
                    <a:pt x="55352" y="21704"/>
                    <a:pt x="58006" y="23492"/>
                    <a:pt x="62372" y="25439"/>
                  </a:cubicBezTo>
                  <a:cubicBezTo>
                    <a:pt x="66548" y="27302"/>
                    <a:pt x="68519" y="27542"/>
                    <a:pt x="69193" y="27542"/>
                  </a:cubicBezTo>
                  <a:cubicBezTo>
                    <a:pt x="69233" y="27542"/>
                    <a:pt x="69269" y="27541"/>
                    <a:pt x="69300" y="27539"/>
                  </a:cubicBezTo>
                  <a:cubicBezTo>
                    <a:pt x="69879" y="27527"/>
                    <a:pt x="70407" y="27476"/>
                    <a:pt x="70596" y="27451"/>
                  </a:cubicBezTo>
                  <a:cubicBezTo>
                    <a:pt x="70809" y="27439"/>
                    <a:pt x="70948" y="27250"/>
                    <a:pt x="70897" y="27049"/>
                  </a:cubicBezTo>
                  <a:lnTo>
                    <a:pt x="70897" y="27049"/>
                  </a:lnTo>
                  <a:cubicBezTo>
                    <a:pt x="70897" y="27049"/>
                    <a:pt x="70356" y="27229"/>
                    <a:pt x="69361" y="27229"/>
                  </a:cubicBezTo>
                  <a:cubicBezTo>
                    <a:pt x="69273" y="27229"/>
                    <a:pt x="69182" y="27228"/>
                    <a:pt x="69087" y="27225"/>
                  </a:cubicBezTo>
                  <a:cubicBezTo>
                    <a:pt x="67553" y="27187"/>
                    <a:pt x="64874" y="26093"/>
                    <a:pt x="62648" y="25100"/>
                  </a:cubicBezTo>
                  <a:cubicBezTo>
                    <a:pt x="60423" y="24106"/>
                    <a:pt x="55720" y="21629"/>
                    <a:pt x="55720" y="21478"/>
                  </a:cubicBezTo>
                  <a:cubicBezTo>
                    <a:pt x="55720" y="21315"/>
                    <a:pt x="55594" y="21390"/>
                    <a:pt x="55229" y="20535"/>
                  </a:cubicBezTo>
                  <a:cubicBezTo>
                    <a:pt x="55104" y="20271"/>
                    <a:pt x="54877" y="19592"/>
                    <a:pt x="54626" y="18775"/>
                  </a:cubicBezTo>
                  <a:lnTo>
                    <a:pt x="54626" y="18775"/>
                  </a:lnTo>
                  <a:cubicBezTo>
                    <a:pt x="55393" y="19240"/>
                    <a:pt x="56223" y="19793"/>
                    <a:pt x="56638" y="20170"/>
                  </a:cubicBezTo>
                  <a:cubicBezTo>
                    <a:pt x="57178" y="20673"/>
                    <a:pt x="57518" y="21365"/>
                    <a:pt x="57618" y="22094"/>
                  </a:cubicBezTo>
                  <a:cubicBezTo>
                    <a:pt x="57618" y="22094"/>
                    <a:pt x="57694" y="20912"/>
                    <a:pt x="57002" y="20020"/>
                  </a:cubicBezTo>
                  <a:cubicBezTo>
                    <a:pt x="56612" y="19517"/>
                    <a:pt x="55393" y="18699"/>
                    <a:pt x="54412" y="18096"/>
                  </a:cubicBezTo>
                  <a:cubicBezTo>
                    <a:pt x="54299" y="17731"/>
                    <a:pt x="54186" y="17341"/>
                    <a:pt x="54072" y="16964"/>
                  </a:cubicBezTo>
                  <a:cubicBezTo>
                    <a:pt x="55104" y="16863"/>
                    <a:pt x="56436" y="16763"/>
                    <a:pt x="56977" y="16700"/>
                  </a:cubicBezTo>
                  <a:cubicBezTo>
                    <a:pt x="57870" y="16587"/>
                    <a:pt x="59002" y="16561"/>
                    <a:pt x="59354" y="16473"/>
                  </a:cubicBezTo>
                  <a:cubicBezTo>
                    <a:pt x="59718" y="16385"/>
                    <a:pt x="60586" y="16348"/>
                    <a:pt x="61303" y="16184"/>
                  </a:cubicBezTo>
                  <a:cubicBezTo>
                    <a:pt x="62020" y="16021"/>
                    <a:pt x="64082" y="16146"/>
                    <a:pt x="64686" y="15996"/>
                  </a:cubicBezTo>
                  <a:cubicBezTo>
                    <a:pt x="64891" y="15945"/>
                    <a:pt x="65061" y="15929"/>
                    <a:pt x="65197" y="15929"/>
                  </a:cubicBezTo>
                  <a:cubicBezTo>
                    <a:pt x="65469" y="15929"/>
                    <a:pt x="65603" y="15996"/>
                    <a:pt x="65603" y="15996"/>
                  </a:cubicBezTo>
                  <a:cubicBezTo>
                    <a:pt x="65729" y="15845"/>
                    <a:pt x="65780" y="15643"/>
                    <a:pt x="65729" y="15442"/>
                  </a:cubicBezTo>
                  <a:cubicBezTo>
                    <a:pt x="65696" y="15333"/>
                    <a:pt x="65550" y="15295"/>
                    <a:pt x="65325" y="15295"/>
                  </a:cubicBezTo>
                  <a:cubicBezTo>
                    <a:pt x="64956" y="15295"/>
                    <a:pt x="64373" y="15395"/>
                    <a:pt x="63717" y="15442"/>
                  </a:cubicBezTo>
                  <a:cubicBezTo>
                    <a:pt x="62774" y="15505"/>
                    <a:pt x="61831" y="15631"/>
                    <a:pt x="60913" y="15807"/>
                  </a:cubicBezTo>
                  <a:cubicBezTo>
                    <a:pt x="60322" y="15933"/>
                    <a:pt x="59744" y="15908"/>
                    <a:pt x="59303" y="16046"/>
                  </a:cubicBezTo>
                  <a:cubicBezTo>
                    <a:pt x="58863" y="16172"/>
                    <a:pt x="57958" y="16222"/>
                    <a:pt x="57455" y="16285"/>
                  </a:cubicBezTo>
                  <a:cubicBezTo>
                    <a:pt x="56965" y="16348"/>
                    <a:pt x="56109" y="16385"/>
                    <a:pt x="55619" y="16436"/>
                  </a:cubicBezTo>
                  <a:cubicBezTo>
                    <a:pt x="55342" y="16461"/>
                    <a:pt x="54588" y="16536"/>
                    <a:pt x="53959" y="16599"/>
                  </a:cubicBezTo>
                  <a:cubicBezTo>
                    <a:pt x="53569" y="15291"/>
                    <a:pt x="53230" y="14109"/>
                    <a:pt x="53180" y="13858"/>
                  </a:cubicBezTo>
                  <a:cubicBezTo>
                    <a:pt x="53079" y="13267"/>
                    <a:pt x="52274" y="10362"/>
                    <a:pt x="52161" y="9884"/>
                  </a:cubicBezTo>
                  <a:cubicBezTo>
                    <a:pt x="52048" y="9406"/>
                    <a:pt x="51696" y="7973"/>
                    <a:pt x="51419" y="7734"/>
                  </a:cubicBezTo>
                  <a:cubicBezTo>
                    <a:pt x="51296" y="7618"/>
                    <a:pt x="51129" y="7517"/>
                    <a:pt x="50944" y="7517"/>
                  </a:cubicBezTo>
                  <a:cubicBezTo>
                    <a:pt x="50827" y="7517"/>
                    <a:pt x="50703" y="7557"/>
                    <a:pt x="50577" y="7659"/>
                  </a:cubicBezTo>
                  <a:cubicBezTo>
                    <a:pt x="50426" y="7772"/>
                    <a:pt x="50313" y="7948"/>
                    <a:pt x="50262" y="8136"/>
                  </a:cubicBezTo>
                  <a:cubicBezTo>
                    <a:pt x="49973" y="9042"/>
                    <a:pt x="49608" y="9922"/>
                    <a:pt x="49181" y="10777"/>
                  </a:cubicBezTo>
                  <a:cubicBezTo>
                    <a:pt x="48263" y="9947"/>
                    <a:pt x="47144" y="9381"/>
                    <a:pt x="45936" y="9117"/>
                  </a:cubicBezTo>
                  <a:cubicBezTo>
                    <a:pt x="45409" y="8998"/>
                    <a:pt x="45047" y="8951"/>
                    <a:pt x="44662" y="8951"/>
                  </a:cubicBezTo>
                  <a:cubicBezTo>
                    <a:pt x="44193" y="8951"/>
                    <a:pt x="43688" y="9021"/>
                    <a:pt x="42805" y="9117"/>
                  </a:cubicBezTo>
                  <a:cubicBezTo>
                    <a:pt x="42667" y="9130"/>
                    <a:pt x="42554" y="9155"/>
                    <a:pt x="42453" y="9167"/>
                  </a:cubicBezTo>
                  <a:cubicBezTo>
                    <a:pt x="42478" y="8275"/>
                    <a:pt x="42478" y="6803"/>
                    <a:pt x="42227" y="6690"/>
                  </a:cubicBezTo>
                  <a:cubicBezTo>
                    <a:pt x="42167" y="6652"/>
                    <a:pt x="42100" y="6633"/>
                    <a:pt x="42035" y="6633"/>
                  </a:cubicBezTo>
                  <a:cubicBezTo>
                    <a:pt x="41911" y="6633"/>
                    <a:pt x="41790" y="6700"/>
                    <a:pt x="41724" y="6816"/>
                  </a:cubicBezTo>
                  <a:cubicBezTo>
                    <a:pt x="41724" y="6816"/>
                    <a:pt x="41712" y="5443"/>
                    <a:pt x="41087" y="5443"/>
                  </a:cubicBezTo>
                  <a:cubicBezTo>
                    <a:pt x="41073" y="5443"/>
                    <a:pt x="41059" y="5444"/>
                    <a:pt x="41045" y="5445"/>
                  </a:cubicBezTo>
                  <a:cubicBezTo>
                    <a:pt x="40378" y="5508"/>
                    <a:pt x="40253" y="5873"/>
                    <a:pt x="40253" y="5873"/>
                  </a:cubicBezTo>
                  <a:lnTo>
                    <a:pt x="37763" y="8300"/>
                  </a:lnTo>
                  <a:cubicBezTo>
                    <a:pt x="37490" y="7928"/>
                    <a:pt x="37274" y="7747"/>
                    <a:pt x="37106" y="7747"/>
                  </a:cubicBezTo>
                  <a:cubicBezTo>
                    <a:pt x="37081" y="7747"/>
                    <a:pt x="37057" y="7751"/>
                    <a:pt x="37034" y="7759"/>
                  </a:cubicBezTo>
                  <a:cubicBezTo>
                    <a:pt x="37034" y="7759"/>
                    <a:pt x="37030" y="7759"/>
                    <a:pt x="37022" y="7759"/>
                  </a:cubicBezTo>
                  <a:cubicBezTo>
                    <a:pt x="36937" y="7759"/>
                    <a:pt x="36385" y="7791"/>
                    <a:pt x="35864" y="8589"/>
                  </a:cubicBezTo>
                  <a:cubicBezTo>
                    <a:pt x="35701" y="8841"/>
                    <a:pt x="35273" y="9444"/>
                    <a:pt x="34707" y="10236"/>
                  </a:cubicBezTo>
                  <a:cubicBezTo>
                    <a:pt x="34292" y="10236"/>
                    <a:pt x="33877" y="10249"/>
                    <a:pt x="33425" y="10249"/>
                  </a:cubicBezTo>
                  <a:cubicBezTo>
                    <a:pt x="30306" y="10287"/>
                    <a:pt x="27213" y="10601"/>
                    <a:pt x="24157" y="11217"/>
                  </a:cubicBezTo>
                  <a:cubicBezTo>
                    <a:pt x="23478" y="10903"/>
                    <a:pt x="22862" y="10601"/>
                    <a:pt x="22346" y="10337"/>
                  </a:cubicBezTo>
                  <a:cubicBezTo>
                    <a:pt x="19416" y="8803"/>
                    <a:pt x="15128" y="3232"/>
                    <a:pt x="14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3C56"/>
                </a:solidFill>
                <a:latin typeface="Arial"/>
                <a:ea typeface="Arial"/>
                <a:cs typeface="Arial"/>
                <a:sym typeface="Arial"/>
              </a:endParaRPr>
            </a:p>
          </p:txBody>
        </p:sp>
        <p:grpSp>
          <p:nvGrpSpPr>
            <p:cNvPr id="214" name="Google Shape;214;p6"/>
            <p:cNvGrpSpPr/>
            <p:nvPr/>
          </p:nvGrpSpPr>
          <p:grpSpPr>
            <a:xfrm>
              <a:off x="1179227" y="1592529"/>
              <a:ext cx="1304350" cy="1255300"/>
              <a:chOff x="2230900" y="969850"/>
              <a:chExt cx="1304350" cy="1255300"/>
            </a:xfrm>
          </p:grpSpPr>
          <p:sp>
            <p:nvSpPr>
              <p:cNvPr id="215" name="Google Shape;215;p6"/>
              <p:cNvSpPr/>
              <p:nvPr/>
            </p:nvSpPr>
            <p:spPr>
              <a:xfrm>
                <a:off x="2230900" y="969850"/>
                <a:ext cx="1304350" cy="1255300"/>
              </a:xfrm>
              <a:custGeom>
                <a:rect b="b" l="l" r="r" t="t"/>
                <a:pathLst>
                  <a:path extrusionOk="0" h="50212" w="52174">
                    <a:moveTo>
                      <a:pt x="27075" y="3322"/>
                    </a:moveTo>
                    <a:cubicBezTo>
                      <a:pt x="29882" y="3322"/>
                      <a:pt x="32714" y="3865"/>
                      <a:pt x="35411" y="4980"/>
                    </a:cubicBezTo>
                    <a:cubicBezTo>
                      <a:pt x="43547" y="8350"/>
                      <a:pt x="48854" y="16298"/>
                      <a:pt x="48854" y="25113"/>
                    </a:cubicBezTo>
                    <a:cubicBezTo>
                      <a:pt x="48854" y="37134"/>
                      <a:pt x="39096" y="46892"/>
                      <a:pt x="27074" y="46892"/>
                    </a:cubicBezTo>
                    <a:cubicBezTo>
                      <a:pt x="18259" y="46892"/>
                      <a:pt x="10312" y="41586"/>
                      <a:pt x="6942" y="33450"/>
                    </a:cubicBezTo>
                    <a:cubicBezTo>
                      <a:pt x="3572" y="25301"/>
                      <a:pt x="5433" y="15933"/>
                      <a:pt x="11670" y="9708"/>
                    </a:cubicBezTo>
                    <a:cubicBezTo>
                      <a:pt x="15834" y="5536"/>
                      <a:pt x="21404" y="3322"/>
                      <a:pt x="27075" y="3322"/>
                    </a:cubicBezTo>
                    <a:close/>
                    <a:moveTo>
                      <a:pt x="27074" y="1"/>
                    </a:moveTo>
                    <a:cubicBezTo>
                      <a:pt x="16914" y="1"/>
                      <a:pt x="7759" y="6125"/>
                      <a:pt x="3874" y="15505"/>
                    </a:cubicBezTo>
                    <a:cubicBezTo>
                      <a:pt x="1" y="24886"/>
                      <a:pt x="2138" y="35675"/>
                      <a:pt x="9319" y="42856"/>
                    </a:cubicBezTo>
                    <a:cubicBezTo>
                      <a:pt x="14122" y="47659"/>
                      <a:pt x="20547" y="50211"/>
                      <a:pt x="27082" y="50211"/>
                    </a:cubicBezTo>
                    <a:cubicBezTo>
                      <a:pt x="30316" y="50211"/>
                      <a:pt x="33576" y="49587"/>
                      <a:pt x="36681" y="48300"/>
                    </a:cubicBezTo>
                    <a:cubicBezTo>
                      <a:pt x="46050" y="44415"/>
                      <a:pt x="52174" y="35260"/>
                      <a:pt x="52174" y="25113"/>
                    </a:cubicBezTo>
                    <a:cubicBezTo>
                      <a:pt x="52174" y="11243"/>
                      <a:pt x="40932" y="13"/>
                      <a:pt x="2707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6"/>
              <p:cNvSpPr/>
              <p:nvPr/>
            </p:nvSpPr>
            <p:spPr>
              <a:xfrm>
                <a:off x="2456950" y="1146850"/>
                <a:ext cx="906975" cy="906975"/>
              </a:xfrm>
              <a:custGeom>
                <a:rect b="b" l="l" r="r" t="t"/>
                <a:pathLst>
                  <a:path extrusionOk="0" h="36279" w="36279">
                    <a:moveTo>
                      <a:pt x="3018" y="0"/>
                    </a:moveTo>
                    <a:lnTo>
                      <a:pt x="0" y="3018"/>
                    </a:lnTo>
                    <a:lnTo>
                      <a:pt x="33248" y="36279"/>
                    </a:lnTo>
                    <a:lnTo>
                      <a:pt x="36278" y="33248"/>
                    </a:lnTo>
                    <a:lnTo>
                      <a:pt x="301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descr="A picture containing text, screenshot, colorfulness, font&#10;&#10;Description automatically generated" id="217" name="Google Shape;217;p6"/>
          <p:cNvPicPr preferRelativeResize="0"/>
          <p:nvPr/>
        </p:nvPicPr>
        <p:blipFill rotWithShape="1">
          <a:blip r:embed="rId3">
            <a:alphaModFix/>
          </a:blip>
          <a:srcRect b="0" l="0" r="0" t="0"/>
          <a:stretch/>
        </p:blipFill>
        <p:spPr>
          <a:xfrm>
            <a:off x="539579" y="880117"/>
            <a:ext cx="5646988" cy="3596405"/>
          </a:xfrm>
          <a:prstGeom prst="rect">
            <a:avLst/>
          </a:prstGeom>
          <a:noFill/>
          <a:ln>
            <a:noFill/>
          </a:ln>
        </p:spPr>
      </p:pic>
      <p:cxnSp>
        <p:nvCxnSpPr>
          <p:cNvPr id="218" name="Google Shape;218;p6"/>
          <p:cNvCxnSpPr/>
          <p:nvPr/>
        </p:nvCxnSpPr>
        <p:spPr>
          <a:xfrm flipH="1" rot="10800000">
            <a:off x="3461420" y="1273510"/>
            <a:ext cx="1732372" cy="678972"/>
          </a:xfrm>
          <a:prstGeom prst="straightConnector1">
            <a:avLst/>
          </a:prstGeom>
          <a:noFill/>
          <a:ln cap="flat" cmpd="sng" w="19050">
            <a:solidFill>
              <a:srgbClr val="325070"/>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5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7"/>
          <p:cNvSpPr txBox="1"/>
          <p:nvPr>
            <p:ph type="ctrTitle"/>
          </p:nvPr>
        </p:nvSpPr>
        <p:spPr>
          <a:xfrm>
            <a:off x="-1393102" y="171775"/>
            <a:ext cx="7713900" cy="408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Year:  2012 tO 2017</a:t>
            </a:r>
            <a:endParaRPr/>
          </a:p>
        </p:txBody>
      </p:sp>
      <p:pic>
        <p:nvPicPr>
          <p:cNvPr descr="A picture containing text, screenshot, diagram, colorfulness&#10;&#10;Description automatically generated" id="224" name="Google Shape;224;p7"/>
          <p:cNvPicPr preferRelativeResize="0"/>
          <p:nvPr/>
        </p:nvPicPr>
        <p:blipFill rotWithShape="1">
          <a:blip r:embed="rId3">
            <a:alphaModFix/>
          </a:blip>
          <a:srcRect b="0" l="0" r="0" t="0"/>
          <a:stretch/>
        </p:blipFill>
        <p:spPr>
          <a:xfrm>
            <a:off x="2489459" y="756696"/>
            <a:ext cx="6064298" cy="3863184"/>
          </a:xfrm>
          <a:prstGeom prst="rect">
            <a:avLst/>
          </a:prstGeom>
          <a:noFill/>
          <a:ln>
            <a:noFill/>
          </a:ln>
        </p:spPr>
      </p:pic>
      <p:sp>
        <p:nvSpPr>
          <p:cNvPr id="225" name="Google Shape;225;p7"/>
          <p:cNvSpPr txBox="1"/>
          <p:nvPr/>
        </p:nvSpPr>
        <p:spPr>
          <a:xfrm>
            <a:off x="304799" y="2074801"/>
            <a:ext cx="1769533" cy="760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000"/>
              <a:buFont typeface="Montserrat"/>
              <a:buNone/>
            </a:pPr>
            <a:r>
              <a:rPr b="1" i="0" lang="en-US" sz="1400" u="none" cap="none" strike="noStrike">
                <a:solidFill>
                  <a:srgbClr val="002060"/>
                </a:solidFill>
                <a:latin typeface="Montserrat"/>
                <a:ea typeface="Montserrat"/>
                <a:cs typeface="Montserrat"/>
                <a:sym typeface="Montserrat"/>
              </a:rPr>
              <a:t>There have been sharp rises in the number of cases each year. </a:t>
            </a:r>
            <a:endParaRPr/>
          </a:p>
          <a:p>
            <a:pPr indent="0" lvl="0" marL="0" marR="0" rtl="0" algn="ctr">
              <a:lnSpc>
                <a:spcPct val="100000"/>
              </a:lnSpc>
              <a:spcBef>
                <a:spcPts val="0"/>
              </a:spcBef>
              <a:spcAft>
                <a:spcPts val="0"/>
              </a:spcAft>
              <a:buClr>
                <a:schemeClr val="lt1"/>
              </a:buClr>
              <a:buSzPts val="1000"/>
              <a:buFont typeface="Montserrat"/>
              <a:buNone/>
            </a:pPr>
            <a:r>
              <a:t/>
            </a:r>
            <a:endParaRPr b="1" i="0" sz="1400" u="none" cap="none" strike="noStrike">
              <a:solidFill>
                <a:srgbClr val="002060"/>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8"/>
          <p:cNvSpPr txBox="1"/>
          <p:nvPr>
            <p:ph type="ctrTitle"/>
          </p:nvPr>
        </p:nvSpPr>
        <p:spPr>
          <a:xfrm>
            <a:off x="-1393102" y="171775"/>
            <a:ext cx="7713900" cy="408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Year:  2000 tO 2017</a:t>
            </a:r>
            <a:endParaRPr/>
          </a:p>
        </p:txBody>
      </p:sp>
      <p:sp>
        <p:nvSpPr>
          <p:cNvPr id="231" name="Google Shape;231;p8"/>
          <p:cNvSpPr txBox="1"/>
          <p:nvPr>
            <p:ph idx="6" type="subTitle"/>
          </p:nvPr>
        </p:nvSpPr>
        <p:spPr>
          <a:xfrm>
            <a:off x="6231037" y="1278210"/>
            <a:ext cx="2707488" cy="760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SzPts val="1000"/>
              <a:buNone/>
            </a:pPr>
            <a:r>
              <a:rPr b="1" lang="en-US">
                <a:solidFill>
                  <a:srgbClr val="002060"/>
                </a:solidFill>
              </a:rPr>
              <a:t>The Box plot shows the distribution of malaria cases per year per State in US</a:t>
            </a:r>
            <a:endParaRPr b="1">
              <a:solidFill>
                <a:srgbClr val="002060"/>
              </a:solidFill>
            </a:endParaRPr>
          </a:p>
        </p:txBody>
      </p:sp>
      <p:grpSp>
        <p:nvGrpSpPr>
          <p:cNvPr id="232" name="Google Shape;232;p8"/>
          <p:cNvGrpSpPr/>
          <p:nvPr/>
        </p:nvGrpSpPr>
        <p:grpSpPr>
          <a:xfrm>
            <a:off x="7781433" y="3930151"/>
            <a:ext cx="1295034" cy="1092742"/>
            <a:chOff x="949969" y="1592529"/>
            <a:chExt cx="1652911" cy="1255300"/>
          </a:xfrm>
        </p:grpSpPr>
        <p:sp>
          <p:nvSpPr>
            <p:cNvPr id="233" name="Google Shape;233;p8"/>
            <p:cNvSpPr/>
            <p:nvPr/>
          </p:nvSpPr>
          <p:spPr>
            <a:xfrm>
              <a:off x="949969" y="1851050"/>
              <a:ext cx="1652911" cy="823543"/>
            </a:xfrm>
            <a:custGeom>
              <a:rect b="b" l="l" r="r" t="t"/>
              <a:pathLst>
                <a:path extrusionOk="0" h="35349" w="70948">
                  <a:moveTo>
                    <a:pt x="40806" y="6300"/>
                  </a:moveTo>
                  <a:cubicBezTo>
                    <a:pt x="40806" y="6300"/>
                    <a:pt x="41120" y="8212"/>
                    <a:pt x="41372" y="9721"/>
                  </a:cubicBezTo>
                  <a:cubicBezTo>
                    <a:pt x="40529" y="9872"/>
                    <a:pt x="39662" y="9985"/>
                    <a:pt x="38807" y="10048"/>
                  </a:cubicBezTo>
                  <a:cubicBezTo>
                    <a:pt x="38530" y="9532"/>
                    <a:pt x="38316" y="9155"/>
                    <a:pt x="38190" y="8954"/>
                  </a:cubicBezTo>
                  <a:cubicBezTo>
                    <a:pt x="38128" y="8841"/>
                    <a:pt x="38052" y="8740"/>
                    <a:pt x="37989" y="8639"/>
                  </a:cubicBezTo>
                  <a:cubicBezTo>
                    <a:pt x="39184" y="7558"/>
                    <a:pt x="40253" y="6640"/>
                    <a:pt x="40806" y="6300"/>
                  </a:cubicBezTo>
                  <a:close/>
                  <a:moveTo>
                    <a:pt x="36694" y="9834"/>
                  </a:moveTo>
                  <a:cubicBezTo>
                    <a:pt x="36719" y="9922"/>
                    <a:pt x="36757" y="10035"/>
                    <a:pt x="36795" y="10173"/>
                  </a:cubicBezTo>
                  <a:lnTo>
                    <a:pt x="36304" y="10186"/>
                  </a:lnTo>
                  <a:cubicBezTo>
                    <a:pt x="36430" y="10073"/>
                    <a:pt x="36556" y="9947"/>
                    <a:pt x="36694" y="9834"/>
                  </a:cubicBezTo>
                  <a:close/>
                  <a:moveTo>
                    <a:pt x="36593" y="8954"/>
                  </a:moveTo>
                  <a:cubicBezTo>
                    <a:pt x="36556" y="9105"/>
                    <a:pt x="36556" y="9256"/>
                    <a:pt x="36568" y="9406"/>
                  </a:cubicBezTo>
                  <a:lnTo>
                    <a:pt x="36556" y="9419"/>
                  </a:lnTo>
                  <a:lnTo>
                    <a:pt x="36568" y="9457"/>
                  </a:lnTo>
                  <a:lnTo>
                    <a:pt x="35801" y="10211"/>
                  </a:lnTo>
                  <a:lnTo>
                    <a:pt x="35462" y="10211"/>
                  </a:lnTo>
                  <a:cubicBezTo>
                    <a:pt x="35814" y="9771"/>
                    <a:pt x="36191" y="9356"/>
                    <a:pt x="36593" y="8954"/>
                  </a:cubicBezTo>
                  <a:close/>
                  <a:moveTo>
                    <a:pt x="38517" y="11783"/>
                  </a:moveTo>
                  <a:cubicBezTo>
                    <a:pt x="38681" y="12009"/>
                    <a:pt x="38844" y="12248"/>
                    <a:pt x="39020" y="12512"/>
                  </a:cubicBezTo>
                  <a:cubicBezTo>
                    <a:pt x="38857" y="12776"/>
                    <a:pt x="38719" y="13053"/>
                    <a:pt x="38593" y="13330"/>
                  </a:cubicBezTo>
                  <a:cubicBezTo>
                    <a:pt x="38505" y="13317"/>
                    <a:pt x="38429" y="13305"/>
                    <a:pt x="38341" y="13305"/>
                  </a:cubicBezTo>
                  <a:cubicBezTo>
                    <a:pt x="38203" y="12739"/>
                    <a:pt x="38065" y="12236"/>
                    <a:pt x="37951" y="11796"/>
                  </a:cubicBezTo>
                  <a:cubicBezTo>
                    <a:pt x="38153" y="11783"/>
                    <a:pt x="38341" y="11783"/>
                    <a:pt x="38517" y="11783"/>
                  </a:cubicBezTo>
                  <a:close/>
                  <a:moveTo>
                    <a:pt x="33085" y="12450"/>
                  </a:moveTo>
                  <a:lnTo>
                    <a:pt x="31639" y="14411"/>
                  </a:lnTo>
                  <a:cubicBezTo>
                    <a:pt x="31073" y="14172"/>
                    <a:pt x="29677" y="13619"/>
                    <a:pt x="28093" y="12940"/>
                  </a:cubicBezTo>
                  <a:cubicBezTo>
                    <a:pt x="29765" y="12877"/>
                    <a:pt x="31425" y="12701"/>
                    <a:pt x="33085" y="12450"/>
                  </a:cubicBezTo>
                  <a:close/>
                  <a:moveTo>
                    <a:pt x="51140" y="8576"/>
                  </a:moveTo>
                  <a:cubicBezTo>
                    <a:pt x="51141" y="8576"/>
                    <a:pt x="51142" y="8576"/>
                    <a:pt x="51142" y="8576"/>
                  </a:cubicBezTo>
                  <a:cubicBezTo>
                    <a:pt x="51218" y="8614"/>
                    <a:pt x="51897" y="11205"/>
                    <a:pt x="52563" y="13745"/>
                  </a:cubicBezTo>
                  <a:cubicBezTo>
                    <a:pt x="52714" y="14285"/>
                    <a:pt x="52878" y="14902"/>
                    <a:pt x="53054" y="15530"/>
                  </a:cubicBezTo>
                  <a:cubicBezTo>
                    <a:pt x="53016" y="15480"/>
                    <a:pt x="52966" y="15455"/>
                    <a:pt x="52915" y="15442"/>
                  </a:cubicBezTo>
                  <a:cubicBezTo>
                    <a:pt x="52702" y="15442"/>
                    <a:pt x="52651" y="14763"/>
                    <a:pt x="52400" y="14461"/>
                  </a:cubicBezTo>
                  <a:cubicBezTo>
                    <a:pt x="52136" y="14160"/>
                    <a:pt x="51696" y="14072"/>
                    <a:pt x="51117" y="14072"/>
                  </a:cubicBezTo>
                  <a:cubicBezTo>
                    <a:pt x="50864" y="14072"/>
                    <a:pt x="50695" y="14088"/>
                    <a:pt x="50581" y="14088"/>
                  </a:cubicBezTo>
                  <a:cubicBezTo>
                    <a:pt x="50435" y="14088"/>
                    <a:pt x="50379" y="14061"/>
                    <a:pt x="50350" y="13933"/>
                  </a:cubicBezTo>
                  <a:cubicBezTo>
                    <a:pt x="50313" y="13720"/>
                    <a:pt x="50916" y="13418"/>
                    <a:pt x="51092" y="13154"/>
                  </a:cubicBezTo>
                  <a:cubicBezTo>
                    <a:pt x="51230" y="12940"/>
                    <a:pt x="50753" y="12286"/>
                    <a:pt x="49960" y="11506"/>
                  </a:cubicBezTo>
                  <a:cubicBezTo>
                    <a:pt x="50408" y="10226"/>
                    <a:pt x="51065" y="8576"/>
                    <a:pt x="51140" y="8576"/>
                  </a:cubicBezTo>
                  <a:close/>
                  <a:moveTo>
                    <a:pt x="53217" y="16134"/>
                  </a:moveTo>
                  <a:lnTo>
                    <a:pt x="53280" y="16373"/>
                  </a:lnTo>
                  <a:cubicBezTo>
                    <a:pt x="53242" y="16335"/>
                    <a:pt x="53217" y="16297"/>
                    <a:pt x="53217" y="16247"/>
                  </a:cubicBezTo>
                  <a:lnTo>
                    <a:pt x="53217" y="16134"/>
                  </a:lnTo>
                  <a:close/>
                  <a:moveTo>
                    <a:pt x="53595" y="17505"/>
                  </a:moveTo>
                  <a:lnTo>
                    <a:pt x="53632" y="17630"/>
                  </a:lnTo>
                  <a:lnTo>
                    <a:pt x="53632" y="17630"/>
                  </a:lnTo>
                  <a:lnTo>
                    <a:pt x="53620" y="17618"/>
                  </a:lnTo>
                  <a:cubicBezTo>
                    <a:pt x="53620" y="17605"/>
                    <a:pt x="53620" y="17593"/>
                    <a:pt x="53607" y="17580"/>
                  </a:cubicBezTo>
                  <a:cubicBezTo>
                    <a:pt x="53595" y="17555"/>
                    <a:pt x="53595" y="17530"/>
                    <a:pt x="53595" y="17505"/>
                  </a:cubicBezTo>
                  <a:close/>
                  <a:moveTo>
                    <a:pt x="41284" y="16976"/>
                  </a:moveTo>
                  <a:cubicBezTo>
                    <a:pt x="41397" y="17102"/>
                    <a:pt x="41510" y="17228"/>
                    <a:pt x="41611" y="17366"/>
                  </a:cubicBezTo>
                  <a:cubicBezTo>
                    <a:pt x="41648" y="17454"/>
                    <a:pt x="41686" y="17542"/>
                    <a:pt x="41711" y="17630"/>
                  </a:cubicBezTo>
                  <a:cubicBezTo>
                    <a:pt x="41699" y="17794"/>
                    <a:pt x="41699" y="17957"/>
                    <a:pt x="41711" y="18133"/>
                  </a:cubicBezTo>
                  <a:cubicBezTo>
                    <a:pt x="41535" y="17769"/>
                    <a:pt x="41347" y="17404"/>
                    <a:pt x="41183" y="17052"/>
                  </a:cubicBezTo>
                  <a:lnTo>
                    <a:pt x="41284" y="16976"/>
                  </a:lnTo>
                  <a:close/>
                  <a:moveTo>
                    <a:pt x="48648" y="16581"/>
                  </a:moveTo>
                  <a:cubicBezTo>
                    <a:pt x="49036" y="16581"/>
                    <a:pt x="49659" y="16939"/>
                    <a:pt x="49659" y="16939"/>
                  </a:cubicBezTo>
                  <a:cubicBezTo>
                    <a:pt x="49659" y="16939"/>
                    <a:pt x="49395" y="17718"/>
                    <a:pt x="49872" y="18322"/>
                  </a:cubicBezTo>
                  <a:cubicBezTo>
                    <a:pt x="50350" y="18926"/>
                    <a:pt x="51130" y="18888"/>
                    <a:pt x="51821" y="19014"/>
                  </a:cubicBezTo>
                  <a:cubicBezTo>
                    <a:pt x="51960" y="19051"/>
                    <a:pt x="52086" y="19089"/>
                    <a:pt x="52211" y="19152"/>
                  </a:cubicBezTo>
                  <a:cubicBezTo>
                    <a:pt x="53117" y="21114"/>
                    <a:pt x="54877" y="23503"/>
                    <a:pt x="55682" y="24609"/>
                  </a:cubicBezTo>
                  <a:cubicBezTo>
                    <a:pt x="56235" y="25414"/>
                    <a:pt x="56738" y="26257"/>
                    <a:pt x="57178" y="27137"/>
                  </a:cubicBezTo>
                  <a:cubicBezTo>
                    <a:pt x="55003" y="25867"/>
                    <a:pt x="52978" y="24358"/>
                    <a:pt x="51117" y="22660"/>
                  </a:cubicBezTo>
                  <a:cubicBezTo>
                    <a:pt x="51369" y="22346"/>
                    <a:pt x="51230" y="22270"/>
                    <a:pt x="50866" y="21793"/>
                  </a:cubicBezTo>
                  <a:cubicBezTo>
                    <a:pt x="49872" y="20472"/>
                    <a:pt x="48967" y="18674"/>
                    <a:pt x="48213" y="16888"/>
                  </a:cubicBezTo>
                  <a:cubicBezTo>
                    <a:pt x="48275" y="16788"/>
                    <a:pt x="48351" y="16700"/>
                    <a:pt x="48439" y="16637"/>
                  </a:cubicBezTo>
                  <a:cubicBezTo>
                    <a:pt x="48492" y="16597"/>
                    <a:pt x="48565" y="16581"/>
                    <a:pt x="48648" y="16581"/>
                  </a:cubicBezTo>
                  <a:close/>
                  <a:moveTo>
                    <a:pt x="14877" y="0"/>
                  </a:moveTo>
                  <a:cubicBezTo>
                    <a:pt x="14877" y="0"/>
                    <a:pt x="13996" y="277"/>
                    <a:pt x="14675" y="1836"/>
                  </a:cubicBezTo>
                  <a:cubicBezTo>
                    <a:pt x="15355" y="3408"/>
                    <a:pt x="18272" y="8426"/>
                    <a:pt x="22120" y="10664"/>
                  </a:cubicBezTo>
                  <a:lnTo>
                    <a:pt x="23629" y="11318"/>
                  </a:lnTo>
                  <a:cubicBezTo>
                    <a:pt x="20611" y="11934"/>
                    <a:pt x="18486" y="12626"/>
                    <a:pt x="18121" y="12802"/>
                  </a:cubicBezTo>
                  <a:cubicBezTo>
                    <a:pt x="17648" y="13017"/>
                    <a:pt x="19680" y="13102"/>
                    <a:pt x="21945" y="13102"/>
                  </a:cubicBezTo>
                  <a:cubicBezTo>
                    <a:pt x="23114" y="13102"/>
                    <a:pt x="24346" y="13079"/>
                    <a:pt x="25326" y="13041"/>
                  </a:cubicBezTo>
                  <a:cubicBezTo>
                    <a:pt x="26068" y="13003"/>
                    <a:pt x="26735" y="12990"/>
                    <a:pt x="27401" y="12965"/>
                  </a:cubicBezTo>
                  <a:lnTo>
                    <a:pt x="31425" y="14713"/>
                  </a:lnTo>
                  <a:cubicBezTo>
                    <a:pt x="30721" y="15656"/>
                    <a:pt x="30067" y="16561"/>
                    <a:pt x="29551" y="17266"/>
                  </a:cubicBezTo>
                  <a:cubicBezTo>
                    <a:pt x="29174" y="17781"/>
                    <a:pt x="28659" y="17970"/>
                    <a:pt x="28696" y="18385"/>
                  </a:cubicBezTo>
                  <a:cubicBezTo>
                    <a:pt x="27189" y="18456"/>
                    <a:pt x="21943" y="18697"/>
                    <a:pt x="18051" y="18697"/>
                  </a:cubicBezTo>
                  <a:cubicBezTo>
                    <a:pt x="17107" y="18697"/>
                    <a:pt x="16243" y="18683"/>
                    <a:pt x="15531" y="18649"/>
                  </a:cubicBezTo>
                  <a:cubicBezTo>
                    <a:pt x="13129" y="18536"/>
                    <a:pt x="9319" y="16888"/>
                    <a:pt x="6112" y="14839"/>
                  </a:cubicBezTo>
                  <a:cubicBezTo>
                    <a:pt x="5773" y="14612"/>
                    <a:pt x="5446" y="14399"/>
                    <a:pt x="5156" y="14185"/>
                  </a:cubicBezTo>
                  <a:cubicBezTo>
                    <a:pt x="4867" y="13971"/>
                    <a:pt x="4628" y="13820"/>
                    <a:pt x="4402" y="13657"/>
                  </a:cubicBezTo>
                  <a:cubicBezTo>
                    <a:pt x="2805" y="12462"/>
                    <a:pt x="1510" y="11192"/>
                    <a:pt x="881" y="10060"/>
                  </a:cubicBezTo>
                  <a:lnTo>
                    <a:pt x="881" y="10060"/>
                  </a:lnTo>
                  <a:cubicBezTo>
                    <a:pt x="881" y="10060"/>
                    <a:pt x="1" y="10853"/>
                    <a:pt x="1610" y="12273"/>
                  </a:cubicBezTo>
                  <a:cubicBezTo>
                    <a:pt x="3220" y="13707"/>
                    <a:pt x="9847" y="18624"/>
                    <a:pt x="15443" y="19152"/>
                  </a:cubicBezTo>
                  <a:cubicBezTo>
                    <a:pt x="19353" y="19064"/>
                    <a:pt x="27464" y="18875"/>
                    <a:pt x="28898" y="18850"/>
                  </a:cubicBezTo>
                  <a:cubicBezTo>
                    <a:pt x="29038" y="19057"/>
                    <a:pt x="29130" y="19143"/>
                    <a:pt x="29199" y="19143"/>
                  </a:cubicBezTo>
                  <a:cubicBezTo>
                    <a:pt x="29339" y="19143"/>
                    <a:pt x="29383" y="18786"/>
                    <a:pt x="29551" y="18372"/>
                  </a:cubicBezTo>
                  <a:cubicBezTo>
                    <a:pt x="29702" y="18020"/>
                    <a:pt x="31387" y="15568"/>
                    <a:pt x="33135" y="13217"/>
                  </a:cubicBezTo>
                  <a:lnTo>
                    <a:pt x="34104" y="12273"/>
                  </a:lnTo>
                  <a:cubicBezTo>
                    <a:pt x="34229" y="12248"/>
                    <a:pt x="34368" y="12223"/>
                    <a:pt x="34493" y="12198"/>
                  </a:cubicBezTo>
                  <a:cubicBezTo>
                    <a:pt x="35424" y="12022"/>
                    <a:pt x="36380" y="11909"/>
                    <a:pt x="37323" y="11821"/>
                  </a:cubicBezTo>
                  <a:cubicBezTo>
                    <a:pt x="37474" y="12311"/>
                    <a:pt x="37637" y="12852"/>
                    <a:pt x="37813" y="13418"/>
                  </a:cubicBezTo>
                  <a:cubicBezTo>
                    <a:pt x="37084" y="13707"/>
                    <a:pt x="36455" y="14449"/>
                    <a:pt x="36455" y="14449"/>
                  </a:cubicBezTo>
                  <a:cubicBezTo>
                    <a:pt x="35462" y="14537"/>
                    <a:pt x="34506" y="16662"/>
                    <a:pt x="34506" y="16662"/>
                  </a:cubicBezTo>
                  <a:cubicBezTo>
                    <a:pt x="34478" y="16658"/>
                    <a:pt x="34450" y="16656"/>
                    <a:pt x="34422" y="16656"/>
                  </a:cubicBezTo>
                  <a:cubicBezTo>
                    <a:pt x="33567" y="16656"/>
                    <a:pt x="32507" y="18448"/>
                    <a:pt x="32507" y="18448"/>
                  </a:cubicBezTo>
                  <a:cubicBezTo>
                    <a:pt x="31337" y="18624"/>
                    <a:pt x="30457" y="20271"/>
                    <a:pt x="30457" y="20271"/>
                  </a:cubicBezTo>
                  <a:cubicBezTo>
                    <a:pt x="29162" y="20661"/>
                    <a:pt x="28546" y="22182"/>
                    <a:pt x="28546" y="22182"/>
                  </a:cubicBezTo>
                  <a:lnTo>
                    <a:pt x="27766" y="22975"/>
                  </a:lnTo>
                  <a:cubicBezTo>
                    <a:pt x="26974" y="23754"/>
                    <a:pt x="27326" y="24144"/>
                    <a:pt x="27414" y="24484"/>
                  </a:cubicBezTo>
                  <a:cubicBezTo>
                    <a:pt x="27502" y="24836"/>
                    <a:pt x="26873" y="25087"/>
                    <a:pt x="27414" y="25791"/>
                  </a:cubicBezTo>
                  <a:cubicBezTo>
                    <a:pt x="27724" y="26196"/>
                    <a:pt x="28040" y="26322"/>
                    <a:pt x="28313" y="26322"/>
                  </a:cubicBezTo>
                  <a:cubicBezTo>
                    <a:pt x="28771" y="26322"/>
                    <a:pt x="29111" y="25967"/>
                    <a:pt x="29111" y="25967"/>
                  </a:cubicBezTo>
                  <a:cubicBezTo>
                    <a:pt x="29282" y="26063"/>
                    <a:pt x="29459" y="26103"/>
                    <a:pt x="29635" y="26103"/>
                  </a:cubicBezTo>
                  <a:cubicBezTo>
                    <a:pt x="30573" y="26103"/>
                    <a:pt x="31501" y="24961"/>
                    <a:pt x="31501" y="24961"/>
                  </a:cubicBezTo>
                  <a:cubicBezTo>
                    <a:pt x="32494" y="24873"/>
                    <a:pt x="33198" y="23754"/>
                    <a:pt x="33198" y="23754"/>
                  </a:cubicBezTo>
                  <a:cubicBezTo>
                    <a:pt x="34405" y="23226"/>
                    <a:pt x="35474" y="21705"/>
                    <a:pt x="35474" y="21705"/>
                  </a:cubicBezTo>
                  <a:cubicBezTo>
                    <a:pt x="36191" y="21528"/>
                    <a:pt x="37448" y="20095"/>
                    <a:pt x="37448" y="20095"/>
                  </a:cubicBezTo>
                  <a:cubicBezTo>
                    <a:pt x="38316" y="19755"/>
                    <a:pt x="38794" y="18888"/>
                    <a:pt x="39058" y="18749"/>
                  </a:cubicBezTo>
                  <a:cubicBezTo>
                    <a:pt x="39133" y="18712"/>
                    <a:pt x="39222" y="18649"/>
                    <a:pt x="39297" y="18599"/>
                  </a:cubicBezTo>
                  <a:cubicBezTo>
                    <a:pt x="39787" y="20585"/>
                    <a:pt x="40026" y="21881"/>
                    <a:pt x="40416" y="22283"/>
                  </a:cubicBezTo>
                  <a:cubicBezTo>
                    <a:pt x="39674" y="24006"/>
                    <a:pt x="37046" y="30067"/>
                    <a:pt x="36543" y="30909"/>
                  </a:cubicBezTo>
                  <a:cubicBezTo>
                    <a:pt x="34770" y="33927"/>
                    <a:pt x="31991" y="34870"/>
                    <a:pt x="29111" y="34958"/>
                  </a:cubicBezTo>
                  <a:cubicBezTo>
                    <a:pt x="29111" y="34958"/>
                    <a:pt x="29111" y="35348"/>
                    <a:pt x="29640" y="35348"/>
                  </a:cubicBezTo>
                  <a:cubicBezTo>
                    <a:pt x="30155" y="35348"/>
                    <a:pt x="32569" y="35009"/>
                    <a:pt x="34280" y="33952"/>
                  </a:cubicBezTo>
                  <a:cubicBezTo>
                    <a:pt x="35927" y="32946"/>
                    <a:pt x="36933" y="31148"/>
                    <a:pt x="36933" y="31148"/>
                  </a:cubicBezTo>
                  <a:cubicBezTo>
                    <a:pt x="36933" y="31148"/>
                    <a:pt x="40051" y="24131"/>
                    <a:pt x="41032" y="22333"/>
                  </a:cubicBezTo>
                  <a:cubicBezTo>
                    <a:pt x="41296" y="22182"/>
                    <a:pt x="40781" y="21705"/>
                    <a:pt x="39712" y="18234"/>
                  </a:cubicBezTo>
                  <a:cubicBezTo>
                    <a:pt x="39838" y="18108"/>
                    <a:pt x="39963" y="17982"/>
                    <a:pt x="40064" y="17894"/>
                  </a:cubicBezTo>
                  <a:cubicBezTo>
                    <a:pt x="40190" y="17769"/>
                    <a:pt x="40341" y="17643"/>
                    <a:pt x="40492" y="17530"/>
                  </a:cubicBezTo>
                  <a:cubicBezTo>
                    <a:pt x="40806" y="18435"/>
                    <a:pt x="41208" y="19605"/>
                    <a:pt x="41309" y="19969"/>
                  </a:cubicBezTo>
                  <a:cubicBezTo>
                    <a:pt x="41334" y="20120"/>
                    <a:pt x="41460" y="20221"/>
                    <a:pt x="41598" y="20221"/>
                  </a:cubicBezTo>
                  <a:cubicBezTo>
                    <a:pt x="41535" y="21717"/>
                    <a:pt x="41384" y="24270"/>
                    <a:pt x="40982" y="26508"/>
                  </a:cubicBezTo>
                  <a:cubicBezTo>
                    <a:pt x="40462" y="29452"/>
                    <a:pt x="39607" y="29657"/>
                    <a:pt x="39379" y="29657"/>
                  </a:cubicBezTo>
                  <a:cubicBezTo>
                    <a:pt x="39343" y="29657"/>
                    <a:pt x="39322" y="29652"/>
                    <a:pt x="39322" y="29652"/>
                  </a:cubicBezTo>
                  <a:lnTo>
                    <a:pt x="39322" y="29652"/>
                  </a:lnTo>
                  <a:cubicBezTo>
                    <a:pt x="39322" y="29652"/>
                    <a:pt x="39636" y="29887"/>
                    <a:pt x="39947" y="29887"/>
                  </a:cubicBezTo>
                  <a:cubicBezTo>
                    <a:pt x="40030" y="29887"/>
                    <a:pt x="40113" y="29870"/>
                    <a:pt x="40190" y="29828"/>
                  </a:cubicBezTo>
                  <a:cubicBezTo>
                    <a:pt x="40554" y="29614"/>
                    <a:pt x="41196" y="28382"/>
                    <a:pt x="41460" y="26370"/>
                  </a:cubicBezTo>
                  <a:cubicBezTo>
                    <a:pt x="41661" y="24811"/>
                    <a:pt x="41862" y="21554"/>
                    <a:pt x="41950" y="20158"/>
                  </a:cubicBezTo>
                  <a:cubicBezTo>
                    <a:pt x="42164" y="20070"/>
                    <a:pt x="42378" y="19969"/>
                    <a:pt x="42579" y="19843"/>
                  </a:cubicBezTo>
                  <a:cubicBezTo>
                    <a:pt x="42749" y="20342"/>
                    <a:pt x="42996" y="20493"/>
                    <a:pt x="43232" y="20493"/>
                  </a:cubicBezTo>
                  <a:cubicBezTo>
                    <a:pt x="43591" y="20493"/>
                    <a:pt x="43925" y="20145"/>
                    <a:pt x="43925" y="20145"/>
                  </a:cubicBezTo>
                  <a:cubicBezTo>
                    <a:pt x="43944" y="20151"/>
                    <a:pt x="43964" y="20153"/>
                    <a:pt x="43986" y="20153"/>
                  </a:cubicBezTo>
                  <a:cubicBezTo>
                    <a:pt x="44306" y="20153"/>
                    <a:pt x="44880" y="19579"/>
                    <a:pt x="44880" y="19579"/>
                  </a:cubicBezTo>
                  <a:cubicBezTo>
                    <a:pt x="45068" y="20419"/>
                    <a:pt x="45324" y="20654"/>
                    <a:pt x="45552" y="20654"/>
                  </a:cubicBezTo>
                  <a:cubicBezTo>
                    <a:pt x="45842" y="20654"/>
                    <a:pt x="46087" y="20271"/>
                    <a:pt x="46087" y="20271"/>
                  </a:cubicBezTo>
                  <a:cubicBezTo>
                    <a:pt x="46184" y="20314"/>
                    <a:pt x="46272" y="20333"/>
                    <a:pt x="46352" y="20333"/>
                  </a:cubicBezTo>
                  <a:cubicBezTo>
                    <a:pt x="46932" y="20333"/>
                    <a:pt x="47119" y="19344"/>
                    <a:pt x="47307" y="19190"/>
                  </a:cubicBezTo>
                  <a:cubicBezTo>
                    <a:pt x="47521" y="19014"/>
                    <a:pt x="47772" y="18184"/>
                    <a:pt x="47823" y="17882"/>
                  </a:cubicBezTo>
                  <a:cubicBezTo>
                    <a:pt x="47848" y="17781"/>
                    <a:pt x="47873" y="17681"/>
                    <a:pt x="47898" y="17567"/>
                  </a:cubicBezTo>
                  <a:cubicBezTo>
                    <a:pt x="49017" y="19931"/>
                    <a:pt x="50086" y="22057"/>
                    <a:pt x="50174" y="22358"/>
                  </a:cubicBezTo>
                  <a:cubicBezTo>
                    <a:pt x="50282" y="22725"/>
                    <a:pt x="50473" y="22943"/>
                    <a:pt x="50683" y="22943"/>
                  </a:cubicBezTo>
                  <a:cubicBezTo>
                    <a:pt x="50718" y="22943"/>
                    <a:pt x="50754" y="22937"/>
                    <a:pt x="50790" y="22924"/>
                  </a:cubicBezTo>
                  <a:cubicBezTo>
                    <a:pt x="52312" y="24471"/>
                    <a:pt x="54978" y="26231"/>
                    <a:pt x="57468" y="27715"/>
                  </a:cubicBezTo>
                  <a:cubicBezTo>
                    <a:pt x="58197" y="29199"/>
                    <a:pt x="58725" y="30507"/>
                    <a:pt x="58725" y="30507"/>
                  </a:cubicBezTo>
                  <a:lnTo>
                    <a:pt x="58914" y="30507"/>
                  </a:lnTo>
                  <a:cubicBezTo>
                    <a:pt x="58914" y="30507"/>
                    <a:pt x="58562" y="29413"/>
                    <a:pt x="57945" y="28005"/>
                  </a:cubicBezTo>
                  <a:lnTo>
                    <a:pt x="57945" y="28005"/>
                  </a:lnTo>
                  <a:cubicBezTo>
                    <a:pt x="60838" y="29702"/>
                    <a:pt x="63390" y="30985"/>
                    <a:pt x="63541" y="31110"/>
                  </a:cubicBezTo>
                  <a:cubicBezTo>
                    <a:pt x="63574" y="31134"/>
                    <a:pt x="63602" y="31144"/>
                    <a:pt x="63626" y="31144"/>
                  </a:cubicBezTo>
                  <a:cubicBezTo>
                    <a:pt x="63820" y="31144"/>
                    <a:pt x="63721" y="30442"/>
                    <a:pt x="63541" y="30318"/>
                  </a:cubicBezTo>
                  <a:cubicBezTo>
                    <a:pt x="61529" y="29488"/>
                    <a:pt x="59580" y="28520"/>
                    <a:pt x="57694" y="27439"/>
                  </a:cubicBezTo>
                  <a:cubicBezTo>
                    <a:pt x="57216" y="26382"/>
                    <a:pt x="56663" y="25364"/>
                    <a:pt x="56034" y="24396"/>
                  </a:cubicBezTo>
                  <a:cubicBezTo>
                    <a:pt x="54827" y="22585"/>
                    <a:pt x="53896" y="21239"/>
                    <a:pt x="53305" y="19969"/>
                  </a:cubicBezTo>
                  <a:lnTo>
                    <a:pt x="53305" y="19969"/>
                  </a:lnTo>
                  <a:lnTo>
                    <a:pt x="53343" y="20007"/>
                  </a:lnTo>
                  <a:cubicBezTo>
                    <a:pt x="53343" y="20007"/>
                    <a:pt x="53970" y="20460"/>
                    <a:pt x="54260" y="20460"/>
                  </a:cubicBezTo>
                  <a:cubicBezTo>
                    <a:pt x="54319" y="20460"/>
                    <a:pt x="54364" y="20441"/>
                    <a:pt x="54387" y="20397"/>
                  </a:cubicBezTo>
                  <a:cubicBezTo>
                    <a:pt x="54512" y="20133"/>
                    <a:pt x="53469" y="18963"/>
                    <a:pt x="53469" y="18963"/>
                  </a:cubicBezTo>
                  <a:lnTo>
                    <a:pt x="53469" y="18146"/>
                  </a:lnTo>
                  <a:lnTo>
                    <a:pt x="53494" y="18096"/>
                  </a:lnTo>
                  <a:lnTo>
                    <a:pt x="53808" y="18272"/>
                  </a:lnTo>
                  <a:cubicBezTo>
                    <a:pt x="54211" y="19655"/>
                    <a:pt x="54550" y="20812"/>
                    <a:pt x="54714" y="21202"/>
                  </a:cubicBezTo>
                  <a:cubicBezTo>
                    <a:pt x="54904" y="21669"/>
                    <a:pt x="54996" y="21776"/>
                    <a:pt x="55060" y="21776"/>
                  </a:cubicBezTo>
                  <a:cubicBezTo>
                    <a:pt x="55106" y="21776"/>
                    <a:pt x="55137" y="21720"/>
                    <a:pt x="55179" y="21705"/>
                  </a:cubicBezTo>
                  <a:cubicBezTo>
                    <a:pt x="55180" y="21704"/>
                    <a:pt x="55182" y="21704"/>
                    <a:pt x="55184" y="21704"/>
                  </a:cubicBezTo>
                  <a:cubicBezTo>
                    <a:pt x="55352" y="21704"/>
                    <a:pt x="58006" y="23492"/>
                    <a:pt x="62372" y="25439"/>
                  </a:cubicBezTo>
                  <a:cubicBezTo>
                    <a:pt x="66548" y="27302"/>
                    <a:pt x="68519" y="27542"/>
                    <a:pt x="69193" y="27542"/>
                  </a:cubicBezTo>
                  <a:cubicBezTo>
                    <a:pt x="69233" y="27542"/>
                    <a:pt x="69269" y="27541"/>
                    <a:pt x="69300" y="27539"/>
                  </a:cubicBezTo>
                  <a:cubicBezTo>
                    <a:pt x="69879" y="27527"/>
                    <a:pt x="70407" y="27476"/>
                    <a:pt x="70596" y="27451"/>
                  </a:cubicBezTo>
                  <a:cubicBezTo>
                    <a:pt x="70809" y="27439"/>
                    <a:pt x="70948" y="27250"/>
                    <a:pt x="70897" y="27049"/>
                  </a:cubicBezTo>
                  <a:lnTo>
                    <a:pt x="70897" y="27049"/>
                  </a:lnTo>
                  <a:cubicBezTo>
                    <a:pt x="70897" y="27049"/>
                    <a:pt x="70356" y="27229"/>
                    <a:pt x="69361" y="27229"/>
                  </a:cubicBezTo>
                  <a:cubicBezTo>
                    <a:pt x="69273" y="27229"/>
                    <a:pt x="69182" y="27228"/>
                    <a:pt x="69087" y="27225"/>
                  </a:cubicBezTo>
                  <a:cubicBezTo>
                    <a:pt x="67553" y="27187"/>
                    <a:pt x="64874" y="26093"/>
                    <a:pt x="62648" y="25100"/>
                  </a:cubicBezTo>
                  <a:cubicBezTo>
                    <a:pt x="60423" y="24106"/>
                    <a:pt x="55720" y="21629"/>
                    <a:pt x="55720" y="21478"/>
                  </a:cubicBezTo>
                  <a:cubicBezTo>
                    <a:pt x="55720" y="21315"/>
                    <a:pt x="55594" y="21390"/>
                    <a:pt x="55229" y="20535"/>
                  </a:cubicBezTo>
                  <a:cubicBezTo>
                    <a:pt x="55104" y="20271"/>
                    <a:pt x="54877" y="19592"/>
                    <a:pt x="54626" y="18775"/>
                  </a:cubicBezTo>
                  <a:lnTo>
                    <a:pt x="54626" y="18775"/>
                  </a:lnTo>
                  <a:cubicBezTo>
                    <a:pt x="55393" y="19240"/>
                    <a:pt x="56223" y="19793"/>
                    <a:pt x="56638" y="20170"/>
                  </a:cubicBezTo>
                  <a:cubicBezTo>
                    <a:pt x="57178" y="20673"/>
                    <a:pt x="57518" y="21365"/>
                    <a:pt x="57618" y="22094"/>
                  </a:cubicBezTo>
                  <a:cubicBezTo>
                    <a:pt x="57618" y="22094"/>
                    <a:pt x="57694" y="20912"/>
                    <a:pt x="57002" y="20020"/>
                  </a:cubicBezTo>
                  <a:cubicBezTo>
                    <a:pt x="56612" y="19517"/>
                    <a:pt x="55393" y="18699"/>
                    <a:pt x="54412" y="18096"/>
                  </a:cubicBezTo>
                  <a:cubicBezTo>
                    <a:pt x="54299" y="17731"/>
                    <a:pt x="54186" y="17341"/>
                    <a:pt x="54072" y="16964"/>
                  </a:cubicBezTo>
                  <a:cubicBezTo>
                    <a:pt x="55104" y="16863"/>
                    <a:pt x="56436" y="16763"/>
                    <a:pt x="56977" y="16700"/>
                  </a:cubicBezTo>
                  <a:cubicBezTo>
                    <a:pt x="57870" y="16587"/>
                    <a:pt x="59002" y="16561"/>
                    <a:pt x="59354" y="16473"/>
                  </a:cubicBezTo>
                  <a:cubicBezTo>
                    <a:pt x="59718" y="16385"/>
                    <a:pt x="60586" y="16348"/>
                    <a:pt x="61303" y="16184"/>
                  </a:cubicBezTo>
                  <a:cubicBezTo>
                    <a:pt x="62020" y="16021"/>
                    <a:pt x="64082" y="16146"/>
                    <a:pt x="64686" y="15996"/>
                  </a:cubicBezTo>
                  <a:cubicBezTo>
                    <a:pt x="64891" y="15945"/>
                    <a:pt x="65061" y="15929"/>
                    <a:pt x="65197" y="15929"/>
                  </a:cubicBezTo>
                  <a:cubicBezTo>
                    <a:pt x="65469" y="15929"/>
                    <a:pt x="65603" y="15996"/>
                    <a:pt x="65603" y="15996"/>
                  </a:cubicBezTo>
                  <a:cubicBezTo>
                    <a:pt x="65729" y="15845"/>
                    <a:pt x="65780" y="15643"/>
                    <a:pt x="65729" y="15442"/>
                  </a:cubicBezTo>
                  <a:cubicBezTo>
                    <a:pt x="65696" y="15333"/>
                    <a:pt x="65550" y="15295"/>
                    <a:pt x="65325" y="15295"/>
                  </a:cubicBezTo>
                  <a:cubicBezTo>
                    <a:pt x="64956" y="15295"/>
                    <a:pt x="64373" y="15395"/>
                    <a:pt x="63717" y="15442"/>
                  </a:cubicBezTo>
                  <a:cubicBezTo>
                    <a:pt x="62774" y="15505"/>
                    <a:pt x="61831" y="15631"/>
                    <a:pt x="60913" y="15807"/>
                  </a:cubicBezTo>
                  <a:cubicBezTo>
                    <a:pt x="60322" y="15933"/>
                    <a:pt x="59744" y="15908"/>
                    <a:pt x="59303" y="16046"/>
                  </a:cubicBezTo>
                  <a:cubicBezTo>
                    <a:pt x="58863" y="16172"/>
                    <a:pt x="57958" y="16222"/>
                    <a:pt x="57455" y="16285"/>
                  </a:cubicBezTo>
                  <a:cubicBezTo>
                    <a:pt x="56965" y="16348"/>
                    <a:pt x="56109" y="16385"/>
                    <a:pt x="55619" y="16436"/>
                  </a:cubicBezTo>
                  <a:cubicBezTo>
                    <a:pt x="55342" y="16461"/>
                    <a:pt x="54588" y="16536"/>
                    <a:pt x="53959" y="16599"/>
                  </a:cubicBezTo>
                  <a:cubicBezTo>
                    <a:pt x="53569" y="15291"/>
                    <a:pt x="53230" y="14109"/>
                    <a:pt x="53180" y="13858"/>
                  </a:cubicBezTo>
                  <a:cubicBezTo>
                    <a:pt x="53079" y="13267"/>
                    <a:pt x="52274" y="10362"/>
                    <a:pt x="52161" y="9884"/>
                  </a:cubicBezTo>
                  <a:cubicBezTo>
                    <a:pt x="52048" y="9406"/>
                    <a:pt x="51696" y="7973"/>
                    <a:pt x="51419" y="7734"/>
                  </a:cubicBezTo>
                  <a:cubicBezTo>
                    <a:pt x="51296" y="7618"/>
                    <a:pt x="51129" y="7517"/>
                    <a:pt x="50944" y="7517"/>
                  </a:cubicBezTo>
                  <a:cubicBezTo>
                    <a:pt x="50827" y="7517"/>
                    <a:pt x="50703" y="7557"/>
                    <a:pt x="50577" y="7659"/>
                  </a:cubicBezTo>
                  <a:cubicBezTo>
                    <a:pt x="50426" y="7772"/>
                    <a:pt x="50313" y="7948"/>
                    <a:pt x="50262" y="8136"/>
                  </a:cubicBezTo>
                  <a:cubicBezTo>
                    <a:pt x="49973" y="9042"/>
                    <a:pt x="49608" y="9922"/>
                    <a:pt x="49181" y="10777"/>
                  </a:cubicBezTo>
                  <a:cubicBezTo>
                    <a:pt x="48263" y="9947"/>
                    <a:pt x="47144" y="9381"/>
                    <a:pt x="45936" y="9117"/>
                  </a:cubicBezTo>
                  <a:cubicBezTo>
                    <a:pt x="45409" y="8998"/>
                    <a:pt x="45047" y="8951"/>
                    <a:pt x="44662" y="8951"/>
                  </a:cubicBezTo>
                  <a:cubicBezTo>
                    <a:pt x="44193" y="8951"/>
                    <a:pt x="43688" y="9021"/>
                    <a:pt x="42805" y="9117"/>
                  </a:cubicBezTo>
                  <a:cubicBezTo>
                    <a:pt x="42667" y="9130"/>
                    <a:pt x="42554" y="9155"/>
                    <a:pt x="42453" y="9167"/>
                  </a:cubicBezTo>
                  <a:cubicBezTo>
                    <a:pt x="42478" y="8275"/>
                    <a:pt x="42478" y="6803"/>
                    <a:pt x="42227" y="6690"/>
                  </a:cubicBezTo>
                  <a:cubicBezTo>
                    <a:pt x="42167" y="6652"/>
                    <a:pt x="42100" y="6633"/>
                    <a:pt x="42035" y="6633"/>
                  </a:cubicBezTo>
                  <a:cubicBezTo>
                    <a:pt x="41911" y="6633"/>
                    <a:pt x="41790" y="6700"/>
                    <a:pt x="41724" y="6816"/>
                  </a:cubicBezTo>
                  <a:cubicBezTo>
                    <a:pt x="41724" y="6816"/>
                    <a:pt x="41712" y="5443"/>
                    <a:pt x="41087" y="5443"/>
                  </a:cubicBezTo>
                  <a:cubicBezTo>
                    <a:pt x="41073" y="5443"/>
                    <a:pt x="41059" y="5444"/>
                    <a:pt x="41045" y="5445"/>
                  </a:cubicBezTo>
                  <a:cubicBezTo>
                    <a:pt x="40378" y="5508"/>
                    <a:pt x="40253" y="5873"/>
                    <a:pt x="40253" y="5873"/>
                  </a:cubicBezTo>
                  <a:lnTo>
                    <a:pt x="37763" y="8300"/>
                  </a:lnTo>
                  <a:cubicBezTo>
                    <a:pt x="37490" y="7928"/>
                    <a:pt x="37274" y="7747"/>
                    <a:pt x="37106" y="7747"/>
                  </a:cubicBezTo>
                  <a:cubicBezTo>
                    <a:pt x="37081" y="7747"/>
                    <a:pt x="37057" y="7751"/>
                    <a:pt x="37034" y="7759"/>
                  </a:cubicBezTo>
                  <a:cubicBezTo>
                    <a:pt x="37034" y="7759"/>
                    <a:pt x="37030" y="7759"/>
                    <a:pt x="37022" y="7759"/>
                  </a:cubicBezTo>
                  <a:cubicBezTo>
                    <a:pt x="36937" y="7759"/>
                    <a:pt x="36385" y="7791"/>
                    <a:pt x="35864" y="8589"/>
                  </a:cubicBezTo>
                  <a:cubicBezTo>
                    <a:pt x="35701" y="8841"/>
                    <a:pt x="35273" y="9444"/>
                    <a:pt x="34707" y="10236"/>
                  </a:cubicBezTo>
                  <a:cubicBezTo>
                    <a:pt x="34292" y="10236"/>
                    <a:pt x="33877" y="10249"/>
                    <a:pt x="33425" y="10249"/>
                  </a:cubicBezTo>
                  <a:cubicBezTo>
                    <a:pt x="30306" y="10287"/>
                    <a:pt x="27213" y="10601"/>
                    <a:pt x="24157" y="11217"/>
                  </a:cubicBezTo>
                  <a:cubicBezTo>
                    <a:pt x="23478" y="10903"/>
                    <a:pt x="22862" y="10601"/>
                    <a:pt x="22346" y="10337"/>
                  </a:cubicBezTo>
                  <a:cubicBezTo>
                    <a:pt x="19416" y="8803"/>
                    <a:pt x="15128" y="3232"/>
                    <a:pt x="14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3C56"/>
                </a:solidFill>
                <a:latin typeface="Arial"/>
                <a:ea typeface="Arial"/>
                <a:cs typeface="Arial"/>
                <a:sym typeface="Arial"/>
              </a:endParaRPr>
            </a:p>
          </p:txBody>
        </p:sp>
        <p:grpSp>
          <p:nvGrpSpPr>
            <p:cNvPr id="234" name="Google Shape;234;p8"/>
            <p:cNvGrpSpPr/>
            <p:nvPr/>
          </p:nvGrpSpPr>
          <p:grpSpPr>
            <a:xfrm>
              <a:off x="1179227" y="1592529"/>
              <a:ext cx="1304350" cy="1255300"/>
              <a:chOff x="2230900" y="969850"/>
              <a:chExt cx="1304350" cy="1255300"/>
            </a:xfrm>
          </p:grpSpPr>
          <p:sp>
            <p:nvSpPr>
              <p:cNvPr id="235" name="Google Shape;235;p8"/>
              <p:cNvSpPr/>
              <p:nvPr/>
            </p:nvSpPr>
            <p:spPr>
              <a:xfrm>
                <a:off x="2230900" y="969850"/>
                <a:ext cx="1304350" cy="1255300"/>
              </a:xfrm>
              <a:custGeom>
                <a:rect b="b" l="l" r="r" t="t"/>
                <a:pathLst>
                  <a:path extrusionOk="0" h="50212" w="52174">
                    <a:moveTo>
                      <a:pt x="27075" y="3322"/>
                    </a:moveTo>
                    <a:cubicBezTo>
                      <a:pt x="29882" y="3322"/>
                      <a:pt x="32714" y="3865"/>
                      <a:pt x="35411" y="4980"/>
                    </a:cubicBezTo>
                    <a:cubicBezTo>
                      <a:pt x="43547" y="8350"/>
                      <a:pt x="48854" y="16298"/>
                      <a:pt x="48854" y="25113"/>
                    </a:cubicBezTo>
                    <a:cubicBezTo>
                      <a:pt x="48854" y="37134"/>
                      <a:pt x="39096" y="46892"/>
                      <a:pt x="27074" y="46892"/>
                    </a:cubicBezTo>
                    <a:cubicBezTo>
                      <a:pt x="18259" y="46892"/>
                      <a:pt x="10312" y="41586"/>
                      <a:pt x="6942" y="33450"/>
                    </a:cubicBezTo>
                    <a:cubicBezTo>
                      <a:pt x="3572" y="25301"/>
                      <a:pt x="5433" y="15933"/>
                      <a:pt x="11670" y="9708"/>
                    </a:cubicBezTo>
                    <a:cubicBezTo>
                      <a:pt x="15834" y="5536"/>
                      <a:pt x="21404" y="3322"/>
                      <a:pt x="27075" y="3322"/>
                    </a:cubicBezTo>
                    <a:close/>
                    <a:moveTo>
                      <a:pt x="27074" y="1"/>
                    </a:moveTo>
                    <a:cubicBezTo>
                      <a:pt x="16914" y="1"/>
                      <a:pt x="7759" y="6125"/>
                      <a:pt x="3874" y="15505"/>
                    </a:cubicBezTo>
                    <a:cubicBezTo>
                      <a:pt x="1" y="24886"/>
                      <a:pt x="2138" y="35675"/>
                      <a:pt x="9319" y="42856"/>
                    </a:cubicBezTo>
                    <a:cubicBezTo>
                      <a:pt x="14122" y="47659"/>
                      <a:pt x="20547" y="50211"/>
                      <a:pt x="27082" y="50211"/>
                    </a:cubicBezTo>
                    <a:cubicBezTo>
                      <a:pt x="30316" y="50211"/>
                      <a:pt x="33576" y="49587"/>
                      <a:pt x="36681" y="48300"/>
                    </a:cubicBezTo>
                    <a:cubicBezTo>
                      <a:pt x="46050" y="44415"/>
                      <a:pt x="52174" y="35260"/>
                      <a:pt x="52174" y="25113"/>
                    </a:cubicBezTo>
                    <a:cubicBezTo>
                      <a:pt x="52174" y="11243"/>
                      <a:pt x="40932" y="13"/>
                      <a:pt x="2707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8"/>
              <p:cNvSpPr/>
              <p:nvPr/>
            </p:nvSpPr>
            <p:spPr>
              <a:xfrm>
                <a:off x="2456950" y="1146850"/>
                <a:ext cx="906975" cy="906975"/>
              </a:xfrm>
              <a:custGeom>
                <a:rect b="b" l="l" r="r" t="t"/>
                <a:pathLst>
                  <a:path extrusionOk="0" h="36279" w="36279">
                    <a:moveTo>
                      <a:pt x="3018" y="0"/>
                    </a:moveTo>
                    <a:lnTo>
                      <a:pt x="0" y="3018"/>
                    </a:lnTo>
                    <a:lnTo>
                      <a:pt x="33248" y="36279"/>
                    </a:lnTo>
                    <a:lnTo>
                      <a:pt x="36278" y="33248"/>
                    </a:lnTo>
                    <a:lnTo>
                      <a:pt x="301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descr="A picture containing text, screenshot, diagram, plot&#10;&#10;Description automatically generated" id="237" name="Google Shape;237;p8"/>
          <p:cNvPicPr preferRelativeResize="0"/>
          <p:nvPr/>
        </p:nvPicPr>
        <p:blipFill rotWithShape="1">
          <a:blip r:embed="rId3">
            <a:alphaModFix/>
          </a:blip>
          <a:srcRect b="0" l="0" r="0" t="0"/>
          <a:stretch/>
        </p:blipFill>
        <p:spPr>
          <a:xfrm>
            <a:off x="520675" y="910949"/>
            <a:ext cx="5370604" cy="3244245"/>
          </a:xfrm>
          <a:prstGeom prst="rect">
            <a:avLst/>
          </a:prstGeom>
          <a:noFill/>
          <a:ln>
            <a:noFill/>
          </a:ln>
        </p:spPr>
      </p:pic>
      <p:sp>
        <p:nvSpPr>
          <p:cNvPr id="238" name="Google Shape;238;p8"/>
          <p:cNvSpPr txBox="1"/>
          <p:nvPr/>
        </p:nvSpPr>
        <p:spPr>
          <a:xfrm>
            <a:off x="6320798" y="2671707"/>
            <a:ext cx="2527966" cy="7605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lt1"/>
              </a:buClr>
              <a:buSzPts val="1000"/>
              <a:buFont typeface="Montserrat"/>
              <a:buNone/>
            </a:pPr>
            <a:r>
              <a:rPr b="1" i="0" lang="en-US" sz="1400" u="none" cap="none" strike="noStrike">
                <a:solidFill>
                  <a:srgbClr val="002060"/>
                </a:solidFill>
                <a:latin typeface="Montserrat"/>
                <a:ea typeface="Montserrat"/>
                <a:cs typeface="Montserrat"/>
                <a:sym typeface="Montserrat"/>
              </a:rPr>
              <a:t>Observation: </a:t>
            </a:r>
            <a:r>
              <a:rPr b="1" i="0" lang="en-US" sz="1400" u="none" cap="none" strike="noStrike">
                <a:solidFill>
                  <a:srgbClr val="056F56"/>
                </a:solidFill>
                <a:latin typeface="Montserrat"/>
                <a:ea typeface="Montserrat"/>
                <a:cs typeface="Montserrat"/>
                <a:sym typeface="Montserrat"/>
              </a:rPr>
              <a:t>more instances</a:t>
            </a:r>
            <a:r>
              <a:rPr b="1" i="0" lang="en-US" sz="1400" u="none" cap="none" strike="noStrike">
                <a:solidFill>
                  <a:srgbClr val="002060"/>
                </a:solidFill>
                <a:latin typeface="Montserrat"/>
                <a:ea typeface="Montserrat"/>
                <a:cs typeface="Montserrat"/>
                <a:sym typeface="Montserrat"/>
              </a:rPr>
              <a:t> were allocated in the years 2016 and 2017.</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9"/>
          <p:cNvSpPr txBox="1"/>
          <p:nvPr>
            <p:ph type="title"/>
          </p:nvPr>
        </p:nvSpPr>
        <p:spPr>
          <a:xfrm>
            <a:off x="3334541" y="1340513"/>
            <a:ext cx="4512091" cy="1941868"/>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monthly trend of malaria cases in usa</a:t>
            </a:r>
            <a:endParaRPr/>
          </a:p>
        </p:txBody>
      </p:sp>
      <p:sp>
        <p:nvSpPr>
          <p:cNvPr id="244" name="Google Shape;244;p9"/>
          <p:cNvSpPr txBox="1"/>
          <p:nvPr>
            <p:ph idx="2" type="title"/>
          </p:nvPr>
        </p:nvSpPr>
        <p:spPr>
          <a:xfrm>
            <a:off x="1178741" y="1740150"/>
            <a:ext cx="2155800" cy="166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800"/>
              <a:buNone/>
            </a:pPr>
            <a:r>
              <a:rPr lang="en-US"/>
              <a:t>02</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laria Disease by Slidego">
  <a:themeElements>
    <a:clrScheme name="Custom 10">
      <a:dk1>
        <a:srgbClr val="F78E6B"/>
      </a:dk1>
      <a:lt1>
        <a:srgbClr val="FFFFFF"/>
      </a:lt1>
      <a:dk2>
        <a:srgbClr val="F9835C"/>
      </a:dk2>
      <a:lt2>
        <a:srgbClr val="FBD1C3"/>
      </a:lt2>
      <a:accent1>
        <a:srgbClr val="365372"/>
      </a:accent1>
      <a:accent2>
        <a:srgbClr val="00C3B1"/>
      </a:accent2>
      <a:accent3>
        <a:srgbClr val="D6FDF4"/>
      </a:accent3>
      <a:accent4>
        <a:srgbClr val="7A593B"/>
      </a:accent4>
      <a:accent5>
        <a:srgbClr val="F78E6B"/>
      </a:accent5>
      <a:accent6>
        <a:srgbClr val="203C56"/>
      </a:accent6>
      <a:hlink>
        <a:srgbClr val="203C5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Mifcom PC2</dc:creator>
</cp:coreProperties>
</file>