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61" r:id="rId4"/>
    <p:sldId id="262" r:id="rId5"/>
    <p:sldId id="263" r:id="rId6"/>
    <p:sldId id="266" r:id="rId7"/>
    <p:sldId id="267" r:id="rId8"/>
    <p:sldId id="257" r:id="rId9"/>
    <p:sldId id="258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0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073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A37ABAA-08AD-4B1E-89E9-0B2CDC7A82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1371AF0E-B589-4ED7-A158-C8389BC6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1554481"/>
            <a:ext cx="11438313" cy="3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3" y="856210"/>
            <a:ext cx="5111453" cy="5577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505" y="332990"/>
            <a:ext cx="355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Sequence Diagram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6735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35" y="374073"/>
            <a:ext cx="9468197" cy="61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Presentation topic: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i="1" dirty="0" smtClean="0"/>
              <a:t>Happening </a:t>
            </a:r>
            <a:r>
              <a:rPr lang="en-US" sz="6000" i="1" dirty="0" smtClean="0"/>
              <a:t>Now in Diu </a:t>
            </a:r>
            <a:endParaRPr lang="en-US" sz="6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</a:t>
            </a:r>
            <a:r>
              <a:rPr lang="en-US" dirty="0" smtClean="0"/>
              <a:t>by</a:t>
            </a:r>
            <a:r>
              <a:rPr lang="en-US" dirty="0" smtClean="0"/>
              <a:t>: </a:t>
            </a:r>
            <a:r>
              <a:rPr lang="en-US" dirty="0" err="1" smtClean="0"/>
              <a:t>Nurbinta</a:t>
            </a:r>
            <a:r>
              <a:rPr lang="en-US" dirty="0" smtClean="0"/>
              <a:t> Sultana (</a:t>
            </a:r>
            <a:r>
              <a:rPr lang="en-US" dirty="0" smtClean="0"/>
              <a:t>161-35-1444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Tushar Roy (161-35-1485)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60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Introduction: Happening Now In DIU is a social website for the newly admitted student.</a:t>
            </a:r>
          </a:p>
          <a:p>
            <a:r>
              <a:rPr lang="en-US" dirty="0" smtClean="0"/>
              <a:t>Features of the Project:</a:t>
            </a:r>
          </a:p>
          <a:p>
            <a:pPr marL="0" indent="0">
              <a:buNone/>
            </a:pPr>
            <a:r>
              <a:rPr lang="en-US" dirty="0" smtClean="0"/>
              <a:t>            1. For Students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1.1-Can register any program from here.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1.2-Home page is available for any user.  </a:t>
            </a:r>
          </a:p>
          <a:p>
            <a:pPr marL="0" indent="0">
              <a:buNone/>
            </a:pPr>
            <a:r>
              <a:rPr lang="en-US" dirty="0" smtClean="0"/>
              <a:t>           2</a:t>
            </a:r>
            <a:r>
              <a:rPr lang="en-US" dirty="0" smtClean="0"/>
              <a:t>.For </a:t>
            </a:r>
            <a:r>
              <a:rPr lang="en-US" dirty="0" smtClean="0"/>
              <a:t>Admin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</a:t>
            </a:r>
            <a:r>
              <a:rPr lang="en-US" smtClean="0"/>
              <a:t>2.1-Can </a:t>
            </a:r>
            <a:r>
              <a:rPr lang="en-US" dirty="0" smtClean="0"/>
              <a:t>add,  delete and update any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the project: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1.Stockholder- DIU, Students and Organizers.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2.Goal of the project- To make easy for any student of DIU to attend any program                           organized by DIU .(Specially for the newly admitted student).</a:t>
            </a:r>
          </a:p>
          <a:p>
            <a:r>
              <a:rPr lang="en-US" dirty="0" smtClean="0"/>
              <a:t>Motivation of the project: For the students of new student who are not aware of what’s going in DIU and the motivated student.</a:t>
            </a:r>
          </a:p>
          <a:p>
            <a:r>
              <a:rPr lang="en-US" dirty="0" smtClean="0"/>
              <a:t>The scope of the work: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1.The current student- Use case , Class diagram, Sequence diagram, Website view(UI model)and coding have been done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2.The context of the work- Help for new student and make easy for any  teacher to book a hall.</a:t>
            </a:r>
          </a:p>
        </p:txBody>
      </p:sp>
    </p:spTree>
    <p:extLst>
      <p:ext uri="{BB962C8B-B14F-4D97-AF65-F5344CB8AC3E}">
        <p14:creationId xmlns:p14="http://schemas.microsoft.com/office/powerpoint/2010/main" val="28189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1.Designing.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2.Programming.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3.Data collecting</a:t>
            </a:r>
          </a:p>
          <a:p>
            <a:r>
              <a:rPr lang="en-US" dirty="0" smtClean="0"/>
              <a:t>Beneficiaries: Students and Organizer.</a:t>
            </a:r>
          </a:p>
          <a:p>
            <a:r>
              <a:rPr lang="en-US" dirty="0" smtClean="0"/>
              <a:t>Development platform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1.Application Frontend- </a:t>
            </a:r>
            <a:r>
              <a:rPr lang="en-US" dirty="0" err="1" smtClean="0"/>
              <a:t>Laravel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2.Application </a:t>
            </a:r>
            <a:r>
              <a:rPr lang="en-US" dirty="0" smtClean="0"/>
              <a:t>Backend-MY </a:t>
            </a:r>
            <a:r>
              <a:rPr lang="en-US" dirty="0" err="1" smtClean="0"/>
              <a:t>Sql</a:t>
            </a:r>
            <a:r>
              <a:rPr lang="en-US" dirty="0" smtClean="0"/>
              <a:t> server.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3.Develpoment environment-Notepad, Command prompt and </a:t>
            </a:r>
            <a:r>
              <a:rPr lang="en-US" dirty="0" err="1" smtClean="0"/>
              <a:t>Composser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7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0232" y="681644"/>
            <a:ext cx="380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Use case Description</a:t>
            </a:r>
            <a:endParaRPr lang="en-US" sz="2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86977"/>
              </p:ext>
            </p:extLst>
          </p:nvPr>
        </p:nvGraphicFramePr>
        <p:xfrm>
          <a:off x="2032000" y="1288472"/>
          <a:ext cx="8128000" cy="517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155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 case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service (Happening in DIU) web base application.</a:t>
                      </a:r>
                      <a:endParaRPr lang="en-US" dirty="0"/>
                    </a:p>
                  </a:txBody>
                  <a:tcPr/>
                </a:tc>
              </a:tr>
              <a:tr h="87939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2.Description: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see the events and teacher book a hall for any program.</a:t>
                      </a:r>
                      <a:endParaRPr lang="en-US" dirty="0"/>
                    </a:p>
                  </a:txBody>
                  <a:tcPr/>
                </a:tc>
              </a:tr>
              <a:tr h="87939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3.Actors: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Primary: Admin, Students, Teachers.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4321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4.Goals: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successfully can see the event, register for the event and teacher can book a hall for the Program.</a:t>
                      </a:r>
                      <a:endParaRPr lang="en-US" dirty="0"/>
                    </a:p>
                  </a:txBody>
                  <a:tcPr/>
                </a:tc>
              </a:tr>
              <a:tr h="61557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5.Precondition: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need to go to the site and see the events.</a:t>
                      </a:r>
                      <a:endParaRPr lang="en-US" dirty="0"/>
                    </a:p>
                  </a:txBody>
                  <a:tcPr/>
                </a:tc>
              </a:tr>
              <a:tr h="87939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6.Post-Condition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 book a hall and Students register for events and programs.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6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08406"/>
              </p:ext>
            </p:extLst>
          </p:nvPr>
        </p:nvGraphicFramePr>
        <p:xfrm>
          <a:off x="2032000" y="719666"/>
          <a:ext cx="8128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7.Stakeholder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DIU, Parents, Students And Teachers.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8.Trigger: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registering for the event successfully.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9.Alternative ways: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site got down the Admin has to manually do it.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94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5374" y="349135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Use case Model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63" y="1117600"/>
            <a:ext cx="3571494" cy="47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61" y="997527"/>
            <a:ext cx="9741478" cy="5411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2618" y="474307"/>
            <a:ext cx="269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Class diagram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112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190</TotalTime>
  <Words>366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Savon</vt:lpstr>
      <vt:lpstr>PowerPoint Presentation</vt:lpstr>
      <vt:lpstr>Presentation topic: Happening Now in Diu </vt:lpstr>
      <vt:lpstr>Project Overview</vt:lpstr>
      <vt:lpstr>Project overview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</dc:title>
  <dc:creator>tushar roy</dc:creator>
  <cp:lastModifiedBy>Windows User</cp:lastModifiedBy>
  <cp:revision>19</cp:revision>
  <dcterms:created xsi:type="dcterms:W3CDTF">2018-12-03T20:17:26Z</dcterms:created>
  <dcterms:modified xsi:type="dcterms:W3CDTF">2018-12-04T06:52:30Z</dcterms:modified>
</cp:coreProperties>
</file>