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2" r:id="rId3"/>
    <p:sldId id="264" r:id="rId4"/>
    <p:sldId id="259" r:id="rId5"/>
    <p:sldId id="257" r:id="rId6"/>
    <p:sldId id="258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EA12E-5889-4DA4-90A3-8C15CE34E0EB}" v="234" dt="2020-06-28T15:58:54.821"/>
    <p1510:client id="{83051A8E-DD34-47EB-A614-BEA1BC053AFF}" v="348" dt="2020-06-28T16:30:33.075"/>
    <p1510:client id="{BACDC2C3-09B5-4C61-9EC5-8E72819FA05A}" v="534" dt="2020-06-28T15:27:5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3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2" y="2252128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u="sng" dirty="0"/>
              <a:t>AIR FARE PREDICTION: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C35E8-21DC-4634-ADDF-2D64A7BD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                   THANKYOU ALL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9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74BB6-A34E-49F8-92E7-59F25042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7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6EC6-EDD1-461D-9144-0E247BFC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To predict airfare, as travel is popular these days, with different air ticket booking channels, travellers are trying to make sense and understand how airlines price their tickets over time. </a:t>
            </a:r>
            <a:endParaRPr lang="en-US" sz="1500"/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We want  to explore previous airfare data and build a model to predict the price fluctuations over time so that the consumer could benefit from it. </a:t>
            </a:r>
            <a:endParaRPr lang="en-US" sz="1500"/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We want to identify dependency over many endogenous variables.</a:t>
            </a:r>
            <a:endParaRPr lang="en-US" sz="1500"/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Should get the least possible RMSE and the model should be deployed using Flask/ RShiny.</a:t>
            </a:r>
            <a:endParaRPr lang="en-US" sz="1500"/>
          </a:p>
          <a:p>
            <a:pPr>
              <a:lnSpc>
                <a:spcPct val="115000"/>
              </a:lnSpc>
            </a:pPr>
            <a:endParaRPr lang="en-US" sz="15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DD8F0-F59F-415E-8FD8-1CA9CFFD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b="1" u="sng"/>
              <a:t>Buisness Objective:</a:t>
            </a:r>
          </a:p>
        </p:txBody>
      </p:sp>
    </p:spTree>
    <p:extLst>
      <p:ext uri="{BB962C8B-B14F-4D97-AF65-F5344CB8AC3E}">
        <p14:creationId xmlns:p14="http://schemas.microsoft.com/office/powerpoint/2010/main" val="36807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344A9-ED37-41B9-B6D6-60546FB2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2795"/>
            <a:ext cx="10668000" cy="5561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>
                <a:solidFill>
                  <a:srgbClr val="FFFFFF"/>
                </a:solidFill>
                <a:ea typeface="+mn-lt"/>
                <a:cs typeface="+mn-lt"/>
              </a:rPr>
              <a:t>Data distribution based on count of Product Type</a:t>
            </a:r>
            <a:endParaRPr lang="en-US" u="sng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A3066-15A8-4DB2-82F1-C05F255F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6" y="1187288"/>
            <a:ext cx="9851719" cy="4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747-54E4-4D52-AE54-6CFDF08A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47650"/>
            <a:ext cx="10668000" cy="1524000"/>
          </a:xfrm>
        </p:spPr>
        <p:txBody>
          <a:bodyPr/>
          <a:lstStyle/>
          <a:p>
            <a:r>
              <a:rPr lang="en-US" b="1" u="sng" dirty="0"/>
              <a:t>Exploratory Data Analysis: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6CA-C1C8-4C5F-AEC1-914C330BD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36" y="1600200"/>
            <a:ext cx="4634528" cy="5199208"/>
          </a:xfrm>
        </p:spPr>
      </p:pic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675087-4360-4529-A6CF-500FA487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603704"/>
            <a:ext cx="3171825" cy="5193642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571064-175E-463F-B8FB-733DEF42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1594179"/>
            <a:ext cx="3314700" cy="51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33B1-DF47-447F-9E22-C51A9E47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6700"/>
            <a:ext cx="10668000" cy="5837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Model Building: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- We have taken the average for each day and computed the data.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-so the dataset will consist of 436 rows and 2 columns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066AC-779F-4C3E-A11A-B2C43F4E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75304"/>
            <a:ext cx="3076575" cy="3079092"/>
          </a:xfrm>
          <a:prstGeom prst="rect">
            <a:avLst/>
          </a:prstGeom>
        </p:spPr>
      </p:pic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F42F45A8-9C7C-4FE1-9EA9-1A24E42C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22622"/>
            <a:ext cx="3286125" cy="2355131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6B61A5-0DC1-4873-BAAF-FD3FEE2E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784679"/>
            <a:ext cx="6124575" cy="41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9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indoor, table, bird&#10;&#10;Description automatically generated">
            <a:extLst>
              <a:ext uri="{FF2B5EF4-FFF2-40B4-BE49-F238E27FC236}">
                <a16:creationId xmlns:a16="http://schemas.microsoft.com/office/drawing/2014/main" id="{43C98029-EBC4-4C26-8B32-9617CDE9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082831"/>
            <a:ext cx="5426764" cy="1382975"/>
          </a:xfrm>
          <a:prstGeom prst="rect">
            <a:avLst/>
          </a:prstGeom>
        </p:spPr>
      </p:pic>
      <p:pic>
        <p:nvPicPr>
          <p:cNvPr id="5" name="Picture 5" descr="A picture containing indoor, photo, table, green&#10;&#10;Description automatically generated">
            <a:extLst>
              <a:ext uri="{FF2B5EF4-FFF2-40B4-BE49-F238E27FC236}">
                <a16:creationId xmlns:a16="http://schemas.microsoft.com/office/drawing/2014/main" id="{95EDA9D3-9664-4C44-AA70-F8C53424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530165"/>
            <a:ext cx="5426764" cy="9624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40A14-F5BD-4E94-9270-FC997159B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30418"/>
            <a:ext cx="5426764" cy="3052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4901A-6B60-4D43-A2E8-5E9E9F7266EA}"/>
              </a:ext>
            </a:extLst>
          </p:cNvPr>
          <p:cNvSpPr txBox="1"/>
          <p:nvPr/>
        </p:nvSpPr>
        <p:spPr>
          <a:xfrm>
            <a:off x="402921" y="632565"/>
            <a:ext cx="4027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Best model for Domestic Fare: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739CA-F376-4D3E-B604-6895F1A09229}"/>
              </a:ext>
            </a:extLst>
          </p:cNvPr>
          <p:cNvSpPr txBox="1"/>
          <p:nvPr/>
        </p:nvSpPr>
        <p:spPr>
          <a:xfrm>
            <a:off x="399659" y="4073960"/>
            <a:ext cx="4016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Best Model for </a:t>
            </a:r>
            <a:r>
              <a:rPr lang="en-US" b="1" u="sng"/>
              <a:t>International Fare: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FBFF-B24B-46E1-B310-3D16D87D8853}"/>
              </a:ext>
            </a:extLst>
          </p:cNvPr>
          <p:cNvSpPr txBox="1"/>
          <p:nvPr/>
        </p:nvSpPr>
        <p:spPr>
          <a:xfrm>
            <a:off x="6273191" y="1283657"/>
            <a:ext cx="5457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Division of dataset for training and testing:</a:t>
            </a:r>
          </a:p>
        </p:txBody>
      </p:sp>
    </p:spTree>
    <p:extLst>
      <p:ext uri="{BB962C8B-B14F-4D97-AF65-F5344CB8AC3E}">
        <p14:creationId xmlns:p14="http://schemas.microsoft.com/office/powerpoint/2010/main" val="31028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04DBB-E0F5-4285-9326-EB4878D1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Evaluation: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4363BA6-96EC-48CB-95A0-BFA45524F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9" y="2281035"/>
            <a:ext cx="3268135" cy="2287694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AAAD85-136E-488F-BB2F-2A453EC3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65" y="2285120"/>
            <a:ext cx="3268135" cy="227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9165C-46C3-4BCF-A154-A8339BF2CCDB}"/>
              </a:ext>
            </a:extLst>
          </p:cNvPr>
          <p:cNvSpPr txBox="1"/>
          <p:nvPr/>
        </p:nvSpPr>
        <p:spPr>
          <a:xfrm>
            <a:off x="8165796" y="1777522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International Fare: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2ED04-D660-4917-88F7-3DD831120D33}"/>
              </a:ext>
            </a:extLst>
          </p:cNvPr>
          <p:cNvSpPr txBox="1"/>
          <p:nvPr/>
        </p:nvSpPr>
        <p:spPr>
          <a:xfrm>
            <a:off x="4655245" y="1784699"/>
            <a:ext cx="27327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ea typeface="+mn-lt"/>
                <a:cs typeface="+mn-lt"/>
              </a:rPr>
              <a:t>Domestic Models: 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59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D968E-2B67-413F-A5DC-82B2E9DE0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3" y="439064"/>
            <a:ext cx="5427944" cy="61155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0F512-3C24-421B-9F3E-7A0EDCF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Deployment:</a:t>
            </a:r>
          </a:p>
        </p:txBody>
      </p:sp>
    </p:spTree>
    <p:extLst>
      <p:ext uri="{BB962C8B-B14F-4D97-AF65-F5344CB8AC3E}">
        <p14:creationId xmlns:p14="http://schemas.microsoft.com/office/powerpoint/2010/main" val="28296346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AIR FARE PREDICTION:</vt:lpstr>
      <vt:lpstr>PowerPoint Presentation</vt:lpstr>
      <vt:lpstr>Buisness Objective:</vt:lpstr>
      <vt:lpstr>PowerPoint Presentation</vt:lpstr>
      <vt:lpstr>Exploratory Data Analysis:</vt:lpstr>
      <vt:lpstr>PowerPoint Presentation</vt:lpstr>
      <vt:lpstr>PowerPoint Presentation</vt:lpstr>
      <vt:lpstr>Model Evaluation:</vt:lpstr>
      <vt:lpstr>Deployment:</vt:lpstr>
      <vt:lpstr>                     THANKYOU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Tushar Pramod  Singh</cp:lastModifiedBy>
  <cp:revision>298</cp:revision>
  <dcterms:created xsi:type="dcterms:W3CDTF">2020-06-28T14:54:32Z</dcterms:created>
  <dcterms:modified xsi:type="dcterms:W3CDTF">2021-07-25T16:31:54Z</dcterms:modified>
</cp:coreProperties>
</file>