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p:restoredTop sz="94690"/>
  </p:normalViewPr>
  <p:slideViewPr>
    <p:cSldViewPr snapToGrid="0">
      <p:cViewPr varScale="1">
        <p:scale>
          <a:sx n="103" d="100"/>
          <a:sy n="103" d="100"/>
        </p:scale>
        <p:origin x="18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C22173-1B1C-4A20-822D-F143E1879E7E}"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F646EDE1-9BCD-425B-92F6-9261B414E809}">
      <dgm:prSet/>
      <dgm:spPr/>
      <dgm:t>
        <a:bodyPr/>
        <a:lstStyle/>
        <a:p>
          <a:r>
            <a:rPr lang="en-US"/>
            <a:t>The project uses two datasets:</a:t>
          </a:r>
        </a:p>
      </dgm:t>
    </dgm:pt>
    <dgm:pt modelId="{FF7BA2F9-730E-4039-8AF6-EC636ED0C941}" type="parTrans" cxnId="{35D037E9-1E9F-491B-8BFC-81C2A9F3CE5E}">
      <dgm:prSet/>
      <dgm:spPr/>
      <dgm:t>
        <a:bodyPr/>
        <a:lstStyle/>
        <a:p>
          <a:endParaRPr lang="en-US"/>
        </a:p>
      </dgm:t>
    </dgm:pt>
    <dgm:pt modelId="{1F825B9E-B0A8-4EC1-8EA9-558892827293}" type="sibTrans" cxnId="{35D037E9-1E9F-491B-8BFC-81C2A9F3CE5E}">
      <dgm:prSet/>
      <dgm:spPr/>
      <dgm:t>
        <a:bodyPr/>
        <a:lstStyle/>
        <a:p>
          <a:endParaRPr lang="en-US"/>
        </a:p>
      </dgm:t>
    </dgm:pt>
    <dgm:pt modelId="{06908E9C-BA9B-41D6-9B6D-68AEABF35B46}">
      <dgm:prSet/>
      <dgm:spPr/>
      <dgm:t>
        <a:bodyPr/>
        <a:lstStyle/>
        <a:p>
          <a:r>
            <a:rPr lang="en-US" dirty="0"/>
            <a:t>Student Mental Health Dataset: Focuses on mental health aspects like Depression, Anxiety, etc.</a:t>
          </a:r>
        </a:p>
      </dgm:t>
    </dgm:pt>
    <dgm:pt modelId="{45B12AA5-64BD-4F56-B47E-E07D068A3B2D}" type="parTrans" cxnId="{4F9A3903-95B6-4E55-B7F1-E0B4891986F0}">
      <dgm:prSet/>
      <dgm:spPr/>
      <dgm:t>
        <a:bodyPr/>
        <a:lstStyle/>
        <a:p>
          <a:endParaRPr lang="en-US"/>
        </a:p>
      </dgm:t>
    </dgm:pt>
    <dgm:pt modelId="{C9FB66EF-6CD8-4528-831A-3F2FE3239D12}" type="sibTrans" cxnId="{4F9A3903-95B6-4E55-B7F1-E0B4891986F0}">
      <dgm:prSet/>
      <dgm:spPr/>
      <dgm:t>
        <a:bodyPr/>
        <a:lstStyle/>
        <a:p>
          <a:endParaRPr lang="en-US"/>
        </a:p>
      </dgm:t>
    </dgm:pt>
    <dgm:pt modelId="{18DBE701-0D5C-456E-B0D2-EE84029349BB}">
      <dgm:prSet/>
      <dgm:spPr/>
      <dgm:t>
        <a:bodyPr/>
        <a:lstStyle/>
        <a:p>
          <a:r>
            <a:rPr lang="en-US"/>
            <a:t>Student Academic Performance Dataset: Focuses on academic and social factors like Peer Influence, Parental Involvement, etc.</a:t>
          </a:r>
        </a:p>
      </dgm:t>
    </dgm:pt>
    <dgm:pt modelId="{35967060-165C-465F-A3FC-451C291F0394}" type="parTrans" cxnId="{361E32E0-400D-47B5-B989-9C3231128759}">
      <dgm:prSet/>
      <dgm:spPr/>
      <dgm:t>
        <a:bodyPr/>
        <a:lstStyle/>
        <a:p>
          <a:endParaRPr lang="en-US"/>
        </a:p>
      </dgm:t>
    </dgm:pt>
    <dgm:pt modelId="{ECCE4616-F702-42F8-BB49-280BE7429B90}" type="sibTrans" cxnId="{361E32E0-400D-47B5-B989-9C3231128759}">
      <dgm:prSet/>
      <dgm:spPr/>
      <dgm:t>
        <a:bodyPr/>
        <a:lstStyle/>
        <a:p>
          <a:endParaRPr lang="en-US"/>
        </a:p>
      </dgm:t>
    </dgm:pt>
    <dgm:pt modelId="{382DCC6E-5774-41DA-89E3-53D72D8967E0}">
      <dgm:prSet/>
      <dgm:spPr/>
      <dgm:t>
        <a:bodyPr/>
        <a:lstStyle/>
        <a:p>
          <a:r>
            <a:rPr lang="en-US"/>
            <a:t>Preprocessing Steps:</a:t>
          </a:r>
        </a:p>
      </dgm:t>
    </dgm:pt>
    <dgm:pt modelId="{5B4D2644-6D39-42F2-83A1-91D4AC5CEDC4}" type="parTrans" cxnId="{34921CF2-4D75-4A28-AB8E-0E5587747933}">
      <dgm:prSet/>
      <dgm:spPr/>
      <dgm:t>
        <a:bodyPr/>
        <a:lstStyle/>
        <a:p>
          <a:endParaRPr lang="en-US"/>
        </a:p>
      </dgm:t>
    </dgm:pt>
    <dgm:pt modelId="{8FBF045A-34FA-4956-9E86-1438081C0BD7}" type="sibTrans" cxnId="{34921CF2-4D75-4A28-AB8E-0E5587747933}">
      <dgm:prSet/>
      <dgm:spPr/>
      <dgm:t>
        <a:bodyPr/>
        <a:lstStyle/>
        <a:p>
          <a:endParaRPr lang="en-US"/>
        </a:p>
      </dgm:t>
    </dgm:pt>
    <dgm:pt modelId="{F7AADC5E-C759-47B4-9FE9-A7A4D08C1BB4}">
      <dgm:prSet/>
      <dgm:spPr/>
      <dgm:t>
        <a:bodyPr/>
        <a:lstStyle/>
        <a:p>
          <a:r>
            <a:rPr lang="en-US"/>
            <a:t>Handled Missing Values</a:t>
          </a:r>
        </a:p>
      </dgm:t>
    </dgm:pt>
    <dgm:pt modelId="{88F74598-E239-4037-A549-9872FB1B356B}" type="parTrans" cxnId="{6B3C3DAE-5511-4E60-9953-D19C3A787EB4}">
      <dgm:prSet/>
      <dgm:spPr/>
      <dgm:t>
        <a:bodyPr/>
        <a:lstStyle/>
        <a:p>
          <a:endParaRPr lang="en-US"/>
        </a:p>
      </dgm:t>
    </dgm:pt>
    <dgm:pt modelId="{2EEEF9B2-DF2E-4F37-9118-AB6A643C0FA9}" type="sibTrans" cxnId="{6B3C3DAE-5511-4E60-9953-D19C3A787EB4}">
      <dgm:prSet/>
      <dgm:spPr/>
      <dgm:t>
        <a:bodyPr/>
        <a:lstStyle/>
        <a:p>
          <a:endParaRPr lang="en-US"/>
        </a:p>
      </dgm:t>
    </dgm:pt>
    <dgm:pt modelId="{84A011BA-7087-4F8B-BC67-D839AC46E316}">
      <dgm:prSet/>
      <dgm:spPr/>
      <dgm:t>
        <a:bodyPr/>
        <a:lstStyle/>
        <a:p>
          <a:r>
            <a:rPr lang="en-US"/>
            <a:t>Refactored Column Names</a:t>
          </a:r>
        </a:p>
      </dgm:t>
    </dgm:pt>
    <dgm:pt modelId="{15B0A0B5-C77D-4C9E-83B8-A71FD6C74810}" type="parTrans" cxnId="{CA575795-F46C-4833-BEE1-414C48294D18}">
      <dgm:prSet/>
      <dgm:spPr/>
      <dgm:t>
        <a:bodyPr/>
        <a:lstStyle/>
        <a:p>
          <a:endParaRPr lang="en-US"/>
        </a:p>
      </dgm:t>
    </dgm:pt>
    <dgm:pt modelId="{089AE9EC-465E-4795-8246-90947FD4A25F}" type="sibTrans" cxnId="{CA575795-F46C-4833-BEE1-414C48294D18}">
      <dgm:prSet/>
      <dgm:spPr/>
      <dgm:t>
        <a:bodyPr/>
        <a:lstStyle/>
        <a:p>
          <a:endParaRPr lang="en-US"/>
        </a:p>
      </dgm:t>
    </dgm:pt>
    <dgm:pt modelId="{E3A0F16C-A4C2-407E-BDB1-401871A355CC}">
      <dgm:prSet/>
      <dgm:spPr/>
      <dgm:t>
        <a:bodyPr/>
        <a:lstStyle/>
        <a:p>
          <a:r>
            <a:rPr lang="en-US" dirty="0"/>
            <a:t>Standardized Formatting</a:t>
          </a:r>
        </a:p>
      </dgm:t>
    </dgm:pt>
    <dgm:pt modelId="{D888ACFE-CEE9-421F-8ED5-48A08D8144D1}" type="parTrans" cxnId="{B8BC201C-E0A7-445F-80AD-6D618D2305EA}">
      <dgm:prSet/>
      <dgm:spPr/>
      <dgm:t>
        <a:bodyPr/>
        <a:lstStyle/>
        <a:p>
          <a:endParaRPr lang="en-US"/>
        </a:p>
      </dgm:t>
    </dgm:pt>
    <dgm:pt modelId="{491E0DE8-1963-4E9A-9F35-6FAC837A444F}" type="sibTrans" cxnId="{B8BC201C-E0A7-445F-80AD-6D618D2305EA}">
      <dgm:prSet/>
      <dgm:spPr/>
      <dgm:t>
        <a:bodyPr/>
        <a:lstStyle/>
        <a:p>
          <a:endParaRPr lang="en-US"/>
        </a:p>
      </dgm:t>
    </dgm:pt>
    <dgm:pt modelId="{9976368E-B256-024B-A763-35EF287E46BB}" type="pres">
      <dgm:prSet presAssocID="{21C22173-1B1C-4A20-822D-F143E1879E7E}" presName="linear" presStyleCnt="0">
        <dgm:presLayoutVars>
          <dgm:animLvl val="lvl"/>
          <dgm:resizeHandles val="exact"/>
        </dgm:presLayoutVars>
      </dgm:prSet>
      <dgm:spPr/>
    </dgm:pt>
    <dgm:pt modelId="{D4766ED2-7197-1541-8148-CAB61D6C99B1}" type="pres">
      <dgm:prSet presAssocID="{F646EDE1-9BCD-425B-92F6-9261B414E809}" presName="parentText" presStyleLbl="node1" presStyleIdx="0" presStyleCnt="2">
        <dgm:presLayoutVars>
          <dgm:chMax val="0"/>
          <dgm:bulletEnabled val="1"/>
        </dgm:presLayoutVars>
      </dgm:prSet>
      <dgm:spPr/>
    </dgm:pt>
    <dgm:pt modelId="{7E76D971-5486-7244-9CCE-F5A76997CDEB}" type="pres">
      <dgm:prSet presAssocID="{F646EDE1-9BCD-425B-92F6-9261B414E809}" presName="childText" presStyleLbl="revTx" presStyleIdx="0" presStyleCnt="2">
        <dgm:presLayoutVars>
          <dgm:bulletEnabled val="1"/>
        </dgm:presLayoutVars>
      </dgm:prSet>
      <dgm:spPr/>
    </dgm:pt>
    <dgm:pt modelId="{7244A90A-6C4B-9D43-8B3B-C2D087EA286F}" type="pres">
      <dgm:prSet presAssocID="{382DCC6E-5774-41DA-89E3-53D72D8967E0}" presName="parentText" presStyleLbl="node1" presStyleIdx="1" presStyleCnt="2">
        <dgm:presLayoutVars>
          <dgm:chMax val="0"/>
          <dgm:bulletEnabled val="1"/>
        </dgm:presLayoutVars>
      </dgm:prSet>
      <dgm:spPr/>
    </dgm:pt>
    <dgm:pt modelId="{C9385666-851F-7042-A33D-F04249363C23}" type="pres">
      <dgm:prSet presAssocID="{382DCC6E-5774-41DA-89E3-53D72D8967E0}" presName="childText" presStyleLbl="revTx" presStyleIdx="1" presStyleCnt="2">
        <dgm:presLayoutVars>
          <dgm:bulletEnabled val="1"/>
        </dgm:presLayoutVars>
      </dgm:prSet>
      <dgm:spPr/>
    </dgm:pt>
  </dgm:ptLst>
  <dgm:cxnLst>
    <dgm:cxn modelId="{4F9A3903-95B6-4E55-B7F1-E0B4891986F0}" srcId="{F646EDE1-9BCD-425B-92F6-9261B414E809}" destId="{06908E9C-BA9B-41D6-9B6D-68AEABF35B46}" srcOrd="0" destOrd="0" parTransId="{45B12AA5-64BD-4F56-B47E-E07D068A3B2D}" sibTransId="{C9FB66EF-6CD8-4528-831A-3F2FE3239D12}"/>
    <dgm:cxn modelId="{4CAC1307-229A-3D4A-BE75-72E5F875D7A8}" type="presOf" srcId="{18DBE701-0D5C-456E-B0D2-EE84029349BB}" destId="{7E76D971-5486-7244-9CCE-F5A76997CDEB}" srcOrd="0" destOrd="1" presId="urn:microsoft.com/office/officeart/2005/8/layout/vList2"/>
    <dgm:cxn modelId="{B8BC201C-E0A7-445F-80AD-6D618D2305EA}" srcId="{382DCC6E-5774-41DA-89E3-53D72D8967E0}" destId="{E3A0F16C-A4C2-407E-BDB1-401871A355CC}" srcOrd="2" destOrd="0" parTransId="{D888ACFE-CEE9-421F-8ED5-48A08D8144D1}" sibTransId="{491E0DE8-1963-4E9A-9F35-6FAC837A444F}"/>
    <dgm:cxn modelId="{2DA6E486-7026-8B45-ACD9-158F49010D33}" type="presOf" srcId="{382DCC6E-5774-41DA-89E3-53D72D8967E0}" destId="{7244A90A-6C4B-9D43-8B3B-C2D087EA286F}" srcOrd="0" destOrd="0" presId="urn:microsoft.com/office/officeart/2005/8/layout/vList2"/>
    <dgm:cxn modelId="{C606348B-FCD8-2949-B738-A7A821EF244D}" type="presOf" srcId="{21C22173-1B1C-4A20-822D-F143E1879E7E}" destId="{9976368E-B256-024B-A763-35EF287E46BB}" srcOrd="0" destOrd="0" presId="urn:microsoft.com/office/officeart/2005/8/layout/vList2"/>
    <dgm:cxn modelId="{CA575795-F46C-4833-BEE1-414C48294D18}" srcId="{382DCC6E-5774-41DA-89E3-53D72D8967E0}" destId="{84A011BA-7087-4F8B-BC67-D839AC46E316}" srcOrd="1" destOrd="0" parTransId="{15B0A0B5-C77D-4C9E-83B8-A71FD6C74810}" sibTransId="{089AE9EC-465E-4795-8246-90947FD4A25F}"/>
    <dgm:cxn modelId="{88F0F195-6739-954A-A40D-416AB27BF8B9}" type="presOf" srcId="{F646EDE1-9BCD-425B-92F6-9261B414E809}" destId="{D4766ED2-7197-1541-8148-CAB61D6C99B1}" srcOrd="0" destOrd="0" presId="urn:microsoft.com/office/officeart/2005/8/layout/vList2"/>
    <dgm:cxn modelId="{629FD7A1-9320-0C4D-B078-32B778929383}" type="presOf" srcId="{06908E9C-BA9B-41D6-9B6D-68AEABF35B46}" destId="{7E76D971-5486-7244-9CCE-F5A76997CDEB}" srcOrd="0" destOrd="0" presId="urn:microsoft.com/office/officeart/2005/8/layout/vList2"/>
    <dgm:cxn modelId="{6B3C3DAE-5511-4E60-9953-D19C3A787EB4}" srcId="{382DCC6E-5774-41DA-89E3-53D72D8967E0}" destId="{F7AADC5E-C759-47B4-9FE9-A7A4D08C1BB4}" srcOrd="0" destOrd="0" parTransId="{88F74598-E239-4037-A549-9872FB1B356B}" sibTransId="{2EEEF9B2-DF2E-4F37-9118-AB6A643C0FA9}"/>
    <dgm:cxn modelId="{291A59B9-2AD2-1B45-9EF2-76C5AD63BC29}" type="presOf" srcId="{84A011BA-7087-4F8B-BC67-D839AC46E316}" destId="{C9385666-851F-7042-A33D-F04249363C23}" srcOrd="0" destOrd="1" presId="urn:microsoft.com/office/officeart/2005/8/layout/vList2"/>
    <dgm:cxn modelId="{EAAA55BD-7D9C-4244-AF0A-D7D0523F4EB1}" type="presOf" srcId="{F7AADC5E-C759-47B4-9FE9-A7A4D08C1BB4}" destId="{C9385666-851F-7042-A33D-F04249363C23}" srcOrd="0" destOrd="0" presId="urn:microsoft.com/office/officeart/2005/8/layout/vList2"/>
    <dgm:cxn modelId="{361E32E0-400D-47B5-B989-9C3231128759}" srcId="{F646EDE1-9BCD-425B-92F6-9261B414E809}" destId="{18DBE701-0D5C-456E-B0D2-EE84029349BB}" srcOrd="1" destOrd="0" parTransId="{35967060-165C-465F-A3FC-451C291F0394}" sibTransId="{ECCE4616-F702-42F8-BB49-280BE7429B90}"/>
    <dgm:cxn modelId="{35D037E9-1E9F-491B-8BFC-81C2A9F3CE5E}" srcId="{21C22173-1B1C-4A20-822D-F143E1879E7E}" destId="{F646EDE1-9BCD-425B-92F6-9261B414E809}" srcOrd="0" destOrd="0" parTransId="{FF7BA2F9-730E-4039-8AF6-EC636ED0C941}" sibTransId="{1F825B9E-B0A8-4EC1-8EA9-558892827293}"/>
    <dgm:cxn modelId="{34921CF2-4D75-4A28-AB8E-0E5587747933}" srcId="{21C22173-1B1C-4A20-822D-F143E1879E7E}" destId="{382DCC6E-5774-41DA-89E3-53D72D8967E0}" srcOrd="1" destOrd="0" parTransId="{5B4D2644-6D39-42F2-83A1-91D4AC5CEDC4}" sibTransId="{8FBF045A-34FA-4956-9E86-1438081C0BD7}"/>
    <dgm:cxn modelId="{C24E22F4-BE14-CF4D-B58E-75287560F21B}" type="presOf" srcId="{E3A0F16C-A4C2-407E-BDB1-401871A355CC}" destId="{C9385666-851F-7042-A33D-F04249363C23}" srcOrd="0" destOrd="2" presId="urn:microsoft.com/office/officeart/2005/8/layout/vList2"/>
    <dgm:cxn modelId="{71237A40-88AF-E34A-98CC-E003C416917A}" type="presParOf" srcId="{9976368E-B256-024B-A763-35EF287E46BB}" destId="{D4766ED2-7197-1541-8148-CAB61D6C99B1}" srcOrd="0" destOrd="0" presId="urn:microsoft.com/office/officeart/2005/8/layout/vList2"/>
    <dgm:cxn modelId="{CC7AA679-8CE4-FF46-BA92-06D7A8E6B6DF}" type="presParOf" srcId="{9976368E-B256-024B-A763-35EF287E46BB}" destId="{7E76D971-5486-7244-9CCE-F5A76997CDEB}" srcOrd="1" destOrd="0" presId="urn:microsoft.com/office/officeart/2005/8/layout/vList2"/>
    <dgm:cxn modelId="{E714D884-6CDE-1541-82B2-A9AE943EB6C7}" type="presParOf" srcId="{9976368E-B256-024B-A763-35EF287E46BB}" destId="{7244A90A-6C4B-9D43-8B3B-C2D087EA286F}" srcOrd="2" destOrd="0" presId="urn:microsoft.com/office/officeart/2005/8/layout/vList2"/>
    <dgm:cxn modelId="{365327BF-C68B-764D-87DC-DE903C6FE2FB}" type="presParOf" srcId="{9976368E-B256-024B-A763-35EF287E46BB}" destId="{C9385666-851F-7042-A33D-F04249363C2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77FFAE-AC18-4445-B308-ABD7CD8E9E3C}"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7F329583-27CF-47CC-92D0-3B41974D9B2C}">
      <dgm:prSet/>
      <dgm:spPr/>
      <dgm:t>
        <a:bodyPr/>
        <a:lstStyle/>
        <a:p>
          <a:r>
            <a:rPr lang="en-US" b="1"/>
            <a:t>Boolean Features</a:t>
          </a:r>
          <a:r>
            <a:rPr lang="en-US"/>
            <a:t>: Confusion matrices helped show how depression relates to Marital Status, Extracurricular Activities, etc. </a:t>
          </a:r>
        </a:p>
      </dgm:t>
    </dgm:pt>
    <dgm:pt modelId="{D2A1BEE3-BC11-4F1B-AD1A-3E32C49C625E}" type="parTrans" cxnId="{6859BE3E-943B-4433-A911-0C2D919D035C}">
      <dgm:prSet/>
      <dgm:spPr/>
      <dgm:t>
        <a:bodyPr/>
        <a:lstStyle/>
        <a:p>
          <a:endParaRPr lang="en-US"/>
        </a:p>
      </dgm:t>
    </dgm:pt>
    <dgm:pt modelId="{3B916CAF-DEEE-4665-A169-5E905AD84D30}" type="sibTrans" cxnId="{6859BE3E-943B-4433-A911-0C2D919D035C}">
      <dgm:prSet/>
      <dgm:spPr/>
      <dgm:t>
        <a:bodyPr/>
        <a:lstStyle/>
        <a:p>
          <a:endParaRPr lang="en-US"/>
        </a:p>
      </dgm:t>
    </dgm:pt>
    <dgm:pt modelId="{FF73DBFC-75A6-4838-A0CF-24E0FC178DAB}">
      <dgm:prSet/>
      <dgm:spPr/>
      <dgm:t>
        <a:bodyPr/>
        <a:lstStyle/>
        <a:p>
          <a:r>
            <a:rPr lang="en-US" b="1"/>
            <a:t>Categorical Features</a:t>
          </a:r>
          <a:r>
            <a:rPr lang="en-US"/>
            <a:t>: Count plots highlighted patterns in factors like parental involvement and motivation level. Students with low parental involvement showed higher rates of depression.</a:t>
          </a:r>
        </a:p>
      </dgm:t>
    </dgm:pt>
    <dgm:pt modelId="{851E522E-87DB-4241-B981-0687DDA679B9}" type="parTrans" cxnId="{98D652E0-CA67-4D43-A450-5C2359D48588}">
      <dgm:prSet/>
      <dgm:spPr/>
      <dgm:t>
        <a:bodyPr/>
        <a:lstStyle/>
        <a:p>
          <a:endParaRPr lang="en-US"/>
        </a:p>
      </dgm:t>
    </dgm:pt>
    <dgm:pt modelId="{B27FD024-E223-4BD8-9633-FA11924B4497}" type="sibTrans" cxnId="{98D652E0-CA67-4D43-A450-5C2359D48588}">
      <dgm:prSet/>
      <dgm:spPr/>
      <dgm:t>
        <a:bodyPr/>
        <a:lstStyle/>
        <a:p>
          <a:endParaRPr lang="en-US"/>
        </a:p>
      </dgm:t>
    </dgm:pt>
    <dgm:pt modelId="{F7FCEA5D-662E-4D61-A9A2-FF87D3E62287}">
      <dgm:prSet/>
      <dgm:spPr/>
      <dgm:t>
        <a:bodyPr/>
        <a:lstStyle/>
        <a:p>
          <a:r>
            <a:rPr lang="en-US" b="1"/>
            <a:t>Numerical Features</a:t>
          </a:r>
          <a:r>
            <a:rPr lang="en-US"/>
            <a:t>: Histograms revealed how numeric features, like Hours Studied and Attendance, differed between students with and without depression.</a:t>
          </a:r>
        </a:p>
      </dgm:t>
    </dgm:pt>
    <dgm:pt modelId="{3708709E-1960-475E-B1E0-47B61E7B9DA9}" type="parTrans" cxnId="{C9B18EF0-1A26-4761-A28B-92577FC5E600}">
      <dgm:prSet/>
      <dgm:spPr/>
      <dgm:t>
        <a:bodyPr/>
        <a:lstStyle/>
        <a:p>
          <a:endParaRPr lang="en-US"/>
        </a:p>
      </dgm:t>
    </dgm:pt>
    <dgm:pt modelId="{27F0C280-765F-4C29-AD51-FC12B2057207}" type="sibTrans" cxnId="{C9B18EF0-1A26-4761-A28B-92577FC5E600}">
      <dgm:prSet/>
      <dgm:spPr/>
      <dgm:t>
        <a:bodyPr/>
        <a:lstStyle/>
        <a:p>
          <a:endParaRPr lang="en-US"/>
        </a:p>
      </dgm:t>
    </dgm:pt>
    <dgm:pt modelId="{B10B2D69-01C7-954A-AC1E-429E2B2D0620}" type="pres">
      <dgm:prSet presAssocID="{A677FFAE-AC18-4445-B308-ABD7CD8E9E3C}" presName="vert0" presStyleCnt="0">
        <dgm:presLayoutVars>
          <dgm:dir/>
          <dgm:animOne val="branch"/>
          <dgm:animLvl val="lvl"/>
        </dgm:presLayoutVars>
      </dgm:prSet>
      <dgm:spPr/>
    </dgm:pt>
    <dgm:pt modelId="{11BC1D98-D123-7443-B6D0-7E59CB0C3C4A}" type="pres">
      <dgm:prSet presAssocID="{7F329583-27CF-47CC-92D0-3B41974D9B2C}" presName="thickLine" presStyleLbl="alignNode1" presStyleIdx="0" presStyleCnt="3"/>
      <dgm:spPr/>
    </dgm:pt>
    <dgm:pt modelId="{28CCD5FA-5BFB-D843-B3AB-59DDAEB3D00D}" type="pres">
      <dgm:prSet presAssocID="{7F329583-27CF-47CC-92D0-3B41974D9B2C}" presName="horz1" presStyleCnt="0"/>
      <dgm:spPr/>
    </dgm:pt>
    <dgm:pt modelId="{5CDD5CA5-F973-8047-96E5-96521A2F2F2F}" type="pres">
      <dgm:prSet presAssocID="{7F329583-27CF-47CC-92D0-3B41974D9B2C}" presName="tx1" presStyleLbl="revTx" presStyleIdx="0" presStyleCnt="3"/>
      <dgm:spPr/>
    </dgm:pt>
    <dgm:pt modelId="{BB6F24B3-6247-934B-B657-F6474E5D3C17}" type="pres">
      <dgm:prSet presAssocID="{7F329583-27CF-47CC-92D0-3B41974D9B2C}" presName="vert1" presStyleCnt="0"/>
      <dgm:spPr/>
    </dgm:pt>
    <dgm:pt modelId="{8CDE161A-38CA-AE4F-9F8D-348DE88F5D1A}" type="pres">
      <dgm:prSet presAssocID="{FF73DBFC-75A6-4838-A0CF-24E0FC178DAB}" presName="thickLine" presStyleLbl="alignNode1" presStyleIdx="1" presStyleCnt="3"/>
      <dgm:spPr/>
    </dgm:pt>
    <dgm:pt modelId="{F1CFFDA4-A53B-C541-83AC-713E3C29069A}" type="pres">
      <dgm:prSet presAssocID="{FF73DBFC-75A6-4838-A0CF-24E0FC178DAB}" presName="horz1" presStyleCnt="0"/>
      <dgm:spPr/>
    </dgm:pt>
    <dgm:pt modelId="{45A9D9A5-1997-0045-B8A6-2075CD830907}" type="pres">
      <dgm:prSet presAssocID="{FF73DBFC-75A6-4838-A0CF-24E0FC178DAB}" presName="tx1" presStyleLbl="revTx" presStyleIdx="1" presStyleCnt="3"/>
      <dgm:spPr/>
    </dgm:pt>
    <dgm:pt modelId="{C37EA3D3-BFDE-6843-893A-19117B6AD363}" type="pres">
      <dgm:prSet presAssocID="{FF73DBFC-75A6-4838-A0CF-24E0FC178DAB}" presName="vert1" presStyleCnt="0"/>
      <dgm:spPr/>
    </dgm:pt>
    <dgm:pt modelId="{124B4837-00F3-2C42-A46A-ECE4153D12F7}" type="pres">
      <dgm:prSet presAssocID="{F7FCEA5D-662E-4D61-A9A2-FF87D3E62287}" presName="thickLine" presStyleLbl="alignNode1" presStyleIdx="2" presStyleCnt="3"/>
      <dgm:spPr/>
    </dgm:pt>
    <dgm:pt modelId="{F389B291-EE57-3246-87DB-53FA72F084E4}" type="pres">
      <dgm:prSet presAssocID="{F7FCEA5D-662E-4D61-A9A2-FF87D3E62287}" presName="horz1" presStyleCnt="0"/>
      <dgm:spPr/>
    </dgm:pt>
    <dgm:pt modelId="{C27E172D-676F-3F4D-B376-3F9095F4D651}" type="pres">
      <dgm:prSet presAssocID="{F7FCEA5D-662E-4D61-A9A2-FF87D3E62287}" presName="tx1" presStyleLbl="revTx" presStyleIdx="2" presStyleCnt="3"/>
      <dgm:spPr/>
    </dgm:pt>
    <dgm:pt modelId="{6C562AFB-BF98-6F42-B88B-BF3FD4AA4F85}" type="pres">
      <dgm:prSet presAssocID="{F7FCEA5D-662E-4D61-A9A2-FF87D3E62287}" presName="vert1" presStyleCnt="0"/>
      <dgm:spPr/>
    </dgm:pt>
  </dgm:ptLst>
  <dgm:cxnLst>
    <dgm:cxn modelId="{01B0B539-9857-8F4C-A11C-36F23064B77B}" type="presOf" srcId="{F7FCEA5D-662E-4D61-A9A2-FF87D3E62287}" destId="{C27E172D-676F-3F4D-B376-3F9095F4D651}" srcOrd="0" destOrd="0" presId="urn:microsoft.com/office/officeart/2008/layout/LinedList"/>
    <dgm:cxn modelId="{6859BE3E-943B-4433-A911-0C2D919D035C}" srcId="{A677FFAE-AC18-4445-B308-ABD7CD8E9E3C}" destId="{7F329583-27CF-47CC-92D0-3B41974D9B2C}" srcOrd="0" destOrd="0" parTransId="{D2A1BEE3-BC11-4F1B-AD1A-3E32C49C625E}" sibTransId="{3B916CAF-DEEE-4665-A169-5E905AD84D30}"/>
    <dgm:cxn modelId="{C4118F54-1799-3447-AFA2-F260900715CF}" type="presOf" srcId="{A677FFAE-AC18-4445-B308-ABD7CD8E9E3C}" destId="{B10B2D69-01C7-954A-AC1E-429E2B2D0620}" srcOrd="0" destOrd="0" presId="urn:microsoft.com/office/officeart/2008/layout/LinedList"/>
    <dgm:cxn modelId="{347E4166-7FFD-9640-85BD-CC71D89A9A46}" type="presOf" srcId="{7F329583-27CF-47CC-92D0-3B41974D9B2C}" destId="{5CDD5CA5-F973-8047-96E5-96521A2F2F2F}" srcOrd="0" destOrd="0" presId="urn:microsoft.com/office/officeart/2008/layout/LinedList"/>
    <dgm:cxn modelId="{73B501C0-04BE-9341-AB0C-8E84BA272ABA}" type="presOf" srcId="{FF73DBFC-75A6-4838-A0CF-24E0FC178DAB}" destId="{45A9D9A5-1997-0045-B8A6-2075CD830907}" srcOrd="0" destOrd="0" presId="urn:microsoft.com/office/officeart/2008/layout/LinedList"/>
    <dgm:cxn modelId="{98D652E0-CA67-4D43-A450-5C2359D48588}" srcId="{A677FFAE-AC18-4445-B308-ABD7CD8E9E3C}" destId="{FF73DBFC-75A6-4838-A0CF-24E0FC178DAB}" srcOrd="1" destOrd="0" parTransId="{851E522E-87DB-4241-B981-0687DDA679B9}" sibTransId="{B27FD024-E223-4BD8-9633-FA11924B4497}"/>
    <dgm:cxn modelId="{C9B18EF0-1A26-4761-A28B-92577FC5E600}" srcId="{A677FFAE-AC18-4445-B308-ABD7CD8E9E3C}" destId="{F7FCEA5D-662E-4D61-A9A2-FF87D3E62287}" srcOrd="2" destOrd="0" parTransId="{3708709E-1960-475E-B1E0-47B61E7B9DA9}" sibTransId="{27F0C280-765F-4C29-AD51-FC12B2057207}"/>
    <dgm:cxn modelId="{D5CD37D1-9BE0-7243-9FAB-B5AFB5530D56}" type="presParOf" srcId="{B10B2D69-01C7-954A-AC1E-429E2B2D0620}" destId="{11BC1D98-D123-7443-B6D0-7E59CB0C3C4A}" srcOrd="0" destOrd="0" presId="urn:microsoft.com/office/officeart/2008/layout/LinedList"/>
    <dgm:cxn modelId="{F1EF0B02-93C3-0043-B7A4-26E2B92184E7}" type="presParOf" srcId="{B10B2D69-01C7-954A-AC1E-429E2B2D0620}" destId="{28CCD5FA-5BFB-D843-B3AB-59DDAEB3D00D}" srcOrd="1" destOrd="0" presId="urn:microsoft.com/office/officeart/2008/layout/LinedList"/>
    <dgm:cxn modelId="{5784F528-C690-DA46-B209-F1F960DBC827}" type="presParOf" srcId="{28CCD5FA-5BFB-D843-B3AB-59DDAEB3D00D}" destId="{5CDD5CA5-F973-8047-96E5-96521A2F2F2F}" srcOrd="0" destOrd="0" presId="urn:microsoft.com/office/officeart/2008/layout/LinedList"/>
    <dgm:cxn modelId="{43683A15-DBC0-1C43-AC1C-4DEAFC745D80}" type="presParOf" srcId="{28CCD5FA-5BFB-D843-B3AB-59DDAEB3D00D}" destId="{BB6F24B3-6247-934B-B657-F6474E5D3C17}" srcOrd="1" destOrd="0" presId="urn:microsoft.com/office/officeart/2008/layout/LinedList"/>
    <dgm:cxn modelId="{72A5625F-B926-4344-BA8B-916FB5ABEFD7}" type="presParOf" srcId="{B10B2D69-01C7-954A-AC1E-429E2B2D0620}" destId="{8CDE161A-38CA-AE4F-9F8D-348DE88F5D1A}" srcOrd="2" destOrd="0" presId="urn:microsoft.com/office/officeart/2008/layout/LinedList"/>
    <dgm:cxn modelId="{6071F1CD-1557-8F48-8460-50F20595BA0E}" type="presParOf" srcId="{B10B2D69-01C7-954A-AC1E-429E2B2D0620}" destId="{F1CFFDA4-A53B-C541-83AC-713E3C29069A}" srcOrd="3" destOrd="0" presId="urn:microsoft.com/office/officeart/2008/layout/LinedList"/>
    <dgm:cxn modelId="{20A4EB36-C353-C947-94D9-CB8D6AEC1622}" type="presParOf" srcId="{F1CFFDA4-A53B-C541-83AC-713E3C29069A}" destId="{45A9D9A5-1997-0045-B8A6-2075CD830907}" srcOrd="0" destOrd="0" presId="urn:microsoft.com/office/officeart/2008/layout/LinedList"/>
    <dgm:cxn modelId="{B7FC4CFF-5A02-C14C-9358-5FFA064E7915}" type="presParOf" srcId="{F1CFFDA4-A53B-C541-83AC-713E3C29069A}" destId="{C37EA3D3-BFDE-6843-893A-19117B6AD363}" srcOrd="1" destOrd="0" presId="urn:microsoft.com/office/officeart/2008/layout/LinedList"/>
    <dgm:cxn modelId="{3B40D89F-66C8-6E46-A399-CC35BD00CBCA}" type="presParOf" srcId="{B10B2D69-01C7-954A-AC1E-429E2B2D0620}" destId="{124B4837-00F3-2C42-A46A-ECE4153D12F7}" srcOrd="4" destOrd="0" presId="urn:microsoft.com/office/officeart/2008/layout/LinedList"/>
    <dgm:cxn modelId="{50C9208A-021D-8A44-ABD7-240E78C92576}" type="presParOf" srcId="{B10B2D69-01C7-954A-AC1E-429E2B2D0620}" destId="{F389B291-EE57-3246-87DB-53FA72F084E4}" srcOrd="5" destOrd="0" presId="urn:microsoft.com/office/officeart/2008/layout/LinedList"/>
    <dgm:cxn modelId="{6D67F7FB-4FE3-C346-9DE0-FECDABAC8D9F}" type="presParOf" srcId="{F389B291-EE57-3246-87DB-53FA72F084E4}" destId="{C27E172D-676F-3F4D-B376-3F9095F4D651}" srcOrd="0" destOrd="0" presId="urn:microsoft.com/office/officeart/2008/layout/LinedList"/>
    <dgm:cxn modelId="{C7312F11-082F-9F4B-A271-0EF7A7E08417}" type="presParOf" srcId="{F389B291-EE57-3246-87DB-53FA72F084E4}" destId="{6C562AFB-BF98-6F42-B88B-BF3FD4AA4F8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66ED2-7197-1541-8148-CAB61D6C99B1}">
      <dsp:nvSpPr>
        <dsp:cNvPr id="0" name=""/>
        <dsp:cNvSpPr/>
      </dsp:nvSpPr>
      <dsp:spPr>
        <a:xfrm>
          <a:off x="0" y="40863"/>
          <a:ext cx="6713552" cy="66338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project uses two datasets:</a:t>
          </a:r>
        </a:p>
      </dsp:txBody>
      <dsp:txXfrm>
        <a:off x="32384" y="73247"/>
        <a:ext cx="6648784" cy="598621"/>
      </dsp:txXfrm>
    </dsp:sp>
    <dsp:sp modelId="{7E76D971-5486-7244-9CCE-F5A76997CDEB}">
      <dsp:nvSpPr>
        <dsp:cNvPr id="0" name=""/>
        <dsp:cNvSpPr/>
      </dsp:nvSpPr>
      <dsp:spPr>
        <a:xfrm>
          <a:off x="0" y="704253"/>
          <a:ext cx="6713552" cy="162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15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Student Mental Health Dataset: Focuses on mental health aspects like Depression, Anxiety, etc.</a:t>
          </a:r>
        </a:p>
        <a:p>
          <a:pPr marL="228600" lvl="1" indent="-228600" algn="l" defTabSz="933450">
            <a:lnSpc>
              <a:spcPct val="90000"/>
            </a:lnSpc>
            <a:spcBef>
              <a:spcPct val="0"/>
            </a:spcBef>
            <a:spcAft>
              <a:spcPct val="20000"/>
            </a:spcAft>
            <a:buChar char="•"/>
          </a:pPr>
          <a:r>
            <a:rPr lang="en-US" sz="2100" kern="1200"/>
            <a:t>Student Academic Performance Dataset: Focuses on academic and social factors like Peer Influence, Parental Involvement, etc.</a:t>
          </a:r>
        </a:p>
      </dsp:txBody>
      <dsp:txXfrm>
        <a:off x="0" y="704253"/>
        <a:ext cx="6713552" cy="1620809"/>
      </dsp:txXfrm>
    </dsp:sp>
    <dsp:sp modelId="{7244A90A-6C4B-9D43-8B3B-C2D087EA286F}">
      <dsp:nvSpPr>
        <dsp:cNvPr id="0" name=""/>
        <dsp:cNvSpPr/>
      </dsp:nvSpPr>
      <dsp:spPr>
        <a:xfrm>
          <a:off x="0" y="2325063"/>
          <a:ext cx="6713552" cy="66338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Preprocessing Steps:</a:t>
          </a:r>
        </a:p>
      </dsp:txBody>
      <dsp:txXfrm>
        <a:off x="32384" y="2357447"/>
        <a:ext cx="6648784" cy="598621"/>
      </dsp:txXfrm>
    </dsp:sp>
    <dsp:sp modelId="{C9385666-851F-7042-A33D-F04249363C23}">
      <dsp:nvSpPr>
        <dsp:cNvPr id="0" name=""/>
        <dsp:cNvSpPr/>
      </dsp:nvSpPr>
      <dsp:spPr>
        <a:xfrm>
          <a:off x="0" y="2988453"/>
          <a:ext cx="6713552" cy="108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15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Handled Missing Values</a:t>
          </a:r>
        </a:p>
        <a:p>
          <a:pPr marL="228600" lvl="1" indent="-228600" algn="l" defTabSz="933450">
            <a:lnSpc>
              <a:spcPct val="90000"/>
            </a:lnSpc>
            <a:spcBef>
              <a:spcPct val="0"/>
            </a:spcBef>
            <a:spcAft>
              <a:spcPct val="20000"/>
            </a:spcAft>
            <a:buChar char="•"/>
          </a:pPr>
          <a:r>
            <a:rPr lang="en-US" sz="2100" kern="1200"/>
            <a:t>Refactored Column Names</a:t>
          </a:r>
        </a:p>
        <a:p>
          <a:pPr marL="228600" lvl="1" indent="-228600" algn="l" defTabSz="933450">
            <a:lnSpc>
              <a:spcPct val="90000"/>
            </a:lnSpc>
            <a:spcBef>
              <a:spcPct val="0"/>
            </a:spcBef>
            <a:spcAft>
              <a:spcPct val="20000"/>
            </a:spcAft>
            <a:buChar char="•"/>
          </a:pPr>
          <a:r>
            <a:rPr lang="en-US" sz="2100" kern="1200" dirty="0"/>
            <a:t>Standardized Formatting</a:t>
          </a:r>
        </a:p>
      </dsp:txBody>
      <dsp:txXfrm>
        <a:off x="0" y="2988453"/>
        <a:ext cx="6713552" cy="1089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C1D98-D123-7443-B6D0-7E59CB0C3C4A}">
      <dsp:nvSpPr>
        <dsp:cNvPr id="0" name=""/>
        <dsp:cNvSpPr/>
      </dsp:nvSpPr>
      <dsp:spPr>
        <a:xfrm>
          <a:off x="0" y="2703"/>
          <a:ext cx="6900512"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D5CA5-F973-8047-96E5-96521A2F2F2F}">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Boolean Features</a:t>
          </a:r>
          <a:r>
            <a:rPr lang="en-US" sz="2500" kern="1200"/>
            <a:t>: Confusion matrices helped show how depression relates to Marital Status, Extracurricular Activities, etc. </a:t>
          </a:r>
        </a:p>
      </dsp:txBody>
      <dsp:txXfrm>
        <a:off x="0" y="2703"/>
        <a:ext cx="6900512" cy="1843578"/>
      </dsp:txXfrm>
    </dsp:sp>
    <dsp:sp modelId="{8CDE161A-38CA-AE4F-9F8D-348DE88F5D1A}">
      <dsp:nvSpPr>
        <dsp:cNvPr id="0" name=""/>
        <dsp:cNvSpPr/>
      </dsp:nvSpPr>
      <dsp:spPr>
        <a:xfrm>
          <a:off x="0" y="1846281"/>
          <a:ext cx="6900512"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9D9A5-1997-0045-B8A6-2075CD830907}">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Categorical Features</a:t>
          </a:r>
          <a:r>
            <a:rPr lang="en-US" sz="2500" kern="1200"/>
            <a:t>: Count plots highlighted patterns in factors like parental involvement and motivation level. Students with low parental involvement showed higher rates of depression.</a:t>
          </a:r>
        </a:p>
      </dsp:txBody>
      <dsp:txXfrm>
        <a:off x="0" y="1846281"/>
        <a:ext cx="6900512" cy="1843578"/>
      </dsp:txXfrm>
    </dsp:sp>
    <dsp:sp modelId="{124B4837-00F3-2C42-A46A-ECE4153D12F7}">
      <dsp:nvSpPr>
        <dsp:cNvPr id="0" name=""/>
        <dsp:cNvSpPr/>
      </dsp:nvSpPr>
      <dsp:spPr>
        <a:xfrm>
          <a:off x="0" y="3689859"/>
          <a:ext cx="6900512"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E172D-676F-3F4D-B376-3F9095F4D651}">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Numerical Features</a:t>
          </a:r>
          <a:r>
            <a:rPr lang="en-US" sz="2500" kern="1200"/>
            <a:t>: Histograms revealed how numeric features, like Hours Studied and Attendance, differed between students with and without depression.</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D65B8-076A-3349-8C28-A84DBB3A6711}" type="datetimeFigureOut">
              <a:rPr lang="en-US" smtClean="0"/>
              <a:t>12/12/24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302B1-FB46-4B48-85AD-B24DE6CA1F20}" type="slidenum">
              <a:rPr lang="en-US" smtClean="0"/>
              <a:t>‹#›</a:t>
            </a:fld>
            <a:endParaRPr lang="en-US"/>
          </a:p>
        </p:txBody>
      </p:sp>
    </p:spTree>
    <p:extLst>
      <p:ext uri="{BB962C8B-B14F-4D97-AF65-F5344CB8AC3E}">
        <p14:creationId xmlns:p14="http://schemas.microsoft.com/office/powerpoint/2010/main" val="179907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302B1-FB46-4B48-85AD-B24DE6CA1F20}" type="slidenum">
              <a:rPr lang="en-US" smtClean="0"/>
              <a:t>4</a:t>
            </a:fld>
            <a:endParaRPr lang="en-US"/>
          </a:p>
        </p:txBody>
      </p:sp>
    </p:spTree>
    <p:extLst>
      <p:ext uri="{BB962C8B-B14F-4D97-AF65-F5344CB8AC3E}">
        <p14:creationId xmlns:p14="http://schemas.microsoft.com/office/powerpoint/2010/main" val="1401298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8302B1-FB46-4B48-85AD-B24DE6CA1F20}" type="slidenum">
              <a:rPr lang="en-US" smtClean="0"/>
              <a:t>5</a:t>
            </a:fld>
            <a:endParaRPr lang="en-US"/>
          </a:p>
        </p:txBody>
      </p:sp>
    </p:spTree>
    <p:extLst>
      <p:ext uri="{BB962C8B-B14F-4D97-AF65-F5344CB8AC3E}">
        <p14:creationId xmlns:p14="http://schemas.microsoft.com/office/powerpoint/2010/main" val="3311097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EF348-05C4-F069-0CC0-F96D68A38C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D30EF-A206-C3EF-2D71-E0671CBDE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3CA783-3742-E74B-0303-476950895FF6}"/>
              </a:ext>
            </a:extLst>
          </p:cNvPr>
          <p:cNvSpPr>
            <a:spLocks noGrp="1"/>
          </p:cNvSpPr>
          <p:nvPr>
            <p:ph type="dt" sz="half" idx="10"/>
          </p:nvPr>
        </p:nvSpPr>
        <p:spPr/>
        <p:txBody>
          <a:bodyPr/>
          <a:lstStyle/>
          <a:p>
            <a:fld id="{B2716268-3045-3042-9873-C67619E373F1}" type="datetimeFigureOut">
              <a:rPr lang="en-US" smtClean="0"/>
              <a:t>12/12/24</a:t>
            </a:fld>
            <a:endParaRPr lang="en-US"/>
          </a:p>
        </p:txBody>
      </p:sp>
      <p:sp>
        <p:nvSpPr>
          <p:cNvPr id="5" name="Footer Placeholder 4">
            <a:extLst>
              <a:ext uri="{FF2B5EF4-FFF2-40B4-BE49-F238E27FC236}">
                <a16:creationId xmlns:a16="http://schemas.microsoft.com/office/drawing/2014/main" id="{55A8101A-7FB6-1C38-9111-F366D76A0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53B9C-703F-7781-7236-17542AF4D76B}"/>
              </a:ext>
            </a:extLst>
          </p:cNvPr>
          <p:cNvSpPr>
            <a:spLocks noGrp="1"/>
          </p:cNvSpPr>
          <p:nvPr>
            <p:ph type="sldNum" sz="quarter" idx="12"/>
          </p:nvPr>
        </p:nvSpPr>
        <p:spPr/>
        <p:txBody>
          <a:bodyPr/>
          <a:lstStyle/>
          <a:p>
            <a:fld id="{8CD831CD-6196-EE4C-80E1-69CC35E01D5D}" type="slidenum">
              <a:rPr lang="en-US" smtClean="0"/>
              <a:t>‹#›</a:t>
            </a:fld>
            <a:endParaRPr lang="en-US"/>
          </a:p>
        </p:txBody>
      </p:sp>
    </p:spTree>
    <p:extLst>
      <p:ext uri="{BB962C8B-B14F-4D97-AF65-F5344CB8AC3E}">
        <p14:creationId xmlns:p14="http://schemas.microsoft.com/office/powerpoint/2010/main" val="141646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4F84-E66A-0F58-9469-C3CF621B2C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3A102E-47BB-0F69-FE58-3AC59AB99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FBBAF-2027-8E5D-B558-866CABD7E91C}"/>
              </a:ext>
            </a:extLst>
          </p:cNvPr>
          <p:cNvSpPr>
            <a:spLocks noGrp="1"/>
          </p:cNvSpPr>
          <p:nvPr>
            <p:ph type="dt" sz="half" idx="10"/>
          </p:nvPr>
        </p:nvSpPr>
        <p:spPr/>
        <p:txBody>
          <a:bodyPr/>
          <a:lstStyle/>
          <a:p>
            <a:fld id="{B2716268-3045-3042-9873-C67619E373F1}" type="datetimeFigureOut">
              <a:rPr lang="en-US" smtClean="0"/>
              <a:t>12/12/24</a:t>
            </a:fld>
            <a:endParaRPr lang="en-US"/>
          </a:p>
        </p:txBody>
      </p:sp>
      <p:sp>
        <p:nvSpPr>
          <p:cNvPr id="5" name="Footer Placeholder 4">
            <a:extLst>
              <a:ext uri="{FF2B5EF4-FFF2-40B4-BE49-F238E27FC236}">
                <a16:creationId xmlns:a16="http://schemas.microsoft.com/office/drawing/2014/main" id="{27C84CD0-82D3-5B2B-B248-E80577952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82047-F5F5-33F3-BC73-C450EB6A6336}"/>
              </a:ext>
            </a:extLst>
          </p:cNvPr>
          <p:cNvSpPr>
            <a:spLocks noGrp="1"/>
          </p:cNvSpPr>
          <p:nvPr>
            <p:ph type="sldNum" sz="quarter" idx="12"/>
          </p:nvPr>
        </p:nvSpPr>
        <p:spPr/>
        <p:txBody>
          <a:bodyPr/>
          <a:lstStyle/>
          <a:p>
            <a:fld id="{8CD831CD-6196-EE4C-80E1-69CC35E01D5D}" type="slidenum">
              <a:rPr lang="en-US" smtClean="0"/>
              <a:t>‹#›</a:t>
            </a:fld>
            <a:endParaRPr lang="en-US"/>
          </a:p>
        </p:txBody>
      </p:sp>
    </p:spTree>
    <p:extLst>
      <p:ext uri="{BB962C8B-B14F-4D97-AF65-F5344CB8AC3E}">
        <p14:creationId xmlns:p14="http://schemas.microsoft.com/office/powerpoint/2010/main" val="503615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A0504-EB97-2246-DBEA-ABE44BF9EC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B4D1CF-F084-4266-3DE0-F631197A51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7A852-2B64-9016-0E88-7B3974FA2986}"/>
              </a:ext>
            </a:extLst>
          </p:cNvPr>
          <p:cNvSpPr>
            <a:spLocks noGrp="1"/>
          </p:cNvSpPr>
          <p:nvPr>
            <p:ph type="dt" sz="half" idx="10"/>
          </p:nvPr>
        </p:nvSpPr>
        <p:spPr/>
        <p:txBody>
          <a:bodyPr/>
          <a:lstStyle/>
          <a:p>
            <a:fld id="{B2716268-3045-3042-9873-C67619E373F1}" type="datetimeFigureOut">
              <a:rPr lang="en-US" smtClean="0"/>
              <a:t>12/12/24</a:t>
            </a:fld>
            <a:endParaRPr lang="en-US"/>
          </a:p>
        </p:txBody>
      </p:sp>
      <p:sp>
        <p:nvSpPr>
          <p:cNvPr id="5" name="Footer Placeholder 4">
            <a:extLst>
              <a:ext uri="{FF2B5EF4-FFF2-40B4-BE49-F238E27FC236}">
                <a16:creationId xmlns:a16="http://schemas.microsoft.com/office/drawing/2014/main" id="{CDB0B951-8A7F-6F20-BDF2-946E6E2B3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E4B70-657A-7887-6B14-4EC08A758F0F}"/>
              </a:ext>
            </a:extLst>
          </p:cNvPr>
          <p:cNvSpPr>
            <a:spLocks noGrp="1"/>
          </p:cNvSpPr>
          <p:nvPr>
            <p:ph type="sldNum" sz="quarter" idx="12"/>
          </p:nvPr>
        </p:nvSpPr>
        <p:spPr/>
        <p:txBody>
          <a:bodyPr/>
          <a:lstStyle/>
          <a:p>
            <a:fld id="{8CD831CD-6196-EE4C-80E1-69CC35E01D5D}" type="slidenum">
              <a:rPr lang="en-US" smtClean="0"/>
              <a:t>‹#›</a:t>
            </a:fld>
            <a:endParaRPr lang="en-US"/>
          </a:p>
        </p:txBody>
      </p:sp>
    </p:spTree>
    <p:extLst>
      <p:ext uri="{BB962C8B-B14F-4D97-AF65-F5344CB8AC3E}">
        <p14:creationId xmlns:p14="http://schemas.microsoft.com/office/powerpoint/2010/main" val="364364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AFB9-0D84-5246-A3DC-E8EC19A52E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22FD1-1077-D79A-CB02-3CC3192C3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FBC21-81C0-D682-DCCE-E2C189F75605}"/>
              </a:ext>
            </a:extLst>
          </p:cNvPr>
          <p:cNvSpPr>
            <a:spLocks noGrp="1"/>
          </p:cNvSpPr>
          <p:nvPr>
            <p:ph type="dt" sz="half" idx="10"/>
          </p:nvPr>
        </p:nvSpPr>
        <p:spPr/>
        <p:txBody>
          <a:bodyPr/>
          <a:lstStyle/>
          <a:p>
            <a:fld id="{B2716268-3045-3042-9873-C67619E373F1}" type="datetimeFigureOut">
              <a:rPr lang="en-US" smtClean="0"/>
              <a:t>12/12/24</a:t>
            </a:fld>
            <a:endParaRPr lang="en-US"/>
          </a:p>
        </p:txBody>
      </p:sp>
      <p:sp>
        <p:nvSpPr>
          <p:cNvPr id="5" name="Footer Placeholder 4">
            <a:extLst>
              <a:ext uri="{FF2B5EF4-FFF2-40B4-BE49-F238E27FC236}">
                <a16:creationId xmlns:a16="http://schemas.microsoft.com/office/drawing/2014/main" id="{47BD2892-A937-F7B7-D89D-574193750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38194-4129-4D47-C94C-A1A5D6102D3F}"/>
              </a:ext>
            </a:extLst>
          </p:cNvPr>
          <p:cNvSpPr>
            <a:spLocks noGrp="1"/>
          </p:cNvSpPr>
          <p:nvPr>
            <p:ph type="sldNum" sz="quarter" idx="12"/>
          </p:nvPr>
        </p:nvSpPr>
        <p:spPr/>
        <p:txBody>
          <a:bodyPr/>
          <a:lstStyle/>
          <a:p>
            <a:fld id="{8CD831CD-6196-EE4C-80E1-69CC35E01D5D}" type="slidenum">
              <a:rPr lang="en-US" smtClean="0"/>
              <a:t>‹#›</a:t>
            </a:fld>
            <a:endParaRPr lang="en-US"/>
          </a:p>
        </p:txBody>
      </p:sp>
    </p:spTree>
    <p:extLst>
      <p:ext uri="{BB962C8B-B14F-4D97-AF65-F5344CB8AC3E}">
        <p14:creationId xmlns:p14="http://schemas.microsoft.com/office/powerpoint/2010/main" val="271485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6D7CA-6B37-F212-21CF-BD40B704C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98790-2122-C7D2-42F1-71C55264C9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04094-966F-CF04-E4B9-CAA3284C7A84}"/>
              </a:ext>
            </a:extLst>
          </p:cNvPr>
          <p:cNvSpPr>
            <a:spLocks noGrp="1"/>
          </p:cNvSpPr>
          <p:nvPr>
            <p:ph type="dt" sz="half" idx="10"/>
          </p:nvPr>
        </p:nvSpPr>
        <p:spPr/>
        <p:txBody>
          <a:bodyPr/>
          <a:lstStyle/>
          <a:p>
            <a:fld id="{B2716268-3045-3042-9873-C67619E373F1}" type="datetimeFigureOut">
              <a:rPr lang="en-US" smtClean="0"/>
              <a:t>12/12/24</a:t>
            </a:fld>
            <a:endParaRPr lang="en-US"/>
          </a:p>
        </p:txBody>
      </p:sp>
      <p:sp>
        <p:nvSpPr>
          <p:cNvPr id="5" name="Footer Placeholder 4">
            <a:extLst>
              <a:ext uri="{FF2B5EF4-FFF2-40B4-BE49-F238E27FC236}">
                <a16:creationId xmlns:a16="http://schemas.microsoft.com/office/drawing/2014/main" id="{3C72F6BB-4A73-6F6D-AAD8-61A4E0BFD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971FA-3D81-DE81-30F5-53D28DFDB367}"/>
              </a:ext>
            </a:extLst>
          </p:cNvPr>
          <p:cNvSpPr>
            <a:spLocks noGrp="1"/>
          </p:cNvSpPr>
          <p:nvPr>
            <p:ph type="sldNum" sz="quarter" idx="12"/>
          </p:nvPr>
        </p:nvSpPr>
        <p:spPr/>
        <p:txBody>
          <a:bodyPr/>
          <a:lstStyle/>
          <a:p>
            <a:fld id="{8CD831CD-6196-EE4C-80E1-69CC35E01D5D}" type="slidenum">
              <a:rPr lang="en-US" smtClean="0"/>
              <a:t>‹#›</a:t>
            </a:fld>
            <a:endParaRPr lang="en-US"/>
          </a:p>
        </p:txBody>
      </p:sp>
    </p:spTree>
    <p:extLst>
      <p:ext uri="{BB962C8B-B14F-4D97-AF65-F5344CB8AC3E}">
        <p14:creationId xmlns:p14="http://schemas.microsoft.com/office/powerpoint/2010/main" val="67336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6B4C-751B-2386-35B4-CAE791B4F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32AF69-3A23-047D-C7F7-0BC470F231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2977A9-F837-71FD-1420-5F1170CA64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6506A7-B65C-55C8-E277-3C386D870F9E}"/>
              </a:ext>
            </a:extLst>
          </p:cNvPr>
          <p:cNvSpPr>
            <a:spLocks noGrp="1"/>
          </p:cNvSpPr>
          <p:nvPr>
            <p:ph type="dt" sz="half" idx="10"/>
          </p:nvPr>
        </p:nvSpPr>
        <p:spPr/>
        <p:txBody>
          <a:bodyPr/>
          <a:lstStyle/>
          <a:p>
            <a:fld id="{B2716268-3045-3042-9873-C67619E373F1}" type="datetimeFigureOut">
              <a:rPr lang="en-US" smtClean="0"/>
              <a:t>12/12/24</a:t>
            </a:fld>
            <a:endParaRPr lang="en-US"/>
          </a:p>
        </p:txBody>
      </p:sp>
      <p:sp>
        <p:nvSpPr>
          <p:cNvPr id="6" name="Footer Placeholder 5">
            <a:extLst>
              <a:ext uri="{FF2B5EF4-FFF2-40B4-BE49-F238E27FC236}">
                <a16:creationId xmlns:a16="http://schemas.microsoft.com/office/drawing/2014/main" id="{86B4C08C-7DC1-3D03-2F8E-6A09C543A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6BA29-1132-F4F8-B3CA-7F1F37C5C73A}"/>
              </a:ext>
            </a:extLst>
          </p:cNvPr>
          <p:cNvSpPr>
            <a:spLocks noGrp="1"/>
          </p:cNvSpPr>
          <p:nvPr>
            <p:ph type="sldNum" sz="quarter" idx="12"/>
          </p:nvPr>
        </p:nvSpPr>
        <p:spPr/>
        <p:txBody>
          <a:bodyPr/>
          <a:lstStyle/>
          <a:p>
            <a:fld id="{8CD831CD-6196-EE4C-80E1-69CC35E01D5D}" type="slidenum">
              <a:rPr lang="en-US" smtClean="0"/>
              <a:t>‹#›</a:t>
            </a:fld>
            <a:endParaRPr lang="en-US"/>
          </a:p>
        </p:txBody>
      </p:sp>
    </p:spTree>
    <p:extLst>
      <p:ext uri="{BB962C8B-B14F-4D97-AF65-F5344CB8AC3E}">
        <p14:creationId xmlns:p14="http://schemas.microsoft.com/office/powerpoint/2010/main" val="143084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74E2-C994-DF5D-9E70-2AF8AA02B1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CFD50A-0454-FD67-8820-36BB4A677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D58B0-99EE-7A38-8697-17E67F9900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4D756-2919-286E-31A4-2C3103B99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A2A13-3648-A94D-71AF-E33BCCA59D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5A7FB4-3D75-B102-8430-DD5C08571F37}"/>
              </a:ext>
            </a:extLst>
          </p:cNvPr>
          <p:cNvSpPr>
            <a:spLocks noGrp="1"/>
          </p:cNvSpPr>
          <p:nvPr>
            <p:ph type="dt" sz="half" idx="10"/>
          </p:nvPr>
        </p:nvSpPr>
        <p:spPr/>
        <p:txBody>
          <a:bodyPr/>
          <a:lstStyle/>
          <a:p>
            <a:fld id="{B2716268-3045-3042-9873-C67619E373F1}" type="datetimeFigureOut">
              <a:rPr lang="en-US" smtClean="0"/>
              <a:t>12/12/24</a:t>
            </a:fld>
            <a:endParaRPr lang="en-US"/>
          </a:p>
        </p:txBody>
      </p:sp>
      <p:sp>
        <p:nvSpPr>
          <p:cNvPr id="8" name="Footer Placeholder 7">
            <a:extLst>
              <a:ext uri="{FF2B5EF4-FFF2-40B4-BE49-F238E27FC236}">
                <a16:creationId xmlns:a16="http://schemas.microsoft.com/office/drawing/2014/main" id="{EDD2000B-8153-FBA0-293E-80465CFEDA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E785E-8FC8-EE8E-E59C-4C3B46769B64}"/>
              </a:ext>
            </a:extLst>
          </p:cNvPr>
          <p:cNvSpPr>
            <a:spLocks noGrp="1"/>
          </p:cNvSpPr>
          <p:nvPr>
            <p:ph type="sldNum" sz="quarter" idx="12"/>
          </p:nvPr>
        </p:nvSpPr>
        <p:spPr/>
        <p:txBody>
          <a:bodyPr/>
          <a:lstStyle/>
          <a:p>
            <a:fld id="{8CD831CD-6196-EE4C-80E1-69CC35E01D5D}" type="slidenum">
              <a:rPr lang="en-US" smtClean="0"/>
              <a:t>‹#›</a:t>
            </a:fld>
            <a:endParaRPr lang="en-US"/>
          </a:p>
        </p:txBody>
      </p:sp>
    </p:spTree>
    <p:extLst>
      <p:ext uri="{BB962C8B-B14F-4D97-AF65-F5344CB8AC3E}">
        <p14:creationId xmlns:p14="http://schemas.microsoft.com/office/powerpoint/2010/main" val="59255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51C8-CCBD-5106-35CD-394E48C24F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C1C6EB-ABA9-913B-631E-CFA19474FDDA}"/>
              </a:ext>
            </a:extLst>
          </p:cNvPr>
          <p:cNvSpPr>
            <a:spLocks noGrp="1"/>
          </p:cNvSpPr>
          <p:nvPr>
            <p:ph type="dt" sz="half" idx="10"/>
          </p:nvPr>
        </p:nvSpPr>
        <p:spPr/>
        <p:txBody>
          <a:bodyPr/>
          <a:lstStyle/>
          <a:p>
            <a:fld id="{B2716268-3045-3042-9873-C67619E373F1}" type="datetimeFigureOut">
              <a:rPr lang="en-US" smtClean="0"/>
              <a:t>12/12/24</a:t>
            </a:fld>
            <a:endParaRPr lang="en-US"/>
          </a:p>
        </p:txBody>
      </p:sp>
      <p:sp>
        <p:nvSpPr>
          <p:cNvPr id="4" name="Footer Placeholder 3">
            <a:extLst>
              <a:ext uri="{FF2B5EF4-FFF2-40B4-BE49-F238E27FC236}">
                <a16:creationId xmlns:a16="http://schemas.microsoft.com/office/drawing/2014/main" id="{085A4B5C-E30C-771D-E0A3-0FB9185CB8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03A276-0166-2CF4-3273-2C7E631DF041}"/>
              </a:ext>
            </a:extLst>
          </p:cNvPr>
          <p:cNvSpPr>
            <a:spLocks noGrp="1"/>
          </p:cNvSpPr>
          <p:nvPr>
            <p:ph type="sldNum" sz="quarter" idx="12"/>
          </p:nvPr>
        </p:nvSpPr>
        <p:spPr/>
        <p:txBody>
          <a:bodyPr/>
          <a:lstStyle/>
          <a:p>
            <a:fld id="{8CD831CD-6196-EE4C-80E1-69CC35E01D5D}" type="slidenum">
              <a:rPr lang="en-US" smtClean="0"/>
              <a:t>‹#›</a:t>
            </a:fld>
            <a:endParaRPr lang="en-US"/>
          </a:p>
        </p:txBody>
      </p:sp>
    </p:spTree>
    <p:extLst>
      <p:ext uri="{BB962C8B-B14F-4D97-AF65-F5344CB8AC3E}">
        <p14:creationId xmlns:p14="http://schemas.microsoft.com/office/powerpoint/2010/main" val="4095499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6A686-59F1-9054-F21F-F113E37D8423}"/>
              </a:ext>
            </a:extLst>
          </p:cNvPr>
          <p:cNvSpPr>
            <a:spLocks noGrp="1"/>
          </p:cNvSpPr>
          <p:nvPr>
            <p:ph type="dt" sz="half" idx="10"/>
          </p:nvPr>
        </p:nvSpPr>
        <p:spPr/>
        <p:txBody>
          <a:bodyPr/>
          <a:lstStyle/>
          <a:p>
            <a:fld id="{B2716268-3045-3042-9873-C67619E373F1}" type="datetimeFigureOut">
              <a:rPr lang="en-US" smtClean="0"/>
              <a:t>12/12/24</a:t>
            </a:fld>
            <a:endParaRPr lang="en-US"/>
          </a:p>
        </p:txBody>
      </p:sp>
      <p:sp>
        <p:nvSpPr>
          <p:cNvPr id="3" name="Footer Placeholder 2">
            <a:extLst>
              <a:ext uri="{FF2B5EF4-FFF2-40B4-BE49-F238E27FC236}">
                <a16:creationId xmlns:a16="http://schemas.microsoft.com/office/drawing/2014/main" id="{BBBC2779-19AD-D150-5168-2FFB44F7F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14CCA5-E3D8-A552-0087-77AB57B1E45A}"/>
              </a:ext>
            </a:extLst>
          </p:cNvPr>
          <p:cNvSpPr>
            <a:spLocks noGrp="1"/>
          </p:cNvSpPr>
          <p:nvPr>
            <p:ph type="sldNum" sz="quarter" idx="12"/>
          </p:nvPr>
        </p:nvSpPr>
        <p:spPr/>
        <p:txBody>
          <a:bodyPr/>
          <a:lstStyle/>
          <a:p>
            <a:fld id="{8CD831CD-6196-EE4C-80E1-69CC35E01D5D}" type="slidenum">
              <a:rPr lang="en-US" smtClean="0"/>
              <a:t>‹#›</a:t>
            </a:fld>
            <a:endParaRPr lang="en-US"/>
          </a:p>
        </p:txBody>
      </p:sp>
    </p:spTree>
    <p:extLst>
      <p:ext uri="{BB962C8B-B14F-4D97-AF65-F5344CB8AC3E}">
        <p14:creationId xmlns:p14="http://schemas.microsoft.com/office/powerpoint/2010/main" val="225785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3029-89EB-F8B6-1729-039EAE238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475BE7-48DD-2191-6238-1A25393250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3BDA1D-0557-9446-E0A2-05ECB819A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13796-DDE2-A25F-4B39-7ADAB14AAD99}"/>
              </a:ext>
            </a:extLst>
          </p:cNvPr>
          <p:cNvSpPr>
            <a:spLocks noGrp="1"/>
          </p:cNvSpPr>
          <p:nvPr>
            <p:ph type="dt" sz="half" idx="10"/>
          </p:nvPr>
        </p:nvSpPr>
        <p:spPr/>
        <p:txBody>
          <a:bodyPr/>
          <a:lstStyle/>
          <a:p>
            <a:fld id="{B2716268-3045-3042-9873-C67619E373F1}" type="datetimeFigureOut">
              <a:rPr lang="en-US" smtClean="0"/>
              <a:t>12/12/24</a:t>
            </a:fld>
            <a:endParaRPr lang="en-US"/>
          </a:p>
        </p:txBody>
      </p:sp>
      <p:sp>
        <p:nvSpPr>
          <p:cNvPr id="6" name="Footer Placeholder 5">
            <a:extLst>
              <a:ext uri="{FF2B5EF4-FFF2-40B4-BE49-F238E27FC236}">
                <a16:creationId xmlns:a16="http://schemas.microsoft.com/office/drawing/2014/main" id="{6476C483-32B7-6B2C-C334-2E47B410B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D0E4F-6184-CABC-02C1-0EE16C5A9BE3}"/>
              </a:ext>
            </a:extLst>
          </p:cNvPr>
          <p:cNvSpPr>
            <a:spLocks noGrp="1"/>
          </p:cNvSpPr>
          <p:nvPr>
            <p:ph type="sldNum" sz="quarter" idx="12"/>
          </p:nvPr>
        </p:nvSpPr>
        <p:spPr/>
        <p:txBody>
          <a:bodyPr/>
          <a:lstStyle/>
          <a:p>
            <a:fld id="{8CD831CD-6196-EE4C-80E1-69CC35E01D5D}" type="slidenum">
              <a:rPr lang="en-US" smtClean="0"/>
              <a:t>‹#›</a:t>
            </a:fld>
            <a:endParaRPr lang="en-US"/>
          </a:p>
        </p:txBody>
      </p:sp>
    </p:spTree>
    <p:extLst>
      <p:ext uri="{BB962C8B-B14F-4D97-AF65-F5344CB8AC3E}">
        <p14:creationId xmlns:p14="http://schemas.microsoft.com/office/powerpoint/2010/main" val="97290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EC79-8304-BF8A-592E-3BC1693F2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F4BC66-6AD7-D8A9-3D1C-DE860ACB1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6DEC1D-38ED-59D4-E2E3-4BDA0986A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42BF7-3BA5-8876-BB3B-9163E5AB7C0E}"/>
              </a:ext>
            </a:extLst>
          </p:cNvPr>
          <p:cNvSpPr>
            <a:spLocks noGrp="1"/>
          </p:cNvSpPr>
          <p:nvPr>
            <p:ph type="dt" sz="half" idx="10"/>
          </p:nvPr>
        </p:nvSpPr>
        <p:spPr/>
        <p:txBody>
          <a:bodyPr/>
          <a:lstStyle/>
          <a:p>
            <a:fld id="{B2716268-3045-3042-9873-C67619E373F1}" type="datetimeFigureOut">
              <a:rPr lang="en-US" smtClean="0"/>
              <a:t>12/12/24</a:t>
            </a:fld>
            <a:endParaRPr lang="en-US"/>
          </a:p>
        </p:txBody>
      </p:sp>
      <p:sp>
        <p:nvSpPr>
          <p:cNvPr id="6" name="Footer Placeholder 5">
            <a:extLst>
              <a:ext uri="{FF2B5EF4-FFF2-40B4-BE49-F238E27FC236}">
                <a16:creationId xmlns:a16="http://schemas.microsoft.com/office/drawing/2014/main" id="{AF2E2F15-2975-2D9E-4556-539919956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44A08-976D-0AA5-FFB5-A9840AB859E2}"/>
              </a:ext>
            </a:extLst>
          </p:cNvPr>
          <p:cNvSpPr>
            <a:spLocks noGrp="1"/>
          </p:cNvSpPr>
          <p:nvPr>
            <p:ph type="sldNum" sz="quarter" idx="12"/>
          </p:nvPr>
        </p:nvSpPr>
        <p:spPr/>
        <p:txBody>
          <a:bodyPr/>
          <a:lstStyle/>
          <a:p>
            <a:fld id="{8CD831CD-6196-EE4C-80E1-69CC35E01D5D}" type="slidenum">
              <a:rPr lang="en-US" smtClean="0"/>
              <a:t>‹#›</a:t>
            </a:fld>
            <a:endParaRPr lang="en-US"/>
          </a:p>
        </p:txBody>
      </p:sp>
    </p:spTree>
    <p:extLst>
      <p:ext uri="{BB962C8B-B14F-4D97-AF65-F5344CB8AC3E}">
        <p14:creationId xmlns:p14="http://schemas.microsoft.com/office/powerpoint/2010/main" val="93314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0967E-89E9-C556-2C75-0EF13BAC6C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ECFE3F-7870-7ED0-2E72-06A43B16C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0F925-9C21-B24B-5847-C6741EB88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716268-3045-3042-9873-C67619E373F1}" type="datetimeFigureOut">
              <a:rPr lang="en-US" smtClean="0"/>
              <a:t>12/12/24</a:t>
            </a:fld>
            <a:endParaRPr lang="en-US"/>
          </a:p>
        </p:txBody>
      </p:sp>
      <p:sp>
        <p:nvSpPr>
          <p:cNvPr id="5" name="Footer Placeholder 4">
            <a:extLst>
              <a:ext uri="{FF2B5EF4-FFF2-40B4-BE49-F238E27FC236}">
                <a16:creationId xmlns:a16="http://schemas.microsoft.com/office/drawing/2014/main" id="{51E11D64-3E20-9A1B-32AE-23F3BDB80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E9361A3-1C9D-4536-1A84-874FFF7A9A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D831CD-6196-EE4C-80E1-69CC35E01D5D}" type="slidenum">
              <a:rPr lang="en-US" smtClean="0"/>
              <a:t>‹#›</a:t>
            </a:fld>
            <a:endParaRPr lang="en-US"/>
          </a:p>
        </p:txBody>
      </p:sp>
    </p:spTree>
    <p:extLst>
      <p:ext uri="{BB962C8B-B14F-4D97-AF65-F5344CB8AC3E}">
        <p14:creationId xmlns:p14="http://schemas.microsoft.com/office/powerpoint/2010/main" val="1039457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Brain in head">
            <a:extLst>
              <a:ext uri="{FF2B5EF4-FFF2-40B4-BE49-F238E27FC236}">
                <a16:creationId xmlns:a16="http://schemas.microsoft.com/office/drawing/2014/main" id="{CA7654AB-067C-ACD7-1C0A-4CE0678A76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33" name="Freeform: Shape 32">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E52BAAA-55FA-8231-F8F9-131EA37A122A}"/>
              </a:ext>
            </a:extLst>
          </p:cNvPr>
          <p:cNvSpPr>
            <a:spLocks noGrp="1"/>
          </p:cNvSpPr>
          <p:nvPr>
            <p:ph type="ctrTitle"/>
          </p:nvPr>
        </p:nvSpPr>
        <p:spPr>
          <a:xfrm>
            <a:off x="5622061" y="762538"/>
            <a:ext cx="5649349" cy="3199862"/>
          </a:xfrm>
        </p:spPr>
        <p:txBody>
          <a:bodyPr anchor="b">
            <a:normAutofit/>
          </a:bodyPr>
          <a:lstStyle/>
          <a:p>
            <a:pPr algn="l"/>
            <a:r>
              <a:rPr lang="en-US" sz="5600">
                <a:solidFill>
                  <a:srgbClr val="FFFFFF"/>
                </a:solidFill>
              </a:rPr>
              <a:t>Exploring Predictive Factors for Depression Among Students</a:t>
            </a:r>
          </a:p>
        </p:txBody>
      </p:sp>
      <p:sp>
        <p:nvSpPr>
          <p:cNvPr id="3" name="Subtitle 2">
            <a:extLst>
              <a:ext uri="{FF2B5EF4-FFF2-40B4-BE49-F238E27FC236}">
                <a16:creationId xmlns:a16="http://schemas.microsoft.com/office/drawing/2014/main" id="{DF6C0187-739D-992F-D12B-476CFCF45960}"/>
              </a:ext>
            </a:extLst>
          </p:cNvPr>
          <p:cNvSpPr>
            <a:spLocks noGrp="1"/>
          </p:cNvSpPr>
          <p:nvPr>
            <p:ph type="subTitle" idx="1"/>
          </p:nvPr>
        </p:nvSpPr>
        <p:spPr>
          <a:xfrm>
            <a:off x="5622061" y="4312561"/>
            <a:ext cx="5649349" cy="1687815"/>
          </a:xfrm>
        </p:spPr>
        <p:txBody>
          <a:bodyPr anchor="t">
            <a:normAutofit/>
          </a:bodyPr>
          <a:lstStyle/>
          <a:p>
            <a:pPr algn="l"/>
            <a:r>
              <a:rPr lang="en-US">
                <a:solidFill>
                  <a:srgbClr val="FFFFFF"/>
                </a:solidFill>
              </a:rPr>
              <a:t>Tushar Sethi</a:t>
            </a:r>
          </a:p>
        </p:txBody>
      </p:sp>
      <p:sp>
        <p:nvSpPr>
          <p:cNvPr id="35"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49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7E522-1B40-3577-E2B2-2223EE705E7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Naïve Bayes</a:t>
            </a:r>
          </a:p>
        </p:txBody>
      </p:sp>
      <p:sp>
        <p:nvSpPr>
          <p:cNvPr id="3" name="Content Placeholder 2">
            <a:extLst>
              <a:ext uri="{FF2B5EF4-FFF2-40B4-BE49-F238E27FC236}">
                <a16:creationId xmlns:a16="http://schemas.microsoft.com/office/drawing/2014/main" id="{CE1A18E9-A73F-5456-E5C1-DF93A8053EAC}"/>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Accuracy: 0.83</a:t>
            </a:r>
          </a:p>
          <a:p>
            <a:pPr marL="0" indent="0">
              <a:buNone/>
            </a:pPr>
            <a:r>
              <a:rPr lang="en-US" sz="2400" dirty="0"/>
              <a:t>F1 Score: 0.77</a:t>
            </a:r>
            <a:endParaRPr lang="en-US" sz="2400" kern="1200" dirty="0">
              <a:solidFill>
                <a:schemeClr val="tx1"/>
              </a:solidFill>
              <a:latin typeface="+mn-lt"/>
              <a:ea typeface="+mn-ea"/>
              <a:cs typeface="+mn-cs"/>
            </a:endParaRP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number of colors&#10;&#10;Description automatically generated with medium confidence">
            <a:extLst>
              <a:ext uri="{FF2B5EF4-FFF2-40B4-BE49-F238E27FC236}">
                <a16:creationId xmlns:a16="http://schemas.microsoft.com/office/drawing/2014/main" id="{5ED8294A-FF1E-37BA-1553-201189C3CC29}"/>
              </a:ext>
            </a:extLst>
          </p:cNvPr>
          <p:cNvPicPr>
            <a:picLocks noChangeAspect="1"/>
          </p:cNvPicPr>
          <p:nvPr/>
        </p:nvPicPr>
        <p:blipFill>
          <a:blip r:embed="rId2"/>
          <a:stretch>
            <a:fillRect/>
          </a:stretch>
        </p:blipFill>
        <p:spPr>
          <a:xfrm>
            <a:off x="4919160" y="640080"/>
            <a:ext cx="6684887" cy="5550408"/>
          </a:xfrm>
          <a:prstGeom prst="rect">
            <a:avLst/>
          </a:prstGeom>
        </p:spPr>
      </p:pic>
    </p:spTree>
    <p:extLst>
      <p:ext uri="{BB962C8B-B14F-4D97-AF65-F5344CB8AC3E}">
        <p14:creationId xmlns:p14="http://schemas.microsoft.com/office/powerpoint/2010/main" val="107824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DE322-AC00-AB21-39FD-E4DBDFC6CEC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Random Forest</a:t>
            </a:r>
          </a:p>
        </p:txBody>
      </p:sp>
      <p:sp>
        <p:nvSpPr>
          <p:cNvPr id="3" name="Content Placeholder 2">
            <a:extLst>
              <a:ext uri="{FF2B5EF4-FFF2-40B4-BE49-F238E27FC236}">
                <a16:creationId xmlns:a16="http://schemas.microsoft.com/office/drawing/2014/main" id="{E50782D0-A62C-9E51-D56F-763D83D64E96}"/>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Accuracy: 0.94</a:t>
            </a:r>
          </a:p>
          <a:p>
            <a:pPr marL="0" indent="0">
              <a:buNone/>
            </a:pPr>
            <a:r>
              <a:rPr lang="en-US" sz="2400" dirty="0"/>
              <a:t>F1 Score: 0.93</a:t>
            </a:r>
            <a:endParaRPr lang="en-US" sz="2400" kern="1200" dirty="0">
              <a:solidFill>
                <a:schemeClr val="tx1"/>
              </a:solidFill>
              <a:latin typeface="+mn-lt"/>
              <a:ea typeface="+mn-ea"/>
              <a:cs typeface="+mn-cs"/>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id="{E971B3DC-0B4F-ED0D-B4D2-621F94AE6CBA}"/>
              </a:ext>
            </a:extLst>
          </p:cNvPr>
          <p:cNvPicPr>
            <a:picLocks noChangeAspect="1"/>
          </p:cNvPicPr>
          <p:nvPr/>
        </p:nvPicPr>
        <p:blipFill>
          <a:blip r:embed="rId2"/>
          <a:stretch>
            <a:fillRect/>
          </a:stretch>
        </p:blipFill>
        <p:spPr>
          <a:xfrm>
            <a:off x="4741206" y="640080"/>
            <a:ext cx="7040795" cy="5550408"/>
          </a:xfrm>
          <a:prstGeom prst="rect">
            <a:avLst/>
          </a:prstGeom>
        </p:spPr>
      </p:pic>
    </p:spTree>
    <p:extLst>
      <p:ext uri="{BB962C8B-B14F-4D97-AF65-F5344CB8AC3E}">
        <p14:creationId xmlns:p14="http://schemas.microsoft.com/office/powerpoint/2010/main" val="92300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18D7A-9D6D-4EDA-BBE5-0BBDEEFFFE7A}"/>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KNN</a:t>
            </a:r>
          </a:p>
        </p:txBody>
      </p:sp>
      <p:sp>
        <p:nvSpPr>
          <p:cNvPr id="3" name="Content Placeholder 2">
            <a:extLst>
              <a:ext uri="{FF2B5EF4-FFF2-40B4-BE49-F238E27FC236}">
                <a16:creationId xmlns:a16="http://schemas.microsoft.com/office/drawing/2014/main" id="{C838E417-1F72-F049-82A9-C2B64FD9B084}"/>
              </a:ext>
            </a:extLst>
          </p:cNvPr>
          <p:cNvSpPr>
            <a:spLocks noGrp="1"/>
          </p:cNvSpPr>
          <p:nvPr>
            <p:ph idx="1"/>
          </p:nvPr>
        </p:nvSpPr>
        <p:spPr>
          <a:xfrm>
            <a:off x="638881" y="1922561"/>
            <a:ext cx="10909643" cy="552659"/>
          </a:xfrm>
        </p:spPr>
        <p:txBody>
          <a:bodyPr vert="horz" lIns="91440" tIns="45720" rIns="91440" bIns="45720" rtlCol="0" anchor="ctr">
            <a:normAutofit/>
          </a:bodyPr>
          <a:lstStyle/>
          <a:p>
            <a:pPr marL="0" indent="0" algn="ctr">
              <a:buNone/>
            </a:pPr>
            <a:r>
              <a:rPr lang="en-US" sz="2400" dirty="0"/>
              <a:t>Accuracy: 0.94, F1 Score: 0.93</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id="{E5E6024F-8419-DDEA-1F96-E65158DF041B}"/>
              </a:ext>
            </a:extLst>
          </p:cNvPr>
          <p:cNvPicPr>
            <a:picLocks noChangeAspect="1"/>
          </p:cNvPicPr>
          <p:nvPr/>
        </p:nvPicPr>
        <p:blipFill>
          <a:blip r:embed="rId2"/>
          <a:stretch>
            <a:fillRect/>
          </a:stretch>
        </p:blipFill>
        <p:spPr>
          <a:xfrm>
            <a:off x="840246" y="2642616"/>
            <a:ext cx="4574003" cy="3605784"/>
          </a:xfrm>
          <a:prstGeom prst="rect">
            <a:avLst/>
          </a:prstGeom>
        </p:spPr>
      </p:pic>
      <p:pic>
        <p:nvPicPr>
          <p:cNvPr id="7" name="Picture 6" descr="A graph with a line and a dotted line&#10;&#10;Description automatically generated">
            <a:extLst>
              <a:ext uri="{FF2B5EF4-FFF2-40B4-BE49-F238E27FC236}">
                <a16:creationId xmlns:a16="http://schemas.microsoft.com/office/drawing/2014/main" id="{4A479CCC-9AAD-9BE2-6C3A-8E7AC8A797B8}"/>
              </a:ext>
            </a:extLst>
          </p:cNvPr>
          <p:cNvPicPr>
            <a:picLocks noChangeAspect="1"/>
          </p:cNvPicPr>
          <p:nvPr/>
        </p:nvPicPr>
        <p:blipFill>
          <a:blip r:embed="rId3"/>
          <a:stretch>
            <a:fillRect/>
          </a:stretch>
        </p:blipFill>
        <p:spPr>
          <a:xfrm>
            <a:off x="6750304" y="2642616"/>
            <a:ext cx="4622799" cy="3605784"/>
          </a:xfrm>
          <a:prstGeom prst="rect">
            <a:avLst/>
          </a:prstGeom>
        </p:spPr>
      </p:pic>
    </p:spTree>
    <p:extLst>
      <p:ext uri="{BB962C8B-B14F-4D97-AF65-F5344CB8AC3E}">
        <p14:creationId xmlns:p14="http://schemas.microsoft.com/office/powerpoint/2010/main" val="311036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7E63B-B5FE-0B23-43D6-0DB5E242C103}"/>
              </a:ext>
            </a:extLst>
          </p:cNvPr>
          <p:cNvSpPr>
            <a:spLocks noGrp="1"/>
          </p:cNvSpPr>
          <p:nvPr>
            <p:ph type="title"/>
          </p:nvPr>
        </p:nvSpPr>
        <p:spPr>
          <a:xfrm>
            <a:off x="841248" y="548640"/>
            <a:ext cx="3600860" cy="5431536"/>
          </a:xfrm>
        </p:spPr>
        <p:txBody>
          <a:bodyPr>
            <a:normAutofit/>
          </a:bodyPr>
          <a:lstStyle/>
          <a:p>
            <a:r>
              <a:rPr lang="en-US" sz="5400"/>
              <a:t>Future Work</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7AEB34-732B-6903-A808-FE56284A10E0}"/>
              </a:ext>
            </a:extLst>
          </p:cNvPr>
          <p:cNvSpPr>
            <a:spLocks noGrp="1"/>
          </p:cNvSpPr>
          <p:nvPr>
            <p:ph idx="1"/>
          </p:nvPr>
        </p:nvSpPr>
        <p:spPr>
          <a:xfrm>
            <a:off x="5126418" y="552091"/>
            <a:ext cx="6224335" cy="5431536"/>
          </a:xfrm>
        </p:spPr>
        <p:txBody>
          <a:bodyPr anchor="ctr">
            <a:normAutofit/>
          </a:bodyPr>
          <a:lstStyle/>
          <a:p>
            <a:r>
              <a:rPr lang="en-US" sz="2200" b="1"/>
              <a:t>Expand the Dataset</a:t>
            </a:r>
            <a:r>
              <a:rPr lang="en-US" sz="2200"/>
              <a:t>: The current dataset focuses on one region. Expanding it to include students from other regions or countries would make the findings more universal.</a:t>
            </a:r>
          </a:p>
          <a:p>
            <a:r>
              <a:rPr lang="en-US" sz="2200" b="1"/>
              <a:t>Better Validation</a:t>
            </a:r>
            <a:r>
              <a:rPr lang="en-US" sz="2200"/>
              <a:t>: Instead of relying on general surveys, using more detailed and validated psychological questionnaires would improve the accuracy of the data.</a:t>
            </a:r>
          </a:p>
          <a:p>
            <a:r>
              <a:rPr lang="en-US" sz="2200" b="1"/>
              <a:t>Dive Deeper</a:t>
            </a:r>
            <a:r>
              <a:rPr lang="en-US" sz="2200"/>
              <a:t>: Anxiety and panic attacks are also part of the dataset. By clustering the data, we could identify what factors lead to different mental health issues.</a:t>
            </a:r>
          </a:p>
        </p:txBody>
      </p:sp>
    </p:spTree>
    <p:extLst>
      <p:ext uri="{BB962C8B-B14F-4D97-AF65-F5344CB8AC3E}">
        <p14:creationId xmlns:p14="http://schemas.microsoft.com/office/powerpoint/2010/main" val="2505607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181D2-A656-31D4-F57F-EC06ABD1F15F}"/>
              </a:ext>
            </a:extLst>
          </p:cNvPr>
          <p:cNvSpPr>
            <a:spLocks noGrp="1"/>
          </p:cNvSpPr>
          <p:nvPr>
            <p:ph type="title"/>
          </p:nvPr>
        </p:nvSpPr>
        <p:spPr>
          <a:xfrm>
            <a:off x="841248" y="548640"/>
            <a:ext cx="3600860" cy="5431536"/>
          </a:xfrm>
        </p:spPr>
        <p:txBody>
          <a:bodyPr>
            <a:normAutofit/>
          </a:bodyPr>
          <a:lstStyle/>
          <a:p>
            <a:r>
              <a:rPr lang="en-US" sz="5400" dirty="0"/>
              <a:t>Conclusion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A4094A-41A8-E505-A443-025D81391F26}"/>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This analysis shows that focusing on factors like parental involvement, peer influence, and access to resources could help prevent depression in students. By addressing these areas, we can create better support systems and a healthier environment for future students</a:t>
            </a:r>
          </a:p>
        </p:txBody>
      </p:sp>
    </p:spTree>
    <p:extLst>
      <p:ext uri="{BB962C8B-B14F-4D97-AF65-F5344CB8AC3E}">
        <p14:creationId xmlns:p14="http://schemas.microsoft.com/office/powerpoint/2010/main" val="139968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F969F-967D-0C0E-1CF5-B9A1B8C96471}"/>
              </a:ext>
            </a:extLst>
          </p:cNvPr>
          <p:cNvSpPr>
            <a:spLocks noGrp="1"/>
          </p:cNvSpPr>
          <p:nvPr>
            <p:ph type="title"/>
          </p:nvPr>
        </p:nvSpPr>
        <p:spPr>
          <a:xfrm>
            <a:off x="841248" y="548640"/>
            <a:ext cx="3600860" cy="5431536"/>
          </a:xfrm>
        </p:spPr>
        <p:txBody>
          <a:bodyPr>
            <a:normAutofit/>
          </a:bodyPr>
          <a:lstStyle/>
          <a:p>
            <a:r>
              <a:rPr lang="en-US" sz="5400"/>
              <a:t>Abstract</a:t>
            </a:r>
          </a:p>
        </p:txBody>
      </p:sp>
      <p:sp>
        <p:nvSpPr>
          <p:cNvPr id="4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9AE168-9294-3A68-F149-D06A3A8666BF}"/>
              </a:ext>
            </a:extLst>
          </p:cNvPr>
          <p:cNvSpPr>
            <a:spLocks noGrp="1"/>
          </p:cNvSpPr>
          <p:nvPr>
            <p:ph idx="1"/>
          </p:nvPr>
        </p:nvSpPr>
        <p:spPr>
          <a:xfrm>
            <a:off x="5126418" y="552091"/>
            <a:ext cx="6224335" cy="5431536"/>
          </a:xfrm>
        </p:spPr>
        <p:txBody>
          <a:bodyPr anchor="ctr">
            <a:normAutofit/>
          </a:bodyPr>
          <a:lstStyle/>
          <a:p>
            <a:pPr marL="0" indent="0">
              <a:buNone/>
            </a:pPr>
            <a:r>
              <a:rPr lang="en-US" sz="2200"/>
              <a:t>This project dives into understanding what factors contribute to student depression. By analyzing two datasets, we explored the relationships between academic performance, social environment, and personal circumstances. Using data analytics, the goal was to uncover meaningful patterns that could help identify students at risk and suggest ways to support them better</a:t>
            </a:r>
          </a:p>
        </p:txBody>
      </p:sp>
    </p:spTree>
    <p:extLst>
      <p:ext uri="{BB962C8B-B14F-4D97-AF65-F5344CB8AC3E}">
        <p14:creationId xmlns:p14="http://schemas.microsoft.com/office/powerpoint/2010/main" val="88002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97999-ED78-5D73-50E9-15C53FF80FA1}"/>
              </a:ext>
            </a:extLst>
          </p:cNvPr>
          <p:cNvSpPr>
            <a:spLocks noGrp="1"/>
          </p:cNvSpPr>
          <p:nvPr>
            <p:ph type="title"/>
          </p:nvPr>
        </p:nvSpPr>
        <p:spPr>
          <a:xfrm>
            <a:off x="841248" y="548640"/>
            <a:ext cx="3600860" cy="5431536"/>
          </a:xfrm>
        </p:spPr>
        <p:txBody>
          <a:bodyPr>
            <a:normAutofit/>
          </a:bodyPr>
          <a:lstStyle/>
          <a:p>
            <a:r>
              <a:rPr lang="en-US" sz="5400"/>
              <a:t>Problem Statement</a:t>
            </a:r>
          </a:p>
        </p:txBody>
      </p:sp>
      <p:sp>
        <p:nvSpPr>
          <p:cNvPr id="3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C0EF20-EEC9-7FC1-0461-AB83E9B4F594}"/>
              </a:ext>
            </a:extLst>
          </p:cNvPr>
          <p:cNvSpPr>
            <a:spLocks noGrp="1"/>
          </p:cNvSpPr>
          <p:nvPr>
            <p:ph idx="1"/>
          </p:nvPr>
        </p:nvSpPr>
        <p:spPr>
          <a:xfrm>
            <a:off x="5126418" y="552091"/>
            <a:ext cx="6224335" cy="5431536"/>
          </a:xfrm>
        </p:spPr>
        <p:txBody>
          <a:bodyPr anchor="ctr">
            <a:normAutofit/>
          </a:bodyPr>
          <a:lstStyle/>
          <a:p>
            <a:pPr marL="0" indent="0">
              <a:buNone/>
            </a:pPr>
            <a:r>
              <a:rPr lang="en-US" sz="2200"/>
              <a:t>Student depression is a growing issue that affects academic performance and overall happiness. If we can figure out what leads to depression, educators and policymakers can create better strategies to help</a:t>
            </a:r>
          </a:p>
        </p:txBody>
      </p:sp>
    </p:spTree>
    <p:extLst>
      <p:ext uri="{BB962C8B-B14F-4D97-AF65-F5344CB8AC3E}">
        <p14:creationId xmlns:p14="http://schemas.microsoft.com/office/powerpoint/2010/main" val="70725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02A67-7969-DA02-A810-0216EEC215D2}"/>
              </a:ext>
            </a:extLst>
          </p:cNvPr>
          <p:cNvSpPr>
            <a:spLocks noGrp="1"/>
          </p:cNvSpPr>
          <p:nvPr>
            <p:ph type="title"/>
          </p:nvPr>
        </p:nvSpPr>
        <p:spPr>
          <a:xfrm>
            <a:off x="572493" y="238539"/>
            <a:ext cx="11018520" cy="1434415"/>
          </a:xfrm>
        </p:spPr>
        <p:txBody>
          <a:bodyPr anchor="b">
            <a:normAutofit/>
          </a:bodyPr>
          <a:lstStyle/>
          <a:p>
            <a:r>
              <a:rPr lang="en-US" sz="5400"/>
              <a:t>The Data</a:t>
            </a:r>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1BC2AA5-255C-0A59-2BD8-6F2253538AFF}"/>
              </a:ext>
            </a:extLst>
          </p:cNvPr>
          <p:cNvGraphicFramePr>
            <a:graphicFrameLocks noGrp="1"/>
          </p:cNvGraphicFramePr>
          <p:nvPr>
            <p:ph idx="1"/>
            <p:extLst>
              <p:ext uri="{D42A27DB-BD31-4B8C-83A1-F6EECF244321}">
                <p14:modId xmlns:p14="http://schemas.microsoft.com/office/powerpoint/2010/main" val="2583687133"/>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49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BB8E0-CCA3-20FD-9801-A17810663556}"/>
              </a:ext>
            </a:extLst>
          </p:cNvPr>
          <p:cNvSpPr>
            <a:spLocks noGrp="1"/>
          </p:cNvSpPr>
          <p:nvPr>
            <p:ph type="title"/>
          </p:nvPr>
        </p:nvSpPr>
        <p:spPr>
          <a:xfrm>
            <a:off x="635000" y="640823"/>
            <a:ext cx="3418659" cy="5583148"/>
          </a:xfrm>
        </p:spPr>
        <p:txBody>
          <a:bodyPr anchor="ctr">
            <a:normAutofit/>
          </a:bodyPr>
          <a:lstStyle/>
          <a:p>
            <a:r>
              <a:rPr lang="en-US" sz="5400"/>
              <a:t>Exploratory Data Analysis</a:t>
            </a:r>
          </a:p>
        </p:txBody>
      </p:sp>
      <p:sp>
        <p:nvSpPr>
          <p:cNvPr id="3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8BDD9CD-3EF8-744D-E2EE-E198E9CE45E2}"/>
              </a:ext>
            </a:extLst>
          </p:cNvPr>
          <p:cNvGraphicFramePr>
            <a:graphicFrameLocks noGrp="1"/>
          </p:cNvGraphicFramePr>
          <p:nvPr>
            <p:ph idx="1"/>
            <p:extLst>
              <p:ext uri="{D42A27DB-BD31-4B8C-83A1-F6EECF244321}">
                <p14:modId xmlns:p14="http://schemas.microsoft.com/office/powerpoint/2010/main" val="48237659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223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09075E-9B9C-AE87-9569-E5644A25BAD4}"/>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Findings</a:t>
            </a:r>
          </a:p>
        </p:txBody>
      </p:sp>
      <p:sp>
        <p:nvSpPr>
          <p:cNvPr id="4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of a graph of a graph&#10;&#10;Description automatically generated with medium confidence">
            <a:extLst>
              <a:ext uri="{FF2B5EF4-FFF2-40B4-BE49-F238E27FC236}">
                <a16:creationId xmlns:a16="http://schemas.microsoft.com/office/drawing/2014/main" id="{C1ED329E-E5F2-624E-BED5-30AFFD4C108B}"/>
              </a:ext>
            </a:extLst>
          </p:cNvPr>
          <p:cNvPicPr>
            <a:picLocks noGrp="1" noChangeAspect="1"/>
          </p:cNvPicPr>
          <p:nvPr>
            <p:ph idx="1"/>
          </p:nvPr>
        </p:nvPicPr>
        <p:blipFill>
          <a:blip r:embed="rId2"/>
          <a:stretch>
            <a:fillRect/>
          </a:stretch>
        </p:blipFill>
        <p:spPr>
          <a:xfrm>
            <a:off x="715352" y="2642616"/>
            <a:ext cx="4823791" cy="3605784"/>
          </a:xfrm>
          <a:prstGeom prst="rect">
            <a:avLst/>
          </a:prstGeom>
        </p:spPr>
      </p:pic>
      <p:pic>
        <p:nvPicPr>
          <p:cNvPr id="11" name="Picture 10" descr="A graph of different colored bars&#10;&#10;Description automatically generated">
            <a:extLst>
              <a:ext uri="{FF2B5EF4-FFF2-40B4-BE49-F238E27FC236}">
                <a16:creationId xmlns:a16="http://schemas.microsoft.com/office/drawing/2014/main" id="{22B1A8F2-8F99-98BB-6A6F-1D8B31D69E70}"/>
              </a:ext>
            </a:extLst>
          </p:cNvPr>
          <p:cNvPicPr>
            <a:picLocks noChangeAspect="1"/>
          </p:cNvPicPr>
          <p:nvPr/>
        </p:nvPicPr>
        <p:blipFill>
          <a:blip r:embed="rId3"/>
          <a:stretch>
            <a:fillRect/>
          </a:stretch>
        </p:blipFill>
        <p:spPr>
          <a:xfrm>
            <a:off x="6649808" y="2642616"/>
            <a:ext cx="4823791" cy="3605784"/>
          </a:xfrm>
          <a:prstGeom prst="rect">
            <a:avLst/>
          </a:prstGeom>
        </p:spPr>
      </p:pic>
    </p:spTree>
    <p:extLst>
      <p:ext uri="{BB962C8B-B14F-4D97-AF65-F5344CB8AC3E}">
        <p14:creationId xmlns:p14="http://schemas.microsoft.com/office/powerpoint/2010/main" val="80795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B4807-5709-45F7-D628-F637F12E6EE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Unique Findings</a:t>
            </a:r>
          </a:p>
        </p:txBody>
      </p:sp>
      <p:sp>
        <p:nvSpPr>
          <p:cNvPr id="3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squares with white text&#10;&#10;Description automatically generated">
            <a:extLst>
              <a:ext uri="{FF2B5EF4-FFF2-40B4-BE49-F238E27FC236}">
                <a16:creationId xmlns:a16="http://schemas.microsoft.com/office/drawing/2014/main" id="{D3510331-D8FF-461F-DE63-DFC26A811284}"/>
              </a:ext>
            </a:extLst>
          </p:cNvPr>
          <p:cNvPicPr>
            <a:picLocks noChangeAspect="1"/>
          </p:cNvPicPr>
          <p:nvPr/>
        </p:nvPicPr>
        <p:blipFill>
          <a:blip r:embed="rId2"/>
          <a:stretch>
            <a:fillRect/>
          </a:stretch>
        </p:blipFill>
        <p:spPr>
          <a:xfrm>
            <a:off x="1387457" y="2191813"/>
            <a:ext cx="4061672" cy="4208987"/>
          </a:xfrm>
          <a:prstGeom prst="rect">
            <a:avLst/>
          </a:prstGeom>
        </p:spPr>
      </p:pic>
      <p:pic>
        <p:nvPicPr>
          <p:cNvPr id="5" name="Content Placeholder 4" descr="A graph of age by depression&#10;&#10;Description automatically generated">
            <a:extLst>
              <a:ext uri="{FF2B5EF4-FFF2-40B4-BE49-F238E27FC236}">
                <a16:creationId xmlns:a16="http://schemas.microsoft.com/office/drawing/2014/main" id="{DB3C8D5C-BDBF-2196-6D09-DBB836DA3C91}"/>
              </a:ext>
            </a:extLst>
          </p:cNvPr>
          <p:cNvPicPr>
            <a:picLocks noGrp="1" noChangeAspect="1"/>
          </p:cNvPicPr>
          <p:nvPr>
            <p:ph idx="1"/>
          </p:nvPr>
        </p:nvPicPr>
        <p:blipFill>
          <a:blip r:embed="rId3"/>
          <a:stretch>
            <a:fillRect/>
          </a:stretch>
        </p:blipFill>
        <p:spPr>
          <a:xfrm>
            <a:off x="6263986" y="2191813"/>
            <a:ext cx="5284535" cy="4108727"/>
          </a:xfrm>
          <a:prstGeom prst="rect">
            <a:avLst/>
          </a:prstGeom>
        </p:spPr>
      </p:pic>
    </p:spTree>
    <p:extLst>
      <p:ext uri="{BB962C8B-B14F-4D97-AF65-F5344CB8AC3E}">
        <p14:creationId xmlns:p14="http://schemas.microsoft.com/office/powerpoint/2010/main" val="106809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81571-9804-8DFA-0E26-AE4FECF136F4}"/>
              </a:ext>
            </a:extLst>
          </p:cNvPr>
          <p:cNvSpPr>
            <a:spLocks noGrp="1"/>
          </p:cNvSpPr>
          <p:nvPr>
            <p:ph type="title"/>
          </p:nvPr>
        </p:nvSpPr>
        <p:spPr>
          <a:xfrm>
            <a:off x="841248" y="548640"/>
            <a:ext cx="3600860" cy="5431536"/>
          </a:xfrm>
        </p:spPr>
        <p:txBody>
          <a:bodyPr>
            <a:normAutofit/>
          </a:bodyPr>
          <a:lstStyle/>
          <a:p>
            <a:r>
              <a:rPr lang="en-US" sz="5400"/>
              <a:t>Shortlisted Columns</a:t>
            </a:r>
          </a:p>
        </p:txBody>
      </p:sp>
      <p:sp>
        <p:nvSpPr>
          <p:cNvPr id="5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FECB3E-AAC3-8C64-C721-021F29044982}"/>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Depression, </a:t>
            </a:r>
            <a:r>
              <a:rPr lang="en-US" sz="2200" dirty="0" err="1"/>
              <a:t>Marital_Status</a:t>
            </a:r>
            <a:r>
              <a:rPr lang="en-US" sz="2200" dirty="0"/>
              <a:t>, </a:t>
            </a:r>
            <a:r>
              <a:rPr lang="en-US" sz="2200" dirty="0" err="1"/>
              <a:t>Parental_Involvement</a:t>
            </a:r>
            <a:r>
              <a:rPr lang="en-US" sz="2200" dirty="0"/>
              <a:t>, </a:t>
            </a:r>
            <a:r>
              <a:rPr lang="en-US" sz="2200" dirty="0" err="1"/>
              <a:t>Access_to_Resources</a:t>
            </a:r>
            <a:r>
              <a:rPr lang="en-US" sz="2200" dirty="0"/>
              <a:t>, </a:t>
            </a:r>
            <a:r>
              <a:rPr lang="en-US" sz="2200" dirty="0" err="1"/>
              <a:t>Year_of_Study</a:t>
            </a:r>
            <a:r>
              <a:rPr lang="en-US" sz="2200" dirty="0"/>
              <a:t>, </a:t>
            </a:r>
            <a:r>
              <a:rPr lang="en-US" sz="2200" dirty="0" err="1"/>
              <a:t>Teacher_Quality</a:t>
            </a:r>
            <a:r>
              <a:rPr lang="en-US" sz="2200" dirty="0"/>
              <a:t>, </a:t>
            </a:r>
            <a:r>
              <a:rPr lang="en-US" sz="2200" dirty="0" err="1"/>
              <a:t>Peer_Influence</a:t>
            </a:r>
            <a:r>
              <a:rPr lang="en-US" sz="2200" dirty="0"/>
              <a:t> and Age</a:t>
            </a:r>
          </a:p>
        </p:txBody>
      </p:sp>
    </p:spTree>
    <p:extLst>
      <p:ext uri="{BB962C8B-B14F-4D97-AF65-F5344CB8AC3E}">
        <p14:creationId xmlns:p14="http://schemas.microsoft.com/office/powerpoint/2010/main" val="109530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BAF15-2C01-4EAE-0A6D-12DC9235CDFF}"/>
              </a:ext>
            </a:extLst>
          </p:cNvPr>
          <p:cNvSpPr>
            <a:spLocks noGrp="1"/>
          </p:cNvSpPr>
          <p:nvPr>
            <p:ph type="title"/>
          </p:nvPr>
        </p:nvSpPr>
        <p:spPr>
          <a:xfrm>
            <a:off x="630936" y="639520"/>
            <a:ext cx="3429000" cy="1719072"/>
          </a:xfrm>
        </p:spPr>
        <p:txBody>
          <a:bodyPr anchor="b">
            <a:normAutofit/>
          </a:bodyPr>
          <a:lstStyle/>
          <a:p>
            <a:r>
              <a:rPr lang="en-US" sz="5400"/>
              <a:t>Logistic Regression</a:t>
            </a:r>
          </a:p>
        </p:txBody>
      </p:sp>
      <p:sp>
        <p:nvSpPr>
          <p:cNvPr id="7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AE51F8-12CE-7616-BE2A-067904D5E1C5}"/>
              </a:ext>
            </a:extLst>
          </p:cNvPr>
          <p:cNvSpPr>
            <a:spLocks noGrp="1"/>
          </p:cNvSpPr>
          <p:nvPr>
            <p:ph idx="1"/>
          </p:nvPr>
        </p:nvSpPr>
        <p:spPr>
          <a:xfrm>
            <a:off x="630936" y="2807208"/>
            <a:ext cx="3429000" cy="3410712"/>
          </a:xfrm>
        </p:spPr>
        <p:txBody>
          <a:bodyPr anchor="t">
            <a:normAutofit/>
          </a:bodyPr>
          <a:lstStyle/>
          <a:p>
            <a:pPr marL="0" indent="0">
              <a:buNone/>
            </a:pPr>
            <a:r>
              <a:rPr lang="en-US" sz="2200" dirty="0"/>
              <a:t>Accuracy: 0.83</a:t>
            </a:r>
          </a:p>
          <a:p>
            <a:pPr marL="0" indent="0">
              <a:buNone/>
            </a:pPr>
            <a:r>
              <a:rPr lang="en-US" sz="2200" dirty="0"/>
              <a:t>F1 Score: 0.77</a:t>
            </a:r>
          </a:p>
          <a:p>
            <a:endParaRPr lang="en-US" sz="2200" dirty="0"/>
          </a:p>
        </p:txBody>
      </p:sp>
      <p:pic>
        <p:nvPicPr>
          <p:cNvPr id="7" name="Picture 6" descr="A screenshot of a graph&#10;&#10;Description automatically generated">
            <a:extLst>
              <a:ext uri="{FF2B5EF4-FFF2-40B4-BE49-F238E27FC236}">
                <a16:creationId xmlns:a16="http://schemas.microsoft.com/office/drawing/2014/main" id="{B6959FA1-DEFB-4BAD-D8C9-1C6002165254}"/>
              </a:ext>
            </a:extLst>
          </p:cNvPr>
          <p:cNvPicPr>
            <a:picLocks noChangeAspect="1"/>
          </p:cNvPicPr>
          <p:nvPr/>
        </p:nvPicPr>
        <p:blipFill>
          <a:blip r:embed="rId2"/>
          <a:srcRect l="5091" r="4920" b="-1"/>
          <a:stretch/>
        </p:blipFill>
        <p:spPr>
          <a:xfrm>
            <a:off x="4922560" y="640080"/>
            <a:ext cx="6367191" cy="5577840"/>
          </a:xfrm>
          <a:prstGeom prst="rect">
            <a:avLst/>
          </a:prstGeom>
        </p:spPr>
      </p:pic>
    </p:spTree>
    <p:extLst>
      <p:ext uri="{BB962C8B-B14F-4D97-AF65-F5344CB8AC3E}">
        <p14:creationId xmlns:p14="http://schemas.microsoft.com/office/powerpoint/2010/main" val="2490791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435</Words>
  <Application>Microsoft Macintosh PowerPoint</Application>
  <PresentationFormat>Widescreen</PresentationFormat>
  <Paragraphs>41</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Exploring Predictive Factors for Depression Among Students</vt:lpstr>
      <vt:lpstr>Abstract</vt:lpstr>
      <vt:lpstr>Problem Statement</vt:lpstr>
      <vt:lpstr>The Data</vt:lpstr>
      <vt:lpstr>Exploratory Data Analysis</vt:lpstr>
      <vt:lpstr>Findings</vt:lpstr>
      <vt:lpstr>Unique Findings</vt:lpstr>
      <vt:lpstr>Shortlisted Columns</vt:lpstr>
      <vt:lpstr>Logistic Regression</vt:lpstr>
      <vt:lpstr>Naïve Bayes</vt:lpstr>
      <vt:lpstr>Random Forest</vt:lpstr>
      <vt:lpstr>KNN</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Sethi, Tushar</dc:creator>
  <cp:lastModifiedBy>Sethi, Tushar</cp:lastModifiedBy>
  <cp:revision>8</cp:revision>
  <dcterms:created xsi:type="dcterms:W3CDTF">2024-12-09T05:15:22Z</dcterms:created>
  <dcterms:modified xsi:type="dcterms:W3CDTF">2024-12-13T00:15:49Z</dcterms:modified>
</cp:coreProperties>
</file>