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306" r:id="rId4"/>
    <p:sldId id="305" r:id="rId5"/>
    <p:sldId id="311" r:id="rId6"/>
    <p:sldId id="307" r:id="rId7"/>
    <p:sldId id="308" r:id="rId8"/>
    <p:sldId id="309" r:id="rId9"/>
    <p:sldId id="310" r:id="rId10"/>
    <p:sldId id="312" r:id="rId11"/>
    <p:sldId id="313" r:id="rId12"/>
    <p:sldId id="314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Light" panose="020B0604020202020204" charset="0"/>
      <p:regular r:id="rId19"/>
      <p:bold r:id="rId20"/>
      <p:italic r:id="rId21"/>
      <p:boldItalic r:id="rId22"/>
    </p:embeddedFont>
    <p:embeddedFont>
      <p:font typeface="Montserrat ExtraBold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8B76B-B969-44A1-BE13-04E49996051F}">
  <a:tblStyle styleId="{9FE8B76B-B969-44A1-BE13-04E499960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0" y="1851287"/>
            <a:ext cx="9108557" cy="773088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>
                <a:solidFill>
                  <a:schemeClr val="tx2"/>
                </a:solidFill>
              </a:rPr>
              <a:t>4 BIT BINARY CODE CONVERTER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923698" y="3397463"/>
            <a:ext cx="5055600" cy="56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tx2"/>
                </a:solidFill>
              </a:rPr>
              <a:t>Presented By T Tushar Shenoy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tx2"/>
                </a:solidFill>
              </a:rPr>
              <a:t>ECE’25 NMAMIT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007775" y="2624375"/>
            <a:ext cx="4887445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>
                <a:solidFill>
                  <a:schemeClr val="tx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Digital System Design Project</a:t>
            </a:r>
            <a:endParaRPr sz="2400" b="0" dirty="0">
              <a:solidFill>
                <a:schemeClr val="tx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5144" cy="51745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98" y="751367"/>
            <a:ext cx="8732874" cy="4189227"/>
          </a:xfrm>
        </p:spPr>
        <p:txBody>
          <a:bodyPr/>
          <a:lstStyle/>
          <a:p>
            <a:pPr marL="155575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4-bit binary code converter Circuit using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(DEMUX) and Multiplexer (MUX) works as follows: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DEMUX is used to select a Particular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4 different conversion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DEMUX is applied to the enable of the MUX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the DEMUX determine the Conversion which has to be performed.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A, B, C, D is given once after selecting the conversion which is needed to be performed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logic Gates Like OR, NOT, AND, XOR are Used to Perform Operations on inputs C and D and the outputs of the Logic Gates is then applied to the inputs of the MUX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MUX is used to map the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outputs of a particular code to the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and the conversion to gray code or Excess-3 code or binary is performed. The selection lines of the MUX that is A and B determine the mapping of the binary code to the gray code or Excess-3 code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the MUX represent the converted code in the desired format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Converted output is displayed on the 7 Segment displays along with the LEDs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8142"/>
            <a:ext cx="9668539" cy="941400"/>
          </a:xfrm>
        </p:spPr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191" y="2041452"/>
            <a:ext cx="5252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0457" y="4717143"/>
            <a:ext cx="721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A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on LinkedIn https://www.linkedin.com/in/t-tushar-shenoy</a:t>
            </a:r>
          </a:p>
        </p:txBody>
      </p:sp>
    </p:spTree>
    <p:extLst>
      <p:ext uri="{BB962C8B-B14F-4D97-AF65-F5344CB8AC3E}">
        <p14:creationId xmlns:p14="http://schemas.microsoft.com/office/powerpoint/2010/main" val="39896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201308" y="304625"/>
            <a:ext cx="7007566" cy="680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4 Bit Binary Code Converter?</a:t>
            </a:r>
            <a:endParaRPr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 dirty="0" smtClean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0528" y="1040461"/>
            <a:ext cx="7172100" cy="3779631"/>
          </a:xfrm>
        </p:spPr>
        <p:txBody>
          <a:bodyPr/>
          <a:lstStyle/>
          <a:p>
            <a:pPr algn="just">
              <a:buClr>
                <a:schemeClr val="tx2"/>
              </a:buClr>
              <a:buSzPct val="68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4-bit binary code converter is a circuit that can convert a 4-bit binary code representation from one form to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pPr algn="just">
              <a:buClr>
                <a:schemeClr val="tx2"/>
              </a:buClr>
              <a:buSzPct val="68000"/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is represented, stored and transmitted as group of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bits, this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bits is also called as binary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algn="just">
              <a:buClr>
                <a:schemeClr val="tx2"/>
              </a:buClr>
              <a:buSzPct val="68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converters are used to convert the information into the desired code</a:t>
            </a: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68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four types of codes which are included in this project are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Excess-3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and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>
              <a:buClr>
                <a:schemeClr val="tx2"/>
              </a:buClr>
              <a:buSzPct val="68000"/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6" y="233741"/>
            <a:ext cx="7815640" cy="631040"/>
          </a:xfrm>
        </p:spPr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Types of Binary Codes in this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281" y="935665"/>
            <a:ext cx="8467769" cy="4118344"/>
          </a:xfrm>
        </p:spPr>
        <p:txBody>
          <a:bodyPr/>
          <a:lstStyle/>
          <a:p>
            <a:pPr marL="155575" indent="0" algn="just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design and implement a circuit which will perform 4 different binary code conversions depending on the initial inputs</a:t>
            </a:r>
          </a:p>
          <a:p>
            <a:pPr marL="155575" indent="0" algn="just">
              <a:buNone/>
            </a:pPr>
            <a:endParaRPr lang="en-I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indent="0" algn="just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Binary Codes :</a:t>
            </a:r>
          </a:p>
          <a:p>
            <a:pPr marL="155575" indent="0" algn="just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Code: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non-weighted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successive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code differs in one bit position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-unit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155575" indent="0" algn="just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Excess-3 </a:t>
            </a: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non-weighted </a:t>
            </a: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code-obtained by adding 3 to BCD</a:t>
            </a:r>
          </a:p>
          <a:p>
            <a:pPr marL="155575" indent="0" algn="just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BCD: Binary Coded Decimal-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digit of a decimal number is expressed by a separate group of 4-bits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914" cy="56861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80481"/>
            <a:ext cx="7172100" cy="4266070"/>
          </a:xfrm>
        </p:spPr>
        <p:txBody>
          <a:bodyPr/>
          <a:lstStyle/>
          <a:p>
            <a:pPr marL="155575" indent="0">
              <a:buNone/>
            </a:pPr>
            <a:r>
              <a:rPr lang="en-IN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68621"/>
              </p:ext>
            </p:extLst>
          </p:nvPr>
        </p:nvGraphicFramePr>
        <p:xfrm>
          <a:off x="1665767" y="1031477"/>
          <a:ext cx="5089451" cy="3657600"/>
        </p:xfrm>
        <a:graphic>
          <a:graphicData uri="http://schemas.openxmlformats.org/drawingml/2006/table">
            <a:tbl>
              <a:tblPr firstRow="1" bandRow="1">
                <a:tableStyleId>{9FE8B76B-B969-44A1-BE13-04E49996051F}</a:tableStyleId>
              </a:tblPr>
              <a:tblGrid>
                <a:gridCol w="687572">
                  <a:extLst>
                    <a:ext uri="{9D8B030D-6E8A-4147-A177-3AD203B41FA5}">
                      <a16:colId xmlns:a16="http://schemas.microsoft.com/office/drawing/2014/main" val="3209313855"/>
                    </a:ext>
                  </a:extLst>
                </a:gridCol>
                <a:gridCol w="3104707">
                  <a:extLst>
                    <a:ext uri="{9D8B030D-6E8A-4147-A177-3AD203B41FA5}">
                      <a16:colId xmlns:a16="http://schemas.microsoft.com/office/drawing/2014/main" val="318104944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317454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71616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IC 74153 (Dual 4-input multiplexer)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77075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 74139 (Dual 2-to-4 line Decoder)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72399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IC 7432 (Quad OR Gate)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27742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IC 7486 (Quad XOR Gate)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5191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IC 7408 (Quad 2 input AND gate)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22597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IC 7404 (Hex Inverter)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3748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LM7805 IC (5V voltage regulator)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21686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Cathode 7-segment display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13074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Diodes (1N4007)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19393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 Pin Button Switch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83694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9V battery 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1" y="69341"/>
            <a:ext cx="8134616" cy="52608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Conversion 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67" y="3840937"/>
            <a:ext cx="762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For Truth Table of the codes and more Information Go through the Project Report given in the Description.</a:t>
            </a: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7" t="1864" b="699"/>
          <a:stretch/>
        </p:blipFill>
        <p:spPr>
          <a:xfrm>
            <a:off x="2027274" y="595423"/>
            <a:ext cx="4903151" cy="29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49" y="-65338"/>
            <a:ext cx="5735700" cy="462287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5386" y="517453"/>
            <a:ext cx="5652622" cy="44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42977" cy="510363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17" y="1773156"/>
            <a:ext cx="1659387" cy="19624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20949" y="1231294"/>
            <a:ext cx="3262692" cy="28656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374943" y="1229606"/>
            <a:ext cx="3255933" cy="2865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3522" y="3735572"/>
            <a:ext cx="1862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4608" y="4043349"/>
            <a:ext cx="334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to Gray code conversion Circuit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5927" y="4043349"/>
            <a:ext cx="3324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to Excess-3 code conversion Circuit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4820" y="756388"/>
            <a:ext cx="3404789" cy="3632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34597" y="762738"/>
            <a:ext cx="3502854" cy="361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4912" y="4472910"/>
            <a:ext cx="3772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Excess-3 code to BCD conversion Circuit</a:t>
            </a: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20" y="4503687"/>
            <a:ext cx="3648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code to Binary conversion Circuit</a:t>
            </a:r>
            <a:endParaRPr lang="en-IN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522"/>
            <a:ext cx="5868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used to Display 0s and 1s on a 7 segment display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2638"/>
          <a:stretch/>
        </p:blipFill>
        <p:spPr bwMode="auto">
          <a:xfrm>
            <a:off x="540842" y="1234440"/>
            <a:ext cx="3492441" cy="328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1728" t="3397"/>
          <a:stretch/>
        </p:blipFill>
        <p:spPr bwMode="auto">
          <a:xfrm>
            <a:off x="4297591" y="1234440"/>
            <a:ext cx="3605944" cy="328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95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581</Words>
  <Application>Microsoft Office PowerPoint</Application>
  <PresentationFormat>On-screen Show (16:9)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</vt:lpstr>
      <vt:lpstr>Times New Roman</vt:lpstr>
      <vt:lpstr>Montserrat</vt:lpstr>
      <vt:lpstr>Montserrat ExtraLight</vt:lpstr>
      <vt:lpstr>Montserrat ExtraBold</vt:lpstr>
      <vt:lpstr>Futuristic Background by Slidesgo</vt:lpstr>
      <vt:lpstr>4 BIT BINARY CODE CONVERTER</vt:lpstr>
      <vt:lpstr>What is a 4 Bit Binary Code Converter?</vt:lpstr>
      <vt:lpstr>Objective and Types of Binary Codes in this Project</vt:lpstr>
      <vt:lpstr>Circuit Design</vt:lpstr>
      <vt:lpstr>Code Conversion Table  </vt:lpstr>
      <vt:lpstr>Block Diagram</vt:lpstr>
      <vt:lpstr>Circuit Diagram</vt:lpstr>
      <vt:lpstr>PowerPoint Presentation</vt:lpstr>
      <vt:lpstr>PowerPoint Presentation</vt:lpstr>
      <vt:lpstr>Working:</vt:lpstr>
      <vt:lpstr>PROJECT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BINARY CODE CONVERTER</dc:title>
  <dc:creator>Tushar Shenoy</dc:creator>
  <cp:lastModifiedBy>Tushar Shenoy</cp:lastModifiedBy>
  <cp:revision>18</cp:revision>
  <dcterms:modified xsi:type="dcterms:W3CDTF">2023-06-25T07:32:02Z</dcterms:modified>
</cp:coreProperties>
</file>