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DM Sans" pitchFamily="2" charset="0"/>
      <p:regular r:id="rId21"/>
    </p:embeddedFont>
    <p:embeddedFont>
      <p:font typeface="Gagalin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38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311334" y="2313085"/>
            <a:ext cx="16153742" cy="4632131"/>
            <a:chOff x="0" y="0"/>
            <a:chExt cx="21538323" cy="6176174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21538323" cy="6176174"/>
              <a:chOff x="0" y="0"/>
              <a:chExt cx="3119550" cy="89454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119550" cy="894540"/>
              </a:xfrm>
              <a:custGeom>
                <a:avLst/>
                <a:gdLst/>
                <a:ahLst/>
                <a:cxnLst/>
                <a:rect l="l" t="t" r="r" b="b"/>
                <a:pathLst>
                  <a:path w="3119550" h="894540">
                    <a:moveTo>
                      <a:pt x="0" y="0"/>
                    </a:moveTo>
                    <a:lnTo>
                      <a:pt x="3119550" y="0"/>
                    </a:lnTo>
                    <a:lnTo>
                      <a:pt x="3119550" y="894540"/>
                    </a:lnTo>
                    <a:lnTo>
                      <a:pt x="0" y="89454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9050"/>
                <a:ext cx="3119550" cy="91359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2377418"/>
              <a:ext cx="21538323" cy="3305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699"/>
                </a:lnSpc>
              </a:pPr>
              <a:r>
                <a:rPr lang="en-US" sz="15000" spc="1470">
                  <a:solidFill>
                    <a:srgbClr val="231F20"/>
                  </a:solidFill>
                  <a:latin typeface="Gagalin"/>
                </a:rPr>
                <a:t>PANDEMIC PULSE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089553" y="443842"/>
              <a:ext cx="17109463" cy="2190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799"/>
                </a:lnSpc>
              </a:pPr>
              <a:r>
                <a:rPr lang="en-US" sz="9999" spc="979">
                  <a:solidFill>
                    <a:srgbClr val="231F20"/>
                  </a:solidFill>
                  <a:latin typeface="Gagalin"/>
                </a:rPr>
                <a:t>PROJECT-4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1186473" y="7099121"/>
            <a:ext cx="4579795" cy="2826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70"/>
              </a:lnSpc>
            </a:pPr>
            <a:r>
              <a:rPr lang="en-US" sz="5407">
                <a:solidFill>
                  <a:srgbClr val="231F20"/>
                </a:solidFill>
                <a:latin typeface="Gagalin"/>
              </a:rPr>
              <a:t>TUSHAR SHINDE </a:t>
            </a:r>
          </a:p>
          <a:p>
            <a:pPr algn="ctr">
              <a:lnSpc>
                <a:spcPts val="7570"/>
              </a:lnSpc>
            </a:pPr>
            <a:r>
              <a:rPr lang="en-US" sz="5407">
                <a:solidFill>
                  <a:srgbClr val="231F20"/>
                </a:solidFill>
                <a:latin typeface="Gagalin"/>
              </a:rPr>
              <a:t>21BTRCL114</a:t>
            </a:r>
          </a:p>
          <a:p>
            <a:pPr algn="ctr">
              <a:lnSpc>
                <a:spcPts val="7570"/>
              </a:lnSpc>
            </a:pPr>
            <a:r>
              <a:rPr lang="en-US" sz="5407">
                <a:solidFill>
                  <a:srgbClr val="231F20"/>
                </a:solidFill>
                <a:latin typeface="Gagalin"/>
              </a:rPr>
              <a:t>AIML-B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16230600" cy="3683540"/>
          </a:xfrm>
          <a:custGeom>
            <a:avLst/>
            <a:gdLst/>
            <a:ahLst/>
            <a:cxnLst/>
            <a:rect l="l" t="t" r="r" b="b"/>
            <a:pathLst>
              <a:path w="16230600" h="3683540">
                <a:moveTo>
                  <a:pt x="0" y="0"/>
                </a:moveTo>
                <a:lnTo>
                  <a:pt x="16230600" y="0"/>
                </a:lnTo>
                <a:lnTo>
                  <a:pt x="16230600" y="3683540"/>
                </a:lnTo>
                <a:lnTo>
                  <a:pt x="0" y="3683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5335406"/>
            <a:ext cx="16230600" cy="3922894"/>
          </a:xfrm>
          <a:custGeom>
            <a:avLst/>
            <a:gdLst/>
            <a:ahLst/>
            <a:cxnLst/>
            <a:rect l="l" t="t" r="r" b="b"/>
            <a:pathLst>
              <a:path w="16230600" h="3922894">
                <a:moveTo>
                  <a:pt x="0" y="0"/>
                </a:moveTo>
                <a:lnTo>
                  <a:pt x="16230600" y="0"/>
                </a:lnTo>
                <a:lnTo>
                  <a:pt x="16230600" y="3922894"/>
                </a:lnTo>
                <a:lnTo>
                  <a:pt x="0" y="39228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24700" y="2394585"/>
            <a:ext cx="11038600" cy="6485903"/>
          </a:xfrm>
          <a:custGeom>
            <a:avLst/>
            <a:gdLst/>
            <a:ahLst/>
            <a:cxnLst/>
            <a:rect l="l" t="t" r="r" b="b"/>
            <a:pathLst>
              <a:path w="11038600" h="6485903">
                <a:moveTo>
                  <a:pt x="0" y="0"/>
                </a:moveTo>
                <a:lnTo>
                  <a:pt x="11038600" y="0"/>
                </a:lnTo>
                <a:lnTo>
                  <a:pt x="11038600" y="6485903"/>
                </a:lnTo>
                <a:lnTo>
                  <a:pt x="0" y="64859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53970" y="866775"/>
            <a:ext cx="16780060" cy="1527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19"/>
              </a:lnSpc>
            </a:pPr>
            <a:r>
              <a:rPr lang="en-US" sz="9000" spc="882">
                <a:solidFill>
                  <a:srgbClr val="231F20"/>
                </a:solidFill>
                <a:latin typeface="Gagalin"/>
              </a:rPr>
              <a:t>CONFIRMED CASES TRENDS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51104" y="2534017"/>
            <a:ext cx="12185792" cy="6413004"/>
          </a:xfrm>
          <a:custGeom>
            <a:avLst/>
            <a:gdLst/>
            <a:ahLst/>
            <a:cxnLst/>
            <a:rect l="l" t="t" r="r" b="b"/>
            <a:pathLst>
              <a:path w="12185792" h="6413004">
                <a:moveTo>
                  <a:pt x="0" y="0"/>
                </a:moveTo>
                <a:lnTo>
                  <a:pt x="12185792" y="0"/>
                </a:lnTo>
                <a:lnTo>
                  <a:pt x="12185792" y="6413003"/>
                </a:lnTo>
                <a:lnTo>
                  <a:pt x="0" y="64130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53970" y="866775"/>
            <a:ext cx="16780060" cy="1527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19"/>
              </a:lnSpc>
            </a:pPr>
            <a:r>
              <a:rPr lang="en-US" sz="9000" spc="882">
                <a:solidFill>
                  <a:srgbClr val="231F20"/>
                </a:solidFill>
                <a:latin typeface="Gagalin"/>
              </a:rPr>
              <a:t>GLOBAL GROWTH RATE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14" y="0"/>
            <a:ext cx="9925473" cy="5071855"/>
          </a:xfrm>
          <a:custGeom>
            <a:avLst/>
            <a:gdLst/>
            <a:ahLst/>
            <a:cxnLst/>
            <a:rect l="l" t="t" r="r" b="b"/>
            <a:pathLst>
              <a:path w="9925473" h="5071855">
                <a:moveTo>
                  <a:pt x="0" y="0"/>
                </a:moveTo>
                <a:lnTo>
                  <a:pt x="9925473" y="0"/>
                </a:lnTo>
                <a:lnTo>
                  <a:pt x="9925473" y="5071855"/>
                </a:lnTo>
                <a:lnTo>
                  <a:pt x="0" y="50718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213087" y="5071855"/>
            <a:ext cx="10074913" cy="5215145"/>
          </a:xfrm>
          <a:custGeom>
            <a:avLst/>
            <a:gdLst/>
            <a:ahLst/>
            <a:cxnLst/>
            <a:rect l="l" t="t" r="r" b="b"/>
            <a:pathLst>
              <a:path w="10074913" h="5215145">
                <a:moveTo>
                  <a:pt x="0" y="0"/>
                </a:moveTo>
                <a:lnTo>
                  <a:pt x="10074913" y="0"/>
                </a:lnTo>
                <a:lnTo>
                  <a:pt x="10074913" y="5215145"/>
                </a:lnTo>
                <a:lnTo>
                  <a:pt x="0" y="52151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75465" y="2615063"/>
            <a:ext cx="9537071" cy="6643237"/>
          </a:xfrm>
          <a:custGeom>
            <a:avLst/>
            <a:gdLst/>
            <a:ahLst/>
            <a:cxnLst/>
            <a:rect l="l" t="t" r="r" b="b"/>
            <a:pathLst>
              <a:path w="9537071" h="6643237">
                <a:moveTo>
                  <a:pt x="0" y="0"/>
                </a:moveTo>
                <a:lnTo>
                  <a:pt x="9537070" y="0"/>
                </a:lnTo>
                <a:lnTo>
                  <a:pt x="9537070" y="6643237"/>
                </a:lnTo>
                <a:lnTo>
                  <a:pt x="0" y="66432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53970" y="866775"/>
            <a:ext cx="16780060" cy="1527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19"/>
              </a:lnSpc>
            </a:pPr>
            <a:r>
              <a:rPr lang="en-US" sz="9000" spc="882">
                <a:solidFill>
                  <a:srgbClr val="231F20"/>
                </a:solidFill>
                <a:latin typeface="Gagalin"/>
              </a:rPr>
              <a:t>CUMMULATIVE STATISTICS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16234" y="2489588"/>
            <a:ext cx="11455532" cy="6768712"/>
          </a:xfrm>
          <a:custGeom>
            <a:avLst/>
            <a:gdLst/>
            <a:ahLst/>
            <a:cxnLst/>
            <a:rect l="l" t="t" r="r" b="b"/>
            <a:pathLst>
              <a:path w="11455532" h="6768712">
                <a:moveTo>
                  <a:pt x="0" y="0"/>
                </a:moveTo>
                <a:lnTo>
                  <a:pt x="11455532" y="0"/>
                </a:lnTo>
                <a:lnTo>
                  <a:pt x="11455532" y="6768712"/>
                </a:lnTo>
                <a:lnTo>
                  <a:pt x="0" y="6768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53970" y="866775"/>
            <a:ext cx="16780060" cy="1527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19"/>
              </a:lnSpc>
            </a:pPr>
            <a:r>
              <a:rPr lang="en-US" sz="9000" spc="882">
                <a:solidFill>
                  <a:srgbClr val="231F20"/>
                </a:solidFill>
                <a:latin typeface="Gagalin"/>
              </a:rPr>
              <a:t>LOCKDOWN IMPACT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35066" y="2556071"/>
            <a:ext cx="11417869" cy="6702229"/>
          </a:xfrm>
          <a:custGeom>
            <a:avLst/>
            <a:gdLst/>
            <a:ahLst/>
            <a:cxnLst/>
            <a:rect l="l" t="t" r="r" b="b"/>
            <a:pathLst>
              <a:path w="11417869" h="6702229">
                <a:moveTo>
                  <a:pt x="0" y="0"/>
                </a:moveTo>
                <a:lnTo>
                  <a:pt x="11417868" y="0"/>
                </a:lnTo>
                <a:lnTo>
                  <a:pt x="11417868" y="6702229"/>
                </a:lnTo>
                <a:lnTo>
                  <a:pt x="0" y="67022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53970" y="866775"/>
            <a:ext cx="16780060" cy="1527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19"/>
              </a:lnSpc>
            </a:pPr>
            <a:r>
              <a:rPr lang="en-US" sz="9000" spc="882">
                <a:solidFill>
                  <a:srgbClr val="231F20"/>
                </a:solidFill>
                <a:latin typeface="Gagalin"/>
              </a:rPr>
              <a:t>CONTINENTAL DISTRIBUTION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355246" cy="5524686"/>
          </a:xfrm>
          <a:custGeom>
            <a:avLst/>
            <a:gdLst/>
            <a:ahLst/>
            <a:cxnLst/>
            <a:rect l="l" t="t" r="r" b="b"/>
            <a:pathLst>
              <a:path w="9355246" h="5524686">
                <a:moveTo>
                  <a:pt x="0" y="0"/>
                </a:moveTo>
                <a:lnTo>
                  <a:pt x="9355246" y="0"/>
                </a:lnTo>
                <a:lnTo>
                  <a:pt x="9355246" y="5524686"/>
                </a:lnTo>
                <a:lnTo>
                  <a:pt x="0" y="55246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355246" y="4965871"/>
            <a:ext cx="8932754" cy="5321129"/>
          </a:xfrm>
          <a:custGeom>
            <a:avLst/>
            <a:gdLst/>
            <a:ahLst/>
            <a:cxnLst/>
            <a:rect l="l" t="t" r="r" b="b"/>
            <a:pathLst>
              <a:path w="8932754" h="5321129">
                <a:moveTo>
                  <a:pt x="0" y="0"/>
                </a:moveTo>
                <a:lnTo>
                  <a:pt x="8932754" y="0"/>
                </a:lnTo>
                <a:lnTo>
                  <a:pt x="8932754" y="5321129"/>
                </a:lnTo>
                <a:lnTo>
                  <a:pt x="0" y="53211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47310" y="885825"/>
            <a:ext cx="17664490" cy="12330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40"/>
              </a:lnSpc>
            </a:pPr>
            <a:r>
              <a:rPr lang="en-US" sz="7000" spc="784" dirty="0">
                <a:solidFill>
                  <a:srgbClr val="231F20"/>
                </a:solidFill>
                <a:latin typeface="Gagalin"/>
              </a:rPr>
              <a:t>Seasonal Trends in COVID-19 Spread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43420-19DB-A433-46FB-EE8596E3D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227" y="2247900"/>
            <a:ext cx="13041545" cy="683037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685800"/>
            <a:ext cx="8919376" cy="6896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0"/>
              </a:lnSpc>
            </a:pPr>
            <a:r>
              <a:rPr lang="en-US" sz="20000" spc="1960">
                <a:solidFill>
                  <a:srgbClr val="231F20"/>
                </a:solidFill>
                <a:latin typeface="Gagalin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2772401"/>
            <a:ext cx="16230600" cy="370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231F20"/>
                </a:solidFill>
                <a:latin typeface="DM Sans"/>
              </a:rPr>
              <a:t>Structure of the Dataset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31F20"/>
                </a:solidFill>
                <a:latin typeface="DM Sans"/>
              </a:rPr>
              <a:t>Date: Date of the recorded data (datetime format)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31F20"/>
                </a:solidFill>
                <a:latin typeface="DM Sans"/>
              </a:rPr>
              <a:t>Country: Country name (string)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31F20"/>
                </a:solidFill>
                <a:latin typeface="DM Sans"/>
              </a:rPr>
              <a:t>Confirmed: Cumulative number of confirmed COVID-19 cases (integer)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31F20"/>
                </a:solidFill>
                <a:latin typeface="DM Sans"/>
              </a:rPr>
              <a:t>Deaths: Cumulative number of COVID-19 related deaths (integer)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31F20"/>
                </a:solidFill>
                <a:latin typeface="DM Sans"/>
              </a:rPr>
              <a:t>Recovered: Cumulative number of recovered COVID-19 cases (integer)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539603" y="866775"/>
            <a:ext cx="11208795" cy="1527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19"/>
              </a:lnSpc>
            </a:pPr>
            <a:r>
              <a:rPr lang="en-US" sz="9000" spc="882">
                <a:solidFill>
                  <a:srgbClr val="231F20"/>
                </a:solidFill>
                <a:latin typeface="Gagalin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F93ACA-09F3-7365-2A3A-73D3646CA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6216" y="6449606"/>
            <a:ext cx="6815568" cy="29706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799999">
            <a:off x="-4241035" y="-6895015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2737986"/>
            <a:ext cx="16230600" cy="6056794"/>
          </a:xfrm>
          <a:custGeom>
            <a:avLst/>
            <a:gdLst/>
            <a:ahLst/>
            <a:cxnLst/>
            <a:rect l="l" t="t" r="r" b="b"/>
            <a:pathLst>
              <a:path w="16230600" h="6056794">
                <a:moveTo>
                  <a:pt x="0" y="0"/>
                </a:moveTo>
                <a:lnTo>
                  <a:pt x="16230600" y="0"/>
                </a:lnTo>
                <a:lnTo>
                  <a:pt x="16230600" y="6056794"/>
                </a:lnTo>
                <a:lnTo>
                  <a:pt x="0" y="60567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048" b="-1048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539603" y="866775"/>
            <a:ext cx="11208795" cy="1527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19"/>
              </a:lnSpc>
            </a:pPr>
            <a:r>
              <a:rPr lang="en-US" sz="9000" spc="882">
                <a:solidFill>
                  <a:srgbClr val="231F20"/>
                </a:solidFill>
                <a:latin typeface="Gagalin"/>
              </a:rPr>
              <a:t>PREPROCESSING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2776419"/>
            <a:ext cx="16230600" cy="5966894"/>
          </a:xfrm>
          <a:custGeom>
            <a:avLst/>
            <a:gdLst/>
            <a:ahLst/>
            <a:cxnLst/>
            <a:rect l="l" t="t" r="r" b="b"/>
            <a:pathLst>
              <a:path w="16230600" h="5966894">
                <a:moveTo>
                  <a:pt x="0" y="0"/>
                </a:moveTo>
                <a:lnTo>
                  <a:pt x="16230600" y="0"/>
                </a:lnTo>
                <a:lnTo>
                  <a:pt x="16230600" y="5966893"/>
                </a:lnTo>
                <a:lnTo>
                  <a:pt x="0" y="59668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539603" y="866775"/>
            <a:ext cx="11208795" cy="1527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19"/>
              </a:lnSpc>
            </a:pPr>
            <a:r>
              <a:rPr lang="en-US" sz="9000" spc="882">
                <a:solidFill>
                  <a:srgbClr val="231F20"/>
                </a:solidFill>
                <a:latin typeface="Gagalin"/>
              </a:rPr>
              <a:t>CLEANING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384950" y="2559933"/>
            <a:ext cx="6680382" cy="3583248"/>
          </a:xfrm>
          <a:custGeom>
            <a:avLst/>
            <a:gdLst/>
            <a:ahLst/>
            <a:cxnLst/>
            <a:rect l="l" t="t" r="r" b="b"/>
            <a:pathLst>
              <a:path w="6680382" h="3583248">
                <a:moveTo>
                  <a:pt x="0" y="0"/>
                </a:moveTo>
                <a:lnTo>
                  <a:pt x="6680383" y="0"/>
                </a:lnTo>
                <a:lnTo>
                  <a:pt x="6680383" y="3583248"/>
                </a:lnTo>
                <a:lnTo>
                  <a:pt x="0" y="35832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829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144000" y="2559933"/>
            <a:ext cx="6715662" cy="3583248"/>
          </a:xfrm>
          <a:custGeom>
            <a:avLst/>
            <a:gdLst/>
            <a:ahLst/>
            <a:cxnLst/>
            <a:rect l="l" t="t" r="r" b="b"/>
            <a:pathLst>
              <a:path w="6715662" h="3583248">
                <a:moveTo>
                  <a:pt x="0" y="0"/>
                </a:moveTo>
                <a:lnTo>
                  <a:pt x="6715662" y="0"/>
                </a:lnTo>
                <a:lnTo>
                  <a:pt x="6715662" y="3583248"/>
                </a:lnTo>
                <a:lnTo>
                  <a:pt x="0" y="35832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725141" y="6162231"/>
            <a:ext cx="6837717" cy="3666440"/>
          </a:xfrm>
          <a:custGeom>
            <a:avLst/>
            <a:gdLst/>
            <a:ahLst/>
            <a:cxnLst/>
            <a:rect l="l" t="t" r="r" b="b"/>
            <a:pathLst>
              <a:path w="6837717" h="3666440">
                <a:moveTo>
                  <a:pt x="0" y="0"/>
                </a:moveTo>
                <a:lnTo>
                  <a:pt x="6837718" y="0"/>
                </a:lnTo>
                <a:lnTo>
                  <a:pt x="6837718" y="3666440"/>
                </a:lnTo>
                <a:lnTo>
                  <a:pt x="0" y="36664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6253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134851" y="866775"/>
            <a:ext cx="10018297" cy="1527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19"/>
              </a:lnSpc>
            </a:pPr>
            <a:r>
              <a:rPr lang="en-US" sz="9000" spc="882">
                <a:solidFill>
                  <a:srgbClr val="231F20"/>
                </a:solidFill>
                <a:latin typeface="Gagalin"/>
              </a:rPr>
              <a:t>GLOBAL TRENDS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09706" y="2582600"/>
            <a:ext cx="9668588" cy="6473823"/>
          </a:xfrm>
          <a:custGeom>
            <a:avLst/>
            <a:gdLst/>
            <a:ahLst/>
            <a:cxnLst/>
            <a:rect l="l" t="t" r="r" b="b"/>
            <a:pathLst>
              <a:path w="9668588" h="6473823">
                <a:moveTo>
                  <a:pt x="0" y="0"/>
                </a:moveTo>
                <a:lnTo>
                  <a:pt x="9668588" y="0"/>
                </a:lnTo>
                <a:lnTo>
                  <a:pt x="9668588" y="6473823"/>
                </a:lnTo>
                <a:lnTo>
                  <a:pt x="0" y="6473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37123" y="866775"/>
            <a:ext cx="16413753" cy="1527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19"/>
              </a:lnSpc>
            </a:pPr>
            <a:r>
              <a:rPr lang="en-US" sz="9000" spc="882">
                <a:solidFill>
                  <a:srgbClr val="231F20"/>
                </a:solidFill>
                <a:latin typeface="Gagalin"/>
              </a:rPr>
              <a:t>COUNTRY SPECIFIC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97710" y="2730366"/>
            <a:ext cx="11092579" cy="6527934"/>
          </a:xfrm>
          <a:custGeom>
            <a:avLst/>
            <a:gdLst/>
            <a:ahLst/>
            <a:cxnLst/>
            <a:rect l="l" t="t" r="r" b="b"/>
            <a:pathLst>
              <a:path w="11092579" h="6527934">
                <a:moveTo>
                  <a:pt x="0" y="0"/>
                </a:moveTo>
                <a:lnTo>
                  <a:pt x="11092580" y="0"/>
                </a:lnTo>
                <a:lnTo>
                  <a:pt x="11092580" y="6527934"/>
                </a:lnTo>
                <a:lnTo>
                  <a:pt x="0" y="65279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53970" y="866775"/>
            <a:ext cx="16780060" cy="1527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19"/>
              </a:lnSpc>
            </a:pPr>
            <a:r>
              <a:rPr lang="en-US" sz="9000" spc="882">
                <a:solidFill>
                  <a:srgbClr val="231F20"/>
                </a:solidFill>
                <a:latin typeface="Gagalin"/>
              </a:rPr>
              <a:t>MULTIPLE COUNTRY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89898" y="2394585"/>
            <a:ext cx="7708203" cy="6863715"/>
          </a:xfrm>
          <a:custGeom>
            <a:avLst/>
            <a:gdLst/>
            <a:ahLst/>
            <a:cxnLst/>
            <a:rect l="l" t="t" r="r" b="b"/>
            <a:pathLst>
              <a:path w="7708203" h="6863715">
                <a:moveTo>
                  <a:pt x="0" y="0"/>
                </a:moveTo>
                <a:lnTo>
                  <a:pt x="7708204" y="0"/>
                </a:lnTo>
                <a:lnTo>
                  <a:pt x="7708204" y="6863715"/>
                </a:lnTo>
                <a:lnTo>
                  <a:pt x="0" y="68637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53970" y="866775"/>
            <a:ext cx="16780060" cy="1527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19"/>
              </a:lnSpc>
            </a:pPr>
            <a:r>
              <a:rPr lang="en-US" sz="9000" spc="882">
                <a:solidFill>
                  <a:srgbClr val="231F20"/>
                </a:solidFill>
                <a:latin typeface="Gagalin"/>
              </a:rPr>
              <a:t>CORRELATION MATRIX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309858"/>
            <a:ext cx="16230600" cy="3667285"/>
          </a:xfrm>
          <a:custGeom>
            <a:avLst/>
            <a:gdLst/>
            <a:ahLst/>
            <a:cxnLst/>
            <a:rect l="l" t="t" r="r" b="b"/>
            <a:pathLst>
              <a:path w="16230600" h="3667285">
                <a:moveTo>
                  <a:pt x="0" y="0"/>
                </a:moveTo>
                <a:lnTo>
                  <a:pt x="16230600" y="0"/>
                </a:lnTo>
                <a:lnTo>
                  <a:pt x="16230600" y="3667284"/>
                </a:lnTo>
                <a:lnTo>
                  <a:pt x="0" y="36672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53970" y="866775"/>
            <a:ext cx="16780060" cy="1527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19"/>
              </a:lnSpc>
            </a:pPr>
            <a:r>
              <a:rPr lang="en-US" sz="9000" spc="882">
                <a:solidFill>
                  <a:srgbClr val="231F20"/>
                </a:solidFill>
                <a:latin typeface="Gagalin"/>
              </a:rPr>
              <a:t>COMPARATIVE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96</Words>
  <Application>Microsoft Office PowerPoint</Application>
  <PresentationFormat>Custom</PresentationFormat>
  <Paragraphs>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DM Sans</vt:lpstr>
      <vt:lpstr>Arial</vt:lpstr>
      <vt:lpstr>Calibri</vt:lpstr>
      <vt:lpstr>Gagalin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Pandemic Pulse (21BTRCL114)</dc:title>
  <cp:lastModifiedBy>Tushar Shinde</cp:lastModifiedBy>
  <cp:revision>4</cp:revision>
  <dcterms:created xsi:type="dcterms:W3CDTF">2006-08-16T00:00:00Z</dcterms:created>
  <dcterms:modified xsi:type="dcterms:W3CDTF">2024-06-30T09:15:19Z</dcterms:modified>
  <dc:identifier>DAGJWd7Zqts</dc:identifier>
</cp:coreProperties>
</file>