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Alumni Student Mentorship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Registrations Begin on </a:t>
            </a:r>
          </a:p>
          <a:p>
            <a:r>
              <a:rPr lang="en-US" sz="3600" dirty="0" smtClean="0"/>
              <a:t>29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July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738" y="3937309"/>
            <a:ext cx="2662402" cy="1702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9229" y="4616698"/>
            <a:ext cx="234713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3 days to go!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00" y="4288127"/>
            <a:ext cx="1782932" cy="11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Andalus</vt:lpstr>
      <vt:lpstr>Arial</vt:lpstr>
      <vt:lpstr>Garamond</vt:lpstr>
      <vt:lpstr>Organic</vt:lpstr>
      <vt:lpstr>Alumni Student Mentorship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Student Mentorship Program</dc:title>
  <dc:creator>Aman Chaudhary</dc:creator>
  <cp:lastModifiedBy>Aman Chaudhary</cp:lastModifiedBy>
  <cp:revision>3</cp:revision>
  <dcterms:created xsi:type="dcterms:W3CDTF">2013-07-25T18:00:03Z</dcterms:created>
  <dcterms:modified xsi:type="dcterms:W3CDTF">2013-07-26T05:58:02Z</dcterms:modified>
</cp:coreProperties>
</file>